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handoutMasterIdLst>
    <p:handoutMasterId r:id="rId24"/>
  </p:handoutMasterIdLst>
  <p:sldIdLst>
    <p:sldId id="299" r:id="rId3"/>
    <p:sldId id="262" r:id="rId4"/>
    <p:sldId id="263" r:id="rId5"/>
    <p:sldId id="329" r:id="rId6"/>
    <p:sldId id="268" r:id="rId7"/>
    <p:sldId id="280" r:id="rId8"/>
    <p:sldId id="356" r:id="rId9"/>
    <p:sldId id="296" r:id="rId10"/>
    <p:sldId id="399" r:id="rId11"/>
    <p:sldId id="414" r:id="rId13"/>
    <p:sldId id="269" r:id="rId14"/>
    <p:sldId id="359" r:id="rId15"/>
    <p:sldId id="331" r:id="rId16"/>
    <p:sldId id="272" r:id="rId17"/>
    <p:sldId id="286" r:id="rId18"/>
    <p:sldId id="390" r:id="rId19"/>
    <p:sldId id="274" r:id="rId20"/>
    <p:sldId id="391" r:id="rId21"/>
    <p:sldId id="270" r:id="rId22"/>
    <p:sldId id="373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8"/>
    </p:embeddedFont>
    <p:embeddedFont>
      <p:font typeface="华文隶书" panose="02010800040101010101" charset="-122"/>
      <p:regular r:id="rId29"/>
    </p:embeddedFont>
    <p:embeddedFont>
      <p:font typeface="Agency FB" panose="020B0503020202020204" pitchFamily="34" charset="0"/>
      <p:regular r:id="rId30"/>
      <p:bold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  <p:embeddedFont>
      <p:font typeface="Calibri Light" panose="020F0302020204030204" charset="0"/>
      <p:regular r:id="rId36"/>
      <p:italic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FFFF00"/>
    <a:srgbClr val="FFC000"/>
    <a:srgbClr val="2E75B6"/>
    <a:srgbClr val="01004F"/>
    <a:srgbClr val="11ABE2"/>
    <a:srgbClr val="F6A810"/>
    <a:srgbClr val="ED7D31"/>
    <a:srgbClr val="A5A5A5"/>
    <a:srgbClr val="589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451" y="62"/>
      </p:cViewPr>
      <p:guideLst>
        <p:guide orient="horz" pos="2372"/>
        <p:guide pos="3843"/>
        <p:guide orient="horz" pos="1055"/>
        <p:guide orient="horz" pos="4006"/>
        <p:guide pos="458"/>
        <p:guide pos="7101"/>
        <p:guide orient="horz" pos="25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家居/室内设计/装潢</c:v>
                </c:pt>
                <c:pt idx="1">
                  <c:v>建筑/建材/工程</c:v>
                </c:pt>
                <c:pt idx="2">
                  <c:v>广告</c:v>
                </c:pt>
                <c:pt idx="3">
                  <c:v>房地产</c:v>
                </c:pt>
                <c:pt idx="4">
                  <c:v>互联网/电子商务</c:v>
                </c:pt>
                <c:pt idx="5">
                  <c:v>家具/家电/玩具/礼品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33</c:v>
                </c:pt>
                <c:pt idx="1">
                  <c:v>19</c:v>
                </c:pt>
                <c:pt idx="2">
                  <c:v>10</c:v>
                </c:pt>
                <c:pt idx="3">
                  <c:v>9</c:v>
                </c:pt>
                <c:pt idx="4">
                  <c:v>6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</c:dLbls>
        <c:gapWidth val="150"/>
        <c:overlap val="0"/>
        <c:axId val="225887055"/>
        <c:axId val="84189675"/>
      </c:barChart>
      <c:catAx>
        <c:axId val="225887055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84189675"/>
        <c:crosses val="autoZero"/>
        <c:auto val="1"/>
        <c:lblAlgn val="ctr"/>
        <c:lblOffset val="100"/>
        <c:noMultiLvlLbl val="0"/>
      </c:catAx>
      <c:valAx>
        <c:axId val="8418967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2258870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00929C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noFill/>
              </a:ln>
              <a:effectLst/>
            </c:spPr>
          </c:dPt>
          <c:dPt>
            <c:idx val="4"/>
            <c:bubble3D val="0"/>
            <c:explosion val="16"/>
            <c:spPr>
              <a:solidFill>
                <a:schemeClr val="accent6">
                  <a:lumMod val="50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0984629961960154"/>
                  <c:y val="-0.096699000043043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465023203514997"/>
                  <c:y val="0.1341232797847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3019029904135"/>
                  <c:y val="-0.017661900756938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8471884389755"/>
                  <c:y val="-0.0075693860386879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858491915867792"/>
                      <c:h val="0.093040370058873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31951094359309"/>
                  <c:y val="0.0025230345648838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163685791959"/>
                      <c:h val="0.12174095878889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室内设计</c:v>
                </c:pt>
                <c:pt idx="1">
                  <c:v>景观设计</c:v>
                </c:pt>
                <c:pt idx="2">
                  <c:v>家具设计</c:v>
                </c:pt>
                <c:pt idx="3">
                  <c:v>项目管理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</c:v>
                </c:pt>
                <c:pt idx="1">
                  <c:v>0.25</c:v>
                </c:pt>
                <c:pt idx="2">
                  <c:v>0.1</c:v>
                </c:pt>
                <c:pt idx="3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bg1"/>
                </a:solidFill>
                <a:latin typeface="Agency FB" panose="020B0503020202020204" pitchFamily="34" charset="0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bg1"/>
                </a:solidFill>
                <a:latin typeface="Agency FB" panose="020B0503020202020204" pitchFamily="34" charset="0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bg1"/>
                </a:solidFill>
                <a:latin typeface="Agency FB" panose="020B0503020202020204" pitchFamily="34" charset="0"/>
                <a:ea typeface="+mn-ea"/>
                <a:cs typeface="+mn-cs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bg1"/>
                </a:solidFill>
                <a:latin typeface="Agency FB" panose="020B0503020202020204" pitchFamily="34" charset="0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2000" b="0" i="0" u="none" strike="noStrike" kern="1200" baseline="0">
              <a:solidFill>
                <a:schemeClr val="bg1"/>
              </a:solidFill>
              <a:latin typeface="Agency FB" panose="020B0503020202020204" pitchFamily="34" charset="0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2800">
          <a:solidFill>
            <a:schemeClr val="bg1"/>
          </a:solidFill>
          <a:latin typeface="Agency FB" panose="020B0503020202020204" pitchFamily="34" charset="0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自我意识强</c:v>
                </c:pt>
                <c:pt idx="1">
                  <c:v>思维活跃</c:v>
                </c:pt>
                <c:pt idx="2">
                  <c:v>互联网+</c:v>
                </c:pt>
                <c:pt idx="3">
                  <c:v>自主学习能力</c:v>
                </c:pt>
                <c:pt idx="4">
                  <c:v>专业基础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85</c:v>
                </c:pt>
                <c:pt idx="1">
                  <c:v>90</c:v>
                </c:pt>
                <c:pt idx="2">
                  <c:v>95</c:v>
                </c:pt>
                <c:pt idx="3">
                  <c:v>30</c:v>
                </c:pt>
                <c:pt idx="4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0"/>
        <c:axId val="271952093"/>
        <c:axId val="670047999"/>
      </c:barChart>
      <c:catAx>
        <c:axId val="271952093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670047999"/>
        <c:crosses val="autoZero"/>
        <c:auto val="1"/>
        <c:lblAlgn val="ctr"/>
        <c:lblOffset val="100"/>
        <c:noMultiLvlLbl val="0"/>
      </c:catAx>
      <c:valAx>
        <c:axId val="670047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rgbClr val="00FDFF"/>
                </a:solidFill>
                <a:latin typeface="+mn-lt"/>
                <a:ea typeface="+mn-ea"/>
                <a:cs typeface="+mn-cs"/>
              </a:defRPr>
            </a:pPr>
          </a:p>
        </c:txPr>
        <c:crossAx val="27195209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99783377861217"/>
          <c:y val="0.0621458487312146"/>
          <c:w val="0.884136038703155"/>
          <c:h val="0.806959842325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delete val="1"/>
          </c:dLbls>
          <c:trendline>
            <c:spPr>
              <a:ln w="28575" cap="rnd">
                <a:solidFill>
                  <a:srgbClr val="F6A810"/>
                </a:solidFill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Sheet1!$A$2:$A$5</c:f>
              <c:strCache>
                <c:ptCount val="4"/>
                <c:pt idx="0">
                  <c:v>调研能力</c:v>
                </c:pt>
                <c:pt idx="1">
                  <c:v>创新设计能力</c:v>
                </c:pt>
                <c:pt idx="2">
                  <c:v>知识掌握能力</c:v>
                </c:pt>
                <c:pt idx="3">
                  <c:v>自主学习能力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85</c:v>
                </c:pt>
                <c:pt idx="1">
                  <c:v>90</c:v>
                </c:pt>
                <c:pt idx="2">
                  <c:v>95</c:v>
                </c:pt>
                <c:pt idx="3">
                  <c:v>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delete val="1"/>
          </c:dLbls>
          <c:trendline>
            <c:spPr>
              <a:ln w="28575" cap="rnd">
                <a:solidFill>
                  <a:srgbClr val="2E75B6"/>
                </a:solidFill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Sheet1!$A$2:$A$5</c:f>
              <c:strCache>
                <c:ptCount val="4"/>
                <c:pt idx="0">
                  <c:v>调研能力</c:v>
                </c:pt>
                <c:pt idx="1">
                  <c:v>创新设计能力</c:v>
                </c:pt>
                <c:pt idx="2">
                  <c:v>知识掌握能力</c:v>
                </c:pt>
                <c:pt idx="3">
                  <c:v>自主学习能力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60</c:v>
                </c:pt>
                <c:pt idx="3">
                  <c:v>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2358088"/>
        <c:axId val="515621889"/>
      </c:barChart>
      <c:catAx>
        <c:axId val="723580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515621889"/>
        <c:crosses val="autoZero"/>
        <c:auto val="1"/>
        <c:lblAlgn val="ctr"/>
        <c:lblOffset val="100"/>
        <c:noMultiLvlLbl val="0"/>
      </c:catAx>
      <c:valAx>
        <c:axId val="51562188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2400" b="0" i="0" u="none" strike="noStrike" kern="1200" baseline="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72358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方案设计与表现</c:v>
                </c:pt>
                <c:pt idx="1">
                  <c:v>团队调研</c:v>
                </c:pt>
                <c:pt idx="2">
                  <c:v>建模能力</c:v>
                </c:pt>
                <c:pt idx="3">
                  <c:v>汇报能力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</c:v>
                </c:pt>
                <c:pt idx="1">
                  <c:v>90</c:v>
                </c:pt>
                <c:pt idx="2">
                  <c:v>95</c:v>
                </c:pt>
                <c:pt idx="3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rgbClr val="00FDFF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rgbClr val="00FDFF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rgbClr val="00FDFF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rgbClr val="00FDFF"/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>
        <c:manualLayout>
          <c:xMode val="edge"/>
          <c:yMode val="edge"/>
          <c:x val="0.057368232341341"/>
          <c:y val="0.895916154680159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2000" b="0" i="0" u="none" strike="noStrike" kern="1200" baseline="0">
              <a:solidFill>
                <a:srgbClr val="00FDFF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F7CC5-ECFC-4318-86C7-FCE77DD77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F5722-E29F-4561-9347-A379C4DC43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1BFFA-64F7-440C-8356-9DF0DEC858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1F929-C3EA-4F03-856B-BB720666B1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2.jpe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23651" y="-1850138"/>
            <a:ext cx="7169281" cy="7183912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grpSp>
        <p:nvGrpSpPr>
          <p:cNvPr id="48" name="组合 47"/>
          <p:cNvGrpSpPr/>
          <p:nvPr/>
        </p:nvGrpSpPr>
        <p:grpSpPr>
          <a:xfrm>
            <a:off x="8880303" y="-238190"/>
            <a:ext cx="4363709" cy="3840672"/>
            <a:chOff x="5784950" y="1262627"/>
            <a:chExt cx="3847851" cy="3386645"/>
          </a:xfrm>
          <a:solidFill>
            <a:srgbClr val="FFFFFF">
              <a:alpha val="20000"/>
            </a:srgbClr>
          </a:solidFill>
        </p:grpSpPr>
        <p:sp>
          <p:nvSpPr>
            <p:cNvPr id="49" name="Freeform 378"/>
            <p:cNvSpPr>
              <a:spLocks noEditPoints="1"/>
            </p:cNvSpPr>
            <p:nvPr/>
          </p:nvSpPr>
          <p:spPr bwMode="auto">
            <a:xfrm>
              <a:off x="6556214" y="1804095"/>
              <a:ext cx="2305726" cy="2303911"/>
            </a:xfrm>
            <a:custGeom>
              <a:avLst/>
              <a:gdLst>
                <a:gd name="T0" fmla="*/ 4925 w 9679"/>
                <a:gd name="T1" fmla="*/ 9670 h 9672"/>
                <a:gd name="T2" fmla="*/ 5557 w 9679"/>
                <a:gd name="T3" fmla="*/ 9538 h 9672"/>
                <a:gd name="T4" fmla="*/ 5557 w 9679"/>
                <a:gd name="T5" fmla="*/ 9538 h 9672"/>
                <a:gd name="T6" fmla="*/ 4288 w 9679"/>
                <a:gd name="T7" fmla="*/ 9559 h 9672"/>
                <a:gd name="T8" fmla="*/ 5886 w 9679"/>
                <a:gd name="T9" fmla="*/ 9558 h 9672"/>
                <a:gd name="T10" fmla="*/ 3333 w 9679"/>
                <a:gd name="T11" fmla="*/ 9432 h 9672"/>
                <a:gd name="T12" fmla="*/ 6773 w 9679"/>
                <a:gd name="T13" fmla="*/ 9182 h 9672"/>
                <a:gd name="T14" fmla="*/ 6773 w 9679"/>
                <a:gd name="T15" fmla="*/ 9182 h 9672"/>
                <a:gd name="T16" fmla="*/ 3059 w 9679"/>
                <a:gd name="T17" fmla="*/ 9247 h 9672"/>
                <a:gd name="T18" fmla="*/ 7096 w 9679"/>
                <a:gd name="T19" fmla="*/ 9114 h 9672"/>
                <a:gd name="T20" fmla="*/ 2171 w 9679"/>
                <a:gd name="T21" fmla="*/ 8871 h 9672"/>
                <a:gd name="T22" fmla="*/ 7852 w 9679"/>
                <a:gd name="T23" fmla="*/ 8517 h 9672"/>
                <a:gd name="T24" fmla="*/ 7852 w 9679"/>
                <a:gd name="T25" fmla="*/ 8517 h 9672"/>
                <a:gd name="T26" fmla="*/ 1956 w 9679"/>
                <a:gd name="T27" fmla="*/ 8620 h 9672"/>
                <a:gd name="T28" fmla="*/ 8146 w 9679"/>
                <a:gd name="T29" fmla="*/ 8366 h 9672"/>
                <a:gd name="T30" fmla="*/ 1200 w 9679"/>
                <a:gd name="T31" fmla="*/ 8022 h 9672"/>
                <a:gd name="T32" fmla="*/ 8719 w 9679"/>
                <a:gd name="T33" fmla="*/ 7591 h 9672"/>
                <a:gd name="T34" fmla="*/ 8719 w 9679"/>
                <a:gd name="T35" fmla="*/ 7591 h 9672"/>
                <a:gd name="T36" fmla="*/ 1059 w 9679"/>
                <a:gd name="T37" fmla="*/ 7724 h 9672"/>
                <a:gd name="T38" fmla="*/ 8962 w 9679"/>
                <a:gd name="T39" fmla="*/ 7367 h 9672"/>
                <a:gd name="T40" fmla="*/ 486 w 9679"/>
                <a:gd name="T41" fmla="*/ 6949 h 9672"/>
                <a:gd name="T42" fmla="*/ 9310 w 9679"/>
                <a:gd name="T43" fmla="*/ 6469 h 9672"/>
                <a:gd name="T44" fmla="*/ 9310 w 9679"/>
                <a:gd name="T45" fmla="*/ 6469 h 9672"/>
                <a:gd name="T46" fmla="*/ 428 w 9679"/>
                <a:gd name="T47" fmla="*/ 6625 h 9672"/>
                <a:gd name="T48" fmla="*/ 9485 w 9679"/>
                <a:gd name="T49" fmla="*/ 6189 h 9672"/>
                <a:gd name="T50" fmla="*/ 82 w 9679"/>
                <a:gd name="T51" fmla="*/ 5727 h 9672"/>
                <a:gd name="T52" fmla="*/ 9583 w 9679"/>
                <a:gd name="T53" fmla="*/ 5217 h 9672"/>
                <a:gd name="T54" fmla="*/ 9661 w 9679"/>
                <a:gd name="T55" fmla="*/ 5237 h 9672"/>
                <a:gd name="T56" fmla="*/ 6 w 9679"/>
                <a:gd name="T57" fmla="*/ 5086 h 9672"/>
                <a:gd name="T58" fmla="*/ 9672 w 9679"/>
                <a:gd name="T59" fmla="*/ 4577 h 9672"/>
                <a:gd name="T60" fmla="*/ 9678 w 9679"/>
                <a:gd name="T61" fmla="*/ 4901 h 9672"/>
                <a:gd name="T62" fmla="*/ 0 w 9679"/>
                <a:gd name="T63" fmla="*/ 4762 h 9672"/>
                <a:gd name="T64" fmla="*/ 9595 w 9679"/>
                <a:gd name="T65" fmla="*/ 3936 h 9672"/>
                <a:gd name="T66" fmla="*/ 9595 w 9679"/>
                <a:gd name="T67" fmla="*/ 3936 h 9672"/>
                <a:gd name="T68" fmla="*/ 189 w 9679"/>
                <a:gd name="T69" fmla="*/ 3818 h 9672"/>
                <a:gd name="T70" fmla="*/ 9447 w 9679"/>
                <a:gd name="T71" fmla="*/ 3641 h 9672"/>
                <a:gd name="T72" fmla="*/ 191 w 9679"/>
                <a:gd name="T73" fmla="*/ 3488 h 9672"/>
                <a:gd name="T74" fmla="*/ 9188 w 9679"/>
                <a:gd name="T75" fmla="*/ 2715 h 9672"/>
                <a:gd name="T76" fmla="*/ 9188 w 9679"/>
                <a:gd name="T77" fmla="*/ 2715 h 9672"/>
                <a:gd name="T78" fmla="*/ 622 w 9679"/>
                <a:gd name="T79" fmla="*/ 2627 h 9672"/>
                <a:gd name="T80" fmla="*/ 8968 w 9679"/>
                <a:gd name="T81" fmla="*/ 2469 h 9672"/>
                <a:gd name="T82" fmla="*/ 712 w 9679"/>
                <a:gd name="T83" fmla="*/ 2309 h 9672"/>
                <a:gd name="T84" fmla="*/ 8473 w 9679"/>
                <a:gd name="T85" fmla="*/ 1643 h 9672"/>
                <a:gd name="T86" fmla="*/ 8473 w 9679"/>
                <a:gd name="T87" fmla="*/ 1643 h 9672"/>
                <a:gd name="T88" fmla="*/ 1357 w 9679"/>
                <a:gd name="T89" fmla="*/ 1593 h 9672"/>
                <a:gd name="T90" fmla="*/ 8196 w 9679"/>
                <a:gd name="T91" fmla="*/ 1464 h 9672"/>
                <a:gd name="T92" fmla="*/ 1527 w 9679"/>
                <a:gd name="T93" fmla="*/ 1310 h 9672"/>
                <a:gd name="T94" fmla="*/ 7501 w 9679"/>
                <a:gd name="T95" fmla="*/ 795 h 9672"/>
                <a:gd name="T96" fmla="*/ 7501 w 9679"/>
                <a:gd name="T97" fmla="*/ 795 h 9672"/>
                <a:gd name="T98" fmla="*/ 2338 w 9679"/>
                <a:gd name="T99" fmla="*/ 788 h 9672"/>
                <a:gd name="T100" fmla="*/ 7185 w 9679"/>
                <a:gd name="T101" fmla="*/ 696 h 9672"/>
                <a:gd name="T102" fmla="*/ 2575 w 9679"/>
                <a:gd name="T103" fmla="*/ 561 h 9672"/>
                <a:gd name="T104" fmla="*/ 6338 w 9679"/>
                <a:gd name="T105" fmla="*/ 235 h 9672"/>
                <a:gd name="T106" fmla="*/ 6338 w 9679"/>
                <a:gd name="T107" fmla="*/ 235 h 9672"/>
                <a:gd name="T108" fmla="*/ 3494 w 9679"/>
                <a:gd name="T109" fmla="*/ 272 h 9672"/>
                <a:gd name="T110" fmla="*/ 6008 w 9679"/>
                <a:gd name="T111" fmla="*/ 224 h 9672"/>
                <a:gd name="T112" fmla="*/ 3785 w 9679"/>
                <a:gd name="T113" fmla="*/ 114 h 9672"/>
                <a:gd name="T114" fmla="*/ 5070 w 9679"/>
                <a:gd name="T115" fmla="*/ 4 h 9672"/>
                <a:gd name="T116" fmla="*/ 5392 w 9679"/>
                <a:gd name="T117" fmla="*/ 31 h 9672"/>
                <a:gd name="T118" fmla="*/ 4423 w 9679"/>
                <a:gd name="T119" fmla="*/ 17 h 9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79" h="9672">
                  <a:moveTo>
                    <a:pt x="4605" y="9586"/>
                  </a:moveTo>
                  <a:cubicBezTo>
                    <a:pt x="4602" y="9666"/>
                    <a:pt x="4602" y="9666"/>
                    <a:pt x="4602" y="9666"/>
                  </a:cubicBezTo>
                  <a:cubicBezTo>
                    <a:pt x="4682" y="9669"/>
                    <a:pt x="4764" y="9672"/>
                    <a:pt x="4844" y="9672"/>
                  </a:cubicBezTo>
                  <a:cubicBezTo>
                    <a:pt x="4871" y="9672"/>
                    <a:pt x="4898" y="9671"/>
                    <a:pt x="4925" y="9670"/>
                  </a:cubicBezTo>
                  <a:cubicBezTo>
                    <a:pt x="4923" y="9591"/>
                    <a:pt x="4923" y="9591"/>
                    <a:pt x="4923" y="9591"/>
                  </a:cubicBezTo>
                  <a:cubicBezTo>
                    <a:pt x="4899" y="9591"/>
                    <a:pt x="4875" y="9591"/>
                    <a:pt x="4851" y="9591"/>
                  </a:cubicBezTo>
                  <a:cubicBezTo>
                    <a:pt x="4770" y="9591"/>
                    <a:pt x="4688" y="9590"/>
                    <a:pt x="4605" y="9586"/>
                  </a:cubicBezTo>
                  <a:moveTo>
                    <a:pt x="5557" y="9538"/>
                  </a:moveTo>
                  <a:cubicBezTo>
                    <a:pt x="5452" y="9554"/>
                    <a:pt x="5346" y="9567"/>
                    <a:pt x="5241" y="9575"/>
                  </a:cubicBezTo>
                  <a:cubicBezTo>
                    <a:pt x="5247" y="9655"/>
                    <a:pt x="5247" y="9655"/>
                    <a:pt x="5247" y="9655"/>
                  </a:cubicBezTo>
                  <a:cubicBezTo>
                    <a:pt x="5354" y="9646"/>
                    <a:pt x="5462" y="9633"/>
                    <a:pt x="5569" y="9617"/>
                  </a:cubicBezTo>
                  <a:cubicBezTo>
                    <a:pt x="5557" y="9538"/>
                    <a:pt x="5557" y="9538"/>
                    <a:pt x="5557" y="9538"/>
                  </a:cubicBezTo>
                  <a:moveTo>
                    <a:pt x="3974" y="9512"/>
                  </a:moveTo>
                  <a:cubicBezTo>
                    <a:pt x="3960" y="9591"/>
                    <a:pt x="3960" y="9591"/>
                    <a:pt x="3960" y="9591"/>
                  </a:cubicBezTo>
                  <a:cubicBezTo>
                    <a:pt x="4066" y="9610"/>
                    <a:pt x="4173" y="9626"/>
                    <a:pt x="4279" y="9638"/>
                  </a:cubicBezTo>
                  <a:cubicBezTo>
                    <a:pt x="4288" y="9559"/>
                    <a:pt x="4288" y="9559"/>
                    <a:pt x="4288" y="9559"/>
                  </a:cubicBezTo>
                  <a:cubicBezTo>
                    <a:pt x="4184" y="9547"/>
                    <a:pt x="4078" y="9532"/>
                    <a:pt x="3974" y="9512"/>
                  </a:cubicBezTo>
                  <a:moveTo>
                    <a:pt x="6177" y="9401"/>
                  </a:moveTo>
                  <a:cubicBezTo>
                    <a:pt x="6075" y="9431"/>
                    <a:pt x="5972" y="9457"/>
                    <a:pt x="5869" y="9480"/>
                  </a:cubicBezTo>
                  <a:cubicBezTo>
                    <a:pt x="5886" y="9558"/>
                    <a:pt x="5886" y="9558"/>
                    <a:pt x="5886" y="9558"/>
                  </a:cubicBezTo>
                  <a:cubicBezTo>
                    <a:pt x="5991" y="9534"/>
                    <a:pt x="6096" y="9507"/>
                    <a:pt x="6199" y="9477"/>
                  </a:cubicBezTo>
                  <a:cubicBezTo>
                    <a:pt x="6177" y="9401"/>
                    <a:pt x="6177" y="9401"/>
                    <a:pt x="6177" y="9401"/>
                  </a:cubicBezTo>
                  <a:moveTo>
                    <a:pt x="3358" y="9357"/>
                  </a:moveTo>
                  <a:cubicBezTo>
                    <a:pt x="3333" y="9432"/>
                    <a:pt x="3333" y="9432"/>
                    <a:pt x="3333" y="9432"/>
                  </a:cubicBezTo>
                  <a:cubicBezTo>
                    <a:pt x="3435" y="9465"/>
                    <a:pt x="3539" y="9496"/>
                    <a:pt x="3644" y="9522"/>
                  </a:cubicBezTo>
                  <a:cubicBezTo>
                    <a:pt x="3663" y="9445"/>
                    <a:pt x="3663" y="9445"/>
                    <a:pt x="3663" y="9445"/>
                  </a:cubicBezTo>
                  <a:cubicBezTo>
                    <a:pt x="3561" y="9419"/>
                    <a:pt x="3458" y="9389"/>
                    <a:pt x="3358" y="9357"/>
                  </a:cubicBezTo>
                  <a:moveTo>
                    <a:pt x="6773" y="9182"/>
                  </a:moveTo>
                  <a:cubicBezTo>
                    <a:pt x="6677" y="9224"/>
                    <a:pt x="6577" y="9265"/>
                    <a:pt x="6478" y="9301"/>
                  </a:cubicBezTo>
                  <a:cubicBezTo>
                    <a:pt x="6506" y="9376"/>
                    <a:pt x="6506" y="9376"/>
                    <a:pt x="6506" y="9376"/>
                  </a:cubicBezTo>
                  <a:cubicBezTo>
                    <a:pt x="6607" y="9339"/>
                    <a:pt x="6707" y="9298"/>
                    <a:pt x="6805" y="9255"/>
                  </a:cubicBezTo>
                  <a:cubicBezTo>
                    <a:pt x="6773" y="9182"/>
                    <a:pt x="6773" y="9182"/>
                    <a:pt x="6773" y="9182"/>
                  </a:cubicBezTo>
                  <a:moveTo>
                    <a:pt x="2768" y="9119"/>
                  </a:moveTo>
                  <a:cubicBezTo>
                    <a:pt x="2734" y="9191"/>
                    <a:pt x="2734" y="9191"/>
                    <a:pt x="2734" y="9191"/>
                  </a:cubicBezTo>
                  <a:cubicBezTo>
                    <a:pt x="2830" y="9238"/>
                    <a:pt x="2930" y="9281"/>
                    <a:pt x="3029" y="9322"/>
                  </a:cubicBezTo>
                  <a:cubicBezTo>
                    <a:pt x="3059" y="9247"/>
                    <a:pt x="3059" y="9247"/>
                    <a:pt x="3059" y="9247"/>
                  </a:cubicBezTo>
                  <a:cubicBezTo>
                    <a:pt x="2961" y="9209"/>
                    <a:pt x="2863" y="9165"/>
                    <a:pt x="2768" y="9119"/>
                  </a:cubicBezTo>
                  <a:moveTo>
                    <a:pt x="7334" y="8885"/>
                  </a:moveTo>
                  <a:cubicBezTo>
                    <a:pt x="7245" y="8941"/>
                    <a:pt x="7152" y="8994"/>
                    <a:pt x="7058" y="9044"/>
                  </a:cubicBezTo>
                  <a:cubicBezTo>
                    <a:pt x="7096" y="9114"/>
                    <a:pt x="7096" y="9114"/>
                    <a:pt x="7096" y="9114"/>
                  </a:cubicBezTo>
                  <a:cubicBezTo>
                    <a:pt x="7191" y="9063"/>
                    <a:pt x="7285" y="9010"/>
                    <a:pt x="7376" y="8953"/>
                  </a:cubicBezTo>
                  <a:cubicBezTo>
                    <a:pt x="7334" y="8885"/>
                    <a:pt x="7334" y="8885"/>
                    <a:pt x="7334" y="8885"/>
                  </a:cubicBezTo>
                  <a:moveTo>
                    <a:pt x="2215" y="8804"/>
                  </a:moveTo>
                  <a:cubicBezTo>
                    <a:pt x="2171" y="8871"/>
                    <a:pt x="2171" y="8871"/>
                    <a:pt x="2171" y="8871"/>
                  </a:cubicBezTo>
                  <a:cubicBezTo>
                    <a:pt x="2261" y="8929"/>
                    <a:pt x="2353" y="8987"/>
                    <a:pt x="2447" y="9040"/>
                  </a:cubicBezTo>
                  <a:cubicBezTo>
                    <a:pt x="2486" y="8971"/>
                    <a:pt x="2486" y="8971"/>
                    <a:pt x="2486" y="8971"/>
                  </a:cubicBezTo>
                  <a:cubicBezTo>
                    <a:pt x="2394" y="8918"/>
                    <a:pt x="2303" y="8863"/>
                    <a:pt x="2215" y="8804"/>
                  </a:cubicBezTo>
                  <a:moveTo>
                    <a:pt x="7852" y="8517"/>
                  </a:moveTo>
                  <a:cubicBezTo>
                    <a:pt x="7770" y="8583"/>
                    <a:pt x="7685" y="8648"/>
                    <a:pt x="7600" y="8709"/>
                  </a:cubicBezTo>
                  <a:cubicBezTo>
                    <a:pt x="7645" y="8774"/>
                    <a:pt x="7645" y="8774"/>
                    <a:pt x="7645" y="8774"/>
                  </a:cubicBezTo>
                  <a:cubicBezTo>
                    <a:pt x="7733" y="8712"/>
                    <a:pt x="7820" y="8647"/>
                    <a:pt x="7902" y="8578"/>
                  </a:cubicBezTo>
                  <a:cubicBezTo>
                    <a:pt x="7852" y="8517"/>
                    <a:pt x="7852" y="8517"/>
                    <a:pt x="7852" y="8517"/>
                  </a:cubicBezTo>
                  <a:moveTo>
                    <a:pt x="1709" y="8419"/>
                  </a:moveTo>
                  <a:cubicBezTo>
                    <a:pt x="1657" y="8479"/>
                    <a:pt x="1657" y="8479"/>
                    <a:pt x="1657" y="8479"/>
                  </a:cubicBezTo>
                  <a:cubicBezTo>
                    <a:pt x="1738" y="8550"/>
                    <a:pt x="1822" y="8618"/>
                    <a:pt x="1908" y="8683"/>
                  </a:cubicBezTo>
                  <a:cubicBezTo>
                    <a:pt x="1956" y="8620"/>
                    <a:pt x="1956" y="8620"/>
                    <a:pt x="1956" y="8620"/>
                  </a:cubicBezTo>
                  <a:cubicBezTo>
                    <a:pt x="1872" y="8556"/>
                    <a:pt x="1789" y="8488"/>
                    <a:pt x="1709" y="8419"/>
                  </a:cubicBezTo>
                  <a:moveTo>
                    <a:pt x="8316" y="8083"/>
                  </a:moveTo>
                  <a:cubicBezTo>
                    <a:pt x="8244" y="8159"/>
                    <a:pt x="8168" y="8236"/>
                    <a:pt x="8092" y="8307"/>
                  </a:cubicBezTo>
                  <a:cubicBezTo>
                    <a:pt x="8146" y="8366"/>
                    <a:pt x="8146" y="8366"/>
                    <a:pt x="8146" y="8366"/>
                  </a:cubicBezTo>
                  <a:cubicBezTo>
                    <a:pt x="8224" y="8292"/>
                    <a:pt x="8301" y="8216"/>
                    <a:pt x="8375" y="8137"/>
                  </a:cubicBezTo>
                  <a:cubicBezTo>
                    <a:pt x="8316" y="8083"/>
                    <a:pt x="8316" y="8083"/>
                    <a:pt x="8316" y="8083"/>
                  </a:cubicBezTo>
                  <a:moveTo>
                    <a:pt x="1260" y="7970"/>
                  </a:moveTo>
                  <a:cubicBezTo>
                    <a:pt x="1200" y="8022"/>
                    <a:pt x="1200" y="8022"/>
                    <a:pt x="1200" y="8022"/>
                  </a:cubicBezTo>
                  <a:cubicBezTo>
                    <a:pt x="1270" y="8104"/>
                    <a:pt x="1345" y="8183"/>
                    <a:pt x="1421" y="8258"/>
                  </a:cubicBezTo>
                  <a:cubicBezTo>
                    <a:pt x="1477" y="8203"/>
                    <a:pt x="1477" y="8203"/>
                    <a:pt x="1477" y="8203"/>
                  </a:cubicBezTo>
                  <a:cubicBezTo>
                    <a:pt x="1402" y="8128"/>
                    <a:pt x="1329" y="8050"/>
                    <a:pt x="1260" y="7970"/>
                  </a:cubicBezTo>
                  <a:moveTo>
                    <a:pt x="8719" y="7591"/>
                  </a:moveTo>
                  <a:cubicBezTo>
                    <a:pt x="8657" y="7677"/>
                    <a:pt x="8593" y="7763"/>
                    <a:pt x="8526" y="7844"/>
                  </a:cubicBezTo>
                  <a:cubicBezTo>
                    <a:pt x="8587" y="7894"/>
                    <a:pt x="8587" y="7894"/>
                    <a:pt x="8587" y="7894"/>
                  </a:cubicBezTo>
                  <a:cubicBezTo>
                    <a:pt x="8655" y="7811"/>
                    <a:pt x="8721" y="7725"/>
                    <a:pt x="8784" y="7637"/>
                  </a:cubicBezTo>
                  <a:cubicBezTo>
                    <a:pt x="8719" y="7591"/>
                    <a:pt x="8719" y="7591"/>
                    <a:pt x="8719" y="7591"/>
                  </a:cubicBezTo>
                  <a:moveTo>
                    <a:pt x="873" y="7466"/>
                  </a:moveTo>
                  <a:cubicBezTo>
                    <a:pt x="807" y="7509"/>
                    <a:pt x="807" y="7509"/>
                    <a:pt x="807" y="7509"/>
                  </a:cubicBezTo>
                  <a:cubicBezTo>
                    <a:pt x="867" y="7599"/>
                    <a:pt x="930" y="7687"/>
                    <a:pt x="995" y="7773"/>
                  </a:cubicBezTo>
                  <a:cubicBezTo>
                    <a:pt x="1059" y="7724"/>
                    <a:pt x="1059" y="7724"/>
                    <a:pt x="1059" y="7724"/>
                  </a:cubicBezTo>
                  <a:cubicBezTo>
                    <a:pt x="994" y="7640"/>
                    <a:pt x="932" y="7554"/>
                    <a:pt x="873" y="7466"/>
                  </a:cubicBezTo>
                  <a:moveTo>
                    <a:pt x="9052" y="7050"/>
                  </a:moveTo>
                  <a:cubicBezTo>
                    <a:pt x="9003" y="7143"/>
                    <a:pt x="8950" y="7236"/>
                    <a:pt x="8895" y="7325"/>
                  </a:cubicBezTo>
                  <a:cubicBezTo>
                    <a:pt x="8962" y="7367"/>
                    <a:pt x="8962" y="7367"/>
                    <a:pt x="8962" y="7367"/>
                  </a:cubicBezTo>
                  <a:cubicBezTo>
                    <a:pt x="9019" y="7277"/>
                    <a:pt x="9073" y="7182"/>
                    <a:pt x="9123" y="7087"/>
                  </a:cubicBezTo>
                  <a:cubicBezTo>
                    <a:pt x="9052" y="7050"/>
                    <a:pt x="9052" y="7050"/>
                    <a:pt x="9052" y="7050"/>
                  </a:cubicBezTo>
                  <a:moveTo>
                    <a:pt x="558" y="6915"/>
                  </a:moveTo>
                  <a:cubicBezTo>
                    <a:pt x="486" y="6949"/>
                    <a:pt x="486" y="6949"/>
                    <a:pt x="486" y="6949"/>
                  </a:cubicBezTo>
                  <a:cubicBezTo>
                    <a:pt x="533" y="7046"/>
                    <a:pt x="585" y="7143"/>
                    <a:pt x="638" y="7235"/>
                  </a:cubicBezTo>
                  <a:cubicBezTo>
                    <a:pt x="707" y="7195"/>
                    <a:pt x="707" y="7195"/>
                    <a:pt x="707" y="7195"/>
                  </a:cubicBezTo>
                  <a:cubicBezTo>
                    <a:pt x="654" y="7104"/>
                    <a:pt x="604" y="7010"/>
                    <a:pt x="558" y="6915"/>
                  </a:cubicBezTo>
                  <a:moveTo>
                    <a:pt x="9310" y="6469"/>
                  </a:moveTo>
                  <a:cubicBezTo>
                    <a:pt x="9274" y="6568"/>
                    <a:pt x="9234" y="6668"/>
                    <a:pt x="9191" y="6763"/>
                  </a:cubicBezTo>
                  <a:cubicBezTo>
                    <a:pt x="9264" y="6796"/>
                    <a:pt x="9264" y="6796"/>
                    <a:pt x="9264" y="6796"/>
                  </a:cubicBezTo>
                  <a:cubicBezTo>
                    <a:pt x="9307" y="6697"/>
                    <a:pt x="9348" y="6597"/>
                    <a:pt x="9385" y="6496"/>
                  </a:cubicBezTo>
                  <a:cubicBezTo>
                    <a:pt x="9310" y="6469"/>
                    <a:pt x="9310" y="6469"/>
                    <a:pt x="9310" y="6469"/>
                  </a:cubicBezTo>
                  <a:moveTo>
                    <a:pt x="319" y="6327"/>
                  </a:moveTo>
                  <a:cubicBezTo>
                    <a:pt x="243" y="6352"/>
                    <a:pt x="243" y="6352"/>
                    <a:pt x="243" y="6352"/>
                  </a:cubicBezTo>
                  <a:cubicBezTo>
                    <a:pt x="276" y="6454"/>
                    <a:pt x="314" y="6556"/>
                    <a:pt x="355" y="6654"/>
                  </a:cubicBezTo>
                  <a:cubicBezTo>
                    <a:pt x="428" y="6625"/>
                    <a:pt x="428" y="6625"/>
                    <a:pt x="428" y="6625"/>
                  </a:cubicBezTo>
                  <a:cubicBezTo>
                    <a:pt x="388" y="6527"/>
                    <a:pt x="352" y="6427"/>
                    <a:pt x="319" y="6327"/>
                  </a:cubicBezTo>
                  <a:moveTo>
                    <a:pt x="9487" y="5858"/>
                  </a:moveTo>
                  <a:cubicBezTo>
                    <a:pt x="9465" y="5962"/>
                    <a:pt x="9438" y="6065"/>
                    <a:pt x="9409" y="6167"/>
                  </a:cubicBezTo>
                  <a:cubicBezTo>
                    <a:pt x="9485" y="6189"/>
                    <a:pt x="9485" y="6189"/>
                    <a:pt x="9485" y="6189"/>
                  </a:cubicBezTo>
                  <a:cubicBezTo>
                    <a:pt x="9515" y="6086"/>
                    <a:pt x="9542" y="5981"/>
                    <a:pt x="9565" y="5876"/>
                  </a:cubicBezTo>
                  <a:cubicBezTo>
                    <a:pt x="9487" y="5858"/>
                    <a:pt x="9487" y="5858"/>
                    <a:pt x="9487" y="5858"/>
                  </a:cubicBezTo>
                  <a:moveTo>
                    <a:pt x="160" y="5712"/>
                  </a:moveTo>
                  <a:cubicBezTo>
                    <a:pt x="82" y="5727"/>
                    <a:pt x="82" y="5727"/>
                    <a:pt x="82" y="5727"/>
                  </a:cubicBezTo>
                  <a:cubicBezTo>
                    <a:pt x="101" y="5833"/>
                    <a:pt x="125" y="5939"/>
                    <a:pt x="152" y="6043"/>
                  </a:cubicBezTo>
                  <a:cubicBezTo>
                    <a:pt x="229" y="6023"/>
                    <a:pt x="229" y="6023"/>
                    <a:pt x="229" y="6023"/>
                  </a:cubicBezTo>
                  <a:cubicBezTo>
                    <a:pt x="203" y="5920"/>
                    <a:pt x="180" y="5815"/>
                    <a:pt x="160" y="5712"/>
                  </a:cubicBezTo>
                  <a:moveTo>
                    <a:pt x="9583" y="5217"/>
                  </a:moveTo>
                  <a:cubicBezTo>
                    <a:pt x="9581" y="5231"/>
                    <a:pt x="9581" y="5231"/>
                    <a:pt x="9581" y="5231"/>
                  </a:cubicBezTo>
                  <a:cubicBezTo>
                    <a:pt x="9573" y="5336"/>
                    <a:pt x="9560" y="5442"/>
                    <a:pt x="9544" y="5546"/>
                  </a:cubicBezTo>
                  <a:cubicBezTo>
                    <a:pt x="9624" y="5558"/>
                    <a:pt x="9624" y="5558"/>
                    <a:pt x="9624" y="5558"/>
                  </a:cubicBezTo>
                  <a:cubicBezTo>
                    <a:pt x="9639" y="5453"/>
                    <a:pt x="9652" y="5345"/>
                    <a:pt x="9661" y="5237"/>
                  </a:cubicBezTo>
                  <a:cubicBezTo>
                    <a:pt x="9662" y="5223"/>
                    <a:pt x="9662" y="5223"/>
                    <a:pt x="9662" y="5223"/>
                  </a:cubicBezTo>
                  <a:cubicBezTo>
                    <a:pt x="9583" y="5217"/>
                    <a:pt x="9583" y="5217"/>
                    <a:pt x="9583" y="5217"/>
                  </a:cubicBezTo>
                  <a:moveTo>
                    <a:pt x="85" y="5082"/>
                  </a:moveTo>
                  <a:cubicBezTo>
                    <a:pt x="6" y="5086"/>
                    <a:pt x="6" y="5086"/>
                    <a:pt x="6" y="5086"/>
                  </a:cubicBezTo>
                  <a:cubicBezTo>
                    <a:pt x="11" y="5192"/>
                    <a:pt x="20" y="5301"/>
                    <a:pt x="33" y="5408"/>
                  </a:cubicBezTo>
                  <a:cubicBezTo>
                    <a:pt x="112" y="5398"/>
                    <a:pt x="112" y="5398"/>
                    <a:pt x="112" y="5398"/>
                  </a:cubicBezTo>
                  <a:cubicBezTo>
                    <a:pt x="100" y="5294"/>
                    <a:pt x="91" y="5188"/>
                    <a:pt x="85" y="5082"/>
                  </a:cubicBezTo>
                  <a:moveTo>
                    <a:pt x="9672" y="4577"/>
                  </a:moveTo>
                  <a:cubicBezTo>
                    <a:pt x="9592" y="4582"/>
                    <a:pt x="9592" y="4582"/>
                    <a:pt x="9592" y="4582"/>
                  </a:cubicBezTo>
                  <a:cubicBezTo>
                    <a:pt x="9596" y="4664"/>
                    <a:pt x="9598" y="4747"/>
                    <a:pt x="9598" y="4829"/>
                  </a:cubicBezTo>
                  <a:cubicBezTo>
                    <a:pt x="9598" y="4852"/>
                    <a:pt x="9598" y="4876"/>
                    <a:pt x="9598" y="4899"/>
                  </a:cubicBezTo>
                  <a:cubicBezTo>
                    <a:pt x="9678" y="4901"/>
                    <a:pt x="9678" y="4901"/>
                    <a:pt x="9678" y="4901"/>
                  </a:cubicBezTo>
                  <a:cubicBezTo>
                    <a:pt x="9678" y="4878"/>
                    <a:pt x="9679" y="4853"/>
                    <a:pt x="9679" y="4829"/>
                  </a:cubicBezTo>
                  <a:cubicBezTo>
                    <a:pt x="9679" y="4746"/>
                    <a:pt x="9676" y="4661"/>
                    <a:pt x="9672" y="4577"/>
                  </a:cubicBezTo>
                  <a:moveTo>
                    <a:pt x="16" y="4440"/>
                  </a:moveTo>
                  <a:cubicBezTo>
                    <a:pt x="8" y="4547"/>
                    <a:pt x="2" y="4655"/>
                    <a:pt x="0" y="4762"/>
                  </a:cubicBezTo>
                  <a:cubicBezTo>
                    <a:pt x="80" y="4764"/>
                    <a:pt x="80" y="4764"/>
                    <a:pt x="80" y="4764"/>
                  </a:cubicBezTo>
                  <a:cubicBezTo>
                    <a:pt x="82" y="4659"/>
                    <a:pt x="87" y="4552"/>
                    <a:pt x="95" y="4447"/>
                  </a:cubicBezTo>
                  <a:cubicBezTo>
                    <a:pt x="16" y="4440"/>
                    <a:pt x="16" y="4440"/>
                    <a:pt x="16" y="4440"/>
                  </a:cubicBezTo>
                  <a:moveTo>
                    <a:pt x="9595" y="3936"/>
                  </a:moveTo>
                  <a:cubicBezTo>
                    <a:pt x="9516" y="3951"/>
                    <a:pt x="9516" y="3951"/>
                    <a:pt x="9516" y="3951"/>
                  </a:cubicBezTo>
                  <a:cubicBezTo>
                    <a:pt x="9535" y="4055"/>
                    <a:pt x="9552" y="4161"/>
                    <a:pt x="9564" y="4265"/>
                  </a:cubicBezTo>
                  <a:cubicBezTo>
                    <a:pt x="9644" y="4255"/>
                    <a:pt x="9644" y="4255"/>
                    <a:pt x="9644" y="4255"/>
                  </a:cubicBezTo>
                  <a:cubicBezTo>
                    <a:pt x="9631" y="4150"/>
                    <a:pt x="9614" y="4042"/>
                    <a:pt x="9595" y="3936"/>
                  </a:cubicBezTo>
                  <a:moveTo>
                    <a:pt x="111" y="3802"/>
                  </a:moveTo>
                  <a:cubicBezTo>
                    <a:pt x="88" y="3906"/>
                    <a:pt x="69" y="4012"/>
                    <a:pt x="53" y="4119"/>
                  </a:cubicBezTo>
                  <a:cubicBezTo>
                    <a:pt x="132" y="4131"/>
                    <a:pt x="132" y="4131"/>
                    <a:pt x="132" y="4131"/>
                  </a:cubicBezTo>
                  <a:cubicBezTo>
                    <a:pt x="148" y="4027"/>
                    <a:pt x="167" y="3921"/>
                    <a:pt x="189" y="3818"/>
                  </a:cubicBezTo>
                  <a:cubicBezTo>
                    <a:pt x="111" y="3802"/>
                    <a:pt x="111" y="3802"/>
                    <a:pt x="111" y="3802"/>
                  </a:cubicBezTo>
                  <a:moveTo>
                    <a:pt x="9433" y="3312"/>
                  </a:moveTo>
                  <a:cubicBezTo>
                    <a:pt x="9357" y="3337"/>
                    <a:pt x="9357" y="3337"/>
                    <a:pt x="9357" y="3337"/>
                  </a:cubicBezTo>
                  <a:cubicBezTo>
                    <a:pt x="9390" y="3436"/>
                    <a:pt x="9421" y="3539"/>
                    <a:pt x="9447" y="3641"/>
                  </a:cubicBezTo>
                  <a:cubicBezTo>
                    <a:pt x="9524" y="3621"/>
                    <a:pt x="9524" y="3621"/>
                    <a:pt x="9524" y="3621"/>
                  </a:cubicBezTo>
                  <a:cubicBezTo>
                    <a:pt x="9497" y="3517"/>
                    <a:pt x="9467" y="3413"/>
                    <a:pt x="9433" y="3312"/>
                  </a:cubicBezTo>
                  <a:moveTo>
                    <a:pt x="291" y="3181"/>
                  </a:moveTo>
                  <a:cubicBezTo>
                    <a:pt x="254" y="3282"/>
                    <a:pt x="220" y="3386"/>
                    <a:pt x="191" y="3488"/>
                  </a:cubicBezTo>
                  <a:cubicBezTo>
                    <a:pt x="267" y="3510"/>
                    <a:pt x="267" y="3510"/>
                    <a:pt x="267" y="3510"/>
                  </a:cubicBezTo>
                  <a:cubicBezTo>
                    <a:pt x="296" y="3409"/>
                    <a:pt x="330" y="3307"/>
                    <a:pt x="365" y="3208"/>
                  </a:cubicBezTo>
                  <a:cubicBezTo>
                    <a:pt x="291" y="3181"/>
                    <a:pt x="291" y="3181"/>
                    <a:pt x="291" y="3181"/>
                  </a:cubicBezTo>
                  <a:moveTo>
                    <a:pt x="9188" y="2715"/>
                  </a:moveTo>
                  <a:cubicBezTo>
                    <a:pt x="9117" y="2749"/>
                    <a:pt x="9117" y="2749"/>
                    <a:pt x="9117" y="2749"/>
                  </a:cubicBezTo>
                  <a:cubicBezTo>
                    <a:pt x="9163" y="2845"/>
                    <a:pt x="9207" y="2942"/>
                    <a:pt x="9247" y="3039"/>
                  </a:cubicBezTo>
                  <a:cubicBezTo>
                    <a:pt x="9321" y="3009"/>
                    <a:pt x="9321" y="3009"/>
                    <a:pt x="9321" y="3009"/>
                  </a:cubicBezTo>
                  <a:cubicBezTo>
                    <a:pt x="9280" y="2910"/>
                    <a:pt x="9236" y="2812"/>
                    <a:pt x="9188" y="2715"/>
                  </a:cubicBezTo>
                  <a:moveTo>
                    <a:pt x="552" y="2590"/>
                  </a:moveTo>
                  <a:cubicBezTo>
                    <a:pt x="502" y="2685"/>
                    <a:pt x="454" y="2783"/>
                    <a:pt x="411" y="2881"/>
                  </a:cubicBezTo>
                  <a:cubicBezTo>
                    <a:pt x="484" y="2914"/>
                    <a:pt x="484" y="2914"/>
                    <a:pt x="484" y="2914"/>
                  </a:cubicBezTo>
                  <a:cubicBezTo>
                    <a:pt x="526" y="2816"/>
                    <a:pt x="573" y="2720"/>
                    <a:pt x="622" y="2627"/>
                  </a:cubicBezTo>
                  <a:cubicBezTo>
                    <a:pt x="552" y="2590"/>
                    <a:pt x="552" y="2590"/>
                    <a:pt x="552" y="2590"/>
                  </a:cubicBezTo>
                  <a:moveTo>
                    <a:pt x="8867" y="2155"/>
                  </a:moveTo>
                  <a:cubicBezTo>
                    <a:pt x="8800" y="2199"/>
                    <a:pt x="8800" y="2199"/>
                    <a:pt x="8800" y="2199"/>
                  </a:cubicBezTo>
                  <a:cubicBezTo>
                    <a:pt x="8859" y="2286"/>
                    <a:pt x="8915" y="2377"/>
                    <a:pt x="8968" y="2469"/>
                  </a:cubicBezTo>
                  <a:cubicBezTo>
                    <a:pt x="9037" y="2429"/>
                    <a:pt x="9037" y="2429"/>
                    <a:pt x="9037" y="2429"/>
                  </a:cubicBezTo>
                  <a:cubicBezTo>
                    <a:pt x="8984" y="2336"/>
                    <a:pt x="8926" y="2244"/>
                    <a:pt x="8867" y="2155"/>
                  </a:cubicBezTo>
                  <a:moveTo>
                    <a:pt x="890" y="2039"/>
                  </a:moveTo>
                  <a:cubicBezTo>
                    <a:pt x="828" y="2127"/>
                    <a:pt x="768" y="2217"/>
                    <a:pt x="712" y="2309"/>
                  </a:cubicBezTo>
                  <a:cubicBezTo>
                    <a:pt x="779" y="2351"/>
                    <a:pt x="779" y="2351"/>
                    <a:pt x="779" y="2351"/>
                  </a:cubicBezTo>
                  <a:cubicBezTo>
                    <a:pt x="834" y="2260"/>
                    <a:pt x="894" y="2171"/>
                    <a:pt x="955" y="2085"/>
                  </a:cubicBezTo>
                  <a:cubicBezTo>
                    <a:pt x="890" y="2039"/>
                    <a:pt x="890" y="2039"/>
                    <a:pt x="890" y="2039"/>
                  </a:cubicBezTo>
                  <a:moveTo>
                    <a:pt x="8473" y="1643"/>
                  </a:moveTo>
                  <a:cubicBezTo>
                    <a:pt x="8413" y="1695"/>
                    <a:pt x="8413" y="1695"/>
                    <a:pt x="8413" y="1695"/>
                  </a:cubicBezTo>
                  <a:cubicBezTo>
                    <a:pt x="8483" y="1774"/>
                    <a:pt x="8551" y="1857"/>
                    <a:pt x="8615" y="1940"/>
                  </a:cubicBezTo>
                  <a:cubicBezTo>
                    <a:pt x="8678" y="1892"/>
                    <a:pt x="8678" y="1892"/>
                    <a:pt x="8678" y="1892"/>
                  </a:cubicBezTo>
                  <a:cubicBezTo>
                    <a:pt x="8613" y="1807"/>
                    <a:pt x="8544" y="1723"/>
                    <a:pt x="8473" y="1643"/>
                  </a:cubicBezTo>
                  <a:moveTo>
                    <a:pt x="1298" y="1538"/>
                  </a:moveTo>
                  <a:cubicBezTo>
                    <a:pt x="1225" y="1616"/>
                    <a:pt x="1154" y="1699"/>
                    <a:pt x="1086" y="1781"/>
                  </a:cubicBezTo>
                  <a:cubicBezTo>
                    <a:pt x="1148" y="1832"/>
                    <a:pt x="1148" y="1832"/>
                    <a:pt x="1148" y="1832"/>
                  </a:cubicBezTo>
                  <a:cubicBezTo>
                    <a:pt x="1214" y="1750"/>
                    <a:pt x="1285" y="1669"/>
                    <a:pt x="1357" y="1593"/>
                  </a:cubicBezTo>
                  <a:cubicBezTo>
                    <a:pt x="1298" y="1538"/>
                    <a:pt x="1298" y="1538"/>
                    <a:pt x="1298" y="1538"/>
                  </a:cubicBezTo>
                  <a:moveTo>
                    <a:pt x="8015" y="1186"/>
                  </a:moveTo>
                  <a:cubicBezTo>
                    <a:pt x="7963" y="1247"/>
                    <a:pt x="7963" y="1247"/>
                    <a:pt x="7963" y="1247"/>
                  </a:cubicBezTo>
                  <a:cubicBezTo>
                    <a:pt x="8043" y="1316"/>
                    <a:pt x="8121" y="1389"/>
                    <a:pt x="8196" y="1464"/>
                  </a:cubicBezTo>
                  <a:cubicBezTo>
                    <a:pt x="8252" y="1407"/>
                    <a:pt x="8252" y="1407"/>
                    <a:pt x="8252" y="1407"/>
                  </a:cubicBezTo>
                  <a:cubicBezTo>
                    <a:pt x="8176" y="1332"/>
                    <a:pt x="8096" y="1257"/>
                    <a:pt x="8015" y="1186"/>
                  </a:cubicBezTo>
                  <a:moveTo>
                    <a:pt x="1770" y="1097"/>
                  </a:moveTo>
                  <a:cubicBezTo>
                    <a:pt x="1687" y="1164"/>
                    <a:pt x="1605" y="1236"/>
                    <a:pt x="1527" y="1310"/>
                  </a:cubicBezTo>
                  <a:cubicBezTo>
                    <a:pt x="1581" y="1367"/>
                    <a:pt x="1581" y="1367"/>
                    <a:pt x="1581" y="1367"/>
                  </a:cubicBezTo>
                  <a:cubicBezTo>
                    <a:pt x="1658" y="1295"/>
                    <a:pt x="1739" y="1225"/>
                    <a:pt x="1820" y="1158"/>
                  </a:cubicBezTo>
                  <a:cubicBezTo>
                    <a:pt x="1770" y="1097"/>
                    <a:pt x="1770" y="1097"/>
                    <a:pt x="1770" y="1097"/>
                  </a:cubicBezTo>
                  <a:moveTo>
                    <a:pt x="7501" y="795"/>
                  </a:moveTo>
                  <a:cubicBezTo>
                    <a:pt x="7456" y="862"/>
                    <a:pt x="7456" y="862"/>
                    <a:pt x="7456" y="862"/>
                  </a:cubicBezTo>
                  <a:cubicBezTo>
                    <a:pt x="7544" y="920"/>
                    <a:pt x="7632" y="982"/>
                    <a:pt x="7716" y="1046"/>
                  </a:cubicBezTo>
                  <a:cubicBezTo>
                    <a:pt x="7764" y="983"/>
                    <a:pt x="7764" y="983"/>
                    <a:pt x="7764" y="983"/>
                  </a:cubicBezTo>
                  <a:cubicBezTo>
                    <a:pt x="7679" y="917"/>
                    <a:pt x="7590" y="854"/>
                    <a:pt x="7501" y="795"/>
                  </a:cubicBezTo>
                  <a:moveTo>
                    <a:pt x="2296" y="721"/>
                  </a:moveTo>
                  <a:cubicBezTo>
                    <a:pt x="2203" y="778"/>
                    <a:pt x="2113" y="838"/>
                    <a:pt x="2026" y="901"/>
                  </a:cubicBezTo>
                  <a:cubicBezTo>
                    <a:pt x="2072" y="964"/>
                    <a:pt x="2072" y="964"/>
                    <a:pt x="2072" y="964"/>
                  </a:cubicBezTo>
                  <a:cubicBezTo>
                    <a:pt x="2158" y="904"/>
                    <a:pt x="2247" y="844"/>
                    <a:pt x="2338" y="788"/>
                  </a:cubicBezTo>
                  <a:cubicBezTo>
                    <a:pt x="2296" y="721"/>
                    <a:pt x="2296" y="721"/>
                    <a:pt x="2296" y="721"/>
                  </a:cubicBezTo>
                  <a:moveTo>
                    <a:pt x="6938" y="476"/>
                  </a:moveTo>
                  <a:cubicBezTo>
                    <a:pt x="6903" y="549"/>
                    <a:pt x="6903" y="549"/>
                    <a:pt x="6903" y="549"/>
                  </a:cubicBezTo>
                  <a:cubicBezTo>
                    <a:pt x="6998" y="594"/>
                    <a:pt x="7093" y="643"/>
                    <a:pt x="7185" y="696"/>
                  </a:cubicBezTo>
                  <a:cubicBezTo>
                    <a:pt x="7225" y="627"/>
                    <a:pt x="7225" y="627"/>
                    <a:pt x="7225" y="627"/>
                  </a:cubicBezTo>
                  <a:cubicBezTo>
                    <a:pt x="7131" y="573"/>
                    <a:pt x="7035" y="523"/>
                    <a:pt x="6938" y="476"/>
                  </a:cubicBezTo>
                  <a:moveTo>
                    <a:pt x="2866" y="418"/>
                  </a:moveTo>
                  <a:cubicBezTo>
                    <a:pt x="2769" y="462"/>
                    <a:pt x="2671" y="509"/>
                    <a:pt x="2575" y="561"/>
                  </a:cubicBezTo>
                  <a:cubicBezTo>
                    <a:pt x="2613" y="631"/>
                    <a:pt x="2613" y="631"/>
                    <a:pt x="2613" y="631"/>
                  </a:cubicBezTo>
                  <a:cubicBezTo>
                    <a:pt x="2707" y="581"/>
                    <a:pt x="2803" y="534"/>
                    <a:pt x="2898" y="492"/>
                  </a:cubicBezTo>
                  <a:cubicBezTo>
                    <a:pt x="2866" y="418"/>
                    <a:pt x="2866" y="418"/>
                    <a:pt x="2866" y="418"/>
                  </a:cubicBezTo>
                  <a:moveTo>
                    <a:pt x="6338" y="235"/>
                  </a:moveTo>
                  <a:cubicBezTo>
                    <a:pt x="6313" y="312"/>
                    <a:pt x="6313" y="312"/>
                    <a:pt x="6313" y="312"/>
                  </a:cubicBezTo>
                  <a:cubicBezTo>
                    <a:pt x="6414" y="345"/>
                    <a:pt x="6514" y="380"/>
                    <a:pt x="6612" y="420"/>
                  </a:cubicBezTo>
                  <a:cubicBezTo>
                    <a:pt x="6642" y="346"/>
                    <a:pt x="6642" y="346"/>
                    <a:pt x="6642" y="346"/>
                  </a:cubicBezTo>
                  <a:cubicBezTo>
                    <a:pt x="6542" y="306"/>
                    <a:pt x="6440" y="269"/>
                    <a:pt x="6338" y="235"/>
                  </a:cubicBezTo>
                  <a:moveTo>
                    <a:pt x="3472" y="195"/>
                  </a:moveTo>
                  <a:cubicBezTo>
                    <a:pt x="3369" y="225"/>
                    <a:pt x="3266" y="260"/>
                    <a:pt x="3165" y="296"/>
                  </a:cubicBezTo>
                  <a:cubicBezTo>
                    <a:pt x="3193" y="372"/>
                    <a:pt x="3193" y="372"/>
                    <a:pt x="3193" y="372"/>
                  </a:cubicBezTo>
                  <a:cubicBezTo>
                    <a:pt x="3292" y="335"/>
                    <a:pt x="3393" y="301"/>
                    <a:pt x="3494" y="272"/>
                  </a:cubicBezTo>
                  <a:cubicBezTo>
                    <a:pt x="3472" y="195"/>
                    <a:pt x="3472" y="195"/>
                    <a:pt x="3472" y="195"/>
                  </a:cubicBezTo>
                  <a:moveTo>
                    <a:pt x="5712" y="78"/>
                  </a:moveTo>
                  <a:cubicBezTo>
                    <a:pt x="5697" y="156"/>
                    <a:pt x="5697" y="156"/>
                    <a:pt x="5697" y="156"/>
                  </a:cubicBezTo>
                  <a:cubicBezTo>
                    <a:pt x="5801" y="175"/>
                    <a:pt x="5905" y="198"/>
                    <a:pt x="6008" y="224"/>
                  </a:cubicBezTo>
                  <a:cubicBezTo>
                    <a:pt x="6027" y="147"/>
                    <a:pt x="6027" y="147"/>
                    <a:pt x="6027" y="147"/>
                  </a:cubicBezTo>
                  <a:cubicBezTo>
                    <a:pt x="5923" y="121"/>
                    <a:pt x="5816" y="97"/>
                    <a:pt x="5712" y="78"/>
                  </a:cubicBezTo>
                  <a:moveTo>
                    <a:pt x="4102" y="54"/>
                  </a:moveTo>
                  <a:cubicBezTo>
                    <a:pt x="3997" y="71"/>
                    <a:pt x="3890" y="91"/>
                    <a:pt x="3785" y="114"/>
                  </a:cubicBezTo>
                  <a:cubicBezTo>
                    <a:pt x="3802" y="192"/>
                    <a:pt x="3802" y="192"/>
                    <a:pt x="3802" y="192"/>
                  </a:cubicBezTo>
                  <a:cubicBezTo>
                    <a:pt x="3906" y="169"/>
                    <a:pt x="4011" y="149"/>
                    <a:pt x="4115" y="133"/>
                  </a:cubicBezTo>
                  <a:cubicBezTo>
                    <a:pt x="4102" y="54"/>
                    <a:pt x="4102" y="54"/>
                    <a:pt x="4102" y="54"/>
                  </a:cubicBezTo>
                  <a:moveTo>
                    <a:pt x="5070" y="4"/>
                  </a:moveTo>
                  <a:cubicBezTo>
                    <a:pt x="5066" y="84"/>
                    <a:pt x="5066" y="84"/>
                    <a:pt x="5066" y="84"/>
                  </a:cubicBezTo>
                  <a:cubicBezTo>
                    <a:pt x="5122" y="87"/>
                    <a:pt x="5178" y="90"/>
                    <a:pt x="5235" y="96"/>
                  </a:cubicBezTo>
                  <a:cubicBezTo>
                    <a:pt x="5284" y="99"/>
                    <a:pt x="5334" y="104"/>
                    <a:pt x="5383" y="110"/>
                  </a:cubicBezTo>
                  <a:cubicBezTo>
                    <a:pt x="5392" y="31"/>
                    <a:pt x="5392" y="31"/>
                    <a:pt x="5392" y="31"/>
                  </a:cubicBezTo>
                  <a:cubicBezTo>
                    <a:pt x="5342" y="25"/>
                    <a:pt x="5292" y="21"/>
                    <a:pt x="5242" y="17"/>
                  </a:cubicBezTo>
                  <a:cubicBezTo>
                    <a:pt x="5184" y="11"/>
                    <a:pt x="5127" y="8"/>
                    <a:pt x="5070" y="4"/>
                  </a:cubicBezTo>
                  <a:moveTo>
                    <a:pt x="4746" y="0"/>
                  </a:moveTo>
                  <a:cubicBezTo>
                    <a:pt x="4639" y="2"/>
                    <a:pt x="4531" y="8"/>
                    <a:pt x="4423" y="17"/>
                  </a:cubicBezTo>
                  <a:cubicBezTo>
                    <a:pt x="4430" y="96"/>
                    <a:pt x="4430" y="96"/>
                    <a:pt x="4430" y="96"/>
                  </a:cubicBezTo>
                  <a:cubicBezTo>
                    <a:pt x="4535" y="87"/>
                    <a:pt x="4642" y="81"/>
                    <a:pt x="4747" y="80"/>
                  </a:cubicBezTo>
                  <a:cubicBezTo>
                    <a:pt x="4746" y="0"/>
                    <a:pt x="4746" y="0"/>
                    <a:pt x="4746" y="0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80"/>
            <p:cNvSpPr>
              <a:spLocks noEditPoints="1"/>
            </p:cNvSpPr>
            <p:nvPr/>
          </p:nvSpPr>
          <p:spPr bwMode="auto">
            <a:xfrm>
              <a:off x="6701513" y="1949091"/>
              <a:ext cx="2014624" cy="2012708"/>
            </a:xfrm>
            <a:custGeom>
              <a:avLst/>
              <a:gdLst>
                <a:gd name="T0" fmla="*/ 4689 w 8457"/>
                <a:gd name="T1" fmla="*/ 8427 h 8449"/>
                <a:gd name="T2" fmla="*/ 3877 w 8457"/>
                <a:gd name="T3" fmla="*/ 8437 h 8449"/>
                <a:gd name="T4" fmla="*/ 3730 w 8457"/>
                <a:gd name="T5" fmla="*/ 8341 h 8449"/>
                <a:gd name="T6" fmla="*/ 5326 w 8457"/>
                <a:gd name="T7" fmla="*/ 8308 h 8449"/>
                <a:gd name="T8" fmla="*/ 3400 w 8457"/>
                <a:gd name="T9" fmla="*/ 8371 h 8449"/>
                <a:gd name="T10" fmla="*/ 5608 w 8457"/>
                <a:gd name="T11" fmla="*/ 8138 h 8449"/>
                <a:gd name="T12" fmla="*/ 2511 w 8457"/>
                <a:gd name="T13" fmla="*/ 8001 h 8449"/>
                <a:gd name="T14" fmla="*/ 2511 w 8457"/>
                <a:gd name="T15" fmla="*/ 8001 h 8449"/>
                <a:gd name="T16" fmla="*/ 6505 w 8457"/>
                <a:gd name="T17" fmla="*/ 7787 h 8449"/>
                <a:gd name="T18" fmla="*/ 2188 w 8457"/>
                <a:gd name="T19" fmla="*/ 7928 h 8449"/>
                <a:gd name="T20" fmla="*/ 6723 w 8457"/>
                <a:gd name="T21" fmla="*/ 7540 h 8449"/>
                <a:gd name="T22" fmla="*/ 1452 w 8457"/>
                <a:gd name="T23" fmla="*/ 7307 h 8449"/>
                <a:gd name="T24" fmla="*/ 1452 w 8457"/>
                <a:gd name="T25" fmla="*/ 7307 h 8449"/>
                <a:gd name="T26" fmla="*/ 7474 w 8457"/>
                <a:gd name="T27" fmla="*/ 6936 h 8449"/>
                <a:gd name="T28" fmla="*/ 1167 w 8457"/>
                <a:gd name="T29" fmla="*/ 7140 h 8449"/>
                <a:gd name="T30" fmla="*/ 7607 w 8457"/>
                <a:gd name="T31" fmla="*/ 6634 h 8449"/>
                <a:gd name="T32" fmla="*/ 651 w 8457"/>
                <a:gd name="T33" fmla="*/ 6327 h 8449"/>
                <a:gd name="T34" fmla="*/ 651 w 8457"/>
                <a:gd name="T35" fmla="*/ 6327 h 8449"/>
                <a:gd name="T36" fmla="*/ 8141 w 8457"/>
                <a:gd name="T37" fmla="*/ 5831 h 8449"/>
                <a:gd name="T38" fmla="*/ 429 w 8457"/>
                <a:gd name="T39" fmla="*/ 6082 h 8449"/>
                <a:gd name="T40" fmla="*/ 8177 w 8457"/>
                <a:gd name="T41" fmla="*/ 5503 h 8449"/>
                <a:gd name="T42" fmla="*/ 184 w 8457"/>
                <a:gd name="T43" fmla="*/ 5152 h 8449"/>
                <a:gd name="T44" fmla="*/ 184 w 8457"/>
                <a:gd name="T45" fmla="*/ 5152 h 8449"/>
                <a:gd name="T46" fmla="*/ 8403 w 8457"/>
                <a:gd name="T47" fmla="*/ 4899 h 8449"/>
                <a:gd name="T48" fmla="*/ 91 w 8457"/>
                <a:gd name="T49" fmla="*/ 4524 h 8449"/>
                <a:gd name="T50" fmla="*/ 91 w 8457"/>
                <a:gd name="T51" fmla="*/ 4524 h 8449"/>
                <a:gd name="T52" fmla="*/ 8378 w 8457"/>
                <a:gd name="T53" fmla="*/ 4238 h 8449"/>
                <a:gd name="T54" fmla="*/ 15 w 8457"/>
                <a:gd name="T55" fmla="*/ 3884 h 8449"/>
                <a:gd name="T56" fmla="*/ 15 w 8457"/>
                <a:gd name="T57" fmla="*/ 3884 h 8449"/>
                <a:gd name="T58" fmla="*/ 8410 w 8457"/>
                <a:gd name="T59" fmla="*/ 3592 h 8449"/>
                <a:gd name="T60" fmla="*/ 132 w 8457"/>
                <a:gd name="T61" fmla="*/ 3575 h 8449"/>
                <a:gd name="T62" fmla="*/ 8082 w 8457"/>
                <a:gd name="T63" fmla="*/ 2688 h 8449"/>
                <a:gd name="T64" fmla="*/ 313 w 8457"/>
                <a:gd name="T65" fmla="*/ 2629 h 8449"/>
                <a:gd name="T66" fmla="*/ 313 w 8457"/>
                <a:gd name="T67" fmla="*/ 2629 h 8449"/>
                <a:gd name="T68" fmla="*/ 8024 w 8457"/>
                <a:gd name="T69" fmla="*/ 2363 h 8449"/>
                <a:gd name="T70" fmla="*/ 518 w 8457"/>
                <a:gd name="T71" fmla="*/ 2370 h 8449"/>
                <a:gd name="T72" fmla="*/ 7438 w 8457"/>
                <a:gd name="T73" fmla="*/ 1600 h 8449"/>
                <a:gd name="T74" fmla="*/ 979 w 8457"/>
                <a:gd name="T75" fmla="*/ 1523 h 8449"/>
                <a:gd name="T76" fmla="*/ 979 w 8457"/>
                <a:gd name="T77" fmla="*/ 1523 h 8449"/>
                <a:gd name="T78" fmla="*/ 7285 w 8457"/>
                <a:gd name="T79" fmla="*/ 1306 h 8449"/>
                <a:gd name="T80" fmla="*/ 1252 w 8457"/>
                <a:gd name="T81" fmla="*/ 1338 h 8449"/>
                <a:gd name="T82" fmla="*/ 6496 w 8457"/>
                <a:gd name="T83" fmla="*/ 753 h 8449"/>
                <a:gd name="T84" fmla="*/ 1945 w 8457"/>
                <a:gd name="T85" fmla="*/ 670 h 8449"/>
                <a:gd name="T86" fmla="*/ 1945 w 8457"/>
                <a:gd name="T87" fmla="*/ 670 h 8449"/>
                <a:gd name="T88" fmla="*/ 6262 w 8457"/>
                <a:gd name="T89" fmla="*/ 520 h 8449"/>
                <a:gd name="T90" fmla="*/ 2262 w 8457"/>
                <a:gd name="T91" fmla="*/ 575 h 8449"/>
                <a:gd name="T92" fmla="*/ 5343 w 8457"/>
                <a:gd name="T93" fmla="*/ 232 h 8449"/>
                <a:gd name="T94" fmla="*/ 3124 w 8457"/>
                <a:gd name="T95" fmla="*/ 146 h 8449"/>
                <a:gd name="T96" fmla="*/ 3124 w 8457"/>
                <a:gd name="T97" fmla="*/ 146 h 8449"/>
                <a:gd name="T98" fmla="*/ 5049 w 8457"/>
                <a:gd name="T99" fmla="*/ 81 h 8449"/>
                <a:gd name="T100" fmla="*/ 3455 w 8457"/>
                <a:gd name="T101" fmla="*/ 152 h 8449"/>
                <a:gd name="T102" fmla="*/ 4083 w 8457"/>
                <a:gd name="T103" fmla="*/ 3 h 8449"/>
                <a:gd name="T104" fmla="*/ 4407 w 8457"/>
                <a:gd name="T105" fmla="*/ 4 h 8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57" h="8449">
                  <a:moveTo>
                    <a:pt x="4681" y="8348"/>
                  </a:moveTo>
                  <a:cubicBezTo>
                    <a:pt x="4576" y="8360"/>
                    <a:pt x="4469" y="8367"/>
                    <a:pt x="4364" y="8371"/>
                  </a:cubicBezTo>
                  <a:cubicBezTo>
                    <a:pt x="4367" y="8449"/>
                    <a:pt x="4367" y="8449"/>
                    <a:pt x="4367" y="8449"/>
                  </a:cubicBezTo>
                  <a:cubicBezTo>
                    <a:pt x="4474" y="8447"/>
                    <a:pt x="4583" y="8440"/>
                    <a:pt x="4689" y="8427"/>
                  </a:cubicBezTo>
                  <a:cubicBezTo>
                    <a:pt x="4681" y="8348"/>
                    <a:pt x="4681" y="8348"/>
                    <a:pt x="4681" y="8348"/>
                  </a:cubicBezTo>
                  <a:moveTo>
                    <a:pt x="3730" y="8341"/>
                  </a:moveTo>
                  <a:cubicBezTo>
                    <a:pt x="3720" y="8421"/>
                    <a:pt x="3720" y="8421"/>
                    <a:pt x="3720" y="8421"/>
                  </a:cubicBezTo>
                  <a:cubicBezTo>
                    <a:pt x="3772" y="8427"/>
                    <a:pt x="3825" y="8433"/>
                    <a:pt x="3877" y="8437"/>
                  </a:cubicBezTo>
                  <a:cubicBezTo>
                    <a:pt x="3933" y="8442"/>
                    <a:pt x="3988" y="8445"/>
                    <a:pt x="4043" y="8448"/>
                  </a:cubicBezTo>
                  <a:cubicBezTo>
                    <a:pt x="4046" y="8368"/>
                    <a:pt x="4046" y="8368"/>
                    <a:pt x="4046" y="8368"/>
                  </a:cubicBezTo>
                  <a:cubicBezTo>
                    <a:pt x="3993" y="8366"/>
                    <a:pt x="3938" y="8362"/>
                    <a:pt x="3884" y="8358"/>
                  </a:cubicBezTo>
                  <a:cubicBezTo>
                    <a:pt x="3832" y="8354"/>
                    <a:pt x="3781" y="8348"/>
                    <a:pt x="3730" y="8341"/>
                  </a:cubicBezTo>
                  <a:moveTo>
                    <a:pt x="5304" y="8231"/>
                  </a:moveTo>
                  <a:cubicBezTo>
                    <a:pt x="5203" y="8259"/>
                    <a:pt x="5098" y="8282"/>
                    <a:pt x="4995" y="8302"/>
                  </a:cubicBezTo>
                  <a:cubicBezTo>
                    <a:pt x="5010" y="8380"/>
                    <a:pt x="5010" y="8380"/>
                    <a:pt x="5010" y="8380"/>
                  </a:cubicBezTo>
                  <a:cubicBezTo>
                    <a:pt x="5115" y="8360"/>
                    <a:pt x="5221" y="8337"/>
                    <a:pt x="5326" y="8308"/>
                  </a:cubicBezTo>
                  <a:cubicBezTo>
                    <a:pt x="5304" y="8231"/>
                    <a:pt x="5304" y="8231"/>
                    <a:pt x="5304" y="8231"/>
                  </a:cubicBezTo>
                  <a:moveTo>
                    <a:pt x="3107" y="8219"/>
                  </a:moveTo>
                  <a:cubicBezTo>
                    <a:pt x="3086" y="8295"/>
                    <a:pt x="3086" y="8295"/>
                    <a:pt x="3086" y="8295"/>
                  </a:cubicBezTo>
                  <a:cubicBezTo>
                    <a:pt x="3189" y="8324"/>
                    <a:pt x="3295" y="8350"/>
                    <a:pt x="3400" y="8371"/>
                  </a:cubicBezTo>
                  <a:cubicBezTo>
                    <a:pt x="3416" y="8293"/>
                    <a:pt x="3416" y="8293"/>
                    <a:pt x="3416" y="8293"/>
                  </a:cubicBezTo>
                  <a:cubicBezTo>
                    <a:pt x="3312" y="8271"/>
                    <a:pt x="3209" y="8247"/>
                    <a:pt x="3107" y="8219"/>
                  </a:cubicBezTo>
                  <a:moveTo>
                    <a:pt x="5903" y="8020"/>
                  </a:moveTo>
                  <a:cubicBezTo>
                    <a:pt x="5807" y="8063"/>
                    <a:pt x="5707" y="8102"/>
                    <a:pt x="5608" y="8138"/>
                  </a:cubicBezTo>
                  <a:cubicBezTo>
                    <a:pt x="5634" y="8212"/>
                    <a:pt x="5634" y="8212"/>
                    <a:pt x="5634" y="8212"/>
                  </a:cubicBezTo>
                  <a:cubicBezTo>
                    <a:pt x="5736" y="8176"/>
                    <a:pt x="5837" y="8136"/>
                    <a:pt x="5935" y="8093"/>
                  </a:cubicBezTo>
                  <a:cubicBezTo>
                    <a:pt x="5903" y="8020"/>
                    <a:pt x="5903" y="8020"/>
                    <a:pt x="5903" y="8020"/>
                  </a:cubicBezTo>
                  <a:moveTo>
                    <a:pt x="2511" y="8001"/>
                  </a:moveTo>
                  <a:cubicBezTo>
                    <a:pt x="2478" y="8074"/>
                    <a:pt x="2478" y="8074"/>
                    <a:pt x="2478" y="8074"/>
                  </a:cubicBezTo>
                  <a:cubicBezTo>
                    <a:pt x="2576" y="8118"/>
                    <a:pt x="2677" y="8159"/>
                    <a:pt x="2777" y="8196"/>
                  </a:cubicBezTo>
                  <a:cubicBezTo>
                    <a:pt x="2805" y="8121"/>
                    <a:pt x="2805" y="8121"/>
                    <a:pt x="2805" y="8121"/>
                  </a:cubicBezTo>
                  <a:cubicBezTo>
                    <a:pt x="2705" y="8085"/>
                    <a:pt x="2606" y="8044"/>
                    <a:pt x="2511" y="8001"/>
                  </a:cubicBezTo>
                  <a:moveTo>
                    <a:pt x="6462" y="7720"/>
                  </a:moveTo>
                  <a:cubicBezTo>
                    <a:pt x="6373" y="7777"/>
                    <a:pt x="6280" y="7831"/>
                    <a:pt x="6188" y="7881"/>
                  </a:cubicBezTo>
                  <a:cubicBezTo>
                    <a:pt x="6226" y="7951"/>
                    <a:pt x="6226" y="7951"/>
                    <a:pt x="6226" y="7951"/>
                  </a:cubicBezTo>
                  <a:cubicBezTo>
                    <a:pt x="6320" y="7900"/>
                    <a:pt x="6414" y="7846"/>
                    <a:pt x="6505" y="7787"/>
                  </a:cubicBezTo>
                  <a:cubicBezTo>
                    <a:pt x="6462" y="7720"/>
                    <a:pt x="6462" y="7720"/>
                    <a:pt x="6462" y="7720"/>
                  </a:cubicBezTo>
                  <a:moveTo>
                    <a:pt x="1954" y="7695"/>
                  </a:moveTo>
                  <a:cubicBezTo>
                    <a:pt x="1911" y="7761"/>
                    <a:pt x="1911" y="7761"/>
                    <a:pt x="1911" y="7761"/>
                  </a:cubicBezTo>
                  <a:cubicBezTo>
                    <a:pt x="2001" y="7820"/>
                    <a:pt x="2094" y="7877"/>
                    <a:pt x="2188" y="7928"/>
                  </a:cubicBezTo>
                  <a:cubicBezTo>
                    <a:pt x="2226" y="7859"/>
                    <a:pt x="2226" y="7859"/>
                    <a:pt x="2226" y="7859"/>
                  </a:cubicBezTo>
                  <a:cubicBezTo>
                    <a:pt x="2135" y="7808"/>
                    <a:pt x="2043" y="7753"/>
                    <a:pt x="1954" y="7695"/>
                  </a:cubicBezTo>
                  <a:moveTo>
                    <a:pt x="6969" y="7339"/>
                  </a:moveTo>
                  <a:cubicBezTo>
                    <a:pt x="6890" y="7409"/>
                    <a:pt x="6807" y="7476"/>
                    <a:pt x="6723" y="7540"/>
                  </a:cubicBezTo>
                  <a:cubicBezTo>
                    <a:pt x="6771" y="7603"/>
                    <a:pt x="6771" y="7603"/>
                    <a:pt x="6771" y="7603"/>
                  </a:cubicBezTo>
                  <a:cubicBezTo>
                    <a:pt x="6857" y="7538"/>
                    <a:pt x="6941" y="7469"/>
                    <a:pt x="7022" y="7399"/>
                  </a:cubicBezTo>
                  <a:cubicBezTo>
                    <a:pt x="6969" y="7339"/>
                    <a:pt x="6969" y="7339"/>
                    <a:pt x="6969" y="7339"/>
                  </a:cubicBezTo>
                  <a:moveTo>
                    <a:pt x="1452" y="7307"/>
                  </a:moveTo>
                  <a:cubicBezTo>
                    <a:pt x="1399" y="7366"/>
                    <a:pt x="1399" y="7366"/>
                    <a:pt x="1399" y="7366"/>
                  </a:cubicBezTo>
                  <a:cubicBezTo>
                    <a:pt x="1478" y="7438"/>
                    <a:pt x="1562" y="7508"/>
                    <a:pt x="1647" y="7573"/>
                  </a:cubicBezTo>
                  <a:cubicBezTo>
                    <a:pt x="1696" y="7510"/>
                    <a:pt x="1696" y="7510"/>
                    <a:pt x="1696" y="7510"/>
                  </a:cubicBezTo>
                  <a:cubicBezTo>
                    <a:pt x="1612" y="7445"/>
                    <a:pt x="1530" y="7377"/>
                    <a:pt x="1452" y="7307"/>
                  </a:cubicBezTo>
                  <a:moveTo>
                    <a:pt x="7413" y="6885"/>
                  </a:moveTo>
                  <a:cubicBezTo>
                    <a:pt x="7345" y="6966"/>
                    <a:pt x="7273" y="7045"/>
                    <a:pt x="7199" y="7120"/>
                  </a:cubicBezTo>
                  <a:cubicBezTo>
                    <a:pt x="7256" y="7176"/>
                    <a:pt x="7256" y="7176"/>
                    <a:pt x="7256" y="7176"/>
                  </a:cubicBezTo>
                  <a:cubicBezTo>
                    <a:pt x="7332" y="7098"/>
                    <a:pt x="7405" y="7018"/>
                    <a:pt x="7474" y="6936"/>
                  </a:cubicBezTo>
                  <a:cubicBezTo>
                    <a:pt x="7413" y="6885"/>
                    <a:pt x="7413" y="6885"/>
                    <a:pt x="7413" y="6885"/>
                  </a:cubicBezTo>
                  <a:moveTo>
                    <a:pt x="1014" y="6847"/>
                  </a:moveTo>
                  <a:cubicBezTo>
                    <a:pt x="953" y="6897"/>
                    <a:pt x="953" y="6897"/>
                    <a:pt x="953" y="6897"/>
                  </a:cubicBezTo>
                  <a:cubicBezTo>
                    <a:pt x="1020" y="6980"/>
                    <a:pt x="1092" y="7062"/>
                    <a:pt x="1167" y="7140"/>
                  </a:cubicBezTo>
                  <a:cubicBezTo>
                    <a:pt x="1224" y="7086"/>
                    <a:pt x="1224" y="7086"/>
                    <a:pt x="1224" y="7086"/>
                  </a:cubicBezTo>
                  <a:cubicBezTo>
                    <a:pt x="1151" y="7009"/>
                    <a:pt x="1081" y="6928"/>
                    <a:pt x="1014" y="6847"/>
                  </a:cubicBezTo>
                  <a:moveTo>
                    <a:pt x="7782" y="6369"/>
                  </a:moveTo>
                  <a:cubicBezTo>
                    <a:pt x="7727" y="6459"/>
                    <a:pt x="7669" y="6547"/>
                    <a:pt x="7607" y="6634"/>
                  </a:cubicBezTo>
                  <a:cubicBezTo>
                    <a:pt x="7672" y="6680"/>
                    <a:pt x="7672" y="6680"/>
                    <a:pt x="7672" y="6680"/>
                  </a:cubicBezTo>
                  <a:cubicBezTo>
                    <a:pt x="7734" y="6592"/>
                    <a:pt x="7794" y="6502"/>
                    <a:pt x="7850" y="6409"/>
                  </a:cubicBezTo>
                  <a:cubicBezTo>
                    <a:pt x="7782" y="6369"/>
                    <a:pt x="7782" y="6369"/>
                    <a:pt x="7782" y="6369"/>
                  </a:cubicBezTo>
                  <a:moveTo>
                    <a:pt x="651" y="6327"/>
                  </a:moveTo>
                  <a:cubicBezTo>
                    <a:pt x="583" y="6367"/>
                    <a:pt x="583" y="6367"/>
                    <a:pt x="583" y="6367"/>
                  </a:cubicBezTo>
                  <a:cubicBezTo>
                    <a:pt x="637" y="6460"/>
                    <a:pt x="696" y="6550"/>
                    <a:pt x="758" y="6639"/>
                  </a:cubicBezTo>
                  <a:cubicBezTo>
                    <a:pt x="823" y="6593"/>
                    <a:pt x="823" y="6593"/>
                    <a:pt x="823" y="6593"/>
                  </a:cubicBezTo>
                  <a:cubicBezTo>
                    <a:pt x="762" y="6507"/>
                    <a:pt x="705" y="6417"/>
                    <a:pt x="651" y="6327"/>
                  </a:cubicBezTo>
                  <a:moveTo>
                    <a:pt x="8068" y="5801"/>
                  </a:moveTo>
                  <a:cubicBezTo>
                    <a:pt x="8028" y="5898"/>
                    <a:pt x="7984" y="5995"/>
                    <a:pt x="7936" y="6090"/>
                  </a:cubicBezTo>
                  <a:cubicBezTo>
                    <a:pt x="8007" y="6126"/>
                    <a:pt x="8007" y="6126"/>
                    <a:pt x="8007" y="6126"/>
                  </a:cubicBezTo>
                  <a:cubicBezTo>
                    <a:pt x="8055" y="6030"/>
                    <a:pt x="8101" y="5931"/>
                    <a:pt x="8141" y="5831"/>
                  </a:cubicBezTo>
                  <a:cubicBezTo>
                    <a:pt x="8068" y="5801"/>
                    <a:pt x="8068" y="5801"/>
                    <a:pt x="8068" y="5801"/>
                  </a:cubicBezTo>
                  <a:moveTo>
                    <a:pt x="372" y="5756"/>
                  </a:moveTo>
                  <a:cubicBezTo>
                    <a:pt x="298" y="5786"/>
                    <a:pt x="298" y="5786"/>
                    <a:pt x="298" y="5786"/>
                  </a:cubicBezTo>
                  <a:cubicBezTo>
                    <a:pt x="338" y="5886"/>
                    <a:pt x="382" y="5986"/>
                    <a:pt x="429" y="6082"/>
                  </a:cubicBezTo>
                  <a:cubicBezTo>
                    <a:pt x="501" y="6047"/>
                    <a:pt x="501" y="6047"/>
                    <a:pt x="501" y="6047"/>
                  </a:cubicBezTo>
                  <a:cubicBezTo>
                    <a:pt x="455" y="5952"/>
                    <a:pt x="411" y="5855"/>
                    <a:pt x="372" y="5756"/>
                  </a:cubicBezTo>
                  <a:moveTo>
                    <a:pt x="8262" y="5198"/>
                  </a:moveTo>
                  <a:cubicBezTo>
                    <a:pt x="8238" y="5300"/>
                    <a:pt x="8209" y="5403"/>
                    <a:pt x="8177" y="5503"/>
                  </a:cubicBezTo>
                  <a:cubicBezTo>
                    <a:pt x="8253" y="5528"/>
                    <a:pt x="8253" y="5528"/>
                    <a:pt x="8253" y="5528"/>
                  </a:cubicBezTo>
                  <a:cubicBezTo>
                    <a:pt x="8286" y="5425"/>
                    <a:pt x="8315" y="5320"/>
                    <a:pt x="8340" y="5216"/>
                  </a:cubicBezTo>
                  <a:cubicBezTo>
                    <a:pt x="8262" y="5198"/>
                    <a:pt x="8262" y="5198"/>
                    <a:pt x="8262" y="5198"/>
                  </a:cubicBezTo>
                  <a:moveTo>
                    <a:pt x="184" y="5152"/>
                  </a:moveTo>
                  <a:cubicBezTo>
                    <a:pt x="106" y="5169"/>
                    <a:pt x="106" y="5169"/>
                    <a:pt x="106" y="5169"/>
                  </a:cubicBezTo>
                  <a:cubicBezTo>
                    <a:pt x="130" y="5274"/>
                    <a:pt x="158" y="5378"/>
                    <a:pt x="190" y="5481"/>
                  </a:cubicBezTo>
                  <a:cubicBezTo>
                    <a:pt x="266" y="5458"/>
                    <a:pt x="266" y="5458"/>
                    <a:pt x="266" y="5458"/>
                  </a:cubicBezTo>
                  <a:cubicBezTo>
                    <a:pt x="235" y="5357"/>
                    <a:pt x="207" y="5254"/>
                    <a:pt x="184" y="5152"/>
                  </a:cubicBezTo>
                  <a:moveTo>
                    <a:pt x="8365" y="4555"/>
                  </a:moveTo>
                  <a:cubicBezTo>
                    <a:pt x="8363" y="4571"/>
                    <a:pt x="8363" y="4571"/>
                    <a:pt x="8363" y="4571"/>
                  </a:cubicBezTo>
                  <a:cubicBezTo>
                    <a:pt x="8354" y="4677"/>
                    <a:pt x="8342" y="4783"/>
                    <a:pt x="8325" y="4886"/>
                  </a:cubicBezTo>
                  <a:cubicBezTo>
                    <a:pt x="8403" y="4899"/>
                    <a:pt x="8403" y="4899"/>
                    <a:pt x="8403" y="4899"/>
                  </a:cubicBezTo>
                  <a:cubicBezTo>
                    <a:pt x="8420" y="4793"/>
                    <a:pt x="8433" y="4685"/>
                    <a:pt x="8443" y="4578"/>
                  </a:cubicBezTo>
                  <a:cubicBezTo>
                    <a:pt x="8444" y="4561"/>
                    <a:pt x="8444" y="4561"/>
                    <a:pt x="8444" y="4561"/>
                  </a:cubicBezTo>
                  <a:cubicBezTo>
                    <a:pt x="8365" y="4555"/>
                    <a:pt x="8365" y="4555"/>
                    <a:pt x="8365" y="4555"/>
                  </a:cubicBezTo>
                  <a:moveTo>
                    <a:pt x="91" y="4524"/>
                  </a:moveTo>
                  <a:cubicBezTo>
                    <a:pt x="11" y="4530"/>
                    <a:pt x="11" y="4530"/>
                    <a:pt x="11" y="4530"/>
                  </a:cubicBezTo>
                  <a:cubicBezTo>
                    <a:pt x="19" y="4637"/>
                    <a:pt x="30" y="4745"/>
                    <a:pt x="46" y="4851"/>
                  </a:cubicBezTo>
                  <a:cubicBezTo>
                    <a:pt x="125" y="4839"/>
                    <a:pt x="125" y="4839"/>
                    <a:pt x="125" y="4839"/>
                  </a:cubicBezTo>
                  <a:cubicBezTo>
                    <a:pt x="109" y="4736"/>
                    <a:pt x="98" y="4629"/>
                    <a:pt x="91" y="4524"/>
                  </a:cubicBezTo>
                  <a:moveTo>
                    <a:pt x="8446" y="3915"/>
                  </a:moveTo>
                  <a:cubicBezTo>
                    <a:pt x="8367" y="3920"/>
                    <a:pt x="8367" y="3920"/>
                    <a:pt x="8367" y="3920"/>
                  </a:cubicBezTo>
                  <a:cubicBezTo>
                    <a:pt x="8374" y="4020"/>
                    <a:pt x="8378" y="4121"/>
                    <a:pt x="8378" y="4221"/>
                  </a:cubicBezTo>
                  <a:cubicBezTo>
                    <a:pt x="8378" y="4238"/>
                    <a:pt x="8378" y="4238"/>
                    <a:pt x="8378" y="4238"/>
                  </a:cubicBezTo>
                  <a:cubicBezTo>
                    <a:pt x="8457" y="4238"/>
                    <a:pt x="8457" y="4238"/>
                    <a:pt x="8457" y="4238"/>
                  </a:cubicBezTo>
                  <a:cubicBezTo>
                    <a:pt x="8457" y="4221"/>
                    <a:pt x="8457" y="4221"/>
                    <a:pt x="8457" y="4221"/>
                  </a:cubicBezTo>
                  <a:cubicBezTo>
                    <a:pt x="8457" y="4119"/>
                    <a:pt x="8454" y="4016"/>
                    <a:pt x="8446" y="3915"/>
                  </a:cubicBezTo>
                  <a:moveTo>
                    <a:pt x="15" y="3884"/>
                  </a:moveTo>
                  <a:cubicBezTo>
                    <a:pt x="6" y="3991"/>
                    <a:pt x="1" y="4099"/>
                    <a:pt x="0" y="4206"/>
                  </a:cubicBezTo>
                  <a:cubicBezTo>
                    <a:pt x="80" y="4207"/>
                    <a:pt x="80" y="4207"/>
                    <a:pt x="80" y="4207"/>
                  </a:cubicBezTo>
                  <a:cubicBezTo>
                    <a:pt x="81" y="4101"/>
                    <a:pt x="85" y="3995"/>
                    <a:pt x="94" y="3889"/>
                  </a:cubicBezTo>
                  <a:cubicBezTo>
                    <a:pt x="15" y="3884"/>
                    <a:pt x="15" y="3884"/>
                    <a:pt x="15" y="3884"/>
                  </a:cubicBezTo>
                  <a:moveTo>
                    <a:pt x="8350" y="3275"/>
                  </a:moveTo>
                  <a:cubicBezTo>
                    <a:pt x="8272" y="3293"/>
                    <a:pt x="8272" y="3293"/>
                    <a:pt x="8272" y="3293"/>
                  </a:cubicBezTo>
                  <a:cubicBezTo>
                    <a:pt x="8296" y="3395"/>
                    <a:pt x="8316" y="3501"/>
                    <a:pt x="8331" y="3605"/>
                  </a:cubicBezTo>
                  <a:cubicBezTo>
                    <a:pt x="8410" y="3592"/>
                    <a:pt x="8410" y="3592"/>
                    <a:pt x="8410" y="3592"/>
                  </a:cubicBezTo>
                  <a:cubicBezTo>
                    <a:pt x="8394" y="3486"/>
                    <a:pt x="8374" y="3379"/>
                    <a:pt x="8350" y="3275"/>
                  </a:cubicBezTo>
                  <a:moveTo>
                    <a:pt x="115" y="3245"/>
                  </a:moveTo>
                  <a:cubicBezTo>
                    <a:pt x="91" y="3349"/>
                    <a:pt x="70" y="3456"/>
                    <a:pt x="53" y="3563"/>
                  </a:cubicBezTo>
                  <a:cubicBezTo>
                    <a:pt x="132" y="3575"/>
                    <a:pt x="132" y="3575"/>
                    <a:pt x="132" y="3575"/>
                  </a:cubicBezTo>
                  <a:cubicBezTo>
                    <a:pt x="148" y="3471"/>
                    <a:pt x="168" y="3366"/>
                    <a:pt x="193" y="3263"/>
                  </a:cubicBezTo>
                  <a:cubicBezTo>
                    <a:pt x="115" y="3245"/>
                    <a:pt x="115" y="3245"/>
                    <a:pt x="115" y="3245"/>
                  </a:cubicBezTo>
                  <a:moveTo>
                    <a:pt x="8156" y="2658"/>
                  </a:moveTo>
                  <a:cubicBezTo>
                    <a:pt x="8082" y="2688"/>
                    <a:pt x="8082" y="2688"/>
                    <a:pt x="8082" y="2688"/>
                  </a:cubicBezTo>
                  <a:cubicBezTo>
                    <a:pt x="8122" y="2786"/>
                    <a:pt x="8157" y="2886"/>
                    <a:pt x="8189" y="2987"/>
                  </a:cubicBezTo>
                  <a:cubicBezTo>
                    <a:pt x="8265" y="2962"/>
                    <a:pt x="8265" y="2962"/>
                    <a:pt x="8265" y="2962"/>
                  </a:cubicBezTo>
                  <a:cubicBezTo>
                    <a:pt x="8233" y="2860"/>
                    <a:pt x="8196" y="2758"/>
                    <a:pt x="8156" y="2658"/>
                  </a:cubicBezTo>
                  <a:moveTo>
                    <a:pt x="313" y="2629"/>
                  </a:moveTo>
                  <a:cubicBezTo>
                    <a:pt x="272" y="2728"/>
                    <a:pt x="235" y="2830"/>
                    <a:pt x="202" y="2933"/>
                  </a:cubicBezTo>
                  <a:cubicBezTo>
                    <a:pt x="278" y="2958"/>
                    <a:pt x="278" y="2958"/>
                    <a:pt x="278" y="2958"/>
                  </a:cubicBezTo>
                  <a:cubicBezTo>
                    <a:pt x="311" y="2857"/>
                    <a:pt x="347" y="2756"/>
                    <a:pt x="387" y="2659"/>
                  </a:cubicBezTo>
                  <a:cubicBezTo>
                    <a:pt x="313" y="2629"/>
                    <a:pt x="313" y="2629"/>
                    <a:pt x="313" y="2629"/>
                  </a:cubicBezTo>
                  <a:moveTo>
                    <a:pt x="7871" y="2078"/>
                  </a:moveTo>
                  <a:cubicBezTo>
                    <a:pt x="7802" y="2120"/>
                    <a:pt x="7802" y="2120"/>
                    <a:pt x="7802" y="2120"/>
                  </a:cubicBezTo>
                  <a:cubicBezTo>
                    <a:pt x="7856" y="2210"/>
                    <a:pt x="7906" y="2305"/>
                    <a:pt x="7953" y="2399"/>
                  </a:cubicBezTo>
                  <a:cubicBezTo>
                    <a:pt x="8024" y="2363"/>
                    <a:pt x="8024" y="2363"/>
                    <a:pt x="8024" y="2363"/>
                  </a:cubicBezTo>
                  <a:cubicBezTo>
                    <a:pt x="7977" y="2267"/>
                    <a:pt x="7925" y="2171"/>
                    <a:pt x="7871" y="2078"/>
                  </a:cubicBezTo>
                  <a:moveTo>
                    <a:pt x="603" y="2051"/>
                  </a:moveTo>
                  <a:cubicBezTo>
                    <a:pt x="548" y="2142"/>
                    <a:pt x="495" y="2238"/>
                    <a:pt x="447" y="2334"/>
                  </a:cubicBezTo>
                  <a:cubicBezTo>
                    <a:pt x="518" y="2370"/>
                    <a:pt x="518" y="2370"/>
                    <a:pt x="518" y="2370"/>
                  </a:cubicBezTo>
                  <a:cubicBezTo>
                    <a:pt x="565" y="2275"/>
                    <a:pt x="617" y="2182"/>
                    <a:pt x="671" y="2092"/>
                  </a:cubicBezTo>
                  <a:cubicBezTo>
                    <a:pt x="603" y="2051"/>
                    <a:pt x="603" y="2051"/>
                    <a:pt x="603" y="2051"/>
                  </a:cubicBezTo>
                  <a:moveTo>
                    <a:pt x="7500" y="1549"/>
                  </a:moveTo>
                  <a:cubicBezTo>
                    <a:pt x="7438" y="1600"/>
                    <a:pt x="7438" y="1600"/>
                    <a:pt x="7438" y="1600"/>
                  </a:cubicBezTo>
                  <a:cubicBezTo>
                    <a:pt x="7505" y="1681"/>
                    <a:pt x="7569" y="1766"/>
                    <a:pt x="7630" y="1852"/>
                  </a:cubicBezTo>
                  <a:cubicBezTo>
                    <a:pt x="7696" y="1806"/>
                    <a:pt x="7696" y="1806"/>
                    <a:pt x="7696" y="1806"/>
                  </a:cubicBezTo>
                  <a:cubicBezTo>
                    <a:pt x="7634" y="1719"/>
                    <a:pt x="7568" y="1632"/>
                    <a:pt x="7500" y="1549"/>
                  </a:cubicBezTo>
                  <a:moveTo>
                    <a:pt x="979" y="1523"/>
                  </a:moveTo>
                  <a:cubicBezTo>
                    <a:pt x="909" y="1606"/>
                    <a:pt x="843" y="1692"/>
                    <a:pt x="781" y="1779"/>
                  </a:cubicBezTo>
                  <a:cubicBezTo>
                    <a:pt x="846" y="1825"/>
                    <a:pt x="846" y="1825"/>
                    <a:pt x="846" y="1825"/>
                  </a:cubicBezTo>
                  <a:cubicBezTo>
                    <a:pt x="907" y="1740"/>
                    <a:pt x="972" y="1655"/>
                    <a:pt x="1040" y="1574"/>
                  </a:cubicBezTo>
                  <a:cubicBezTo>
                    <a:pt x="979" y="1523"/>
                    <a:pt x="979" y="1523"/>
                    <a:pt x="979" y="1523"/>
                  </a:cubicBezTo>
                  <a:moveTo>
                    <a:pt x="7053" y="1081"/>
                  </a:moveTo>
                  <a:cubicBezTo>
                    <a:pt x="7000" y="1140"/>
                    <a:pt x="7000" y="1140"/>
                    <a:pt x="7000" y="1140"/>
                  </a:cubicBezTo>
                  <a:cubicBezTo>
                    <a:pt x="7078" y="1211"/>
                    <a:pt x="7155" y="1285"/>
                    <a:pt x="7227" y="1361"/>
                  </a:cubicBezTo>
                  <a:cubicBezTo>
                    <a:pt x="7285" y="1306"/>
                    <a:pt x="7285" y="1306"/>
                    <a:pt x="7285" y="1306"/>
                  </a:cubicBezTo>
                  <a:cubicBezTo>
                    <a:pt x="7211" y="1229"/>
                    <a:pt x="7133" y="1153"/>
                    <a:pt x="7053" y="1081"/>
                  </a:cubicBezTo>
                  <a:moveTo>
                    <a:pt x="1429" y="1060"/>
                  </a:moveTo>
                  <a:cubicBezTo>
                    <a:pt x="1349" y="1131"/>
                    <a:pt x="1270" y="1206"/>
                    <a:pt x="1195" y="1283"/>
                  </a:cubicBezTo>
                  <a:cubicBezTo>
                    <a:pt x="1252" y="1338"/>
                    <a:pt x="1252" y="1338"/>
                    <a:pt x="1252" y="1338"/>
                  </a:cubicBezTo>
                  <a:cubicBezTo>
                    <a:pt x="1326" y="1262"/>
                    <a:pt x="1403" y="1190"/>
                    <a:pt x="1482" y="1119"/>
                  </a:cubicBezTo>
                  <a:cubicBezTo>
                    <a:pt x="1429" y="1060"/>
                    <a:pt x="1429" y="1060"/>
                    <a:pt x="1429" y="1060"/>
                  </a:cubicBezTo>
                  <a:moveTo>
                    <a:pt x="6540" y="686"/>
                  </a:moveTo>
                  <a:cubicBezTo>
                    <a:pt x="6496" y="753"/>
                    <a:pt x="6496" y="753"/>
                    <a:pt x="6496" y="753"/>
                  </a:cubicBezTo>
                  <a:cubicBezTo>
                    <a:pt x="6584" y="811"/>
                    <a:pt x="6672" y="872"/>
                    <a:pt x="6755" y="937"/>
                  </a:cubicBezTo>
                  <a:cubicBezTo>
                    <a:pt x="6804" y="874"/>
                    <a:pt x="6804" y="874"/>
                    <a:pt x="6804" y="874"/>
                  </a:cubicBezTo>
                  <a:cubicBezTo>
                    <a:pt x="6718" y="808"/>
                    <a:pt x="6629" y="745"/>
                    <a:pt x="6540" y="686"/>
                  </a:cubicBezTo>
                  <a:moveTo>
                    <a:pt x="1945" y="670"/>
                  </a:moveTo>
                  <a:cubicBezTo>
                    <a:pt x="1855" y="728"/>
                    <a:pt x="1766" y="791"/>
                    <a:pt x="1680" y="855"/>
                  </a:cubicBezTo>
                  <a:cubicBezTo>
                    <a:pt x="1728" y="918"/>
                    <a:pt x="1728" y="918"/>
                    <a:pt x="1728" y="918"/>
                  </a:cubicBezTo>
                  <a:cubicBezTo>
                    <a:pt x="1812" y="855"/>
                    <a:pt x="1900" y="794"/>
                    <a:pt x="1989" y="736"/>
                  </a:cubicBezTo>
                  <a:cubicBezTo>
                    <a:pt x="1945" y="670"/>
                    <a:pt x="1945" y="670"/>
                    <a:pt x="1945" y="670"/>
                  </a:cubicBezTo>
                  <a:moveTo>
                    <a:pt x="5972" y="376"/>
                  </a:moveTo>
                  <a:cubicBezTo>
                    <a:pt x="5939" y="448"/>
                    <a:pt x="5939" y="448"/>
                    <a:pt x="5939" y="448"/>
                  </a:cubicBezTo>
                  <a:cubicBezTo>
                    <a:pt x="6036" y="492"/>
                    <a:pt x="6131" y="540"/>
                    <a:pt x="6224" y="590"/>
                  </a:cubicBezTo>
                  <a:cubicBezTo>
                    <a:pt x="6262" y="520"/>
                    <a:pt x="6262" y="520"/>
                    <a:pt x="6262" y="520"/>
                  </a:cubicBezTo>
                  <a:cubicBezTo>
                    <a:pt x="6168" y="469"/>
                    <a:pt x="6070" y="420"/>
                    <a:pt x="5972" y="376"/>
                  </a:cubicBezTo>
                  <a:moveTo>
                    <a:pt x="2515" y="363"/>
                  </a:moveTo>
                  <a:cubicBezTo>
                    <a:pt x="2417" y="407"/>
                    <a:pt x="2319" y="454"/>
                    <a:pt x="2224" y="505"/>
                  </a:cubicBezTo>
                  <a:cubicBezTo>
                    <a:pt x="2262" y="575"/>
                    <a:pt x="2262" y="575"/>
                    <a:pt x="2262" y="575"/>
                  </a:cubicBezTo>
                  <a:cubicBezTo>
                    <a:pt x="2355" y="526"/>
                    <a:pt x="2451" y="478"/>
                    <a:pt x="2547" y="436"/>
                  </a:cubicBezTo>
                  <a:cubicBezTo>
                    <a:pt x="2515" y="363"/>
                    <a:pt x="2515" y="363"/>
                    <a:pt x="2515" y="363"/>
                  </a:cubicBezTo>
                  <a:moveTo>
                    <a:pt x="5364" y="155"/>
                  </a:moveTo>
                  <a:cubicBezTo>
                    <a:pt x="5343" y="232"/>
                    <a:pt x="5343" y="232"/>
                    <a:pt x="5343" y="232"/>
                  </a:cubicBezTo>
                  <a:cubicBezTo>
                    <a:pt x="5444" y="261"/>
                    <a:pt x="5546" y="293"/>
                    <a:pt x="5645" y="328"/>
                  </a:cubicBezTo>
                  <a:cubicBezTo>
                    <a:pt x="5673" y="253"/>
                    <a:pt x="5673" y="253"/>
                    <a:pt x="5673" y="253"/>
                  </a:cubicBezTo>
                  <a:cubicBezTo>
                    <a:pt x="5571" y="217"/>
                    <a:pt x="5468" y="184"/>
                    <a:pt x="5364" y="155"/>
                  </a:cubicBezTo>
                  <a:moveTo>
                    <a:pt x="3124" y="146"/>
                  </a:moveTo>
                  <a:cubicBezTo>
                    <a:pt x="3021" y="174"/>
                    <a:pt x="2917" y="207"/>
                    <a:pt x="2815" y="243"/>
                  </a:cubicBezTo>
                  <a:cubicBezTo>
                    <a:pt x="2842" y="318"/>
                    <a:pt x="2842" y="318"/>
                    <a:pt x="2842" y="318"/>
                  </a:cubicBezTo>
                  <a:cubicBezTo>
                    <a:pt x="2941" y="283"/>
                    <a:pt x="3044" y="250"/>
                    <a:pt x="3145" y="223"/>
                  </a:cubicBezTo>
                  <a:cubicBezTo>
                    <a:pt x="3124" y="146"/>
                    <a:pt x="3124" y="146"/>
                    <a:pt x="3124" y="146"/>
                  </a:cubicBezTo>
                  <a:moveTo>
                    <a:pt x="4729" y="31"/>
                  </a:moveTo>
                  <a:cubicBezTo>
                    <a:pt x="4720" y="110"/>
                    <a:pt x="4720" y="110"/>
                    <a:pt x="4720" y="110"/>
                  </a:cubicBezTo>
                  <a:cubicBezTo>
                    <a:pt x="4825" y="122"/>
                    <a:pt x="4930" y="138"/>
                    <a:pt x="5034" y="159"/>
                  </a:cubicBezTo>
                  <a:cubicBezTo>
                    <a:pt x="5049" y="81"/>
                    <a:pt x="5049" y="81"/>
                    <a:pt x="5049" y="81"/>
                  </a:cubicBezTo>
                  <a:cubicBezTo>
                    <a:pt x="4944" y="60"/>
                    <a:pt x="4836" y="43"/>
                    <a:pt x="4729" y="31"/>
                  </a:cubicBezTo>
                  <a:moveTo>
                    <a:pt x="3760" y="26"/>
                  </a:moveTo>
                  <a:cubicBezTo>
                    <a:pt x="3653" y="38"/>
                    <a:pt x="3545" y="54"/>
                    <a:pt x="3440" y="74"/>
                  </a:cubicBezTo>
                  <a:cubicBezTo>
                    <a:pt x="3455" y="152"/>
                    <a:pt x="3455" y="152"/>
                    <a:pt x="3455" y="152"/>
                  </a:cubicBezTo>
                  <a:cubicBezTo>
                    <a:pt x="3558" y="133"/>
                    <a:pt x="3663" y="117"/>
                    <a:pt x="3769" y="106"/>
                  </a:cubicBezTo>
                  <a:cubicBezTo>
                    <a:pt x="3760" y="26"/>
                    <a:pt x="3760" y="26"/>
                    <a:pt x="3760" y="26"/>
                  </a:cubicBezTo>
                  <a:moveTo>
                    <a:pt x="4221" y="0"/>
                  </a:moveTo>
                  <a:cubicBezTo>
                    <a:pt x="4175" y="0"/>
                    <a:pt x="4129" y="1"/>
                    <a:pt x="4083" y="3"/>
                  </a:cubicBezTo>
                  <a:cubicBezTo>
                    <a:pt x="4085" y="83"/>
                    <a:pt x="4085" y="83"/>
                    <a:pt x="4085" y="83"/>
                  </a:cubicBezTo>
                  <a:cubicBezTo>
                    <a:pt x="4131" y="81"/>
                    <a:pt x="4178" y="80"/>
                    <a:pt x="4224" y="80"/>
                  </a:cubicBezTo>
                  <a:cubicBezTo>
                    <a:pt x="4283" y="80"/>
                    <a:pt x="4343" y="81"/>
                    <a:pt x="4403" y="84"/>
                  </a:cubicBezTo>
                  <a:cubicBezTo>
                    <a:pt x="4407" y="4"/>
                    <a:pt x="4407" y="4"/>
                    <a:pt x="4407" y="4"/>
                  </a:cubicBezTo>
                  <a:cubicBezTo>
                    <a:pt x="4344" y="2"/>
                    <a:pt x="4282" y="0"/>
                    <a:pt x="4221" y="0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382"/>
            <p:cNvSpPr>
              <a:spLocks noEditPoints="1"/>
            </p:cNvSpPr>
            <p:nvPr/>
          </p:nvSpPr>
          <p:spPr bwMode="auto">
            <a:xfrm>
              <a:off x="5784950" y="1262627"/>
              <a:ext cx="3847851" cy="3386645"/>
            </a:xfrm>
            <a:custGeom>
              <a:avLst/>
              <a:gdLst>
                <a:gd name="T0" fmla="*/ 1774 w 16153"/>
                <a:gd name="T1" fmla="*/ 4463 h 14217"/>
                <a:gd name="T2" fmla="*/ 8086 w 16153"/>
                <a:gd name="T3" fmla="*/ 277 h 14217"/>
                <a:gd name="T4" fmla="*/ 10725 w 16153"/>
                <a:gd name="T5" fmla="*/ 810 h 14217"/>
                <a:gd name="T6" fmla="*/ 14380 w 16153"/>
                <a:gd name="T7" fmla="*/ 9755 h 14217"/>
                <a:gd name="T8" fmla="*/ 8068 w 16153"/>
                <a:gd name="T9" fmla="*/ 13940 h 14217"/>
                <a:gd name="T10" fmla="*/ 5429 w 16153"/>
                <a:gd name="T11" fmla="*/ 13406 h 14217"/>
                <a:gd name="T12" fmla="*/ 1774 w 16153"/>
                <a:gd name="T13" fmla="*/ 4463 h 14217"/>
                <a:gd name="T14" fmla="*/ 1774 w 16153"/>
                <a:gd name="T15" fmla="*/ 4463 h 14217"/>
                <a:gd name="T16" fmla="*/ 1774 w 16153"/>
                <a:gd name="T17" fmla="*/ 4463 h 14217"/>
                <a:gd name="T18" fmla="*/ 8086 w 16153"/>
                <a:gd name="T19" fmla="*/ 0 h 14217"/>
                <a:gd name="T20" fmla="*/ 1519 w 16153"/>
                <a:gd name="T21" fmla="*/ 4355 h 14217"/>
                <a:gd name="T22" fmla="*/ 5322 w 16153"/>
                <a:gd name="T23" fmla="*/ 13662 h 14217"/>
                <a:gd name="T24" fmla="*/ 8066 w 16153"/>
                <a:gd name="T25" fmla="*/ 14217 h 14217"/>
                <a:gd name="T26" fmla="*/ 14634 w 16153"/>
                <a:gd name="T27" fmla="*/ 9862 h 14217"/>
                <a:gd name="T28" fmla="*/ 10832 w 16153"/>
                <a:gd name="T29" fmla="*/ 555 h 14217"/>
                <a:gd name="T30" fmla="*/ 8086 w 16153"/>
                <a:gd name="T31" fmla="*/ 0 h 14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153" h="14217">
                  <a:moveTo>
                    <a:pt x="1774" y="4463"/>
                  </a:moveTo>
                  <a:cubicBezTo>
                    <a:pt x="2872" y="1851"/>
                    <a:pt x="5414" y="277"/>
                    <a:pt x="8086" y="277"/>
                  </a:cubicBezTo>
                  <a:cubicBezTo>
                    <a:pt x="8967" y="277"/>
                    <a:pt x="9863" y="448"/>
                    <a:pt x="10725" y="810"/>
                  </a:cubicBezTo>
                  <a:cubicBezTo>
                    <a:pt x="14200" y="2269"/>
                    <a:pt x="15840" y="6281"/>
                    <a:pt x="14380" y="9755"/>
                  </a:cubicBezTo>
                  <a:cubicBezTo>
                    <a:pt x="13282" y="12366"/>
                    <a:pt x="10740" y="13940"/>
                    <a:pt x="8068" y="13940"/>
                  </a:cubicBezTo>
                  <a:cubicBezTo>
                    <a:pt x="7187" y="13940"/>
                    <a:pt x="6291" y="13769"/>
                    <a:pt x="5429" y="13406"/>
                  </a:cubicBezTo>
                  <a:cubicBezTo>
                    <a:pt x="1954" y="11948"/>
                    <a:pt x="314" y="7935"/>
                    <a:pt x="1774" y="4463"/>
                  </a:cubicBezTo>
                  <a:cubicBezTo>
                    <a:pt x="1774" y="4463"/>
                    <a:pt x="1774" y="4463"/>
                    <a:pt x="1774" y="4463"/>
                  </a:cubicBezTo>
                  <a:cubicBezTo>
                    <a:pt x="1774" y="4463"/>
                    <a:pt x="1774" y="4463"/>
                    <a:pt x="1774" y="4463"/>
                  </a:cubicBezTo>
                  <a:moveTo>
                    <a:pt x="8086" y="0"/>
                  </a:moveTo>
                  <a:cubicBezTo>
                    <a:pt x="5307" y="0"/>
                    <a:pt x="2662" y="1638"/>
                    <a:pt x="1519" y="4355"/>
                  </a:cubicBezTo>
                  <a:cubicBezTo>
                    <a:pt x="0" y="7969"/>
                    <a:pt x="1706" y="12143"/>
                    <a:pt x="5322" y="13662"/>
                  </a:cubicBezTo>
                  <a:cubicBezTo>
                    <a:pt x="6218" y="14039"/>
                    <a:pt x="7150" y="14217"/>
                    <a:pt x="8066" y="14217"/>
                  </a:cubicBezTo>
                  <a:cubicBezTo>
                    <a:pt x="10846" y="14217"/>
                    <a:pt x="13492" y="12579"/>
                    <a:pt x="14634" y="9862"/>
                  </a:cubicBezTo>
                  <a:cubicBezTo>
                    <a:pt x="16153" y="6248"/>
                    <a:pt x="14447" y="2074"/>
                    <a:pt x="10832" y="555"/>
                  </a:cubicBezTo>
                  <a:cubicBezTo>
                    <a:pt x="9935" y="179"/>
                    <a:pt x="9003" y="0"/>
                    <a:pt x="80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83"/>
            <p:cNvSpPr/>
            <p:nvPr/>
          </p:nvSpPr>
          <p:spPr bwMode="auto">
            <a:xfrm>
              <a:off x="7830933" y="1267366"/>
              <a:ext cx="25511" cy="2118"/>
            </a:xfrm>
            <a:custGeom>
              <a:avLst/>
              <a:gdLst>
                <a:gd name="T0" fmla="*/ 107 w 107"/>
                <a:gd name="T1" fmla="*/ 9 h 9"/>
                <a:gd name="T2" fmla="*/ 80 w 107"/>
                <a:gd name="T3" fmla="*/ 5 h 9"/>
                <a:gd name="T4" fmla="*/ 0 w 107"/>
                <a:gd name="T5" fmla="*/ 0 h 9"/>
                <a:gd name="T6" fmla="*/ 107 w 107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9">
                  <a:moveTo>
                    <a:pt x="107" y="9"/>
                  </a:moveTo>
                  <a:cubicBezTo>
                    <a:pt x="98" y="7"/>
                    <a:pt x="89" y="6"/>
                    <a:pt x="80" y="5"/>
                  </a:cubicBezTo>
                  <a:cubicBezTo>
                    <a:pt x="53" y="3"/>
                    <a:pt x="27" y="2"/>
                    <a:pt x="0" y="0"/>
                  </a:cubicBezTo>
                  <a:cubicBezTo>
                    <a:pt x="36" y="3"/>
                    <a:pt x="71" y="5"/>
                    <a:pt x="10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384"/>
            <p:cNvSpPr>
              <a:spLocks noEditPoints="1"/>
            </p:cNvSpPr>
            <p:nvPr/>
          </p:nvSpPr>
          <p:spPr bwMode="auto">
            <a:xfrm>
              <a:off x="6189891" y="1329983"/>
              <a:ext cx="3113895" cy="3044622"/>
            </a:xfrm>
            <a:custGeom>
              <a:avLst/>
              <a:gdLst>
                <a:gd name="T0" fmla="*/ 6381 w 13072"/>
                <a:gd name="T1" fmla="*/ 12488 h 12781"/>
                <a:gd name="T2" fmla="*/ 5906 w 13072"/>
                <a:gd name="T3" fmla="*/ 12468 h 12781"/>
                <a:gd name="T4" fmla="*/ 730 w 13072"/>
                <a:gd name="T5" fmla="*/ 6354 h 12781"/>
                <a:gd name="T6" fmla="*/ 6372 w 13072"/>
                <a:gd name="T7" fmla="*/ 1163 h 12781"/>
                <a:gd name="T8" fmla="*/ 6848 w 13072"/>
                <a:gd name="T9" fmla="*/ 1183 h 12781"/>
                <a:gd name="T10" fmla="*/ 12023 w 13072"/>
                <a:gd name="T11" fmla="*/ 7296 h 12781"/>
                <a:gd name="T12" fmla="*/ 6381 w 13072"/>
                <a:gd name="T13" fmla="*/ 12488 h 12781"/>
                <a:gd name="T14" fmla="*/ 6660 w 13072"/>
                <a:gd name="T15" fmla="*/ 0 h 12781"/>
                <a:gd name="T16" fmla="*/ 6582 w 13072"/>
                <a:gd name="T17" fmla="*/ 938 h 12781"/>
                <a:gd name="T18" fmla="*/ 6586 w 13072"/>
                <a:gd name="T19" fmla="*/ 939 h 12781"/>
                <a:gd name="T20" fmla="*/ 6372 w 13072"/>
                <a:gd name="T21" fmla="*/ 935 h 12781"/>
                <a:gd name="T22" fmla="*/ 1097 w 13072"/>
                <a:gd name="T23" fmla="*/ 4209 h 12781"/>
                <a:gd name="T24" fmla="*/ 226 w 13072"/>
                <a:gd name="T25" fmla="*/ 3843 h 12781"/>
                <a:gd name="T26" fmla="*/ 74 w 13072"/>
                <a:gd name="T27" fmla="*/ 4180 h 12781"/>
                <a:gd name="T28" fmla="*/ 74 w 13072"/>
                <a:gd name="T29" fmla="*/ 4180 h 12781"/>
                <a:gd name="T30" fmla="*/ 74 w 13072"/>
                <a:gd name="T31" fmla="*/ 4180 h 12781"/>
                <a:gd name="T32" fmla="*/ 0 w 13072"/>
                <a:gd name="T33" fmla="*/ 4369 h 12781"/>
                <a:gd name="T34" fmla="*/ 868 w 13072"/>
                <a:gd name="T35" fmla="*/ 4732 h 12781"/>
                <a:gd name="T36" fmla="*/ 502 w 13072"/>
                <a:gd name="T37" fmla="*/ 6335 h 12781"/>
                <a:gd name="T38" fmla="*/ 2279 w 13072"/>
                <a:gd name="T39" fmla="*/ 11057 h 12781"/>
                <a:gd name="T40" fmla="*/ 1663 w 13072"/>
                <a:gd name="T41" fmla="*/ 11771 h 12781"/>
                <a:gd name="T42" fmla="*/ 2093 w 13072"/>
                <a:gd name="T43" fmla="*/ 12148 h 12781"/>
                <a:gd name="T44" fmla="*/ 2709 w 13072"/>
                <a:gd name="T45" fmla="*/ 11435 h 12781"/>
                <a:gd name="T46" fmla="*/ 5887 w 13072"/>
                <a:gd name="T47" fmla="*/ 12696 h 12781"/>
                <a:gd name="T48" fmla="*/ 6381 w 13072"/>
                <a:gd name="T49" fmla="*/ 12717 h 12781"/>
                <a:gd name="T50" fmla="*/ 9230 w 13072"/>
                <a:gd name="T51" fmla="*/ 11977 h 12781"/>
                <a:gd name="T52" fmla="*/ 9717 w 13072"/>
                <a:gd name="T53" fmla="*/ 12781 h 12781"/>
                <a:gd name="T54" fmla="*/ 10204 w 13072"/>
                <a:gd name="T55" fmla="*/ 12481 h 12781"/>
                <a:gd name="T56" fmla="*/ 9716 w 13072"/>
                <a:gd name="T57" fmla="*/ 11676 h 12781"/>
                <a:gd name="T58" fmla="*/ 12252 w 13072"/>
                <a:gd name="T59" fmla="*/ 7315 h 12781"/>
                <a:gd name="T60" fmla="*/ 12158 w 13072"/>
                <a:gd name="T61" fmla="*/ 5674 h 12781"/>
                <a:gd name="T62" fmla="*/ 13072 w 13072"/>
                <a:gd name="T63" fmla="*/ 5459 h 12781"/>
                <a:gd name="T64" fmla="*/ 12933 w 13072"/>
                <a:gd name="T65" fmla="*/ 4905 h 12781"/>
                <a:gd name="T66" fmla="*/ 12018 w 13072"/>
                <a:gd name="T67" fmla="*/ 5119 h 12781"/>
                <a:gd name="T68" fmla="*/ 7147 w 13072"/>
                <a:gd name="T69" fmla="*/ 985 h 12781"/>
                <a:gd name="T70" fmla="*/ 7152 w 13072"/>
                <a:gd name="T71" fmla="*/ 985 h 12781"/>
                <a:gd name="T72" fmla="*/ 7230 w 13072"/>
                <a:gd name="T73" fmla="*/ 48 h 12781"/>
                <a:gd name="T74" fmla="*/ 6660 w 13072"/>
                <a:gd name="T75" fmla="*/ 0 h 12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72" h="12781">
                  <a:moveTo>
                    <a:pt x="6381" y="12488"/>
                  </a:moveTo>
                  <a:cubicBezTo>
                    <a:pt x="6224" y="12488"/>
                    <a:pt x="6065" y="12481"/>
                    <a:pt x="5906" y="12468"/>
                  </a:cubicBezTo>
                  <a:cubicBezTo>
                    <a:pt x="2792" y="12209"/>
                    <a:pt x="471" y="9466"/>
                    <a:pt x="730" y="6354"/>
                  </a:cubicBezTo>
                  <a:cubicBezTo>
                    <a:pt x="977" y="3403"/>
                    <a:pt x="3459" y="1163"/>
                    <a:pt x="6372" y="1163"/>
                  </a:cubicBezTo>
                  <a:cubicBezTo>
                    <a:pt x="6529" y="1163"/>
                    <a:pt x="6688" y="1169"/>
                    <a:pt x="6848" y="1183"/>
                  </a:cubicBezTo>
                  <a:cubicBezTo>
                    <a:pt x="9962" y="1442"/>
                    <a:pt x="12283" y="4184"/>
                    <a:pt x="12023" y="7296"/>
                  </a:cubicBezTo>
                  <a:cubicBezTo>
                    <a:pt x="11777" y="10248"/>
                    <a:pt x="9293" y="12488"/>
                    <a:pt x="6381" y="12488"/>
                  </a:cubicBezTo>
                  <a:moveTo>
                    <a:pt x="6660" y="0"/>
                  </a:moveTo>
                  <a:cubicBezTo>
                    <a:pt x="6582" y="938"/>
                    <a:pt x="6582" y="938"/>
                    <a:pt x="6582" y="938"/>
                  </a:cubicBezTo>
                  <a:cubicBezTo>
                    <a:pt x="6583" y="938"/>
                    <a:pt x="6584" y="939"/>
                    <a:pt x="6586" y="939"/>
                  </a:cubicBezTo>
                  <a:cubicBezTo>
                    <a:pt x="6515" y="936"/>
                    <a:pt x="6443" y="935"/>
                    <a:pt x="6372" y="935"/>
                  </a:cubicBezTo>
                  <a:cubicBezTo>
                    <a:pt x="4095" y="935"/>
                    <a:pt x="2071" y="2251"/>
                    <a:pt x="1097" y="4209"/>
                  </a:cubicBezTo>
                  <a:cubicBezTo>
                    <a:pt x="226" y="3843"/>
                    <a:pt x="226" y="3843"/>
                    <a:pt x="226" y="3843"/>
                  </a:cubicBezTo>
                  <a:cubicBezTo>
                    <a:pt x="173" y="3953"/>
                    <a:pt x="122" y="4065"/>
                    <a:pt x="74" y="4180"/>
                  </a:cubicBezTo>
                  <a:cubicBezTo>
                    <a:pt x="74" y="4180"/>
                    <a:pt x="74" y="4180"/>
                    <a:pt x="74" y="4180"/>
                  </a:cubicBezTo>
                  <a:cubicBezTo>
                    <a:pt x="74" y="4180"/>
                    <a:pt x="74" y="4180"/>
                    <a:pt x="74" y="4180"/>
                  </a:cubicBezTo>
                  <a:cubicBezTo>
                    <a:pt x="48" y="4242"/>
                    <a:pt x="24" y="4306"/>
                    <a:pt x="0" y="4369"/>
                  </a:cubicBezTo>
                  <a:cubicBezTo>
                    <a:pt x="868" y="4732"/>
                    <a:pt x="868" y="4732"/>
                    <a:pt x="868" y="4732"/>
                  </a:cubicBezTo>
                  <a:cubicBezTo>
                    <a:pt x="676" y="5236"/>
                    <a:pt x="549" y="5773"/>
                    <a:pt x="502" y="6335"/>
                  </a:cubicBezTo>
                  <a:cubicBezTo>
                    <a:pt x="349" y="8164"/>
                    <a:pt x="1054" y="9869"/>
                    <a:pt x="2279" y="11057"/>
                  </a:cubicBezTo>
                  <a:cubicBezTo>
                    <a:pt x="1663" y="11771"/>
                    <a:pt x="1663" y="11771"/>
                    <a:pt x="1663" y="11771"/>
                  </a:cubicBezTo>
                  <a:cubicBezTo>
                    <a:pt x="1800" y="11902"/>
                    <a:pt x="1944" y="12028"/>
                    <a:pt x="2093" y="12148"/>
                  </a:cubicBezTo>
                  <a:cubicBezTo>
                    <a:pt x="2709" y="11435"/>
                    <a:pt x="2709" y="11435"/>
                    <a:pt x="2709" y="11435"/>
                  </a:cubicBezTo>
                  <a:cubicBezTo>
                    <a:pt x="3591" y="12137"/>
                    <a:pt x="4681" y="12596"/>
                    <a:pt x="5887" y="12696"/>
                  </a:cubicBezTo>
                  <a:cubicBezTo>
                    <a:pt x="6053" y="12710"/>
                    <a:pt x="6217" y="12717"/>
                    <a:pt x="6381" y="12717"/>
                  </a:cubicBezTo>
                  <a:cubicBezTo>
                    <a:pt x="7406" y="12717"/>
                    <a:pt x="8379" y="12450"/>
                    <a:pt x="9230" y="11977"/>
                  </a:cubicBezTo>
                  <a:cubicBezTo>
                    <a:pt x="9717" y="12781"/>
                    <a:pt x="9717" y="12781"/>
                    <a:pt x="9717" y="12781"/>
                  </a:cubicBezTo>
                  <a:cubicBezTo>
                    <a:pt x="9883" y="12688"/>
                    <a:pt x="10045" y="12588"/>
                    <a:pt x="10204" y="12481"/>
                  </a:cubicBezTo>
                  <a:cubicBezTo>
                    <a:pt x="9716" y="11676"/>
                    <a:pt x="9716" y="11676"/>
                    <a:pt x="9716" y="11676"/>
                  </a:cubicBezTo>
                  <a:cubicBezTo>
                    <a:pt x="11121" y="10708"/>
                    <a:pt x="12099" y="9144"/>
                    <a:pt x="12252" y="7315"/>
                  </a:cubicBezTo>
                  <a:cubicBezTo>
                    <a:pt x="12298" y="6753"/>
                    <a:pt x="12263" y="6203"/>
                    <a:pt x="12158" y="5674"/>
                  </a:cubicBezTo>
                  <a:cubicBezTo>
                    <a:pt x="13072" y="5459"/>
                    <a:pt x="13072" y="5459"/>
                    <a:pt x="13072" y="5459"/>
                  </a:cubicBezTo>
                  <a:cubicBezTo>
                    <a:pt x="13033" y="5272"/>
                    <a:pt x="12988" y="5087"/>
                    <a:pt x="12933" y="4905"/>
                  </a:cubicBezTo>
                  <a:cubicBezTo>
                    <a:pt x="12018" y="5119"/>
                    <a:pt x="12018" y="5119"/>
                    <a:pt x="12018" y="5119"/>
                  </a:cubicBezTo>
                  <a:cubicBezTo>
                    <a:pt x="11362" y="2962"/>
                    <a:pt x="9492" y="1292"/>
                    <a:pt x="7147" y="985"/>
                  </a:cubicBezTo>
                  <a:cubicBezTo>
                    <a:pt x="7148" y="985"/>
                    <a:pt x="7150" y="985"/>
                    <a:pt x="7152" y="985"/>
                  </a:cubicBezTo>
                  <a:cubicBezTo>
                    <a:pt x="7230" y="48"/>
                    <a:pt x="7230" y="48"/>
                    <a:pt x="7230" y="48"/>
                  </a:cubicBezTo>
                  <a:cubicBezTo>
                    <a:pt x="7040" y="24"/>
                    <a:pt x="6849" y="7"/>
                    <a:pt x="66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-679615" y="462049"/>
            <a:ext cx="13394593" cy="6868152"/>
            <a:chOff x="-479848" y="87142"/>
            <a:chExt cx="13174640" cy="6884213"/>
          </a:xfrm>
          <a:gradFill flip="none" rotWithShape="1">
            <a:gsLst>
              <a:gs pos="100000">
                <a:srgbClr val="11ABE2">
                  <a:alpha val="0"/>
                </a:srgbClr>
              </a:gs>
              <a:gs pos="0">
                <a:srgbClr val="11ABE2">
                  <a:alpha val="30000"/>
                </a:srgbClr>
              </a:gs>
            </a:gsLst>
            <a:lin ang="8100000" scaled="1"/>
            <a:tileRect/>
          </a:gradFill>
        </p:grpSpPr>
        <p:sp>
          <p:nvSpPr>
            <p:cNvPr id="55" name="Freeform 576"/>
            <p:cNvSpPr/>
            <p:nvPr/>
          </p:nvSpPr>
          <p:spPr bwMode="auto">
            <a:xfrm>
              <a:off x="-385484" y="159177"/>
              <a:ext cx="12985912" cy="6812178"/>
            </a:xfrm>
            <a:custGeom>
              <a:avLst/>
              <a:gdLst>
                <a:gd name="T0" fmla="*/ 35780 w 35780"/>
                <a:gd name="T1" fmla="*/ 0 h 18142"/>
                <a:gd name="T2" fmla="*/ 34275 w 35780"/>
                <a:gd name="T3" fmla="*/ 0 h 18142"/>
                <a:gd name="T4" fmla="*/ 30937 w 35780"/>
                <a:gd name="T5" fmla="*/ 2845 h 18142"/>
                <a:gd name="T6" fmla="*/ 0 w 35780"/>
                <a:gd name="T7" fmla="*/ 18142 h 18142"/>
                <a:gd name="T8" fmla="*/ 7315 w 35780"/>
                <a:gd name="T9" fmla="*/ 18142 h 18142"/>
                <a:gd name="T10" fmla="*/ 35780 w 35780"/>
                <a:gd name="T11" fmla="*/ 0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80" h="18142">
                  <a:moveTo>
                    <a:pt x="35780" y="0"/>
                  </a:moveTo>
                  <a:lnTo>
                    <a:pt x="34275" y="0"/>
                  </a:lnTo>
                  <a:lnTo>
                    <a:pt x="30937" y="2845"/>
                  </a:lnTo>
                  <a:lnTo>
                    <a:pt x="0" y="18142"/>
                  </a:lnTo>
                  <a:lnTo>
                    <a:pt x="7315" y="18142"/>
                  </a:lnTo>
                  <a:lnTo>
                    <a:pt x="357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77"/>
            <p:cNvSpPr/>
            <p:nvPr/>
          </p:nvSpPr>
          <p:spPr bwMode="auto">
            <a:xfrm>
              <a:off x="-479848" y="170818"/>
              <a:ext cx="13174640" cy="6788897"/>
            </a:xfrm>
            <a:custGeom>
              <a:avLst/>
              <a:gdLst>
                <a:gd name="T0" fmla="*/ 36300 w 36300"/>
                <a:gd name="T1" fmla="*/ 2070 h 18080"/>
                <a:gd name="T2" fmla="*/ 36300 w 36300"/>
                <a:gd name="T3" fmla="*/ 0 h 18080"/>
                <a:gd name="T4" fmla="*/ 31457 w 36300"/>
                <a:gd name="T5" fmla="*/ 2845 h 18080"/>
                <a:gd name="T6" fmla="*/ 0 w 36300"/>
                <a:gd name="T7" fmla="*/ 14554 h 18080"/>
                <a:gd name="T8" fmla="*/ 0 w 36300"/>
                <a:gd name="T9" fmla="*/ 18080 h 18080"/>
                <a:gd name="T10" fmla="*/ 31660 w 36300"/>
                <a:gd name="T11" fmla="*/ 2956 h 18080"/>
                <a:gd name="T12" fmla="*/ 36300 w 36300"/>
                <a:gd name="T13" fmla="*/ 2070 h 18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00" h="18080">
                  <a:moveTo>
                    <a:pt x="36300" y="2070"/>
                  </a:moveTo>
                  <a:lnTo>
                    <a:pt x="36300" y="0"/>
                  </a:lnTo>
                  <a:lnTo>
                    <a:pt x="31457" y="2845"/>
                  </a:lnTo>
                  <a:lnTo>
                    <a:pt x="0" y="14554"/>
                  </a:lnTo>
                  <a:lnTo>
                    <a:pt x="0" y="18080"/>
                  </a:lnTo>
                  <a:lnTo>
                    <a:pt x="31660" y="2956"/>
                  </a:lnTo>
                  <a:lnTo>
                    <a:pt x="36300" y="20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78"/>
            <p:cNvSpPr/>
            <p:nvPr/>
          </p:nvSpPr>
          <p:spPr bwMode="auto">
            <a:xfrm>
              <a:off x="-479848" y="87142"/>
              <a:ext cx="13174640" cy="6812178"/>
            </a:xfrm>
            <a:custGeom>
              <a:avLst/>
              <a:gdLst>
                <a:gd name="T0" fmla="*/ 36300 w 36300"/>
                <a:gd name="T1" fmla="*/ 756 h 18142"/>
                <a:gd name="T2" fmla="*/ 36300 w 36300"/>
                <a:gd name="T3" fmla="*/ 0 h 18142"/>
                <a:gd name="T4" fmla="*/ 34063 w 36300"/>
                <a:gd name="T5" fmla="*/ 0 h 18142"/>
                <a:gd name="T6" fmla="*/ 31745 w 36300"/>
                <a:gd name="T7" fmla="*/ 2814 h 18142"/>
                <a:gd name="T8" fmla="*/ 0 w 36300"/>
                <a:gd name="T9" fmla="*/ 16055 h 18142"/>
                <a:gd name="T10" fmla="*/ 0 w 36300"/>
                <a:gd name="T11" fmla="*/ 18142 h 18142"/>
                <a:gd name="T12" fmla="*/ 3764 w 36300"/>
                <a:gd name="T13" fmla="*/ 18142 h 18142"/>
                <a:gd name="T14" fmla="*/ 31660 w 36300"/>
                <a:gd name="T15" fmla="*/ 2956 h 18142"/>
                <a:gd name="T16" fmla="*/ 36300 w 36300"/>
                <a:gd name="T17" fmla="*/ 756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00" h="18142">
                  <a:moveTo>
                    <a:pt x="36300" y="756"/>
                  </a:moveTo>
                  <a:lnTo>
                    <a:pt x="36300" y="0"/>
                  </a:lnTo>
                  <a:lnTo>
                    <a:pt x="34063" y="0"/>
                  </a:lnTo>
                  <a:lnTo>
                    <a:pt x="31745" y="2814"/>
                  </a:lnTo>
                  <a:lnTo>
                    <a:pt x="0" y="16055"/>
                  </a:lnTo>
                  <a:lnTo>
                    <a:pt x="0" y="18142"/>
                  </a:lnTo>
                  <a:lnTo>
                    <a:pt x="3764" y="18142"/>
                  </a:lnTo>
                  <a:lnTo>
                    <a:pt x="31660" y="2956"/>
                  </a:lnTo>
                  <a:lnTo>
                    <a:pt x="36300" y="7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0117908" y="759059"/>
            <a:ext cx="1777076" cy="1777076"/>
            <a:chOff x="2997643" y="2707005"/>
            <a:chExt cx="2124222" cy="2124222"/>
          </a:xfrm>
        </p:grpSpPr>
        <p:sp>
          <p:nvSpPr>
            <p:cNvPr id="59" name="椭圆 58"/>
            <p:cNvSpPr/>
            <p:nvPr/>
          </p:nvSpPr>
          <p:spPr>
            <a:xfrm>
              <a:off x="2997643" y="2707005"/>
              <a:ext cx="2124222" cy="2124222"/>
            </a:xfrm>
            <a:prstGeom prst="ellipse">
              <a:avLst/>
            </a:prstGeom>
            <a:solidFill>
              <a:srgbClr val="00FDF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3265471" y="2974839"/>
              <a:ext cx="1588565" cy="1588560"/>
            </a:xfrm>
            <a:prstGeom prst="ellipse">
              <a:avLst/>
            </a:prstGeom>
            <a:solidFill>
              <a:srgbClr val="00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265133" y="-1079507"/>
            <a:ext cx="5403600" cy="5403598"/>
            <a:chOff x="8074634" y="-1390649"/>
            <a:chExt cx="5213098" cy="5213096"/>
          </a:xfrm>
          <a:effectLst>
            <a:glow rad="25400">
              <a:schemeClr val="accent1">
                <a:satMod val="175000"/>
                <a:alpha val="9000"/>
              </a:schemeClr>
            </a:glow>
          </a:effectLst>
        </p:grpSpPr>
        <p:sp>
          <p:nvSpPr>
            <p:cNvPr id="62" name="椭圆 61"/>
            <p:cNvSpPr/>
            <p:nvPr/>
          </p:nvSpPr>
          <p:spPr>
            <a:xfrm>
              <a:off x="8074634" y="-1390649"/>
              <a:ext cx="5213098" cy="5213096"/>
            </a:xfrm>
            <a:prstGeom prst="ellipse">
              <a:avLst/>
            </a:prstGeom>
            <a:noFill/>
            <a:ln w="9525">
              <a:solidFill>
                <a:srgbClr val="85DFFF">
                  <a:alpha val="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8096966" y="-1368317"/>
              <a:ext cx="5168435" cy="516843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8119297" y="-1345986"/>
              <a:ext cx="5123771" cy="512376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8141629" y="-1323654"/>
              <a:ext cx="5079108" cy="507910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8163961" y="-1301322"/>
              <a:ext cx="5034444" cy="503444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8186293" y="-1278991"/>
              <a:ext cx="4989781" cy="4989780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8208625" y="-1256659"/>
              <a:ext cx="4945118" cy="494511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8230957" y="-1234327"/>
              <a:ext cx="4900454" cy="490045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8253288" y="-1211995"/>
              <a:ext cx="4855791" cy="485578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8275620" y="-1189664"/>
              <a:ext cx="4811127" cy="481112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8297952" y="-1167332"/>
              <a:ext cx="4766464" cy="476646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8320284" y="-1145000"/>
              <a:ext cx="4721801" cy="472179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8342615" y="-1122669"/>
              <a:ext cx="4677137" cy="467713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8364947" y="-1100337"/>
              <a:ext cx="4632474" cy="463247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8387279" y="-1078005"/>
              <a:ext cx="4587810" cy="458780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8409610" y="-1055674"/>
              <a:ext cx="4543147" cy="454314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8431942" y="-1033342"/>
              <a:ext cx="4498484" cy="449848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8454274" y="-1011010"/>
              <a:ext cx="4453820" cy="445381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8476605" y="-988679"/>
              <a:ext cx="4409156" cy="440915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8498937" y="-966347"/>
              <a:ext cx="4364493" cy="436449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8521269" y="-944015"/>
              <a:ext cx="4319830" cy="431982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8543601" y="-921683"/>
              <a:ext cx="4275166" cy="427516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8565932" y="-899352"/>
              <a:ext cx="4230503" cy="423050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8588264" y="-877020"/>
              <a:ext cx="4185839" cy="418583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8610596" y="-854688"/>
              <a:ext cx="4141176" cy="414117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8632927" y="-832357"/>
              <a:ext cx="4096513" cy="409651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8096966" y="-1368317"/>
              <a:ext cx="5168435" cy="516843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8119297" y="-1345986"/>
              <a:ext cx="5123771" cy="512376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8141629" y="-1323654"/>
              <a:ext cx="5079108" cy="507910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8163961" y="-1301322"/>
              <a:ext cx="5034444" cy="503444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8186293" y="-1278991"/>
              <a:ext cx="4989781" cy="4989780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8208625" y="-1256659"/>
              <a:ext cx="4945118" cy="494511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8230957" y="-1234327"/>
              <a:ext cx="4900454" cy="490045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8253288" y="-1211995"/>
              <a:ext cx="4855791" cy="485578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8275620" y="-1189664"/>
              <a:ext cx="4811127" cy="481112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8297952" y="-1167332"/>
              <a:ext cx="4766464" cy="476646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8320284" y="-1145000"/>
              <a:ext cx="4721801" cy="472179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8342615" y="-1122669"/>
              <a:ext cx="4677137" cy="467713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8364947" y="-1100337"/>
              <a:ext cx="4632474" cy="463247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8387279" y="-1078005"/>
              <a:ext cx="4587810" cy="458780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8409610" y="-1055674"/>
              <a:ext cx="4543147" cy="454314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8431942" y="-1033342"/>
              <a:ext cx="4498484" cy="449848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8454274" y="-1011010"/>
              <a:ext cx="4453820" cy="445381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8476605" y="-988679"/>
              <a:ext cx="4409156" cy="440915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8498937" y="-966347"/>
              <a:ext cx="4364493" cy="436449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8521269" y="-944015"/>
              <a:ext cx="4319830" cy="431982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8543601" y="-921683"/>
              <a:ext cx="4275166" cy="427516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8565932" y="-899352"/>
              <a:ext cx="4230503" cy="423050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8588264" y="-877020"/>
              <a:ext cx="4185839" cy="418583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8610596" y="-854688"/>
              <a:ext cx="4141176" cy="414117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>
              <a:off x="8632927" y="-832357"/>
              <a:ext cx="4096513" cy="409651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8096966" y="-1368317"/>
              <a:ext cx="5168435" cy="516843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8119297" y="-1345986"/>
              <a:ext cx="5123771" cy="512376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8141629" y="-1323654"/>
              <a:ext cx="5079108" cy="507910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8163961" y="-1301322"/>
              <a:ext cx="5034444" cy="503444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8186293" y="-1278991"/>
              <a:ext cx="4989781" cy="4989780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8208625" y="-1256659"/>
              <a:ext cx="4945118" cy="494511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8230957" y="-1234327"/>
              <a:ext cx="4900454" cy="490045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8253288" y="-1211995"/>
              <a:ext cx="4855791" cy="485578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8275620" y="-1189664"/>
              <a:ext cx="4811127" cy="481112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8297952" y="-1167332"/>
              <a:ext cx="4766464" cy="476646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8320284" y="-1145000"/>
              <a:ext cx="4721801" cy="472179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>
              <a:off x="8342615" y="-1122669"/>
              <a:ext cx="4677137" cy="467713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8364947" y="-1100337"/>
              <a:ext cx="4632474" cy="463247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8387279" y="-1078005"/>
              <a:ext cx="4587810" cy="458780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8409610" y="-1055674"/>
              <a:ext cx="4543147" cy="454314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>
              <a:off x="8431942" y="-1033342"/>
              <a:ext cx="4498484" cy="449848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>
              <a:off x="8454274" y="-1011010"/>
              <a:ext cx="4453820" cy="445381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>
              <a:off x="8476605" y="-988679"/>
              <a:ext cx="4409156" cy="440915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/>
            <p:cNvSpPr/>
            <p:nvPr/>
          </p:nvSpPr>
          <p:spPr>
            <a:xfrm>
              <a:off x="8498937" y="-966347"/>
              <a:ext cx="4364493" cy="436449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>
              <a:off x="8521269" y="-944015"/>
              <a:ext cx="4319830" cy="431982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>
              <a:off x="8543601" y="-921683"/>
              <a:ext cx="4275166" cy="427516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/>
            <p:cNvSpPr/>
            <p:nvPr/>
          </p:nvSpPr>
          <p:spPr>
            <a:xfrm>
              <a:off x="8565932" y="-899352"/>
              <a:ext cx="4230503" cy="423050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>
            <a:xfrm>
              <a:off x="8588264" y="-877020"/>
              <a:ext cx="4185839" cy="4185839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/>
            <p:cNvSpPr/>
            <p:nvPr/>
          </p:nvSpPr>
          <p:spPr>
            <a:xfrm>
              <a:off x="8610596" y="-854688"/>
              <a:ext cx="4141176" cy="4141176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/>
            <p:cNvSpPr/>
            <p:nvPr/>
          </p:nvSpPr>
          <p:spPr>
            <a:xfrm>
              <a:off x="8632927" y="-832357"/>
              <a:ext cx="4096513" cy="4096513"/>
            </a:xfrm>
            <a:prstGeom prst="ellipse">
              <a:avLst/>
            </a:prstGeom>
            <a:noFill/>
            <a:ln w="9525" cap="flat" cmpd="sng" algn="ctr">
              <a:solidFill>
                <a:srgbClr val="85DFFF">
                  <a:alpha val="7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/>
            <p:cNvSpPr/>
            <p:nvPr/>
          </p:nvSpPr>
          <p:spPr>
            <a:xfrm>
              <a:off x="8655259" y="-810025"/>
              <a:ext cx="4051849" cy="4051849"/>
            </a:xfrm>
            <a:prstGeom prst="ellipse">
              <a:avLst/>
            </a:prstGeom>
            <a:noFill/>
            <a:ln w="9525">
              <a:solidFill>
                <a:srgbClr val="85DFFF">
                  <a:alpha val="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3874568" y="4692219"/>
            <a:ext cx="3068103" cy="2948803"/>
            <a:chOff x="461963" y="-1987550"/>
            <a:chExt cx="11268075" cy="10829925"/>
          </a:xfrm>
          <a:solidFill>
            <a:srgbClr val="85DFFF">
              <a:alpha val="29804"/>
            </a:srgbClr>
          </a:solidFill>
        </p:grpSpPr>
        <p:sp>
          <p:nvSpPr>
            <p:cNvPr id="140" name="Freeform 388"/>
            <p:cNvSpPr>
              <a:spLocks noEditPoints="1"/>
            </p:cNvSpPr>
            <p:nvPr/>
          </p:nvSpPr>
          <p:spPr bwMode="auto">
            <a:xfrm>
              <a:off x="461963" y="-1533525"/>
              <a:ext cx="11268075" cy="9917113"/>
            </a:xfrm>
            <a:custGeom>
              <a:avLst/>
              <a:gdLst>
                <a:gd name="T0" fmla="*/ 1500 w 3002"/>
                <a:gd name="T1" fmla="*/ 2609 h 2642"/>
                <a:gd name="T2" fmla="*/ 1002 w 3002"/>
                <a:gd name="T3" fmla="*/ 2509 h 2642"/>
                <a:gd name="T4" fmla="*/ 313 w 3002"/>
                <a:gd name="T5" fmla="*/ 822 h 2642"/>
                <a:gd name="T6" fmla="*/ 1503 w 3002"/>
                <a:gd name="T7" fmla="*/ 33 h 2642"/>
                <a:gd name="T8" fmla="*/ 2001 w 3002"/>
                <a:gd name="T9" fmla="*/ 134 h 2642"/>
                <a:gd name="T10" fmla="*/ 2690 w 3002"/>
                <a:gd name="T11" fmla="*/ 1820 h 2642"/>
                <a:gd name="T12" fmla="*/ 1500 w 3002"/>
                <a:gd name="T13" fmla="*/ 2609 h 2642"/>
                <a:gd name="T14" fmla="*/ 1503 w 3002"/>
                <a:gd name="T15" fmla="*/ 0 h 2642"/>
                <a:gd name="T16" fmla="*/ 283 w 3002"/>
                <a:gd name="T17" fmla="*/ 810 h 2642"/>
                <a:gd name="T18" fmla="*/ 989 w 3002"/>
                <a:gd name="T19" fmla="*/ 2539 h 2642"/>
                <a:gd name="T20" fmla="*/ 1500 w 3002"/>
                <a:gd name="T21" fmla="*/ 2642 h 2642"/>
                <a:gd name="T22" fmla="*/ 2720 w 3002"/>
                <a:gd name="T23" fmla="*/ 1833 h 2642"/>
                <a:gd name="T24" fmla="*/ 2013 w 3002"/>
                <a:gd name="T25" fmla="*/ 104 h 2642"/>
                <a:gd name="T26" fmla="*/ 1503 w 3002"/>
                <a:gd name="T27" fmla="*/ 0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2" h="2642">
                  <a:moveTo>
                    <a:pt x="1500" y="2609"/>
                  </a:moveTo>
                  <a:cubicBezTo>
                    <a:pt x="1333" y="2609"/>
                    <a:pt x="1165" y="2577"/>
                    <a:pt x="1002" y="2509"/>
                  </a:cubicBezTo>
                  <a:cubicBezTo>
                    <a:pt x="347" y="2234"/>
                    <a:pt x="38" y="1477"/>
                    <a:pt x="313" y="822"/>
                  </a:cubicBezTo>
                  <a:cubicBezTo>
                    <a:pt x="520" y="330"/>
                    <a:pt x="999" y="33"/>
                    <a:pt x="1503" y="33"/>
                  </a:cubicBezTo>
                  <a:cubicBezTo>
                    <a:pt x="1669" y="33"/>
                    <a:pt x="1838" y="65"/>
                    <a:pt x="2001" y="134"/>
                  </a:cubicBezTo>
                  <a:cubicBezTo>
                    <a:pt x="2656" y="409"/>
                    <a:pt x="2965" y="1166"/>
                    <a:pt x="2690" y="1820"/>
                  </a:cubicBezTo>
                  <a:cubicBezTo>
                    <a:pt x="2483" y="2313"/>
                    <a:pt x="2003" y="2609"/>
                    <a:pt x="1500" y="2609"/>
                  </a:cubicBezTo>
                  <a:moveTo>
                    <a:pt x="1503" y="0"/>
                  </a:moveTo>
                  <a:cubicBezTo>
                    <a:pt x="987" y="0"/>
                    <a:pt x="495" y="305"/>
                    <a:pt x="283" y="810"/>
                  </a:cubicBezTo>
                  <a:cubicBezTo>
                    <a:pt x="0" y="1481"/>
                    <a:pt x="317" y="2257"/>
                    <a:pt x="989" y="2539"/>
                  </a:cubicBezTo>
                  <a:cubicBezTo>
                    <a:pt x="1156" y="2609"/>
                    <a:pt x="1329" y="2642"/>
                    <a:pt x="1500" y="2642"/>
                  </a:cubicBezTo>
                  <a:cubicBezTo>
                    <a:pt x="2016" y="2642"/>
                    <a:pt x="2508" y="2338"/>
                    <a:pt x="2720" y="1833"/>
                  </a:cubicBezTo>
                  <a:cubicBezTo>
                    <a:pt x="3002" y="1162"/>
                    <a:pt x="2685" y="386"/>
                    <a:pt x="2013" y="104"/>
                  </a:cubicBezTo>
                  <a:cubicBezTo>
                    <a:pt x="1847" y="34"/>
                    <a:pt x="1674" y="0"/>
                    <a:pt x="15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389"/>
            <p:cNvSpPr>
              <a:spLocks noEditPoints="1"/>
            </p:cNvSpPr>
            <p:nvPr/>
          </p:nvSpPr>
          <p:spPr bwMode="auto">
            <a:xfrm>
              <a:off x="2022475" y="-158750"/>
              <a:ext cx="8150225" cy="7172325"/>
            </a:xfrm>
            <a:custGeom>
              <a:avLst/>
              <a:gdLst>
                <a:gd name="T0" fmla="*/ 1084 w 2171"/>
                <a:gd name="T1" fmla="*/ 1869 h 1911"/>
                <a:gd name="T2" fmla="*/ 731 w 2171"/>
                <a:gd name="T3" fmla="*/ 1798 h 1911"/>
                <a:gd name="T4" fmla="*/ 242 w 2171"/>
                <a:gd name="T5" fmla="*/ 601 h 1911"/>
                <a:gd name="T6" fmla="*/ 1086 w 2171"/>
                <a:gd name="T7" fmla="*/ 42 h 1911"/>
                <a:gd name="T8" fmla="*/ 1440 w 2171"/>
                <a:gd name="T9" fmla="*/ 113 h 1911"/>
                <a:gd name="T10" fmla="*/ 1928 w 2171"/>
                <a:gd name="T11" fmla="*/ 1309 h 1911"/>
                <a:gd name="T12" fmla="*/ 1084 w 2171"/>
                <a:gd name="T13" fmla="*/ 1869 h 1911"/>
                <a:gd name="T14" fmla="*/ 1087 w 2171"/>
                <a:gd name="T15" fmla="*/ 0 h 1911"/>
                <a:gd name="T16" fmla="*/ 204 w 2171"/>
                <a:gd name="T17" fmla="*/ 585 h 1911"/>
                <a:gd name="T18" fmla="*/ 715 w 2171"/>
                <a:gd name="T19" fmla="*/ 1836 h 1911"/>
                <a:gd name="T20" fmla="*/ 1084 w 2171"/>
                <a:gd name="T21" fmla="*/ 1911 h 1911"/>
                <a:gd name="T22" fmla="*/ 1967 w 2171"/>
                <a:gd name="T23" fmla="*/ 1325 h 1911"/>
                <a:gd name="T24" fmla="*/ 1456 w 2171"/>
                <a:gd name="T25" fmla="*/ 74 h 1911"/>
                <a:gd name="T26" fmla="*/ 1087 w 2171"/>
                <a:gd name="T27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1" h="1911">
                  <a:moveTo>
                    <a:pt x="1084" y="1869"/>
                  </a:moveTo>
                  <a:cubicBezTo>
                    <a:pt x="966" y="1869"/>
                    <a:pt x="846" y="1846"/>
                    <a:pt x="731" y="1798"/>
                  </a:cubicBezTo>
                  <a:cubicBezTo>
                    <a:pt x="266" y="1603"/>
                    <a:pt x="47" y="1066"/>
                    <a:pt x="242" y="601"/>
                  </a:cubicBezTo>
                  <a:cubicBezTo>
                    <a:pt x="389" y="252"/>
                    <a:pt x="729" y="42"/>
                    <a:pt x="1086" y="42"/>
                  </a:cubicBezTo>
                  <a:cubicBezTo>
                    <a:pt x="1204" y="42"/>
                    <a:pt x="1324" y="64"/>
                    <a:pt x="1440" y="113"/>
                  </a:cubicBezTo>
                  <a:cubicBezTo>
                    <a:pt x="1905" y="308"/>
                    <a:pt x="2124" y="845"/>
                    <a:pt x="1928" y="1309"/>
                  </a:cubicBezTo>
                  <a:cubicBezTo>
                    <a:pt x="1782" y="1659"/>
                    <a:pt x="1441" y="1869"/>
                    <a:pt x="1084" y="1869"/>
                  </a:cubicBezTo>
                  <a:moveTo>
                    <a:pt x="1087" y="0"/>
                  </a:moveTo>
                  <a:cubicBezTo>
                    <a:pt x="713" y="0"/>
                    <a:pt x="357" y="220"/>
                    <a:pt x="204" y="585"/>
                  </a:cubicBezTo>
                  <a:cubicBezTo>
                    <a:pt x="0" y="1071"/>
                    <a:pt x="229" y="1632"/>
                    <a:pt x="715" y="1836"/>
                  </a:cubicBezTo>
                  <a:cubicBezTo>
                    <a:pt x="836" y="1887"/>
                    <a:pt x="961" y="1911"/>
                    <a:pt x="1084" y="1911"/>
                  </a:cubicBezTo>
                  <a:cubicBezTo>
                    <a:pt x="1458" y="1911"/>
                    <a:pt x="1813" y="1691"/>
                    <a:pt x="1967" y="1325"/>
                  </a:cubicBezTo>
                  <a:cubicBezTo>
                    <a:pt x="2171" y="840"/>
                    <a:pt x="1942" y="279"/>
                    <a:pt x="1456" y="74"/>
                  </a:cubicBezTo>
                  <a:cubicBezTo>
                    <a:pt x="1335" y="24"/>
                    <a:pt x="1210" y="0"/>
                    <a:pt x="108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390"/>
            <p:cNvSpPr>
              <a:spLocks noEditPoints="1"/>
            </p:cNvSpPr>
            <p:nvPr/>
          </p:nvSpPr>
          <p:spPr bwMode="auto">
            <a:xfrm>
              <a:off x="3813175" y="1146175"/>
              <a:ext cx="4565650" cy="4560888"/>
            </a:xfrm>
            <a:custGeom>
              <a:avLst/>
              <a:gdLst>
                <a:gd name="T0" fmla="*/ 619 w 1216"/>
                <a:gd name="T1" fmla="*/ 1215 h 1215"/>
                <a:gd name="T2" fmla="*/ 699 w 1216"/>
                <a:gd name="T3" fmla="*/ 1198 h 1215"/>
                <a:gd name="T4" fmla="*/ 699 w 1216"/>
                <a:gd name="T5" fmla="*/ 1198 h 1215"/>
                <a:gd name="T6" fmla="*/ 539 w 1216"/>
                <a:gd name="T7" fmla="*/ 1201 h 1215"/>
                <a:gd name="T8" fmla="*/ 740 w 1216"/>
                <a:gd name="T9" fmla="*/ 1201 h 1215"/>
                <a:gd name="T10" fmla="*/ 419 w 1216"/>
                <a:gd name="T11" fmla="*/ 1185 h 1215"/>
                <a:gd name="T12" fmla="*/ 852 w 1216"/>
                <a:gd name="T13" fmla="*/ 1154 h 1215"/>
                <a:gd name="T14" fmla="*/ 852 w 1216"/>
                <a:gd name="T15" fmla="*/ 1154 h 1215"/>
                <a:gd name="T16" fmla="*/ 385 w 1216"/>
                <a:gd name="T17" fmla="*/ 1162 h 1215"/>
                <a:gd name="T18" fmla="*/ 892 w 1216"/>
                <a:gd name="T19" fmla="*/ 1145 h 1215"/>
                <a:gd name="T20" fmla="*/ 273 w 1216"/>
                <a:gd name="T21" fmla="*/ 1115 h 1215"/>
                <a:gd name="T22" fmla="*/ 987 w 1216"/>
                <a:gd name="T23" fmla="*/ 1070 h 1215"/>
                <a:gd name="T24" fmla="*/ 987 w 1216"/>
                <a:gd name="T25" fmla="*/ 1070 h 1215"/>
                <a:gd name="T26" fmla="*/ 246 w 1216"/>
                <a:gd name="T27" fmla="*/ 1083 h 1215"/>
                <a:gd name="T28" fmla="*/ 1024 w 1216"/>
                <a:gd name="T29" fmla="*/ 1051 h 1215"/>
                <a:gd name="T30" fmla="*/ 151 w 1216"/>
                <a:gd name="T31" fmla="*/ 1008 h 1215"/>
                <a:gd name="T32" fmla="*/ 1096 w 1216"/>
                <a:gd name="T33" fmla="*/ 954 h 1215"/>
                <a:gd name="T34" fmla="*/ 1096 w 1216"/>
                <a:gd name="T35" fmla="*/ 954 h 1215"/>
                <a:gd name="T36" fmla="*/ 133 w 1216"/>
                <a:gd name="T37" fmla="*/ 971 h 1215"/>
                <a:gd name="T38" fmla="*/ 1127 w 1216"/>
                <a:gd name="T39" fmla="*/ 926 h 1215"/>
                <a:gd name="T40" fmla="*/ 62 w 1216"/>
                <a:gd name="T41" fmla="*/ 873 h 1215"/>
                <a:gd name="T42" fmla="*/ 1170 w 1216"/>
                <a:gd name="T43" fmla="*/ 813 h 1215"/>
                <a:gd name="T44" fmla="*/ 1170 w 1216"/>
                <a:gd name="T45" fmla="*/ 813 h 1215"/>
                <a:gd name="T46" fmla="*/ 54 w 1216"/>
                <a:gd name="T47" fmla="*/ 833 h 1215"/>
                <a:gd name="T48" fmla="*/ 1192 w 1216"/>
                <a:gd name="T49" fmla="*/ 778 h 1215"/>
                <a:gd name="T50" fmla="*/ 11 w 1216"/>
                <a:gd name="T51" fmla="*/ 720 h 1215"/>
                <a:gd name="T52" fmla="*/ 1205 w 1216"/>
                <a:gd name="T53" fmla="*/ 655 h 1215"/>
                <a:gd name="T54" fmla="*/ 1214 w 1216"/>
                <a:gd name="T55" fmla="*/ 658 h 1215"/>
                <a:gd name="T56" fmla="*/ 1 w 1216"/>
                <a:gd name="T57" fmla="*/ 639 h 1215"/>
                <a:gd name="T58" fmla="*/ 1216 w 1216"/>
                <a:gd name="T59" fmla="*/ 574 h 1215"/>
                <a:gd name="T60" fmla="*/ 1216 w 1216"/>
                <a:gd name="T61" fmla="*/ 615 h 1215"/>
                <a:gd name="T62" fmla="*/ 0 w 1216"/>
                <a:gd name="T63" fmla="*/ 599 h 1215"/>
                <a:gd name="T64" fmla="*/ 1206 w 1216"/>
                <a:gd name="T65" fmla="*/ 494 h 1215"/>
                <a:gd name="T66" fmla="*/ 1206 w 1216"/>
                <a:gd name="T67" fmla="*/ 494 h 1215"/>
                <a:gd name="T68" fmla="*/ 24 w 1216"/>
                <a:gd name="T69" fmla="*/ 480 h 1215"/>
                <a:gd name="T70" fmla="*/ 1187 w 1216"/>
                <a:gd name="T71" fmla="*/ 457 h 1215"/>
                <a:gd name="T72" fmla="*/ 24 w 1216"/>
                <a:gd name="T73" fmla="*/ 439 h 1215"/>
                <a:gd name="T74" fmla="*/ 1155 w 1216"/>
                <a:gd name="T75" fmla="*/ 340 h 1215"/>
                <a:gd name="T76" fmla="*/ 1155 w 1216"/>
                <a:gd name="T77" fmla="*/ 340 h 1215"/>
                <a:gd name="T78" fmla="*/ 78 w 1216"/>
                <a:gd name="T79" fmla="*/ 330 h 1215"/>
                <a:gd name="T80" fmla="*/ 1127 w 1216"/>
                <a:gd name="T81" fmla="*/ 310 h 1215"/>
                <a:gd name="T82" fmla="*/ 90 w 1216"/>
                <a:gd name="T83" fmla="*/ 290 h 1215"/>
                <a:gd name="T84" fmla="*/ 1065 w 1216"/>
                <a:gd name="T85" fmla="*/ 206 h 1215"/>
                <a:gd name="T86" fmla="*/ 1065 w 1216"/>
                <a:gd name="T87" fmla="*/ 206 h 1215"/>
                <a:gd name="T88" fmla="*/ 170 w 1216"/>
                <a:gd name="T89" fmla="*/ 200 h 1215"/>
                <a:gd name="T90" fmla="*/ 1030 w 1216"/>
                <a:gd name="T91" fmla="*/ 183 h 1215"/>
                <a:gd name="T92" fmla="*/ 192 w 1216"/>
                <a:gd name="T93" fmla="*/ 164 h 1215"/>
                <a:gd name="T94" fmla="*/ 942 w 1216"/>
                <a:gd name="T95" fmla="*/ 100 h 1215"/>
                <a:gd name="T96" fmla="*/ 942 w 1216"/>
                <a:gd name="T97" fmla="*/ 100 h 1215"/>
                <a:gd name="T98" fmla="*/ 294 w 1216"/>
                <a:gd name="T99" fmla="*/ 99 h 1215"/>
                <a:gd name="T100" fmla="*/ 903 w 1216"/>
                <a:gd name="T101" fmla="*/ 87 h 1215"/>
                <a:gd name="T102" fmla="*/ 324 w 1216"/>
                <a:gd name="T103" fmla="*/ 70 h 1215"/>
                <a:gd name="T104" fmla="*/ 796 w 1216"/>
                <a:gd name="T105" fmla="*/ 29 h 1215"/>
                <a:gd name="T106" fmla="*/ 796 w 1216"/>
                <a:gd name="T107" fmla="*/ 29 h 1215"/>
                <a:gd name="T108" fmla="*/ 439 w 1216"/>
                <a:gd name="T109" fmla="*/ 34 h 1215"/>
                <a:gd name="T110" fmla="*/ 755 w 1216"/>
                <a:gd name="T111" fmla="*/ 28 h 1215"/>
                <a:gd name="T112" fmla="*/ 475 w 1216"/>
                <a:gd name="T113" fmla="*/ 14 h 1215"/>
                <a:gd name="T114" fmla="*/ 637 w 1216"/>
                <a:gd name="T115" fmla="*/ 0 h 1215"/>
                <a:gd name="T116" fmla="*/ 677 w 1216"/>
                <a:gd name="T117" fmla="*/ 4 h 1215"/>
                <a:gd name="T118" fmla="*/ 556 w 1216"/>
                <a:gd name="T119" fmla="*/ 2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6" h="1215">
                  <a:moveTo>
                    <a:pt x="579" y="1204"/>
                  </a:moveTo>
                  <a:cubicBezTo>
                    <a:pt x="579" y="1214"/>
                    <a:pt x="579" y="1214"/>
                    <a:pt x="579" y="1214"/>
                  </a:cubicBezTo>
                  <a:cubicBezTo>
                    <a:pt x="589" y="1215"/>
                    <a:pt x="599" y="1215"/>
                    <a:pt x="609" y="1215"/>
                  </a:cubicBezTo>
                  <a:cubicBezTo>
                    <a:pt x="612" y="1215"/>
                    <a:pt x="616" y="1215"/>
                    <a:pt x="619" y="1215"/>
                  </a:cubicBezTo>
                  <a:cubicBezTo>
                    <a:pt x="619" y="1205"/>
                    <a:pt x="619" y="1205"/>
                    <a:pt x="619" y="1205"/>
                  </a:cubicBezTo>
                  <a:cubicBezTo>
                    <a:pt x="616" y="1205"/>
                    <a:pt x="613" y="1205"/>
                    <a:pt x="609" y="1205"/>
                  </a:cubicBezTo>
                  <a:cubicBezTo>
                    <a:pt x="599" y="1205"/>
                    <a:pt x="589" y="1205"/>
                    <a:pt x="579" y="1204"/>
                  </a:cubicBezTo>
                  <a:moveTo>
                    <a:pt x="699" y="1198"/>
                  </a:moveTo>
                  <a:cubicBezTo>
                    <a:pt x="686" y="1200"/>
                    <a:pt x="672" y="1202"/>
                    <a:pt x="659" y="1203"/>
                  </a:cubicBezTo>
                  <a:cubicBezTo>
                    <a:pt x="660" y="1213"/>
                    <a:pt x="660" y="1213"/>
                    <a:pt x="660" y="1213"/>
                  </a:cubicBezTo>
                  <a:cubicBezTo>
                    <a:pt x="673" y="1212"/>
                    <a:pt x="687" y="1210"/>
                    <a:pt x="700" y="1208"/>
                  </a:cubicBezTo>
                  <a:cubicBezTo>
                    <a:pt x="699" y="1198"/>
                    <a:pt x="699" y="1198"/>
                    <a:pt x="699" y="1198"/>
                  </a:cubicBezTo>
                  <a:moveTo>
                    <a:pt x="500" y="1195"/>
                  </a:moveTo>
                  <a:cubicBezTo>
                    <a:pt x="498" y="1205"/>
                    <a:pt x="498" y="1205"/>
                    <a:pt x="498" y="1205"/>
                  </a:cubicBezTo>
                  <a:cubicBezTo>
                    <a:pt x="511" y="1207"/>
                    <a:pt x="525" y="1210"/>
                    <a:pt x="538" y="1211"/>
                  </a:cubicBezTo>
                  <a:cubicBezTo>
                    <a:pt x="539" y="1201"/>
                    <a:pt x="539" y="1201"/>
                    <a:pt x="539" y="1201"/>
                  </a:cubicBezTo>
                  <a:cubicBezTo>
                    <a:pt x="526" y="1200"/>
                    <a:pt x="513" y="1198"/>
                    <a:pt x="500" y="1195"/>
                  </a:cubicBezTo>
                  <a:moveTo>
                    <a:pt x="777" y="1181"/>
                  </a:moveTo>
                  <a:cubicBezTo>
                    <a:pt x="764" y="1185"/>
                    <a:pt x="751" y="1188"/>
                    <a:pt x="738" y="1191"/>
                  </a:cubicBezTo>
                  <a:cubicBezTo>
                    <a:pt x="740" y="1201"/>
                    <a:pt x="740" y="1201"/>
                    <a:pt x="740" y="1201"/>
                  </a:cubicBezTo>
                  <a:cubicBezTo>
                    <a:pt x="753" y="1198"/>
                    <a:pt x="766" y="1195"/>
                    <a:pt x="779" y="1191"/>
                  </a:cubicBezTo>
                  <a:cubicBezTo>
                    <a:pt x="777" y="1181"/>
                    <a:pt x="777" y="1181"/>
                    <a:pt x="777" y="1181"/>
                  </a:cubicBezTo>
                  <a:moveTo>
                    <a:pt x="422" y="1176"/>
                  </a:moveTo>
                  <a:cubicBezTo>
                    <a:pt x="419" y="1185"/>
                    <a:pt x="419" y="1185"/>
                    <a:pt x="419" y="1185"/>
                  </a:cubicBezTo>
                  <a:cubicBezTo>
                    <a:pt x="432" y="1189"/>
                    <a:pt x="445" y="1193"/>
                    <a:pt x="458" y="1196"/>
                  </a:cubicBezTo>
                  <a:cubicBezTo>
                    <a:pt x="461" y="1187"/>
                    <a:pt x="461" y="1187"/>
                    <a:pt x="461" y="1187"/>
                  </a:cubicBezTo>
                  <a:cubicBezTo>
                    <a:pt x="448" y="1184"/>
                    <a:pt x="435" y="1180"/>
                    <a:pt x="422" y="1176"/>
                  </a:cubicBezTo>
                  <a:moveTo>
                    <a:pt x="852" y="1154"/>
                  </a:moveTo>
                  <a:cubicBezTo>
                    <a:pt x="840" y="1159"/>
                    <a:pt x="827" y="1164"/>
                    <a:pt x="814" y="1169"/>
                  </a:cubicBezTo>
                  <a:cubicBezTo>
                    <a:pt x="818" y="1178"/>
                    <a:pt x="818" y="1178"/>
                    <a:pt x="818" y="1178"/>
                  </a:cubicBezTo>
                  <a:cubicBezTo>
                    <a:pt x="831" y="1173"/>
                    <a:pt x="843" y="1168"/>
                    <a:pt x="856" y="1163"/>
                  </a:cubicBezTo>
                  <a:cubicBezTo>
                    <a:pt x="852" y="1154"/>
                    <a:pt x="852" y="1154"/>
                    <a:pt x="852" y="1154"/>
                  </a:cubicBezTo>
                  <a:moveTo>
                    <a:pt x="348" y="1146"/>
                  </a:moveTo>
                  <a:cubicBezTo>
                    <a:pt x="344" y="1155"/>
                    <a:pt x="344" y="1155"/>
                    <a:pt x="344" y="1155"/>
                  </a:cubicBezTo>
                  <a:cubicBezTo>
                    <a:pt x="356" y="1161"/>
                    <a:pt x="369" y="1166"/>
                    <a:pt x="381" y="1171"/>
                  </a:cubicBezTo>
                  <a:cubicBezTo>
                    <a:pt x="385" y="1162"/>
                    <a:pt x="385" y="1162"/>
                    <a:pt x="385" y="1162"/>
                  </a:cubicBezTo>
                  <a:cubicBezTo>
                    <a:pt x="373" y="1157"/>
                    <a:pt x="360" y="1152"/>
                    <a:pt x="348" y="1146"/>
                  </a:cubicBezTo>
                  <a:moveTo>
                    <a:pt x="922" y="1116"/>
                  </a:moveTo>
                  <a:cubicBezTo>
                    <a:pt x="911" y="1123"/>
                    <a:pt x="899" y="1130"/>
                    <a:pt x="887" y="1136"/>
                  </a:cubicBezTo>
                  <a:cubicBezTo>
                    <a:pt x="892" y="1145"/>
                    <a:pt x="892" y="1145"/>
                    <a:pt x="892" y="1145"/>
                  </a:cubicBezTo>
                  <a:cubicBezTo>
                    <a:pt x="904" y="1139"/>
                    <a:pt x="916" y="1132"/>
                    <a:pt x="927" y="1125"/>
                  </a:cubicBezTo>
                  <a:cubicBezTo>
                    <a:pt x="922" y="1116"/>
                    <a:pt x="922" y="1116"/>
                    <a:pt x="922" y="1116"/>
                  </a:cubicBezTo>
                  <a:moveTo>
                    <a:pt x="279" y="1106"/>
                  </a:moveTo>
                  <a:cubicBezTo>
                    <a:pt x="273" y="1115"/>
                    <a:pt x="273" y="1115"/>
                    <a:pt x="273" y="1115"/>
                  </a:cubicBezTo>
                  <a:cubicBezTo>
                    <a:pt x="285" y="1122"/>
                    <a:pt x="296" y="1129"/>
                    <a:pt x="308" y="1136"/>
                  </a:cubicBezTo>
                  <a:cubicBezTo>
                    <a:pt x="313" y="1127"/>
                    <a:pt x="313" y="1127"/>
                    <a:pt x="313" y="1127"/>
                  </a:cubicBezTo>
                  <a:cubicBezTo>
                    <a:pt x="301" y="1121"/>
                    <a:pt x="290" y="1114"/>
                    <a:pt x="279" y="1106"/>
                  </a:cubicBezTo>
                  <a:moveTo>
                    <a:pt x="987" y="1070"/>
                  </a:moveTo>
                  <a:cubicBezTo>
                    <a:pt x="977" y="1078"/>
                    <a:pt x="966" y="1086"/>
                    <a:pt x="955" y="1094"/>
                  </a:cubicBezTo>
                  <a:cubicBezTo>
                    <a:pt x="961" y="1102"/>
                    <a:pt x="961" y="1102"/>
                    <a:pt x="961" y="1102"/>
                  </a:cubicBezTo>
                  <a:cubicBezTo>
                    <a:pt x="972" y="1095"/>
                    <a:pt x="983" y="1086"/>
                    <a:pt x="993" y="1078"/>
                  </a:cubicBezTo>
                  <a:cubicBezTo>
                    <a:pt x="987" y="1070"/>
                    <a:pt x="987" y="1070"/>
                    <a:pt x="987" y="1070"/>
                  </a:cubicBezTo>
                  <a:moveTo>
                    <a:pt x="215" y="1058"/>
                  </a:moveTo>
                  <a:cubicBezTo>
                    <a:pt x="209" y="1066"/>
                    <a:pt x="209" y="1066"/>
                    <a:pt x="209" y="1066"/>
                  </a:cubicBezTo>
                  <a:cubicBezTo>
                    <a:pt x="219" y="1074"/>
                    <a:pt x="229" y="1083"/>
                    <a:pt x="240" y="1091"/>
                  </a:cubicBezTo>
                  <a:cubicBezTo>
                    <a:pt x="246" y="1083"/>
                    <a:pt x="246" y="1083"/>
                    <a:pt x="246" y="1083"/>
                  </a:cubicBezTo>
                  <a:cubicBezTo>
                    <a:pt x="236" y="1075"/>
                    <a:pt x="225" y="1067"/>
                    <a:pt x="215" y="1058"/>
                  </a:cubicBezTo>
                  <a:moveTo>
                    <a:pt x="1045" y="1015"/>
                  </a:moveTo>
                  <a:cubicBezTo>
                    <a:pt x="1036" y="1025"/>
                    <a:pt x="1027" y="1035"/>
                    <a:pt x="1017" y="1044"/>
                  </a:cubicBezTo>
                  <a:cubicBezTo>
                    <a:pt x="1024" y="1051"/>
                    <a:pt x="1024" y="1051"/>
                    <a:pt x="1024" y="1051"/>
                  </a:cubicBezTo>
                  <a:cubicBezTo>
                    <a:pt x="1034" y="1042"/>
                    <a:pt x="1043" y="1032"/>
                    <a:pt x="1053" y="1022"/>
                  </a:cubicBezTo>
                  <a:cubicBezTo>
                    <a:pt x="1045" y="1015"/>
                    <a:pt x="1045" y="1015"/>
                    <a:pt x="1045" y="1015"/>
                  </a:cubicBezTo>
                  <a:moveTo>
                    <a:pt x="159" y="1002"/>
                  </a:moveTo>
                  <a:cubicBezTo>
                    <a:pt x="151" y="1008"/>
                    <a:pt x="151" y="1008"/>
                    <a:pt x="151" y="1008"/>
                  </a:cubicBezTo>
                  <a:cubicBezTo>
                    <a:pt x="160" y="1018"/>
                    <a:pt x="169" y="1028"/>
                    <a:pt x="179" y="1038"/>
                  </a:cubicBezTo>
                  <a:cubicBezTo>
                    <a:pt x="186" y="1031"/>
                    <a:pt x="186" y="1031"/>
                    <a:pt x="186" y="1031"/>
                  </a:cubicBezTo>
                  <a:cubicBezTo>
                    <a:pt x="177" y="1021"/>
                    <a:pt x="167" y="1011"/>
                    <a:pt x="159" y="1002"/>
                  </a:cubicBezTo>
                  <a:moveTo>
                    <a:pt x="1096" y="954"/>
                  </a:moveTo>
                  <a:cubicBezTo>
                    <a:pt x="1088" y="964"/>
                    <a:pt x="1080" y="975"/>
                    <a:pt x="1072" y="985"/>
                  </a:cubicBezTo>
                  <a:cubicBezTo>
                    <a:pt x="1079" y="992"/>
                    <a:pt x="1079" y="992"/>
                    <a:pt x="1079" y="992"/>
                  </a:cubicBezTo>
                  <a:cubicBezTo>
                    <a:pt x="1088" y="981"/>
                    <a:pt x="1096" y="970"/>
                    <a:pt x="1104" y="960"/>
                  </a:cubicBezTo>
                  <a:cubicBezTo>
                    <a:pt x="1096" y="954"/>
                    <a:pt x="1096" y="954"/>
                    <a:pt x="1096" y="954"/>
                  </a:cubicBezTo>
                  <a:moveTo>
                    <a:pt x="110" y="938"/>
                  </a:moveTo>
                  <a:cubicBezTo>
                    <a:pt x="102" y="944"/>
                    <a:pt x="102" y="944"/>
                    <a:pt x="102" y="944"/>
                  </a:cubicBezTo>
                  <a:cubicBezTo>
                    <a:pt x="109" y="955"/>
                    <a:pt x="117" y="966"/>
                    <a:pt x="125" y="977"/>
                  </a:cubicBezTo>
                  <a:cubicBezTo>
                    <a:pt x="133" y="971"/>
                    <a:pt x="133" y="971"/>
                    <a:pt x="133" y="971"/>
                  </a:cubicBezTo>
                  <a:cubicBezTo>
                    <a:pt x="125" y="960"/>
                    <a:pt x="117" y="949"/>
                    <a:pt x="110" y="938"/>
                  </a:cubicBezTo>
                  <a:moveTo>
                    <a:pt x="1138" y="885"/>
                  </a:moveTo>
                  <a:cubicBezTo>
                    <a:pt x="1132" y="897"/>
                    <a:pt x="1125" y="909"/>
                    <a:pt x="1118" y="920"/>
                  </a:cubicBezTo>
                  <a:cubicBezTo>
                    <a:pt x="1127" y="926"/>
                    <a:pt x="1127" y="926"/>
                    <a:pt x="1127" y="926"/>
                  </a:cubicBezTo>
                  <a:cubicBezTo>
                    <a:pt x="1134" y="914"/>
                    <a:pt x="1141" y="902"/>
                    <a:pt x="1147" y="890"/>
                  </a:cubicBezTo>
                  <a:cubicBezTo>
                    <a:pt x="1138" y="885"/>
                    <a:pt x="1138" y="885"/>
                    <a:pt x="1138" y="885"/>
                  </a:cubicBezTo>
                  <a:moveTo>
                    <a:pt x="71" y="869"/>
                  </a:moveTo>
                  <a:cubicBezTo>
                    <a:pt x="62" y="873"/>
                    <a:pt x="62" y="873"/>
                    <a:pt x="62" y="873"/>
                  </a:cubicBezTo>
                  <a:cubicBezTo>
                    <a:pt x="67" y="885"/>
                    <a:pt x="74" y="898"/>
                    <a:pt x="81" y="909"/>
                  </a:cubicBezTo>
                  <a:cubicBezTo>
                    <a:pt x="89" y="904"/>
                    <a:pt x="89" y="904"/>
                    <a:pt x="89" y="904"/>
                  </a:cubicBezTo>
                  <a:cubicBezTo>
                    <a:pt x="83" y="893"/>
                    <a:pt x="76" y="881"/>
                    <a:pt x="71" y="869"/>
                  </a:cubicBezTo>
                  <a:moveTo>
                    <a:pt x="1170" y="813"/>
                  </a:moveTo>
                  <a:cubicBezTo>
                    <a:pt x="1166" y="825"/>
                    <a:pt x="1161" y="838"/>
                    <a:pt x="1155" y="850"/>
                  </a:cubicBezTo>
                  <a:cubicBezTo>
                    <a:pt x="1164" y="854"/>
                    <a:pt x="1164" y="854"/>
                    <a:pt x="1164" y="854"/>
                  </a:cubicBezTo>
                  <a:cubicBezTo>
                    <a:pt x="1170" y="841"/>
                    <a:pt x="1175" y="829"/>
                    <a:pt x="1180" y="816"/>
                  </a:cubicBezTo>
                  <a:cubicBezTo>
                    <a:pt x="1170" y="813"/>
                    <a:pt x="1170" y="813"/>
                    <a:pt x="1170" y="813"/>
                  </a:cubicBezTo>
                  <a:moveTo>
                    <a:pt x="40" y="795"/>
                  </a:moveTo>
                  <a:cubicBezTo>
                    <a:pt x="31" y="798"/>
                    <a:pt x="31" y="798"/>
                    <a:pt x="31" y="798"/>
                  </a:cubicBezTo>
                  <a:cubicBezTo>
                    <a:pt x="35" y="811"/>
                    <a:pt x="40" y="824"/>
                    <a:pt x="45" y="836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49" y="820"/>
                    <a:pt x="45" y="808"/>
                    <a:pt x="40" y="795"/>
                  </a:cubicBezTo>
                  <a:moveTo>
                    <a:pt x="1192" y="736"/>
                  </a:moveTo>
                  <a:cubicBezTo>
                    <a:pt x="1190" y="749"/>
                    <a:pt x="1186" y="762"/>
                    <a:pt x="1183" y="775"/>
                  </a:cubicBezTo>
                  <a:cubicBezTo>
                    <a:pt x="1192" y="778"/>
                    <a:pt x="1192" y="778"/>
                    <a:pt x="1192" y="778"/>
                  </a:cubicBezTo>
                  <a:cubicBezTo>
                    <a:pt x="1196" y="765"/>
                    <a:pt x="1199" y="751"/>
                    <a:pt x="1202" y="738"/>
                  </a:cubicBezTo>
                  <a:cubicBezTo>
                    <a:pt x="1192" y="736"/>
                    <a:pt x="1192" y="736"/>
                    <a:pt x="1192" y="736"/>
                  </a:cubicBezTo>
                  <a:moveTo>
                    <a:pt x="20" y="718"/>
                  </a:moveTo>
                  <a:cubicBezTo>
                    <a:pt x="11" y="720"/>
                    <a:pt x="11" y="720"/>
                    <a:pt x="11" y="720"/>
                  </a:cubicBezTo>
                  <a:cubicBezTo>
                    <a:pt x="13" y="733"/>
                    <a:pt x="16" y="746"/>
                    <a:pt x="19" y="759"/>
                  </a:cubicBezTo>
                  <a:cubicBezTo>
                    <a:pt x="29" y="757"/>
                    <a:pt x="29" y="757"/>
                    <a:pt x="29" y="757"/>
                  </a:cubicBezTo>
                  <a:cubicBezTo>
                    <a:pt x="26" y="744"/>
                    <a:pt x="23" y="731"/>
                    <a:pt x="20" y="718"/>
                  </a:cubicBezTo>
                  <a:moveTo>
                    <a:pt x="1205" y="655"/>
                  </a:moveTo>
                  <a:cubicBezTo>
                    <a:pt x="1204" y="657"/>
                    <a:pt x="1204" y="657"/>
                    <a:pt x="1204" y="657"/>
                  </a:cubicBezTo>
                  <a:cubicBezTo>
                    <a:pt x="1203" y="671"/>
                    <a:pt x="1202" y="684"/>
                    <a:pt x="1200" y="697"/>
                  </a:cubicBezTo>
                  <a:cubicBezTo>
                    <a:pt x="1210" y="698"/>
                    <a:pt x="1210" y="698"/>
                    <a:pt x="1210" y="698"/>
                  </a:cubicBezTo>
                  <a:cubicBezTo>
                    <a:pt x="1212" y="685"/>
                    <a:pt x="1213" y="671"/>
                    <a:pt x="1214" y="658"/>
                  </a:cubicBezTo>
                  <a:cubicBezTo>
                    <a:pt x="1215" y="656"/>
                    <a:pt x="1215" y="656"/>
                    <a:pt x="1215" y="656"/>
                  </a:cubicBezTo>
                  <a:cubicBezTo>
                    <a:pt x="1205" y="655"/>
                    <a:pt x="1205" y="655"/>
                    <a:pt x="1205" y="655"/>
                  </a:cubicBezTo>
                  <a:moveTo>
                    <a:pt x="11" y="639"/>
                  </a:moveTo>
                  <a:cubicBezTo>
                    <a:pt x="1" y="639"/>
                    <a:pt x="1" y="639"/>
                    <a:pt x="1" y="639"/>
                  </a:cubicBezTo>
                  <a:cubicBezTo>
                    <a:pt x="2" y="653"/>
                    <a:pt x="3" y="666"/>
                    <a:pt x="4" y="680"/>
                  </a:cubicBezTo>
                  <a:cubicBezTo>
                    <a:pt x="14" y="678"/>
                    <a:pt x="14" y="678"/>
                    <a:pt x="14" y="678"/>
                  </a:cubicBezTo>
                  <a:cubicBezTo>
                    <a:pt x="13" y="665"/>
                    <a:pt x="12" y="652"/>
                    <a:pt x="11" y="639"/>
                  </a:cubicBezTo>
                  <a:moveTo>
                    <a:pt x="1216" y="574"/>
                  </a:moveTo>
                  <a:cubicBezTo>
                    <a:pt x="1206" y="575"/>
                    <a:pt x="1206" y="575"/>
                    <a:pt x="1206" y="575"/>
                  </a:cubicBezTo>
                  <a:cubicBezTo>
                    <a:pt x="1206" y="585"/>
                    <a:pt x="1206" y="596"/>
                    <a:pt x="1206" y="607"/>
                  </a:cubicBezTo>
                  <a:cubicBezTo>
                    <a:pt x="1206" y="615"/>
                    <a:pt x="1206" y="615"/>
                    <a:pt x="1206" y="615"/>
                  </a:cubicBezTo>
                  <a:cubicBezTo>
                    <a:pt x="1216" y="615"/>
                    <a:pt x="1216" y="615"/>
                    <a:pt x="1216" y="615"/>
                  </a:cubicBezTo>
                  <a:cubicBezTo>
                    <a:pt x="1216" y="607"/>
                    <a:pt x="1216" y="607"/>
                    <a:pt x="1216" y="607"/>
                  </a:cubicBezTo>
                  <a:cubicBezTo>
                    <a:pt x="1216" y="596"/>
                    <a:pt x="1216" y="585"/>
                    <a:pt x="1216" y="574"/>
                  </a:cubicBezTo>
                  <a:moveTo>
                    <a:pt x="2" y="558"/>
                  </a:moveTo>
                  <a:cubicBezTo>
                    <a:pt x="1" y="572"/>
                    <a:pt x="1" y="585"/>
                    <a:pt x="0" y="599"/>
                  </a:cubicBezTo>
                  <a:cubicBezTo>
                    <a:pt x="10" y="599"/>
                    <a:pt x="10" y="599"/>
                    <a:pt x="10" y="599"/>
                  </a:cubicBezTo>
                  <a:cubicBezTo>
                    <a:pt x="11" y="585"/>
                    <a:pt x="11" y="572"/>
                    <a:pt x="12" y="559"/>
                  </a:cubicBezTo>
                  <a:cubicBezTo>
                    <a:pt x="2" y="558"/>
                    <a:pt x="2" y="558"/>
                    <a:pt x="2" y="558"/>
                  </a:cubicBezTo>
                  <a:moveTo>
                    <a:pt x="1206" y="494"/>
                  </a:moveTo>
                  <a:cubicBezTo>
                    <a:pt x="1196" y="496"/>
                    <a:pt x="1196" y="496"/>
                    <a:pt x="1196" y="496"/>
                  </a:cubicBezTo>
                  <a:cubicBezTo>
                    <a:pt x="1198" y="509"/>
                    <a:pt x="1201" y="522"/>
                    <a:pt x="1202" y="535"/>
                  </a:cubicBezTo>
                  <a:cubicBezTo>
                    <a:pt x="1212" y="534"/>
                    <a:pt x="1212" y="534"/>
                    <a:pt x="1212" y="534"/>
                  </a:cubicBezTo>
                  <a:cubicBezTo>
                    <a:pt x="1210" y="520"/>
                    <a:pt x="1208" y="507"/>
                    <a:pt x="1206" y="494"/>
                  </a:cubicBezTo>
                  <a:moveTo>
                    <a:pt x="14" y="478"/>
                  </a:moveTo>
                  <a:cubicBezTo>
                    <a:pt x="11" y="491"/>
                    <a:pt x="9" y="504"/>
                    <a:pt x="7" y="518"/>
                  </a:cubicBezTo>
                  <a:cubicBezTo>
                    <a:pt x="17" y="519"/>
                    <a:pt x="17" y="519"/>
                    <a:pt x="17" y="519"/>
                  </a:cubicBezTo>
                  <a:cubicBezTo>
                    <a:pt x="19" y="506"/>
                    <a:pt x="21" y="493"/>
                    <a:pt x="24" y="480"/>
                  </a:cubicBezTo>
                  <a:cubicBezTo>
                    <a:pt x="14" y="478"/>
                    <a:pt x="14" y="478"/>
                    <a:pt x="14" y="478"/>
                  </a:cubicBezTo>
                  <a:moveTo>
                    <a:pt x="1185" y="415"/>
                  </a:moveTo>
                  <a:cubicBezTo>
                    <a:pt x="1176" y="418"/>
                    <a:pt x="1176" y="418"/>
                    <a:pt x="1176" y="418"/>
                  </a:cubicBezTo>
                  <a:cubicBezTo>
                    <a:pt x="1180" y="431"/>
                    <a:pt x="1184" y="444"/>
                    <a:pt x="1187" y="457"/>
                  </a:cubicBezTo>
                  <a:cubicBezTo>
                    <a:pt x="1197" y="454"/>
                    <a:pt x="1197" y="454"/>
                    <a:pt x="1197" y="454"/>
                  </a:cubicBezTo>
                  <a:cubicBezTo>
                    <a:pt x="1194" y="441"/>
                    <a:pt x="1190" y="428"/>
                    <a:pt x="1185" y="415"/>
                  </a:cubicBezTo>
                  <a:moveTo>
                    <a:pt x="37" y="400"/>
                  </a:moveTo>
                  <a:cubicBezTo>
                    <a:pt x="32" y="412"/>
                    <a:pt x="28" y="425"/>
                    <a:pt x="24" y="439"/>
                  </a:cubicBezTo>
                  <a:cubicBezTo>
                    <a:pt x="34" y="441"/>
                    <a:pt x="34" y="441"/>
                    <a:pt x="34" y="441"/>
                  </a:cubicBezTo>
                  <a:cubicBezTo>
                    <a:pt x="37" y="428"/>
                    <a:pt x="42" y="415"/>
                    <a:pt x="46" y="403"/>
                  </a:cubicBezTo>
                  <a:cubicBezTo>
                    <a:pt x="37" y="400"/>
                    <a:pt x="37" y="400"/>
                    <a:pt x="37" y="400"/>
                  </a:cubicBezTo>
                  <a:moveTo>
                    <a:pt x="1155" y="340"/>
                  </a:moveTo>
                  <a:cubicBezTo>
                    <a:pt x="1146" y="345"/>
                    <a:pt x="1146" y="345"/>
                    <a:pt x="1146" y="345"/>
                  </a:cubicBezTo>
                  <a:cubicBezTo>
                    <a:pt x="1152" y="357"/>
                    <a:pt x="1157" y="369"/>
                    <a:pt x="1162" y="381"/>
                  </a:cubicBezTo>
                  <a:cubicBezTo>
                    <a:pt x="1171" y="377"/>
                    <a:pt x="1171" y="377"/>
                    <a:pt x="1171" y="377"/>
                  </a:cubicBezTo>
                  <a:cubicBezTo>
                    <a:pt x="1166" y="365"/>
                    <a:pt x="1161" y="352"/>
                    <a:pt x="1155" y="340"/>
                  </a:cubicBezTo>
                  <a:moveTo>
                    <a:pt x="69" y="326"/>
                  </a:moveTo>
                  <a:cubicBezTo>
                    <a:pt x="63" y="337"/>
                    <a:pt x="57" y="350"/>
                    <a:pt x="52" y="362"/>
                  </a:cubicBezTo>
                  <a:cubicBezTo>
                    <a:pt x="61" y="366"/>
                    <a:pt x="61" y="366"/>
                    <a:pt x="61" y="366"/>
                  </a:cubicBezTo>
                  <a:cubicBezTo>
                    <a:pt x="66" y="354"/>
                    <a:pt x="72" y="342"/>
                    <a:pt x="78" y="330"/>
                  </a:cubicBezTo>
                  <a:cubicBezTo>
                    <a:pt x="69" y="326"/>
                    <a:pt x="69" y="326"/>
                    <a:pt x="69" y="326"/>
                  </a:cubicBezTo>
                  <a:moveTo>
                    <a:pt x="1114" y="270"/>
                  </a:moveTo>
                  <a:cubicBezTo>
                    <a:pt x="1106" y="276"/>
                    <a:pt x="1106" y="276"/>
                    <a:pt x="1106" y="276"/>
                  </a:cubicBezTo>
                  <a:cubicBezTo>
                    <a:pt x="1113" y="287"/>
                    <a:pt x="1120" y="298"/>
                    <a:pt x="1127" y="310"/>
                  </a:cubicBezTo>
                  <a:cubicBezTo>
                    <a:pt x="1136" y="305"/>
                    <a:pt x="1136" y="305"/>
                    <a:pt x="1136" y="305"/>
                  </a:cubicBezTo>
                  <a:cubicBezTo>
                    <a:pt x="1129" y="293"/>
                    <a:pt x="1122" y="281"/>
                    <a:pt x="1114" y="270"/>
                  </a:cubicBezTo>
                  <a:moveTo>
                    <a:pt x="112" y="256"/>
                  </a:moveTo>
                  <a:cubicBezTo>
                    <a:pt x="104" y="267"/>
                    <a:pt x="97" y="278"/>
                    <a:pt x="90" y="290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105" y="284"/>
                    <a:pt x="112" y="273"/>
                    <a:pt x="120" y="262"/>
                  </a:cubicBezTo>
                  <a:cubicBezTo>
                    <a:pt x="112" y="256"/>
                    <a:pt x="112" y="256"/>
                    <a:pt x="112" y="256"/>
                  </a:cubicBezTo>
                  <a:moveTo>
                    <a:pt x="1065" y="206"/>
                  </a:moveTo>
                  <a:cubicBezTo>
                    <a:pt x="1057" y="212"/>
                    <a:pt x="1057" y="212"/>
                    <a:pt x="1057" y="212"/>
                  </a:cubicBezTo>
                  <a:cubicBezTo>
                    <a:pt x="1066" y="222"/>
                    <a:pt x="1074" y="233"/>
                    <a:pt x="1083" y="243"/>
                  </a:cubicBezTo>
                  <a:cubicBezTo>
                    <a:pt x="1091" y="237"/>
                    <a:pt x="1091" y="237"/>
                    <a:pt x="1091" y="237"/>
                  </a:cubicBezTo>
                  <a:cubicBezTo>
                    <a:pt x="1082" y="227"/>
                    <a:pt x="1074" y="216"/>
                    <a:pt x="1065" y="206"/>
                  </a:cubicBezTo>
                  <a:moveTo>
                    <a:pt x="163" y="193"/>
                  </a:moveTo>
                  <a:cubicBezTo>
                    <a:pt x="154" y="203"/>
                    <a:pt x="145" y="213"/>
                    <a:pt x="136" y="224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53" y="220"/>
                    <a:pt x="161" y="210"/>
                    <a:pt x="170" y="200"/>
                  </a:cubicBezTo>
                  <a:cubicBezTo>
                    <a:pt x="163" y="193"/>
                    <a:pt x="163" y="193"/>
                    <a:pt x="163" y="193"/>
                  </a:cubicBezTo>
                  <a:moveTo>
                    <a:pt x="1007" y="149"/>
                  </a:moveTo>
                  <a:cubicBezTo>
                    <a:pt x="1001" y="156"/>
                    <a:pt x="1001" y="156"/>
                    <a:pt x="1001" y="156"/>
                  </a:cubicBezTo>
                  <a:cubicBezTo>
                    <a:pt x="1011" y="165"/>
                    <a:pt x="1021" y="174"/>
                    <a:pt x="1030" y="183"/>
                  </a:cubicBezTo>
                  <a:cubicBezTo>
                    <a:pt x="1037" y="176"/>
                    <a:pt x="1037" y="176"/>
                    <a:pt x="1037" y="176"/>
                  </a:cubicBezTo>
                  <a:cubicBezTo>
                    <a:pt x="1027" y="167"/>
                    <a:pt x="1017" y="158"/>
                    <a:pt x="1007" y="149"/>
                  </a:cubicBezTo>
                  <a:moveTo>
                    <a:pt x="222" y="138"/>
                  </a:moveTo>
                  <a:cubicBezTo>
                    <a:pt x="212" y="146"/>
                    <a:pt x="202" y="155"/>
                    <a:pt x="192" y="164"/>
                  </a:cubicBezTo>
                  <a:cubicBezTo>
                    <a:pt x="199" y="172"/>
                    <a:pt x="199" y="172"/>
                    <a:pt x="199" y="172"/>
                  </a:cubicBezTo>
                  <a:cubicBezTo>
                    <a:pt x="208" y="163"/>
                    <a:pt x="219" y="154"/>
                    <a:pt x="229" y="146"/>
                  </a:cubicBezTo>
                  <a:cubicBezTo>
                    <a:pt x="222" y="138"/>
                    <a:pt x="222" y="138"/>
                    <a:pt x="222" y="138"/>
                  </a:cubicBezTo>
                  <a:moveTo>
                    <a:pt x="942" y="100"/>
                  </a:moveTo>
                  <a:cubicBezTo>
                    <a:pt x="937" y="108"/>
                    <a:pt x="937" y="108"/>
                    <a:pt x="937" y="108"/>
                  </a:cubicBezTo>
                  <a:cubicBezTo>
                    <a:pt x="948" y="115"/>
                    <a:pt x="959" y="123"/>
                    <a:pt x="970" y="131"/>
                  </a:cubicBezTo>
                  <a:cubicBezTo>
                    <a:pt x="976" y="123"/>
                    <a:pt x="976" y="123"/>
                    <a:pt x="976" y="123"/>
                  </a:cubicBezTo>
                  <a:cubicBezTo>
                    <a:pt x="965" y="115"/>
                    <a:pt x="954" y="107"/>
                    <a:pt x="942" y="100"/>
                  </a:cubicBezTo>
                  <a:moveTo>
                    <a:pt x="288" y="91"/>
                  </a:moveTo>
                  <a:cubicBezTo>
                    <a:pt x="277" y="98"/>
                    <a:pt x="265" y="105"/>
                    <a:pt x="255" y="113"/>
                  </a:cubicBezTo>
                  <a:cubicBezTo>
                    <a:pt x="260" y="121"/>
                    <a:pt x="260" y="121"/>
                    <a:pt x="260" y="121"/>
                  </a:cubicBezTo>
                  <a:cubicBezTo>
                    <a:pt x="271" y="114"/>
                    <a:pt x="282" y="106"/>
                    <a:pt x="294" y="99"/>
                  </a:cubicBezTo>
                  <a:cubicBezTo>
                    <a:pt x="288" y="91"/>
                    <a:pt x="288" y="91"/>
                    <a:pt x="288" y="91"/>
                  </a:cubicBezTo>
                  <a:moveTo>
                    <a:pt x="872" y="60"/>
                  </a:moveTo>
                  <a:cubicBezTo>
                    <a:pt x="867" y="68"/>
                    <a:pt x="867" y="68"/>
                    <a:pt x="867" y="68"/>
                  </a:cubicBezTo>
                  <a:cubicBezTo>
                    <a:pt x="879" y="74"/>
                    <a:pt x="891" y="80"/>
                    <a:pt x="903" y="87"/>
                  </a:cubicBezTo>
                  <a:cubicBezTo>
                    <a:pt x="908" y="78"/>
                    <a:pt x="908" y="78"/>
                    <a:pt x="908" y="78"/>
                  </a:cubicBezTo>
                  <a:cubicBezTo>
                    <a:pt x="896" y="72"/>
                    <a:pt x="884" y="65"/>
                    <a:pt x="872" y="60"/>
                  </a:cubicBezTo>
                  <a:moveTo>
                    <a:pt x="360" y="53"/>
                  </a:moveTo>
                  <a:cubicBezTo>
                    <a:pt x="348" y="58"/>
                    <a:pt x="336" y="64"/>
                    <a:pt x="324" y="70"/>
                  </a:cubicBezTo>
                  <a:cubicBezTo>
                    <a:pt x="328" y="79"/>
                    <a:pt x="328" y="79"/>
                    <a:pt x="328" y="79"/>
                  </a:cubicBezTo>
                  <a:cubicBezTo>
                    <a:pt x="340" y="73"/>
                    <a:pt x="352" y="67"/>
                    <a:pt x="364" y="62"/>
                  </a:cubicBezTo>
                  <a:cubicBezTo>
                    <a:pt x="360" y="53"/>
                    <a:pt x="360" y="53"/>
                    <a:pt x="360" y="53"/>
                  </a:cubicBezTo>
                  <a:moveTo>
                    <a:pt x="796" y="29"/>
                  </a:moveTo>
                  <a:cubicBezTo>
                    <a:pt x="793" y="39"/>
                    <a:pt x="793" y="39"/>
                    <a:pt x="793" y="39"/>
                  </a:cubicBezTo>
                  <a:cubicBezTo>
                    <a:pt x="806" y="43"/>
                    <a:pt x="818" y="48"/>
                    <a:pt x="831" y="52"/>
                  </a:cubicBezTo>
                  <a:cubicBezTo>
                    <a:pt x="835" y="43"/>
                    <a:pt x="835" y="43"/>
                    <a:pt x="835" y="43"/>
                  </a:cubicBezTo>
                  <a:cubicBezTo>
                    <a:pt x="822" y="38"/>
                    <a:pt x="809" y="33"/>
                    <a:pt x="796" y="29"/>
                  </a:cubicBezTo>
                  <a:moveTo>
                    <a:pt x="436" y="24"/>
                  </a:moveTo>
                  <a:cubicBezTo>
                    <a:pt x="423" y="29"/>
                    <a:pt x="410" y="33"/>
                    <a:pt x="398" y="37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13" y="42"/>
                    <a:pt x="426" y="38"/>
                    <a:pt x="439" y="34"/>
                  </a:cubicBezTo>
                  <a:cubicBezTo>
                    <a:pt x="436" y="24"/>
                    <a:pt x="436" y="24"/>
                    <a:pt x="436" y="24"/>
                  </a:cubicBezTo>
                  <a:moveTo>
                    <a:pt x="718" y="10"/>
                  </a:moveTo>
                  <a:cubicBezTo>
                    <a:pt x="716" y="19"/>
                    <a:pt x="716" y="19"/>
                    <a:pt x="716" y="19"/>
                  </a:cubicBezTo>
                  <a:cubicBezTo>
                    <a:pt x="729" y="22"/>
                    <a:pt x="742" y="24"/>
                    <a:pt x="755" y="28"/>
                  </a:cubicBezTo>
                  <a:cubicBezTo>
                    <a:pt x="757" y="18"/>
                    <a:pt x="757" y="18"/>
                    <a:pt x="757" y="18"/>
                  </a:cubicBezTo>
                  <a:cubicBezTo>
                    <a:pt x="744" y="15"/>
                    <a:pt x="731" y="12"/>
                    <a:pt x="718" y="10"/>
                  </a:cubicBezTo>
                  <a:moveTo>
                    <a:pt x="515" y="7"/>
                  </a:moveTo>
                  <a:cubicBezTo>
                    <a:pt x="502" y="9"/>
                    <a:pt x="489" y="11"/>
                    <a:pt x="475" y="14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91" y="21"/>
                    <a:pt x="504" y="19"/>
                    <a:pt x="517" y="17"/>
                  </a:cubicBezTo>
                  <a:cubicBezTo>
                    <a:pt x="515" y="7"/>
                    <a:pt x="515" y="7"/>
                    <a:pt x="515" y="7"/>
                  </a:cubicBezTo>
                  <a:moveTo>
                    <a:pt x="637" y="0"/>
                  </a:moveTo>
                  <a:cubicBezTo>
                    <a:pt x="636" y="10"/>
                    <a:pt x="636" y="10"/>
                    <a:pt x="636" y="10"/>
                  </a:cubicBezTo>
                  <a:cubicBezTo>
                    <a:pt x="644" y="11"/>
                    <a:pt x="651" y="11"/>
                    <a:pt x="658" y="12"/>
                  </a:cubicBezTo>
                  <a:cubicBezTo>
                    <a:pt x="664" y="12"/>
                    <a:pt x="670" y="13"/>
                    <a:pt x="676" y="14"/>
                  </a:cubicBezTo>
                  <a:cubicBezTo>
                    <a:pt x="677" y="4"/>
                    <a:pt x="677" y="4"/>
                    <a:pt x="677" y="4"/>
                  </a:cubicBezTo>
                  <a:cubicBezTo>
                    <a:pt x="671" y="3"/>
                    <a:pt x="665" y="2"/>
                    <a:pt x="659" y="2"/>
                  </a:cubicBezTo>
                  <a:cubicBezTo>
                    <a:pt x="652" y="1"/>
                    <a:pt x="644" y="1"/>
                    <a:pt x="637" y="0"/>
                  </a:cubicBezTo>
                  <a:moveTo>
                    <a:pt x="596" y="0"/>
                  </a:moveTo>
                  <a:cubicBezTo>
                    <a:pt x="583" y="0"/>
                    <a:pt x="569" y="1"/>
                    <a:pt x="556" y="2"/>
                  </a:cubicBezTo>
                  <a:cubicBezTo>
                    <a:pt x="557" y="12"/>
                    <a:pt x="557" y="12"/>
                    <a:pt x="557" y="12"/>
                  </a:cubicBezTo>
                  <a:cubicBezTo>
                    <a:pt x="570" y="11"/>
                    <a:pt x="583" y="10"/>
                    <a:pt x="596" y="10"/>
                  </a:cubicBezTo>
                  <a:cubicBezTo>
                    <a:pt x="596" y="0"/>
                    <a:pt x="596" y="0"/>
                    <a:pt x="5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391"/>
            <p:cNvSpPr>
              <a:spLocks noEditPoints="1"/>
            </p:cNvSpPr>
            <p:nvPr/>
          </p:nvSpPr>
          <p:spPr bwMode="auto">
            <a:xfrm>
              <a:off x="2214563" y="-452438"/>
              <a:ext cx="7762875" cy="7759700"/>
            </a:xfrm>
            <a:custGeom>
              <a:avLst/>
              <a:gdLst>
                <a:gd name="T0" fmla="*/ 1020 w 2068"/>
                <a:gd name="T1" fmla="*/ 2036 h 2067"/>
                <a:gd name="T2" fmla="*/ 1090 w 2068"/>
                <a:gd name="T3" fmla="*/ 2065 h 2067"/>
                <a:gd name="T4" fmla="*/ 810 w 2068"/>
                <a:gd name="T5" fmla="*/ 2042 h 2067"/>
                <a:gd name="T6" fmla="*/ 1291 w 2068"/>
                <a:gd name="T7" fmla="*/ 2003 h 2067"/>
                <a:gd name="T8" fmla="*/ 1291 w 2068"/>
                <a:gd name="T9" fmla="*/ 2003 h 2067"/>
                <a:gd name="T10" fmla="*/ 750 w 2068"/>
                <a:gd name="T11" fmla="*/ 1996 h 2067"/>
                <a:gd name="T12" fmla="*/ 1367 w 2068"/>
                <a:gd name="T13" fmla="*/ 2012 h 2067"/>
                <a:gd name="T14" fmla="*/ 546 w 2068"/>
                <a:gd name="T15" fmla="*/ 1944 h 2067"/>
                <a:gd name="T16" fmla="*/ 1544 w 2068"/>
                <a:gd name="T17" fmla="*/ 1898 h 2067"/>
                <a:gd name="T18" fmla="*/ 1544 w 2068"/>
                <a:gd name="T19" fmla="*/ 1898 h 2067"/>
                <a:gd name="T20" fmla="*/ 501 w 2068"/>
                <a:gd name="T21" fmla="*/ 1884 h 2067"/>
                <a:gd name="T22" fmla="*/ 1618 w 2068"/>
                <a:gd name="T23" fmla="*/ 1886 h 2067"/>
                <a:gd name="T24" fmla="*/ 318 w 2068"/>
                <a:gd name="T25" fmla="*/ 1779 h 2067"/>
                <a:gd name="T26" fmla="*/ 1758 w 2068"/>
                <a:gd name="T27" fmla="*/ 1729 h 2067"/>
                <a:gd name="T28" fmla="*/ 1758 w 2068"/>
                <a:gd name="T29" fmla="*/ 1729 h 2067"/>
                <a:gd name="T30" fmla="*/ 291 w 2068"/>
                <a:gd name="T31" fmla="*/ 1708 h 2067"/>
                <a:gd name="T32" fmla="*/ 1827 w 2068"/>
                <a:gd name="T33" fmla="*/ 1697 h 2067"/>
                <a:gd name="T34" fmla="*/ 144 w 2068"/>
                <a:gd name="T35" fmla="*/ 1558 h 2067"/>
                <a:gd name="T36" fmla="*/ 1919 w 2068"/>
                <a:gd name="T37" fmla="*/ 1508 h 2067"/>
                <a:gd name="T38" fmla="*/ 1919 w 2068"/>
                <a:gd name="T39" fmla="*/ 1508 h 2067"/>
                <a:gd name="T40" fmla="*/ 137 w 2068"/>
                <a:gd name="T41" fmla="*/ 1483 h 2067"/>
                <a:gd name="T42" fmla="*/ 1977 w 2068"/>
                <a:gd name="T43" fmla="*/ 1459 h 2067"/>
                <a:gd name="T44" fmla="*/ 35 w 2068"/>
                <a:gd name="T45" fmla="*/ 1299 h 2067"/>
                <a:gd name="T46" fmla="*/ 2014 w 2068"/>
                <a:gd name="T47" fmla="*/ 1252 h 2067"/>
                <a:gd name="T48" fmla="*/ 2014 w 2068"/>
                <a:gd name="T49" fmla="*/ 1252 h 2067"/>
                <a:gd name="T50" fmla="*/ 49 w 2068"/>
                <a:gd name="T51" fmla="*/ 1225 h 2067"/>
                <a:gd name="T52" fmla="*/ 2027 w 2068"/>
                <a:gd name="T53" fmla="*/ 1185 h 2067"/>
                <a:gd name="T54" fmla="*/ 2035 w 2068"/>
                <a:gd name="T55" fmla="*/ 1112 h 2067"/>
                <a:gd name="T56" fmla="*/ 32 w 2068"/>
                <a:gd name="T57" fmla="*/ 1089 h 2067"/>
                <a:gd name="T58" fmla="*/ 2067 w 2068"/>
                <a:gd name="T59" fmla="*/ 974 h 2067"/>
                <a:gd name="T60" fmla="*/ 2068 w 2068"/>
                <a:gd name="T61" fmla="*/ 1045 h 2067"/>
                <a:gd name="T62" fmla="*/ 4 w 2068"/>
                <a:gd name="T63" fmla="*/ 947 h 2067"/>
                <a:gd name="T64" fmla="*/ 12 w 2068"/>
                <a:gd name="T65" fmla="*/ 880 h 2067"/>
                <a:gd name="T66" fmla="*/ 2060 w 2068"/>
                <a:gd name="T67" fmla="*/ 904 h 2067"/>
                <a:gd name="T68" fmla="*/ 54 w 2068"/>
                <a:gd name="T69" fmla="*/ 817 h 2067"/>
                <a:gd name="T70" fmla="*/ 1984 w 2068"/>
                <a:gd name="T71" fmla="*/ 708 h 2067"/>
                <a:gd name="T72" fmla="*/ 91 w 2068"/>
                <a:gd name="T73" fmla="*/ 610 h 2067"/>
                <a:gd name="T74" fmla="*/ 91 w 2068"/>
                <a:gd name="T75" fmla="*/ 610 h 2067"/>
                <a:gd name="T76" fmla="*/ 1988 w 2068"/>
                <a:gd name="T77" fmla="*/ 632 h 2067"/>
                <a:gd name="T78" fmla="*/ 149 w 2068"/>
                <a:gd name="T79" fmla="*/ 560 h 2067"/>
                <a:gd name="T80" fmla="*/ 1861 w 2068"/>
                <a:gd name="T81" fmla="*/ 464 h 2067"/>
                <a:gd name="T82" fmla="*/ 241 w 2068"/>
                <a:gd name="T83" fmla="*/ 371 h 2067"/>
                <a:gd name="T84" fmla="*/ 241 w 2068"/>
                <a:gd name="T85" fmla="*/ 371 h 2067"/>
                <a:gd name="T86" fmla="*/ 1844 w 2068"/>
                <a:gd name="T87" fmla="*/ 391 h 2067"/>
                <a:gd name="T88" fmla="*/ 309 w 2068"/>
                <a:gd name="T89" fmla="*/ 339 h 2067"/>
                <a:gd name="T90" fmla="*/ 1677 w 2068"/>
                <a:gd name="T91" fmla="*/ 263 h 2067"/>
                <a:gd name="T92" fmla="*/ 449 w 2068"/>
                <a:gd name="T93" fmla="*/ 182 h 2067"/>
                <a:gd name="T94" fmla="*/ 449 w 2068"/>
                <a:gd name="T95" fmla="*/ 182 h 2067"/>
                <a:gd name="T96" fmla="*/ 1641 w 2068"/>
                <a:gd name="T97" fmla="*/ 196 h 2067"/>
                <a:gd name="T98" fmla="*/ 524 w 2068"/>
                <a:gd name="T99" fmla="*/ 170 h 2067"/>
                <a:gd name="T100" fmla="*/ 1445 w 2068"/>
                <a:gd name="T101" fmla="*/ 118 h 2067"/>
                <a:gd name="T102" fmla="*/ 700 w 2068"/>
                <a:gd name="T103" fmla="*/ 55 h 2067"/>
                <a:gd name="T104" fmla="*/ 700 w 2068"/>
                <a:gd name="T105" fmla="*/ 55 h 2067"/>
                <a:gd name="T106" fmla="*/ 1392 w 2068"/>
                <a:gd name="T107" fmla="*/ 64 h 2067"/>
                <a:gd name="T108" fmla="*/ 775 w 2068"/>
                <a:gd name="T109" fmla="*/ 64 h 2067"/>
                <a:gd name="T110" fmla="*/ 1183 w 2068"/>
                <a:gd name="T111" fmla="*/ 41 h 2067"/>
                <a:gd name="T112" fmla="*/ 976 w 2068"/>
                <a:gd name="T113" fmla="*/ 1 h 2067"/>
                <a:gd name="T114" fmla="*/ 976 w 2068"/>
                <a:gd name="T115" fmla="*/ 1 h 2067"/>
                <a:gd name="T116" fmla="*/ 1117 w 2068"/>
                <a:gd name="T117" fmla="*/ 3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8" h="2067">
                  <a:moveTo>
                    <a:pt x="952" y="2033"/>
                  </a:moveTo>
                  <a:cubicBezTo>
                    <a:pt x="949" y="2063"/>
                    <a:pt x="949" y="2063"/>
                    <a:pt x="949" y="2063"/>
                  </a:cubicBezTo>
                  <a:cubicBezTo>
                    <a:pt x="973" y="2065"/>
                    <a:pt x="997" y="2066"/>
                    <a:pt x="1020" y="2067"/>
                  </a:cubicBezTo>
                  <a:cubicBezTo>
                    <a:pt x="1020" y="2036"/>
                    <a:pt x="1020" y="2036"/>
                    <a:pt x="1020" y="2036"/>
                  </a:cubicBezTo>
                  <a:cubicBezTo>
                    <a:pt x="998" y="2036"/>
                    <a:pt x="975" y="2035"/>
                    <a:pt x="952" y="2033"/>
                  </a:cubicBezTo>
                  <a:moveTo>
                    <a:pt x="1157" y="2029"/>
                  </a:moveTo>
                  <a:cubicBezTo>
                    <a:pt x="1135" y="2032"/>
                    <a:pt x="1112" y="2034"/>
                    <a:pt x="1089" y="2035"/>
                  </a:cubicBezTo>
                  <a:cubicBezTo>
                    <a:pt x="1090" y="2065"/>
                    <a:pt x="1090" y="2065"/>
                    <a:pt x="1090" y="2065"/>
                  </a:cubicBezTo>
                  <a:cubicBezTo>
                    <a:pt x="1114" y="2064"/>
                    <a:pt x="1137" y="2062"/>
                    <a:pt x="1161" y="2059"/>
                  </a:cubicBezTo>
                  <a:cubicBezTo>
                    <a:pt x="1157" y="2029"/>
                    <a:pt x="1157" y="2029"/>
                    <a:pt x="1157" y="2029"/>
                  </a:cubicBezTo>
                  <a:moveTo>
                    <a:pt x="816" y="2013"/>
                  </a:moveTo>
                  <a:cubicBezTo>
                    <a:pt x="810" y="2042"/>
                    <a:pt x="810" y="2042"/>
                    <a:pt x="810" y="2042"/>
                  </a:cubicBezTo>
                  <a:cubicBezTo>
                    <a:pt x="833" y="2047"/>
                    <a:pt x="856" y="2052"/>
                    <a:pt x="879" y="2055"/>
                  </a:cubicBezTo>
                  <a:cubicBezTo>
                    <a:pt x="884" y="2025"/>
                    <a:pt x="884" y="2025"/>
                    <a:pt x="884" y="2025"/>
                  </a:cubicBezTo>
                  <a:cubicBezTo>
                    <a:pt x="861" y="2022"/>
                    <a:pt x="839" y="2018"/>
                    <a:pt x="816" y="2013"/>
                  </a:cubicBezTo>
                  <a:moveTo>
                    <a:pt x="1291" y="2003"/>
                  </a:moveTo>
                  <a:cubicBezTo>
                    <a:pt x="1269" y="2009"/>
                    <a:pt x="1247" y="2014"/>
                    <a:pt x="1225" y="2019"/>
                  </a:cubicBezTo>
                  <a:cubicBezTo>
                    <a:pt x="1231" y="2048"/>
                    <a:pt x="1231" y="2048"/>
                    <a:pt x="1231" y="2048"/>
                  </a:cubicBezTo>
                  <a:cubicBezTo>
                    <a:pt x="1253" y="2044"/>
                    <a:pt x="1277" y="2038"/>
                    <a:pt x="1299" y="2032"/>
                  </a:cubicBezTo>
                  <a:cubicBezTo>
                    <a:pt x="1291" y="2003"/>
                    <a:pt x="1291" y="2003"/>
                    <a:pt x="1291" y="2003"/>
                  </a:cubicBezTo>
                  <a:moveTo>
                    <a:pt x="685" y="1974"/>
                  </a:moveTo>
                  <a:cubicBezTo>
                    <a:pt x="675" y="2002"/>
                    <a:pt x="675" y="2002"/>
                    <a:pt x="675" y="2002"/>
                  </a:cubicBezTo>
                  <a:cubicBezTo>
                    <a:pt x="697" y="2010"/>
                    <a:pt x="719" y="2018"/>
                    <a:pt x="742" y="2025"/>
                  </a:cubicBezTo>
                  <a:cubicBezTo>
                    <a:pt x="750" y="1996"/>
                    <a:pt x="750" y="1996"/>
                    <a:pt x="750" y="1996"/>
                  </a:cubicBezTo>
                  <a:cubicBezTo>
                    <a:pt x="728" y="1989"/>
                    <a:pt x="706" y="1982"/>
                    <a:pt x="685" y="1974"/>
                  </a:cubicBezTo>
                  <a:moveTo>
                    <a:pt x="1421" y="1960"/>
                  </a:moveTo>
                  <a:cubicBezTo>
                    <a:pt x="1400" y="1968"/>
                    <a:pt x="1379" y="1976"/>
                    <a:pt x="1357" y="1984"/>
                  </a:cubicBezTo>
                  <a:cubicBezTo>
                    <a:pt x="1367" y="2012"/>
                    <a:pt x="1367" y="2012"/>
                    <a:pt x="1367" y="2012"/>
                  </a:cubicBezTo>
                  <a:cubicBezTo>
                    <a:pt x="1389" y="2005"/>
                    <a:pt x="1411" y="1996"/>
                    <a:pt x="1433" y="1987"/>
                  </a:cubicBezTo>
                  <a:cubicBezTo>
                    <a:pt x="1421" y="1960"/>
                    <a:pt x="1421" y="1960"/>
                    <a:pt x="1421" y="1960"/>
                  </a:cubicBezTo>
                  <a:moveTo>
                    <a:pt x="560" y="1918"/>
                  </a:moveTo>
                  <a:cubicBezTo>
                    <a:pt x="546" y="1944"/>
                    <a:pt x="546" y="1944"/>
                    <a:pt x="546" y="1944"/>
                  </a:cubicBezTo>
                  <a:cubicBezTo>
                    <a:pt x="567" y="1955"/>
                    <a:pt x="588" y="1966"/>
                    <a:pt x="609" y="1976"/>
                  </a:cubicBezTo>
                  <a:cubicBezTo>
                    <a:pt x="622" y="1948"/>
                    <a:pt x="622" y="1948"/>
                    <a:pt x="622" y="1948"/>
                  </a:cubicBezTo>
                  <a:cubicBezTo>
                    <a:pt x="601" y="1939"/>
                    <a:pt x="580" y="1929"/>
                    <a:pt x="560" y="1918"/>
                  </a:cubicBezTo>
                  <a:moveTo>
                    <a:pt x="1544" y="1898"/>
                  </a:moveTo>
                  <a:cubicBezTo>
                    <a:pt x="1524" y="1910"/>
                    <a:pt x="1504" y="1921"/>
                    <a:pt x="1483" y="1931"/>
                  </a:cubicBezTo>
                  <a:cubicBezTo>
                    <a:pt x="1497" y="1958"/>
                    <a:pt x="1497" y="1958"/>
                    <a:pt x="1497" y="1958"/>
                  </a:cubicBezTo>
                  <a:cubicBezTo>
                    <a:pt x="1518" y="1947"/>
                    <a:pt x="1539" y="1936"/>
                    <a:pt x="1559" y="1924"/>
                  </a:cubicBezTo>
                  <a:cubicBezTo>
                    <a:pt x="1544" y="1898"/>
                    <a:pt x="1544" y="1898"/>
                    <a:pt x="1544" y="1898"/>
                  </a:cubicBezTo>
                  <a:moveTo>
                    <a:pt x="444" y="1845"/>
                  </a:moveTo>
                  <a:cubicBezTo>
                    <a:pt x="427" y="1869"/>
                    <a:pt x="427" y="1869"/>
                    <a:pt x="427" y="1869"/>
                  </a:cubicBezTo>
                  <a:cubicBezTo>
                    <a:pt x="445" y="1883"/>
                    <a:pt x="465" y="1896"/>
                    <a:pt x="485" y="1909"/>
                  </a:cubicBezTo>
                  <a:cubicBezTo>
                    <a:pt x="501" y="1884"/>
                    <a:pt x="501" y="1884"/>
                    <a:pt x="501" y="1884"/>
                  </a:cubicBezTo>
                  <a:cubicBezTo>
                    <a:pt x="482" y="1871"/>
                    <a:pt x="462" y="1858"/>
                    <a:pt x="444" y="1845"/>
                  </a:cubicBezTo>
                  <a:moveTo>
                    <a:pt x="1656" y="1821"/>
                  </a:moveTo>
                  <a:cubicBezTo>
                    <a:pt x="1639" y="1835"/>
                    <a:pt x="1620" y="1849"/>
                    <a:pt x="1601" y="1861"/>
                  </a:cubicBezTo>
                  <a:cubicBezTo>
                    <a:pt x="1618" y="1886"/>
                    <a:pt x="1618" y="1886"/>
                    <a:pt x="1618" y="1886"/>
                  </a:cubicBezTo>
                  <a:cubicBezTo>
                    <a:pt x="1637" y="1873"/>
                    <a:pt x="1657" y="1859"/>
                    <a:pt x="1675" y="1845"/>
                  </a:cubicBezTo>
                  <a:cubicBezTo>
                    <a:pt x="1656" y="1821"/>
                    <a:pt x="1656" y="1821"/>
                    <a:pt x="1656" y="1821"/>
                  </a:cubicBezTo>
                  <a:moveTo>
                    <a:pt x="339" y="1757"/>
                  </a:moveTo>
                  <a:cubicBezTo>
                    <a:pt x="318" y="1779"/>
                    <a:pt x="318" y="1779"/>
                    <a:pt x="318" y="1779"/>
                  </a:cubicBezTo>
                  <a:cubicBezTo>
                    <a:pt x="335" y="1795"/>
                    <a:pt x="353" y="1811"/>
                    <a:pt x="371" y="1826"/>
                  </a:cubicBezTo>
                  <a:cubicBezTo>
                    <a:pt x="390" y="1803"/>
                    <a:pt x="390" y="1803"/>
                    <a:pt x="390" y="1803"/>
                  </a:cubicBezTo>
                  <a:cubicBezTo>
                    <a:pt x="373" y="1788"/>
                    <a:pt x="356" y="1773"/>
                    <a:pt x="339" y="1757"/>
                  </a:cubicBezTo>
                  <a:moveTo>
                    <a:pt x="1758" y="1729"/>
                  </a:moveTo>
                  <a:cubicBezTo>
                    <a:pt x="1742" y="1745"/>
                    <a:pt x="1726" y="1761"/>
                    <a:pt x="1709" y="1777"/>
                  </a:cubicBezTo>
                  <a:cubicBezTo>
                    <a:pt x="1729" y="1799"/>
                    <a:pt x="1729" y="1799"/>
                    <a:pt x="1729" y="1799"/>
                  </a:cubicBezTo>
                  <a:cubicBezTo>
                    <a:pt x="1746" y="1783"/>
                    <a:pt x="1763" y="1766"/>
                    <a:pt x="1779" y="1750"/>
                  </a:cubicBezTo>
                  <a:cubicBezTo>
                    <a:pt x="1758" y="1729"/>
                    <a:pt x="1758" y="1729"/>
                    <a:pt x="1758" y="1729"/>
                  </a:cubicBezTo>
                  <a:moveTo>
                    <a:pt x="247" y="1656"/>
                  </a:moveTo>
                  <a:cubicBezTo>
                    <a:pt x="223" y="1675"/>
                    <a:pt x="223" y="1675"/>
                    <a:pt x="223" y="1675"/>
                  </a:cubicBezTo>
                  <a:cubicBezTo>
                    <a:pt x="238" y="1693"/>
                    <a:pt x="253" y="1711"/>
                    <a:pt x="269" y="1728"/>
                  </a:cubicBezTo>
                  <a:cubicBezTo>
                    <a:pt x="291" y="1708"/>
                    <a:pt x="291" y="1708"/>
                    <a:pt x="291" y="1708"/>
                  </a:cubicBezTo>
                  <a:cubicBezTo>
                    <a:pt x="276" y="1691"/>
                    <a:pt x="261" y="1674"/>
                    <a:pt x="247" y="1656"/>
                  </a:cubicBezTo>
                  <a:moveTo>
                    <a:pt x="1846" y="1624"/>
                  </a:moveTo>
                  <a:cubicBezTo>
                    <a:pt x="1833" y="1642"/>
                    <a:pt x="1819" y="1661"/>
                    <a:pt x="1804" y="1678"/>
                  </a:cubicBezTo>
                  <a:cubicBezTo>
                    <a:pt x="1827" y="1697"/>
                    <a:pt x="1827" y="1697"/>
                    <a:pt x="1827" y="1697"/>
                  </a:cubicBezTo>
                  <a:cubicBezTo>
                    <a:pt x="1842" y="1679"/>
                    <a:pt x="1857" y="1661"/>
                    <a:pt x="1870" y="1642"/>
                  </a:cubicBezTo>
                  <a:cubicBezTo>
                    <a:pt x="1846" y="1624"/>
                    <a:pt x="1846" y="1624"/>
                    <a:pt x="1846" y="1624"/>
                  </a:cubicBezTo>
                  <a:moveTo>
                    <a:pt x="169" y="1543"/>
                  </a:moveTo>
                  <a:cubicBezTo>
                    <a:pt x="144" y="1558"/>
                    <a:pt x="144" y="1558"/>
                    <a:pt x="144" y="1558"/>
                  </a:cubicBezTo>
                  <a:cubicBezTo>
                    <a:pt x="156" y="1579"/>
                    <a:pt x="168" y="1599"/>
                    <a:pt x="182" y="1618"/>
                  </a:cubicBezTo>
                  <a:cubicBezTo>
                    <a:pt x="206" y="1601"/>
                    <a:pt x="206" y="1601"/>
                    <a:pt x="206" y="1601"/>
                  </a:cubicBezTo>
                  <a:cubicBezTo>
                    <a:pt x="194" y="1582"/>
                    <a:pt x="181" y="1563"/>
                    <a:pt x="169" y="1543"/>
                  </a:cubicBezTo>
                  <a:moveTo>
                    <a:pt x="1919" y="1508"/>
                  </a:moveTo>
                  <a:cubicBezTo>
                    <a:pt x="1908" y="1528"/>
                    <a:pt x="1897" y="1548"/>
                    <a:pt x="1884" y="1568"/>
                  </a:cubicBezTo>
                  <a:cubicBezTo>
                    <a:pt x="1910" y="1583"/>
                    <a:pt x="1910" y="1583"/>
                    <a:pt x="1910" y="1583"/>
                  </a:cubicBezTo>
                  <a:cubicBezTo>
                    <a:pt x="1922" y="1564"/>
                    <a:pt x="1934" y="1543"/>
                    <a:pt x="1945" y="1523"/>
                  </a:cubicBezTo>
                  <a:cubicBezTo>
                    <a:pt x="1919" y="1508"/>
                    <a:pt x="1919" y="1508"/>
                    <a:pt x="1919" y="1508"/>
                  </a:cubicBezTo>
                  <a:moveTo>
                    <a:pt x="108" y="1421"/>
                  </a:moveTo>
                  <a:cubicBezTo>
                    <a:pt x="80" y="1432"/>
                    <a:pt x="80" y="1432"/>
                    <a:pt x="80" y="1432"/>
                  </a:cubicBezTo>
                  <a:cubicBezTo>
                    <a:pt x="89" y="1454"/>
                    <a:pt x="99" y="1476"/>
                    <a:pt x="110" y="1496"/>
                  </a:cubicBezTo>
                  <a:cubicBezTo>
                    <a:pt x="137" y="1483"/>
                    <a:pt x="137" y="1483"/>
                    <a:pt x="137" y="1483"/>
                  </a:cubicBezTo>
                  <a:cubicBezTo>
                    <a:pt x="127" y="1463"/>
                    <a:pt x="117" y="1442"/>
                    <a:pt x="108" y="1421"/>
                  </a:cubicBezTo>
                  <a:moveTo>
                    <a:pt x="1976" y="1383"/>
                  </a:moveTo>
                  <a:cubicBezTo>
                    <a:pt x="1968" y="1405"/>
                    <a:pt x="1959" y="1426"/>
                    <a:pt x="1949" y="1447"/>
                  </a:cubicBezTo>
                  <a:cubicBezTo>
                    <a:pt x="1977" y="1459"/>
                    <a:pt x="1977" y="1459"/>
                    <a:pt x="1977" y="1459"/>
                  </a:cubicBezTo>
                  <a:cubicBezTo>
                    <a:pt x="1986" y="1438"/>
                    <a:pt x="1996" y="1416"/>
                    <a:pt x="2004" y="1394"/>
                  </a:cubicBezTo>
                  <a:cubicBezTo>
                    <a:pt x="1976" y="1383"/>
                    <a:pt x="1976" y="1383"/>
                    <a:pt x="1976" y="1383"/>
                  </a:cubicBezTo>
                  <a:moveTo>
                    <a:pt x="64" y="1291"/>
                  </a:moveTo>
                  <a:cubicBezTo>
                    <a:pt x="35" y="1299"/>
                    <a:pt x="35" y="1299"/>
                    <a:pt x="35" y="1299"/>
                  </a:cubicBezTo>
                  <a:cubicBezTo>
                    <a:pt x="41" y="1322"/>
                    <a:pt x="48" y="1344"/>
                    <a:pt x="55" y="1367"/>
                  </a:cubicBezTo>
                  <a:cubicBezTo>
                    <a:pt x="84" y="1357"/>
                    <a:pt x="84" y="1357"/>
                    <a:pt x="84" y="1357"/>
                  </a:cubicBezTo>
                  <a:cubicBezTo>
                    <a:pt x="76" y="1335"/>
                    <a:pt x="70" y="1313"/>
                    <a:pt x="64" y="1291"/>
                  </a:cubicBezTo>
                  <a:moveTo>
                    <a:pt x="2014" y="1252"/>
                  </a:moveTo>
                  <a:cubicBezTo>
                    <a:pt x="2009" y="1274"/>
                    <a:pt x="2004" y="1297"/>
                    <a:pt x="1997" y="1318"/>
                  </a:cubicBezTo>
                  <a:cubicBezTo>
                    <a:pt x="2026" y="1327"/>
                    <a:pt x="2026" y="1327"/>
                    <a:pt x="2026" y="1327"/>
                  </a:cubicBezTo>
                  <a:cubicBezTo>
                    <a:pt x="2032" y="1304"/>
                    <a:pt x="2038" y="1281"/>
                    <a:pt x="2044" y="1259"/>
                  </a:cubicBezTo>
                  <a:cubicBezTo>
                    <a:pt x="2014" y="1252"/>
                    <a:pt x="2014" y="1252"/>
                    <a:pt x="2014" y="1252"/>
                  </a:cubicBezTo>
                  <a:moveTo>
                    <a:pt x="38" y="1157"/>
                  </a:moveTo>
                  <a:cubicBezTo>
                    <a:pt x="8" y="1161"/>
                    <a:pt x="8" y="1161"/>
                    <a:pt x="8" y="1161"/>
                  </a:cubicBezTo>
                  <a:cubicBezTo>
                    <a:pt x="11" y="1184"/>
                    <a:pt x="15" y="1207"/>
                    <a:pt x="19" y="1230"/>
                  </a:cubicBezTo>
                  <a:cubicBezTo>
                    <a:pt x="49" y="1225"/>
                    <a:pt x="49" y="1225"/>
                    <a:pt x="49" y="1225"/>
                  </a:cubicBezTo>
                  <a:cubicBezTo>
                    <a:pt x="44" y="1203"/>
                    <a:pt x="41" y="1180"/>
                    <a:pt x="38" y="1157"/>
                  </a:cubicBezTo>
                  <a:moveTo>
                    <a:pt x="2035" y="1112"/>
                  </a:moveTo>
                  <a:cubicBezTo>
                    <a:pt x="2035" y="1117"/>
                    <a:pt x="2035" y="1117"/>
                    <a:pt x="2035" y="1117"/>
                  </a:cubicBezTo>
                  <a:cubicBezTo>
                    <a:pt x="2033" y="1139"/>
                    <a:pt x="2030" y="1162"/>
                    <a:pt x="2027" y="1185"/>
                  </a:cubicBezTo>
                  <a:cubicBezTo>
                    <a:pt x="2056" y="1189"/>
                    <a:pt x="2056" y="1189"/>
                    <a:pt x="2056" y="1189"/>
                  </a:cubicBezTo>
                  <a:cubicBezTo>
                    <a:pt x="2060" y="1166"/>
                    <a:pt x="2063" y="1143"/>
                    <a:pt x="2065" y="1119"/>
                  </a:cubicBezTo>
                  <a:cubicBezTo>
                    <a:pt x="2065" y="1115"/>
                    <a:pt x="2065" y="1115"/>
                    <a:pt x="2065" y="1115"/>
                  </a:cubicBezTo>
                  <a:cubicBezTo>
                    <a:pt x="2035" y="1112"/>
                    <a:pt x="2035" y="1112"/>
                    <a:pt x="2035" y="1112"/>
                  </a:cubicBezTo>
                  <a:moveTo>
                    <a:pt x="0" y="1020"/>
                  </a:moveTo>
                  <a:cubicBezTo>
                    <a:pt x="0" y="1034"/>
                    <a:pt x="0" y="1034"/>
                    <a:pt x="0" y="1034"/>
                  </a:cubicBezTo>
                  <a:cubicBezTo>
                    <a:pt x="0" y="1053"/>
                    <a:pt x="1" y="1072"/>
                    <a:pt x="2" y="1091"/>
                  </a:cubicBezTo>
                  <a:cubicBezTo>
                    <a:pt x="32" y="1089"/>
                    <a:pt x="32" y="1089"/>
                    <a:pt x="32" y="1089"/>
                  </a:cubicBezTo>
                  <a:cubicBezTo>
                    <a:pt x="31" y="1071"/>
                    <a:pt x="30" y="1053"/>
                    <a:pt x="30" y="1034"/>
                  </a:cubicBezTo>
                  <a:cubicBezTo>
                    <a:pt x="30" y="1020"/>
                    <a:pt x="30" y="1020"/>
                    <a:pt x="30" y="1020"/>
                  </a:cubicBezTo>
                  <a:cubicBezTo>
                    <a:pt x="0" y="1020"/>
                    <a:pt x="0" y="1020"/>
                    <a:pt x="0" y="1020"/>
                  </a:cubicBezTo>
                  <a:moveTo>
                    <a:pt x="2067" y="974"/>
                  </a:moveTo>
                  <a:cubicBezTo>
                    <a:pt x="2037" y="976"/>
                    <a:pt x="2037" y="976"/>
                    <a:pt x="2037" y="976"/>
                  </a:cubicBezTo>
                  <a:cubicBezTo>
                    <a:pt x="2038" y="995"/>
                    <a:pt x="2038" y="1013"/>
                    <a:pt x="2038" y="1032"/>
                  </a:cubicBezTo>
                  <a:cubicBezTo>
                    <a:pt x="2038" y="1045"/>
                    <a:pt x="2038" y="1045"/>
                    <a:pt x="2038" y="1045"/>
                  </a:cubicBezTo>
                  <a:cubicBezTo>
                    <a:pt x="2068" y="1045"/>
                    <a:pt x="2068" y="1045"/>
                    <a:pt x="2068" y="1045"/>
                  </a:cubicBezTo>
                  <a:cubicBezTo>
                    <a:pt x="2068" y="1032"/>
                    <a:pt x="2068" y="1032"/>
                    <a:pt x="2068" y="1032"/>
                  </a:cubicBezTo>
                  <a:cubicBezTo>
                    <a:pt x="2068" y="1013"/>
                    <a:pt x="2068" y="994"/>
                    <a:pt x="2067" y="974"/>
                  </a:cubicBezTo>
                  <a:moveTo>
                    <a:pt x="12" y="880"/>
                  </a:moveTo>
                  <a:cubicBezTo>
                    <a:pt x="8" y="902"/>
                    <a:pt x="6" y="925"/>
                    <a:pt x="4" y="947"/>
                  </a:cubicBezTo>
                  <a:cubicBezTo>
                    <a:pt x="19" y="951"/>
                    <a:pt x="19" y="951"/>
                    <a:pt x="19" y="951"/>
                  </a:cubicBezTo>
                  <a:cubicBezTo>
                    <a:pt x="34" y="950"/>
                    <a:pt x="34" y="950"/>
                    <a:pt x="34" y="950"/>
                  </a:cubicBezTo>
                  <a:cubicBezTo>
                    <a:pt x="36" y="928"/>
                    <a:pt x="38" y="906"/>
                    <a:pt x="42" y="884"/>
                  </a:cubicBezTo>
                  <a:cubicBezTo>
                    <a:pt x="12" y="880"/>
                    <a:pt x="12" y="880"/>
                    <a:pt x="12" y="880"/>
                  </a:cubicBezTo>
                  <a:moveTo>
                    <a:pt x="2049" y="834"/>
                  </a:moveTo>
                  <a:cubicBezTo>
                    <a:pt x="2020" y="840"/>
                    <a:pt x="2020" y="840"/>
                    <a:pt x="2020" y="840"/>
                  </a:cubicBezTo>
                  <a:cubicBezTo>
                    <a:pt x="2024" y="862"/>
                    <a:pt x="2028" y="885"/>
                    <a:pt x="2031" y="908"/>
                  </a:cubicBezTo>
                  <a:cubicBezTo>
                    <a:pt x="2060" y="904"/>
                    <a:pt x="2060" y="904"/>
                    <a:pt x="2060" y="904"/>
                  </a:cubicBezTo>
                  <a:cubicBezTo>
                    <a:pt x="2057" y="881"/>
                    <a:pt x="2054" y="857"/>
                    <a:pt x="2049" y="834"/>
                  </a:cubicBezTo>
                  <a:moveTo>
                    <a:pt x="42" y="742"/>
                  </a:moveTo>
                  <a:cubicBezTo>
                    <a:pt x="36" y="764"/>
                    <a:pt x="30" y="788"/>
                    <a:pt x="25" y="810"/>
                  </a:cubicBezTo>
                  <a:cubicBezTo>
                    <a:pt x="54" y="817"/>
                    <a:pt x="54" y="817"/>
                    <a:pt x="54" y="817"/>
                  </a:cubicBezTo>
                  <a:cubicBezTo>
                    <a:pt x="59" y="794"/>
                    <a:pt x="65" y="772"/>
                    <a:pt x="71" y="750"/>
                  </a:cubicBezTo>
                  <a:cubicBezTo>
                    <a:pt x="42" y="742"/>
                    <a:pt x="42" y="742"/>
                    <a:pt x="42" y="742"/>
                  </a:cubicBezTo>
                  <a:moveTo>
                    <a:pt x="2013" y="698"/>
                  </a:moveTo>
                  <a:cubicBezTo>
                    <a:pt x="1984" y="708"/>
                    <a:pt x="1984" y="708"/>
                    <a:pt x="1984" y="708"/>
                  </a:cubicBezTo>
                  <a:cubicBezTo>
                    <a:pt x="1992" y="730"/>
                    <a:pt x="1998" y="752"/>
                    <a:pt x="2004" y="774"/>
                  </a:cubicBezTo>
                  <a:cubicBezTo>
                    <a:pt x="2033" y="765"/>
                    <a:pt x="2033" y="765"/>
                    <a:pt x="2033" y="765"/>
                  </a:cubicBezTo>
                  <a:cubicBezTo>
                    <a:pt x="2027" y="743"/>
                    <a:pt x="2020" y="720"/>
                    <a:pt x="2013" y="698"/>
                  </a:cubicBezTo>
                  <a:moveTo>
                    <a:pt x="91" y="610"/>
                  </a:moveTo>
                  <a:cubicBezTo>
                    <a:pt x="81" y="631"/>
                    <a:pt x="72" y="653"/>
                    <a:pt x="64" y="675"/>
                  </a:cubicBezTo>
                  <a:cubicBezTo>
                    <a:pt x="93" y="685"/>
                    <a:pt x="93" y="685"/>
                    <a:pt x="93" y="685"/>
                  </a:cubicBezTo>
                  <a:cubicBezTo>
                    <a:pt x="100" y="664"/>
                    <a:pt x="109" y="643"/>
                    <a:pt x="118" y="622"/>
                  </a:cubicBezTo>
                  <a:cubicBezTo>
                    <a:pt x="91" y="610"/>
                    <a:pt x="91" y="610"/>
                    <a:pt x="91" y="610"/>
                  </a:cubicBezTo>
                  <a:moveTo>
                    <a:pt x="1958" y="569"/>
                  </a:moveTo>
                  <a:cubicBezTo>
                    <a:pt x="1931" y="582"/>
                    <a:pt x="1931" y="582"/>
                    <a:pt x="1931" y="582"/>
                  </a:cubicBezTo>
                  <a:cubicBezTo>
                    <a:pt x="1941" y="602"/>
                    <a:pt x="1951" y="623"/>
                    <a:pt x="1960" y="644"/>
                  </a:cubicBezTo>
                  <a:cubicBezTo>
                    <a:pt x="1988" y="632"/>
                    <a:pt x="1988" y="632"/>
                    <a:pt x="1988" y="632"/>
                  </a:cubicBezTo>
                  <a:cubicBezTo>
                    <a:pt x="1978" y="611"/>
                    <a:pt x="1968" y="589"/>
                    <a:pt x="1958" y="569"/>
                  </a:cubicBezTo>
                  <a:moveTo>
                    <a:pt x="158" y="485"/>
                  </a:moveTo>
                  <a:cubicBezTo>
                    <a:pt x="145" y="505"/>
                    <a:pt x="133" y="526"/>
                    <a:pt x="122" y="546"/>
                  </a:cubicBezTo>
                  <a:cubicBezTo>
                    <a:pt x="149" y="560"/>
                    <a:pt x="149" y="560"/>
                    <a:pt x="149" y="560"/>
                  </a:cubicBezTo>
                  <a:cubicBezTo>
                    <a:pt x="159" y="540"/>
                    <a:pt x="171" y="520"/>
                    <a:pt x="183" y="501"/>
                  </a:cubicBezTo>
                  <a:cubicBezTo>
                    <a:pt x="158" y="485"/>
                    <a:pt x="158" y="485"/>
                    <a:pt x="158" y="485"/>
                  </a:cubicBezTo>
                  <a:moveTo>
                    <a:pt x="1886" y="447"/>
                  </a:moveTo>
                  <a:cubicBezTo>
                    <a:pt x="1861" y="464"/>
                    <a:pt x="1861" y="464"/>
                    <a:pt x="1861" y="464"/>
                  </a:cubicBezTo>
                  <a:cubicBezTo>
                    <a:pt x="1874" y="483"/>
                    <a:pt x="1886" y="502"/>
                    <a:pt x="1898" y="522"/>
                  </a:cubicBezTo>
                  <a:cubicBezTo>
                    <a:pt x="1924" y="507"/>
                    <a:pt x="1924" y="507"/>
                    <a:pt x="1924" y="507"/>
                  </a:cubicBezTo>
                  <a:cubicBezTo>
                    <a:pt x="1912" y="487"/>
                    <a:pt x="1899" y="467"/>
                    <a:pt x="1886" y="447"/>
                  </a:cubicBezTo>
                  <a:moveTo>
                    <a:pt x="241" y="371"/>
                  </a:moveTo>
                  <a:cubicBezTo>
                    <a:pt x="226" y="389"/>
                    <a:pt x="211" y="408"/>
                    <a:pt x="197" y="427"/>
                  </a:cubicBezTo>
                  <a:cubicBezTo>
                    <a:pt x="221" y="444"/>
                    <a:pt x="221" y="444"/>
                    <a:pt x="221" y="444"/>
                  </a:cubicBezTo>
                  <a:cubicBezTo>
                    <a:pt x="235" y="426"/>
                    <a:pt x="249" y="408"/>
                    <a:pt x="264" y="390"/>
                  </a:cubicBezTo>
                  <a:cubicBezTo>
                    <a:pt x="241" y="371"/>
                    <a:pt x="241" y="371"/>
                    <a:pt x="241" y="371"/>
                  </a:cubicBezTo>
                  <a:moveTo>
                    <a:pt x="1798" y="337"/>
                  </a:moveTo>
                  <a:cubicBezTo>
                    <a:pt x="1776" y="357"/>
                    <a:pt x="1776" y="357"/>
                    <a:pt x="1776" y="357"/>
                  </a:cubicBezTo>
                  <a:cubicBezTo>
                    <a:pt x="1791" y="374"/>
                    <a:pt x="1806" y="392"/>
                    <a:pt x="1820" y="410"/>
                  </a:cubicBezTo>
                  <a:cubicBezTo>
                    <a:pt x="1844" y="391"/>
                    <a:pt x="1844" y="391"/>
                    <a:pt x="1844" y="391"/>
                  </a:cubicBezTo>
                  <a:cubicBezTo>
                    <a:pt x="1829" y="372"/>
                    <a:pt x="1814" y="354"/>
                    <a:pt x="1798" y="337"/>
                  </a:cubicBezTo>
                  <a:moveTo>
                    <a:pt x="338" y="269"/>
                  </a:moveTo>
                  <a:cubicBezTo>
                    <a:pt x="321" y="285"/>
                    <a:pt x="304" y="302"/>
                    <a:pt x="288" y="318"/>
                  </a:cubicBezTo>
                  <a:cubicBezTo>
                    <a:pt x="309" y="339"/>
                    <a:pt x="309" y="339"/>
                    <a:pt x="309" y="339"/>
                  </a:cubicBezTo>
                  <a:cubicBezTo>
                    <a:pt x="325" y="323"/>
                    <a:pt x="342" y="307"/>
                    <a:pt x="358" y="292"/>
                  </a:cubicBezTo>
                  <a:cubicBezTo>
                    <a:pt x="338" y="269"/>
                    <a:pt x="338" y="269"/>
                    <a:pt x="338" y="269"/>
                  </a:cubicBezTo>
                  <a:moveTo>
                    <a:pt x="1696" y="240"/>
                  </a:moveTo>
                  <a:cubicBezTo>
                    <a:pt x="1677" y="263"/>
                    <a:pt x="1677" y="263"/>
                    <a:pt x="1677" y="263"/>
                  </a:cubicBezTo>
                  <a:cubicBezTo>
                    <a:pt x="1694" y="277"/>
                    <a:pt x="1712" y="292"/>
                    <a:pt x="1728" y="308"/>
                  </a:cubicBezTo>
                  <a:cubicBezTo>
                    <a:pt x="1749" y="286"/>
                    <a:pt x="1749" y="286"/>
                    <a:pt x="1749" y="286"/>
                  </a:cubicBezTo>
                  <a:cubicBezTo>
                    <a:pt x="1732" y="270"/>
                    <a:pt x="1714" y="255"/>
                    <a:pt x="1696" y="240"/>
                  </a:cubicBezTo>
                  <a:moveTo>
                    <a:pt x="449" y="182"/>
                  </a:moveTo>
                  <a:cubicBezTo>
                    <a:pt x="429" y="195"/>
                    <a:pt x="410" y="209"/>
                    <a:pt x="392" y="224"/>
                  </a:cubicBezTo>
                  <a:cubicBezTo>
                    <a:pt x="411" y="247"/>
                    <a:pt x="411" y="247"/>
                    <a:pt x="411" y="247"/>
                  </a:cubicBezTo>
                  <a:cubicBezTo>
                    <a:pt x="428" y="233"/>
                    <a:pt x="447" y="220"/>
                    <a:pt x="466" y="207"/>
                  </a:cubicBezTo>
                  <a:cubicBezTo>
                    <a:pt x="449" y="182"/>
                    <a:pt x="449" y="182"/>
                    <a:pt x="449" y="182"/>
                  </a:cubicBezTo>
                  <a:moveTo>
                    <a:pt x="1582" y="157"/>
                  </a:moveTo>
                  <a:cubicBezTo>
                    <a:pt x="1566" y="182"/>
                    <a:pt x="1566" y="182"/>
                    <a:pt x="1566" y="182"/>
                  </a:cubicBezTo>
                  <a:cubicBezTo>
                    <a:pt x="1585" y="194"/>
                    <a:pt x="1604" y="207"/>
                    <a:pt x="1623" y="221"/>
                  </a:cubicBezTo>
                  <a:cubicBezTo>
                    <a:pt x="1641" y="196"/>
                    <a:pt x="1641" y="196"/>
                    <a:pt x="1641" y="196"/>
                  </a:cubicBezTo>
                  <a:cubicBezTo>
                    <a:pt x="1621" y="182"/>
                    <a:pt x="1602" y="169"/>
                    <a:pt x="1582" y="157"/>
                  </a:cubicBezTo>
                  <a:moveTo>
                    <a:pt x="570" y="110"/>
                  </a:moveTo>
                  <a:cubicBezTo>
                    <a:pt x="549" y="121"/>
                    <a:pt x="528" y="132"/>
                    <a:pt x="508" y="144"/>
                  </a:cubicBezTo>
                  <a:cubicBezTo>
                    <a:pt x="524" y="170"/>
                    <a:pt x="524" y="170"/>
                    <a:pt x="524" y="170"/>
                  </a:cubicBezTo>
                  <a:cubicBezTo>
                    <a:pt x="543" y="158"/>
                    <a:pt x="563" y="147"/>
                    <a:pt x="583" y="137"/>
                  </a:cubicBezTo>
                  <a:cubicBezTo>
                    <a:pt x="570" y="110"/>
                    <a:pt x="570" y="110"/>
                    <a:pt x="570" y="110"/>
                  </a:cubicBezTo>
                  <a:moveTo>
                    <a:pt x="1457" y="90"/>
                  </a:moveTo>
                  <a:cubicBezTo>
                    <a:pt x="1445" y="118"/>
                    <a:pt x="1445" y="118"/>
                    <a:pt x="1445" y="118"/>
                  </a:cubicBezTo>
                  <a:cubicBezTo>
                    <a:pt x="1466" y="127"/>
                    <a:pt x="1487" y="137"/>
                    <a:pt x="1507" y="148"/>
                  </a:cubicBezTo>
                  <a:cubicBezTo>
                    <a:pt x="1521" y="121"/>
                    <a:pt x="1521" y="121"/>
                    <a:pt x="1521" y="121"/>
                  </a:cubicBezTo>
                  <a:cubicBezTo>
                    <a:pt x="1500" y="110"/>
                    <a:pt x="1479" y="100"/>
                    <a:pt x="1457" y="90"/>
                  </a:cubicBezTo>
                  <a:moveTo>
                    <a:pt x="700" y="55"/>
                  </a:moveTo>
                  <a:cubicBezTo>
                    <a:pt x="678" y="63"/>
                    <a:pt x="656" y="72"/>
                    <a:pt x="634" y="80"/>
                  </a:cubicBezTo>
                  <a:cubicBezTo>
                    <a:pt x="646" y="108"/>
                    <a:pt x="646" y="108"/>
                    <a:pt x="646" y="108"/>
                  </a:cubicBezTo>
                  <a:cubicBezTo>
                    <a:pt x="667" y="99"/>
                    <a:pt x="688" y="91"/>
                    <a:pt x="710" y="84"/>
                  </a:cubicBezTo>
                  <a:cubicBezTo>
                    <a:pt x="700" y="55"/>
                    <a:pt x="700" y="55"/>
                    <a:pt x="700" y="55"/>
                  </a:cubicBezTo>
                  <a:moveTo>
                    <a:pt x="1325" y="42"/>
                  </a:moveTo>
                  <a:cubicBezTo>
                    <a:pt x="1317" y="70"/>
                    <a:pt x="1317" y="70"/>
                    <a:pt x="1317" y="70"/>
                  </a:cubicBezTo>
                  <a:cubicBezTo>
                    <a:pt x="1339" y="77"/>
                    <a:pt x="1361" y="84"/>
                    <a:pt x="1382" y="92"/>
                  </a:cubicBezTo>
                  <a:cubicBezTo>
                    <a:pt x="1392" y="64"/>
                    <a:pt x="1392" y="64"/>
                    <a:pt x="1392" y="64"/>
                  </a:cubicBezTo>
                  <a:cubicBezTo>
                    <a:pt x="1370" y="56"/>
                    <a:pt x="1348" y="48"/>
                    <a:pt x="1325" y="42"/>
                  </a:cubicBezTo>
                  <a:moveTo>
                    <a:pt x="836" y="19"/>
                  </a:moveTo>
                  <a:cubicBezTo>
                    <a:pt x="813" y="23"/>
                    <a:pt x="790" y="29"/>
                    <a:pt x="767" y="35"/>
                  </a:cubicBezTo>
                  <a:cubicBezTo>
                    <a:pt x="775" y="64"/>
                    <a:pt x="775" y="64"/>
                    <a:pt x="775" y="64"/>
                  </a:cubicBezTo>
                  <a:cubicBezTo>
                    <a:pt x="797" y="58"/>
                    <a:pt x="820" y="53"/>
                    <a:pt x="842" y="49"/>
                  </a:cubicBezTo>
                  <a:cubicBezTo>
                    <a:pt x="836" y="19"/>
                    <a:pt x="836" y="19"/>
                    <a:pt x="836" y="19"/>
                  </a:cubicBezTo>
                  <a:moveTo>
                    <a:pt x="1187" y="12"/>
                  </a:moveTo>
                  <a:cubicBezTo>
                    <a:pt x="1183" y="41"/>
                    <a:pt x="1183" y="41"/>
                    <a:pt x="1183" y="41"/>
                  </a:cubicBezTo>
                  <a:cubicBezTo>
                    <a:pt x="1205" y="44"/>
                    <a:pt x="1228" y="49"/>
                    <a:pt x="1250" y="54"/>
                  </a:cubicBezTo>
                  <a:cubicBezTo>
                    <a:pt x="1257" y="24"/>
                    <a:pt x="1257" y="24"/>
                    <a:pt x="1257" y="24"/>
                  </a:cubicBezTo>
                  <a:cubicBezTo>
                    <a:pt x="1234" y="19"/>
                    <a:pt x="1210" y="15"/>
                    <a:pt x="1187" y="12"/>
                  </a:cubicBezTo>
                  <a:moveTo>
                    <a:pt x="976" y="1"/>
                  </a:moveTo>
                  <a:cubicBezTo>
                    <a:pt x="953" y="3"/>
                    <a:pt x="929" y="5"/>
                    <a:pt x="906" y="8"/>
                  </a:cubicBezTo>
                  <a:cubicBezTo>
                    <a:pt x="909" y="38"/>
                    <a:pt x="909" y="38"/>
                    <a:pt x="909" y="38"/>
                  </a:cubicBezTo>
                  <a:cubicBezTo>
                    <a:pt x="932" y="35"/>
                    <a:pt x="955" y="33"/>
                    <a:pt x="978" y="32"/>
                  </a:cubicBezTo>
                  <a:cubicBezTo>
                    <a:pt x="976" y="1"/>
                    <a:pt x="976" y="1"/>
                    <a:pt x="976" y="1"/>
                  </a:cubicBezTo>
                  <a:moveTo>
                    <a:pt x="1047" y="0"/>
                  </a:moveTo>
                  <a:cubicBezTo>
                    <a:pt x="1046" y="30"/>
                    <a:pt x="1046" y="30"/>
                    <a:pt x="1046" y="30"/>
                  </a:cubicBezTo>
                  <a:cubicBezTo>
                    <a:pt x="1069" y="30"/>
                    <a:pt x="1092" y="31"/>
                    <a:pt x="1115" y="33"/>
                  </a:cubicBezTo>
                  <a:cubicBezTo>
                    <a:pt x="1117" y="3"/>
                    <a:pt x="1117" y="3"/>
                    <a:pt x="1117" y="3"/>
                  </a:cubicBezTo>
                  <a:cubicBezTo>
                    <a:pt x="1094" y="1"/>
                    <a:pt x="1070" y="0"/>
                    <a:pt x="10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392"/>
            <p:cNvSpPr>
              <a:spLocks noEditPoints="1"/>
            </p:cNvSpPr>
            <p:nvPr/>
          </p:nvSpPr>
          <p:spPr bwMode="auto">
            <a:xfrm>
              <a:off x="4102100" y="1431925"/>
              <a:ext cx="3990975" cy="3986213"/>
            </a:xfrm>
            <a:custGeom>
              <a:avLst/>
              <a:gdLst>
                <a:gd name="T0" fmla="*/ 589 w 1063"/>
                <a:gd name="T1" fmla="*/ 1059 h 1062"/>
                <a:gd name="T2" fmla="*/ 487 w 1063"/>
                <a:gd name="T3" fmla="*/ 1060 h 1062"/>
                <a:gd name="T4" fmla="*/ 469 w 1063"/>
                <a:gd name="T5" fmla="*/ 1049 h 1062"/>
                <a:gd name="T6" fmla="*/ 669 w 1063"/>
                <a:gd name="T7" fmla="*/ 1044 h 1062"/>
                <a:gd name="T8" fmla="*/ 427 w 1063"/>
                <a:gd name="T9" fmla="*/ 1052 h 1062"/>
                <a:gd name="T10" fmla="*/ 705 w 1063"/>
                <a:gd name="T11" fmla="*/ 1023 h 1062"/>
                <a:gd name="T12" fmla="*/ 315 w 1063"/>
                <a:gd name="T13" fmla="*/ 1006 h 1062"/>
                <a:gd name="T14" fmla="*/ 315 w 1063"/>
                <a:gd name="T15" fmla="*/ 1006 h 1062"/>
                <a:gd name="T16" fmla="*/ 817 w 1063"/>
                <a:gd name="T17" fmla="*/ 979 h 1062"/>
                <a:gd name="T18" fmla="*/ 275 w 1063"/>
                <a:gd name="T19" fmla="*/ 997 h 1062"/>
                <a:gd name="T20" fmla="*/ 845 w 1063"/>
                <a:gd name="T21" fmla="*/ 948 h 1062"/>
                <a:gd name="T22" fmla="*/ 182 w 1063"/>
                <a:gd name="T23" fmla="*/ 918 h 1062"/>
                <a:gd name="T24" fmla="*/ 182 w 1063"/>
                <a:gd name="T25" fmla="*/ 918 h 1062"/>
                <a:gd name="T26" fmla="*/ 939 w 1063"/>
                <a:gd name="T27" fmla="*/ 872 h 1062"/>
                <a:gd name="T28" fmla="*/ 147 w 1063"/>
                <a:gd name="T29" fmla="*/ 898 h 1062"/>
                <a:gd name="T30" fmla="*/ 956 w 1063"/>
                <a:gd name="T31" fmla="*/ 834 h 1062"/>
                <a:gd name="T32" fmla="*/ 82 w 1063"/>
                <a:gd name="T33" fmla="*/ 795 h 1062"/>
                <a:gd name="T34" fmla="*/ 82 w 1063"/>
                <a:gd name="T35" fmla="*/ 795 h 1062"/>
                <a:gd name="T36" fmla="*/ 1023 w 1063"/>
                <a:gd name="T37" fmla="*/ 733 h 1062"/>
                <a:gd name="T38" fmla="*/ 54 w 1063"/>
                <a:gd name="T39" fmla="*/ 764 h 1062"/>
                <a:gd name="T40" fmla="*/ 1028 w 1063"/>
                <a:gd name="T41" fmla="*/ 692 h 1062"/>
                <a:gd name="T42" fmla="*/ 23 w 1063"/>
                <a:gd name="T43" fmla="*/ 648 h 1062"/>
                <a:gd name="T44" fmla="*/ 23 w 1063"/>
                <a:gd name="T45" fmla="*/ 648 h 1062"/>
                <a:gd name="T46" fmla="*/ 1056 w 1063"/>
                <a:gd name="T47" fmla="*/ 616 h 1062"/>
                <a:gd name="T48" fmla="*/ 11 w 1063"/>
                <a:gd name="T49" fmla="*/ 569 h 1062"/>
                <a:gd name="T50" fmla="*/ 11 w 1063"/>
                <a:gd name="T51" fmla="*/ 569 h 1062"/>
                <a:gd name="T52" fmla="*/ 1053 w 1063"/>
                <a:gd name="T53" fmla="*/ 533 h 1062"/>
                <a:gd name="T54" fmla="*/ 2 w 1063"/>
                <a:gd name="T55" fmla="*/ 488 h 1062"/>
                <a:gd name="T56" fmla="*/ 2 w 1063"/>
                <a:gd name="T57" fmla="*/ 488 h 1062"/>
                <a:gd name="T58" fmla="*/ 1057 w 1063"/>
                <a:gd name="T59" fmla="*/ 452 h 1062"/>
                <a:gd name="T60" fmla="*/ 17 w 1063"/>
                <a:gd name="T61" fmla="*/ 449 h 1062"/>
                <a:gd name="T62" fmla="*/ 1016 w 1063"/>
                <a:gd name="T63" fmla="*/ 338 h 1062"/>
                <a:gd name="T64" fmla="*/ 39 w 1063"/>
                <a:gd name="T65" fmla="*/ 331 h 1062"/>
                <a:gd name="T66" fmla="*/ 39 w 1063"/>
                <a:gd name="T67" fmla="*/ 331 h 1062"/>
                <a:gd name="T68" fmla="*/ 1008 w 1063"/>
                <a:gd name="T69" fmla="*/ 297 h 1062"/>
                <a:gd name="T70" fmla="*/ 65 w 1063"/>
                <a:gd name="T71" fmla="*/ 298 h 1062"/>
                <a:gd name="T72" fmla="*/ 935 w 1063"/>
                <a:gd name="T73" fmla="*/ 201 h 1062"/>
                <a:gd name="T74" fmla="*/ 123 w 1063"/>
                <a:gd name="T75" fmla="*/ 192 h 1062"/>
                <a:gd name="T76" fmla="*/ 123 w 1063"/>
                <a:gd name="T77" fmla="*/ 192 h 1062"/>
                <a:gd name="T78" fmla="*/ 916 w 1063"/>
                <a:gd name="T79" fmla="*/ 164 h 1062"/>
                <a:gd name="T80" fmla="*/ 157 w 1063"/>
                <a:gd name="T81" fmla="*/ 168 h 1062"/>
                <a:gd name="T82" fmla="*/ 816 w 1063"/>
                <a:gd name="T83" fmla="*/ 95 h 1062"/>
                <a:gd name="T84" fmla="*/ 244 w 1063"/>
                <a:gd name="T85" fmla="*/ 85 h 1062"/>
                <a:gd name="T86" fmla="*/ 244 w 1063"/>
                <a:gd name="T87" fmla="*/ 85 h 1062"/>
                <a:gd name="T88" fmla="*/ 787 w 1063"/>
                <a:gd name="T89" fmla="*/ 65 h 1062"/>
                <a:gd name="T90" fmla="*/ 284 w 1063"/>
                <a:gd name="T91" fmla="*/ 73 h 1062"/>
                <a:gd name="T92" fmla="*/ 671 w 1063"/>
                <a:gd name="T93" fmla="*/ 30 h 1062"/>
                <a:gd name="T94" fmla="*/ 393 w 1063"/>
                <a:gd name="T95" fmla="*/ 19 h 1062"/>
                <a:gd name="T96" fmla="*/ 393 w 1063"/>
                <a:gd name="T97" fmla="*/ 19 h 1062"/>
                <a:gd name="T98" fmla="*/ 634 w 1063"/>
                <a:gd name="T99" fmla="*/ 10 h 1062"/>
                <a:gd name="T100" fmla="*/ 434 w 1063"/>
                <a:gd name="T101" fmla="*/ 19 h 1062"/>
                <a:gd name="T102" fmla="*/ 513 w 1063"/>
                <a:gd name="T103" fmla="*/ 1 h 1062"/>
                <a:gd name="T104" fmla="*/ 553 w 1063"/>
                <a:gd name="T105" fmla="*/ 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3" h="1062">
                  <a:moveTo>
                    <a:pt x="588" y="1049"/>
                  </a:moveTo>
                  <a:cubicBezTo>
                    <a:pt x="575" y="1051"/>
                    <a:pt x="562" y="1052"/>
                    <a:pt x="548" y="1052"/>
                  </a:cubicBezTo>
                  <a:cubicBezTo>
                    <a:pt x="549" y="1062"/>
                    <a:pt x="549" y="1062"/>
                    <a:pt x="549" y="1062"/>
                  </a:cubicBezTo>
                  <a:cubicBezTo>
                    <a:pt x="562" y="1062"/>
                    <a:pt x="576" y="1061"/>
                    <a:pt x="589" y="1059"/>
                  </a:cubicBezTo>
                  <a:cubicBezTo>
                    <a:pt x="588" y="1049"/>
                    <a:pt x="588" y="1049"/>
                    <a:pt x="588" y="1049"/>
                  </a:cubicBezTo>
                  <a:moveTo>
                    <a:pt x="469" y="1049"/>
                  </a:moveTo>
                  <a:cubicBezTo>
                    <a:pt x="467" y="1059"/>
                    <a:pt x="467" y="1059"/>
                    <a:pt x="467" y="1059"/>
                  </a:cubicBezTo>
                  <a:cubicBezTo>
                    <a:pt x="474" y="1059"/>
                    <a:pt x="481" y="1060"/>
                    <a:pt x="487" y="1060"/>
                  </a:cubicBezTo>
                  <a:cubicBezTo>
                    <a:pt x="494" y="1061"/>
                    <a:pt x="501" y="1062"/>
                    <a:pt x="508" y="1062"/>
                  </a:cubicBezTo>
                  <a:cubicBezTo>
                    <a:pt x="509" y="1052"/>
                    <a:pt x="509" y="1052"/>
                    <a:pt x="509" y="1052"/>
                  </a:cubicBezTo>
                  <a:cubicBezTo>
                    <a:pt x="502" y="1052"/>
                    <a:pt x="495" y="1051"/>
                    <a:pt x="488" y="1051"/>
                  </a:cubicBezTo>
                  <a:cubicBezTo>
                    <a:pt x="482" y="1050"/>
                    <a:pt x="475" y="1049"/>
                    <a:pt x="469" y="1049"/>
                  </a:cubicBezTo>
                  <a:moveTo>
                    <a:pt x="667" y="1035"/>
                  </a:moveTo>
                  <a:cubicBezTo>
                    <a:pt x="654" y="1038"/>
                    <a:pt x="641" y="1041"/>
                    <a:pt x="628" y="1044"/>
                  </a:cubicBezTo>
                  <a:cubicBezTo>
                    <a:pt x="629" y="1053"/>
                    <a:pt x="629" y="1053"/>
                    <a:pt x="629" y="1053"/>
                  </a:cubicBezTo>
                  <a:cubicBezTo>
                    <a:pt x="643" y="1051"/>
                    <a:pt x="656" y="1048"/>
                    <a:pt x="669" y="1044"/>
                  </a:cubicBezTo>
                  <a:cubicBezTo>
                    <a:pt x="667" y="1035"/>
                    <a:pt x="667" y="1035"/>
                    <a:pt x="667" y="1035"/>
                  </a:cubicBezTo>
                  <a:moveTo>
                    <a:pt x="390" y="1033"/>
                  </a:moveTo>
                  <a:cubicBezTo>
                    <a:pt x="388" y="1043"/>
                    <a:pt x="388" y="1043"/>
                    <a:pt x="388" y="1043"/>
                  </a:cubicBezTo>
                  <a:cubicBezTo>
                    <a:pt x="401" y="1047"/>
                    <a:pt x="414" y="1050"/>
                    <a:pt x="427" y="1052"/>
                  </a:cubicBezTo>
                  <a:cubicBezTo>
                    <a:pt x="429" y="1042"/>
                    <a:pt x="429" y="1042"/>
                    <a:pt x="429" y="1042"/>
                  </a:cubicBezTo>
                  <a:cubicBezTo>
                    <a:pt x="416" y="1040"/>
                    <a:pt x="403" y="1037"/>
                    <a:pt x="390" y="1033"/>
                  </a:cubicBezTo>
                  <a:moveTo>
                    <a:pt x="742" y="1008"/>
                  </a:moveTo>
                  <a:cubicBezTo>
                    <a:pt x="730" y="1013"/>
                    <a:pt x="717" y="1019"/>
                    <a:pt x="705" y="1023"/>
                  </a:cubicBezTo>
                  <a:cubicBezTo>
                    <a:pt x="708" y="1032"/>
                    <a:pt x="708" y="1032"/>
                    <a:pt x="708" y="1032"/>
                  </a:cubicBezTo>
                  <a:cubicBezTo>
                    <a:pt x="721" y="1028"/>
                    <a:pt x="734" y="1023"/>
                    <a:pt x="746" y="1018"/>
                  </a:cubicBezTo>
                  <a:cubicBezTo>
                    <a:pt x="742" y="1008"/>
                    <a:pt x="742" y="1008"/>
                    <a:pt x="742" y="1008"/>
                  </a:cubicBezTo>
                  <a:moveTo>
                    <a:pt x="315" y="1006"/>
                  </a:moveTo>
                  <a:cubicBezTo>
                    <a:pt x="311" y="1015"/>
                    <a:pt x="311" y="1015"/>
                    <a:pt x="311" y="1015"/>
                  </a:cubicBezTo>
                  <a:cubicBezTo>
                    <a:pt x="324" y="1021"/>
                    <a:pt x="336" y="1026"/>
                    <a:pt x="349" y="1030"/>
                  </a:cubicBezTo>
                  <a:cubicBezTo>
                    <a:pt x="352" y="1021"/>
                    <a:pt x="352" y="1021"/>
                    <a:pt x="352" y="1021"/>
                  </a:cubicBezTo>
                  <a:cubicBezTo>
                    <a:pt x="340" y="1017"/>
                    <a:pt x="328" y="1011"/>
                    <a:pt x="315" y="1006"/>
                  </a:cubicBezTo>
                  <a:moveTo>
                    <a:pt x="812" y="971"/>
                  </a:moveTo>
                  <a:cubicBezTo>
                    <a:pt x="801" y="978"/>
                    <a:pt x="789" y="984"/>
                    <a:pt x="778" y="991"/>
                  </a:cubicBezTo>
                  <a:cubicBezTo>
                    <a:pt x="782" y="999"/>
                    <a:pt x="782" y="999"/>
                    <a:pt x="782" y="999"/>
                  </a:cubicBezTo>
                  <a:cubicBezTo>
                    <a:pt x="794" y="993"/>
                    <a:pt x="806" y="986"/>
                    <a:pt x="817" y="979"/>
                  </a:cubicBezTo>
                  <a:cubicBezTo>
                    <a:pt x="812" y="971"/>
                    <a:pt x="812" y="971"/>
                    <a:pt x="812" y="971"/>
                  </a:cubicBezTo>
                  <a:moveTo>
                    <a:pt x="245" y="967"/>
                  </a:moveTo>
                  <a:cubicBezTo>
                    <a:pt x="240" y="976"/>
                    <a:pt x="240" y="976"/>
                    <a:pt x="240" y="976"/>
                  </a:cubicBezTo>
                  <a:cubicBezTo>
                    <a:pt x="251" y="983"/>
                    <a:pt x="263" y="990"/>
                    <a:pt x="275" y="997"/>
                  </a:cubicBezTo>
                  <a:cubicBezTo>
                    <a:pt x="280" y="988"/>
                    <a:pt x="280" y="988"/>
                    <a:pt x="280" y="988"/>
                  </a:cubicBezTo>
                  <a:cubicBezTo>
                    <a:pt x="268" y="982"/>
                    <a:pt x="257" y="975"/>
                    <a:pt x="245" y="967"/>
                  </a:cubicBezTo>
                  <a:moveTo>
                    <a:pt x="876" y="923"/>
                  </a:moveTo>
                  <a:cubicBezTo>
                    <a:pt x="866" y="931"/>
                    <a:pt x="855" y="940"/>
                    <a:pt x="845" y="948"/>
                  </a:cubicBezTo>
                  <a:cubicBezTo>
                    <a:pt x="851" y="956"/>
                    <a:pt x="851" y="956"/>
                    <a:pt x="851" y="956"/>
                  </a:cubicBezTo>
                  <a:cubicBezTo>
                    <a:pt x="862" y="948"/>
                    <a:pt x="872" y="939"/>
                    <a:pt x="883" y="930"/>
                  </a:cubicBezTo>
                  <a:cubicBezTo>
                    <a:pt x="876" y="923"/>
                    <a:pt x="876" y="923"/>
                    <a:pt x="876" y="923"/>
                  </a:cubicBezTo>
                  <a:moveTo>
                    <a:pt x="182" y="918"/>
                  </a:moveTo>
                  <a:cubicBezTo>
                    <a:pt x="176" y="926"/>
                    <a:pt x="176" y="926"/>
                    <a:pt x="176" y="926"/>
                  </a:cubicBezTo>
                  <a:cubicBezTo>
                    <a:pt x="186" y="935"/>
                    <a:pt x="196" y="944"/>
                    <a:pt x="207" y="952"/>
                  </a:cubicBezTo>
                  <a:cubicBezTo>
                    <a:pt x="213" y="944"/>
                    <a:pt x="213" y="944"/>
                    <a:pt x="213" y="944"/>
                  </a:cubicBezTo>
                  <a:cubicBezTo>
                    <a:pt x="203" y="936"/>
                    <a:pt x="192" y="927"/>
                    <a:pt x="182" y="918"/>
                  </a:cubicBezTo>
                  <a:moveTo>
                    <a:pt x="931" y="866"/>
                  </a:moveTo>
                  <a:cubicBezTo>
                    <a:pt x="923" y="876"/>
                    <a:pt x="914" y="886"/>
                    <a:pt x="905" y="895"/>
                  </a:cubicBezTo>
                  <a:cubicBezTo>
                    <a:pt x="912" y="902"/>
                    <a:pt x="912" y="902"/>
                    <a:pt x="912" y="902"/>
                  </a:cubicBezTo>
                  <a:cubicBezTo>
                    <a:pt x="921" y="892"/>
                    <a:pt x="931" y="882"/>
                    <a:pt x="939" y="872"/>
                  </a:cubicBezTo>
                  <a:cubicBezTo>
                    <a:pt x="931" y="866"/>
                    <a:pt x="931" y="866"/>
                    <a:pt x="931" y="866"/>
                  </a:cubicBezTo>
                  <a:moveTo>
                    <a:pt x="127" y="861"/>
                  </a:moveTo>
                  <a:cubicBezTo>
                    <a:pt x="120" y="867"/>
                    <a:pt x="120" y="867"/>
                    <a:pt x="120" y="867"/>
                  </a:cubicBezTo>
                  <a:cubicBezTo>
                    <a:pt x="128" y="878"/>
                    <a:pt x="137" y="888"/>
                    <a:pt x="147" y="898"/>
                  </a:cubicBezTo>
                  <a:cubicBezTo>
                    <a:pt x="154" y="891"/>
                    <a:pt x="154" y="891"/>
                    <a:pt x="154" y="891"/>
                  </a:cubicBezTo>
                  <a:cubicBezTo>
                    <a:pt x="145" y="881"/>
                    <a:pt x="136" y="871"/>
                    <a:pt x="127" y="861"/>
                  </a:cubicBezTo>
                  <a:moveTo>
                    <a:pt x="978" y="801"/>
                  </a:moveTo>
                  <a:cubicBezTo>
                    <a:pt x="971" y="812"/>
                    <a:pt x="964" y="823"/>
                    <a:pt x="956" y="834"/>
                  </a:cubicBezTo>
                  <a:cubicBezTo>
                    <a:pt x="964" y="840"/>
                    <a:pt x="964" y="840"/>
                    <a:pt x="964" y="840"/>
                  </a:cubicBezTo>
                  <a:cubicBezTo>
                    <a:pt x="972" y="828"/>
                    <a:pt x="979" y="817"/>
                    <a:pt x="986" y="806"/>
                  </a:cubicBezTo>
                  <a:cubicBezTo>
                    <a:pt x="978" y="801"/>
                    <a:pt x="978" y="801"/>
                    <a:pt x="978" y="801"/>
                  </a:cubicBezTo>
                  <a:moveTo>
                    <a:pt x="82" y="795"/>
                  </a:moveTo>
                  <a:cubicBezTo>
                    <a:pt x="73" y="800"/>
                    <a:pt x="73" y="800"/>
                    <a:pt x="73" y="800"/>
                  </a:cubicBezTo>
                  <a:cubicBezTo>
                    <a:pt x="80" y="812"/>
                    <a:pt x="87" y="824"/>
                    <a:pt x="95" y="834"/>
                  </a:cubicBezTo>
                  <a:cubicBezTo>
                    <a:pt x="103" y="829"/>
                    <a:pt x="103" y="829"/>
                    <a:pt x="103" y="829"/>
                  </a:cubicBezTo>
                  <a:cubicBezTo>
                    <a:pt x="96" y="818"/>
                    <a:pt x="89" y="807"/>
                    <a:pt x="82" y="795"/>
                  </a:cubicBezTo>
                  <a:moveTo>
                    <a:pt x="1014" y="729"/>
                  </a:moveTo>
                  <a:cubicBezTo>
                    <a:pt x="1009" y="741"/>
                    <a:pt x="1003" y="754"/>
                    <a:pt x="997" y="766"/>
                  </a:cubicBezTo>
                  <a:cubicBezTo>
                    <a:pt x="1006" y="770"/>
                    <a:pt x="1006" y="770"/>
                    <a:pt x="1006" y="770"/>
                  </a:cubicBezTo>
                  <a:cubicBezTo>
                    <a:pt x="1012" y="758"/>
                    <a:pt x="1018" y="746"/>
                    <a:pt x="1023" y="733"/>
                  </a:cubicBezTo>
                  <a:cubicBezTo>
                    <a:pt x="1014" y="729"/>
                    <a:pt x="1014" y="729"/>
                    <a:pt x="1014" y="729"/>
                  </a:cubicBezTo>
                  <a:moveTo>
                    <a:pt x="47" y="724"/>
                  </a:moveTo>
                  <a:cubicBezTo>
                    <a:pt x="37" y="727"/>
                    <a:pt x="37" y="727"/>
                    <a:pt x="37" y="727"/>
                  </a:cubicBezTo>
                  <a:cubicBezTo>
                    <a:pt x="42" y="740"/>
                    <a:pt x="48" y="752"/>
                    <a:pt x="54" y="764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57" y="748"/>
                    <a:pt x="52" y="736"/>
                    <a:pt x="47" y="724"/>
                  </a:cubicBezTo>
                  <a:moveTo>
                    <a:pt x="1038" y="653"/>
                  </a:moveTo>
                  <a:cubicBezTo>
                    <a:pt x="1035" y="666"/>
                    <a:pt x="1032" y="679"/>
                    <a:pt x="1028" y="692"/>
                  </a:cubicBezTo>
                  <a:cubicBezTo>
                    <a:pt x="1037" y="695"/>
                    <a:pt x="1037" y="695"/>
                    <a:pt x="1037" y="695"/>
                  </a:cubicBezTo>
                  <a:cubicBezTo>
                    <a:pt x="1041" y="682"/>
                    <a:pt x="1045" y="669"/>
                    <a:pt x="1048" y="656"/>
                  </a:cubicBezTo>
                  <a:cubicBezTo>
                    <a:pt x="1038" y="653"/>
                    <a:pt x="1038" y="653"/>
                    <a:pt x="1038" y="653"/>
                  </a:cubicBezTo>
                  <a:moveTo>
                    <a:pt x="23" y="648"/>
                  </a:moveTo>
                  <a:cubicBezTo>
                    <a:pt x="13" y="650"/>
                    <a:pt x="13" y="650"/>
                    <a:pt x="13" y="650"/>
                  </a:cubicBezTo>
                  <a:cubicBezTo>
                    <a:pt x="16" y="663"/>
                    <a:pt x="20" y="676"/>
                    <a:pt x="24" y="689"/>
                  </a:cubicBezTo>
                  <a:cubicBezTo>
                    <a:pt x="33" y="686"/>
                    <a:pt x="33" y="686"/>
                    <a:pt x="33" y="686"/>
                  </a:cubicBezTo>
                  <a:cubicBezTo>
                    <a:pt x="29" y="673"/>
                    <a:pt x="26" y="661"/>
                    <a:pt x="23" y="648"/>
                  </a:cubicBezTo>
                  <a:moveTo>
                    <a:pt x="1051" y="573"/>
                  </a:moveTo>
                  <a:cubicBezTo>
                    <a:pt x="1051" y="575"/>
                    <a:pt x="1051" y="575"/>
                    <a:pt x="1051" y="575"/>
                  </a:cubicBezTo>
                  <a:cubicBezTo>
                    <a:pt x="1050" y="588"/>
                    <a:pt x="1048" y="601"/>
                    <a:pt x="1046" y="614"/>
                  </a:cubicBezTo>
                  <a:cubicBezTo>
                    <a:pt x="1056" y="616"/>
                    <a:pt x="1056" y="616"/>
                    <a:pt x="1056" y="616"/>
                  </a:cubicBezTo>
                  <a:cubicBezTo>
                    <a:pt x="1058" y="603"/>
                    <a:pt x="1060" y="589"/>
                    <a:pt x="1061" y="576"/>
                  </a:cubicBezTo>
                  <a:cubicBezTo>
                    <a:pt x="1061" y="573"/>
                    <a:pt x="1061" y="573"/>
                    <a:pt x="1061" y="573"/>
                  </a:cubicBezTo>
                  <a:cubicBezTo>
                    <a:pt x="1051" y="573"/>
                    <a:pt x="1051" y="573"/>
                    <a:pt x="1051" y="573"/>
                  </a:cubicBezTo>
                  <a:moveTo>
                    <a:pt x="11" y="569"/>
                  </a:moveTo>
                  <a:cubicBezTo>
                    <a:pt x="1" y="570"/>
                    <a:pt x="1" y="570"/>
                    <a:pt x="1" y="570"/>
                  </a:cubicBezTo>
                  <a:cubicBezTo>
                    <a:pt x="2" y="583"/>
                    <a:pt x="4" y="597"/>
                    <a:pt x="6" y="610"/>
                  </a:cubicBezTo>
                  <a:cubicBezTo>
                    <a:pt x="16" y="608"/>
                    <a:pt x="16" y="608"/>
                    <a:pt x="16" y="608"/>
                  </a:cubicBezTo>
                  <a:cubicBezTo>
                    <a:pt x="14" y="595"/>
                    <a:pt x="12" y="582"/>
                    <a:pt x="11" y="569"/>
                  </a:cubicBezTo>
                  <a:moveTo>
                    <a:pt x="1061" y="492"/>
                  </a:moveTo>
                  <a:cubicBezTo>
                    <a:pt x="1051" y="493"/>
                    <a:pt x="1051" y="493"/>
                    <a:pt x="1051" y="493"/>
                  </a:cubicBezTo>
                  <a:cubicBezTo>
                    <a:pt x="1052" y="505"/>
                    <a:pt x="1053" y="518"/>
                    <a:pt x="1053" y="531"/>
                  </a:cubicBezTo>
                  <a:cubicBezTo>
                    <a:pt x="1053" y="533"/>
                    <a:pt x="1053" y="533"/>
                    <a:pt x="1053" y="533"/>
                  </a:cubicBezTo>
                  <a:cubicBezTo>
                    <a:pt x="1063" y="533"/>
                    <a:pt x="1063" y="533"/>
                    <a:pt x="1063" y="533"/>
                  </a:cubicBezTo>
                  <a:cubicBezTo>
                    <a:pt x="1063" y="531"/>
                    <a:pt x="1063" y="531"/>
                    <a:pt x="1063" y="531"/>
                  </a:cubicBezTo>
                  <a:cubicBezTo>
                    <a:pt x="1063" y="518"/>
                    <a:pt x="1062" y="505"/>
                    <a:pt x="1061" y="492"/>
                  </a:cubicBezTo>
                  <a:moveTo>
                    <a:pt x="2" y="488"/>
                  </a:moveTo>
                  <a:cubicBezTo>
                    <a:pt x="1" y="502"/>
                    <a:pt x="0" y="516"/>
                    <a:pt x="0" y="529"/>
                  </a:cubicBezTo>
                  <a:cubicBezTo>
                    <a:pt x="10" y="529"/>
                    <a:pt x="10" y="529"/>
                    <a:pt x="10" y="529"/>
                  </a:cubicBezTo>
                  <a:cubicBezTo>
                    <a:pt x="10" y="516"/>
                    <a:pt x="11" y="502"/>
                    <a:pt x="12" y="489"/>
                  </a:cubicBezTo>
                  <a:cubicBezTo>
                    <a:pt x="2" y="488"/>
                    <a:pt x="2" y="488"/>
                    <a:pt x="2" y="488"/>
                  </a:cubicBezTo>
                  <a:moveTo>
                    <a:pt x="1049" y="412"/>
                  </a:moveTo>
                  <a:cubicBezTo>
                    <a:pt x="1039" y="414"/>
                    <a:pt x="1039" y="414"/>
                    <a:pt x="1039" y="414"/>
                  </a:cubicBezTo>
                  <a:cubicBezTo>
                    <a:pt x="1043" y="427"/>
                    <a:pt x="1045" y="440"/>
                    <a:pt x="1047" y="453"/>
                  </a:cubicBezTo>
                  <a:cubicBezTo>
                    <a:pt x="1057" y="452"/>
                    <a:pt x="1057" y="452"/>
                    <a:pt x="1057" y="452"/>
                  </a:cubicBezTo>
                  <a:cubicBezTo>
                    <a:pt x="1055" y="439"/>
                    <a:pt x="1052" y="425"/>
                    <a:pt x="1049" y="412"/>
                  </a:cubicBezTo>
                  <a:moveTo>
                    <a:pt x="15" y="408"/>
                  </a:moveTo>
                  <a:cubicBezTo>
                    <a:pt x="11" y="421"/>
                    <a:pt x="9" y="435"/>
                    <a:pt x="7" y="448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19" y="437"/>
                    <a:pt x="21" y="423"/>
                    <a:pt x="24" y="410"/>
                  </a:cubicBezTo>
                  <a:cubicBezTo>
                    <a:pt x="15" y="408"/>
                    <a:pt x="15" y="408"/>
                    <a:pt x="15" y="408"/>
                  </a:cubicBezTo>
                  <a:moveTo>
                    <a:pt x="1025" y="334"/>
                  </a:moveTo>
                  <a:cubicBezTo>
                    <a:pt x="1016" y="338"/>
                    <a:pt x="1016" y="338"/>
                    <a:pt x="1016" y="338"/>
                  </a:cubicBezTo>
                  <a:cubicBezTo>
                    <a:pt x="1021" y="350"/>
                    <a:pt x="1025" y="363"/>
                    <a:pt x="1029" y="376"/>
                  </a:cubicBezTo>
                  <a:cubicBezTo>
                    <a:pt x="1039" y="372"/>
                    <a:pt x="1039" y="372"/>
                    <a:pt x="1039" y="372"/>
                  </a:cubicBezTo>
                  <a:cubicBezTo>
                    <a:pt x="1035" y="360"/>
                    <a:pt x="1030" y="347"/>
                    <a:pt x="1025" y="334"/>
                  </a:cubicBezTo>
                  <a:moveTo>
                    <a:pt x="39" y="331"/>
                  </a:moveTo>
                  <a:cubicBezTo>
                    <a:pt x="34" y="343"/>
                    <a:pt x="29" y="356"/>
                    <a:pt x="25" y="369"/>
                  </a:cubicBezTo>
                  <a:cubicBezTo>
                    <a:pt x="35" y="372"/>
                    <a:pt x="35" y="372"/>
                    <a:pt x="35" y="372"/>
                  </a:cubicBezTo>
                  <a:cubicBezTo>
                    <a:pt x="39" y="359"/>
                    <a:pt x="44" y="347"/>
                    <a:pt x="48" y="334"/>
                  </a:cubicBezTo>
                  <a:cubicBezTo>
                    <a:pt x="39" y="331"/>
                    <a:pt x="39" y="331"/>
                    <a:pt x="39" y="331"/>
                  </a:cubicBezTo>
                  <a:moveTo>
                    <a:pt x="989" y="261"/>
                  </a:moveTo>
                  <a:cubicBezTo>
                    <a:pt x="980" y="267"/>
                    <a:pt x="980" y="267"/>
                    <a:pt x="980" y="267"/>
                  </a:cubicBezTo>
                  <a:cubicBezTo>
                    <a:pt x="987" y="278"/>
                    <a:pt x="993" y="290"/>
                    <a:pt x="999" y="302"/>
                  </a:cubicBezTo>
                  <a:cubicBezTo>
                    <a:pt x="1008" y="297"/>
                    <a:pt x="1008" y="297"/>
                    <a:pt x="1008" y="297"/>
                  </a:cubicBezTo>
                  <a:cubicBezTo>
                    <a:pt x="1002" y="285"/>
                    <a:pt x="996" y="273"/>
                    <a:pt x="989" y="261"/>
                  </a:cubicBezTo>
                  <a:moveTo>
                    <a:pt x="76" y="258"/>
                  </a:moveTo>
                  <a:cubicBezTo>
                    <a:pt x="69" y="269"/>
                    <a:pt x="62" y="282"/>
                    <a:pt x="56" y="294"/>
                  </a:cubicBezTo>
                  <a:cubicBezTo>
                    <a:pt x="65" y="298"/>
                    <a:pt x="65" y="298"/>
                    <a:pt x="65" y="298"/>
                  </a:cubicBezTo>
                  <a:cubicBezTo>
                    <a:pt x="71" y="286"/>
                    <a:pt x="77" y="274"/>
                    <a:pt x="84" y="263"/>
                  </a:cubicBezTo>
                  <a:cubicBezTo>
                    <a:pt x="76" y="258"/>
                    <a:pt x="76" y="258"/>
                    <a:pt x="76" y="258"/>
                  </a:cubicBezTo>
                  <a:moveTo>
                    <a:pt x="942" y="195"/>
                  </a:moveTo>
                  <a:cubicBezTo>
                    <a:pt x="935" y="201"/>
                    <a:pt x="935" y="201"/>
                    <a:pt x="935" y="201"/>
                  </a:cubicBezTo>
                  <a:cubicBezTo>
                    <a:pt x="943" y="212"/>
                    <a:pt x="951" y="222"/>
                    <a:pt x="959" y="233"/>
                  </a:cubicBezTo>
                  <a:cubicBezTo>
                    <a:pt x="967" y="227"/>
                    <a:pt x="967" y="227"/>
                    <a:pt x="967" y="227"/>
                  </a:cubicBezTo>
                  <a:cubicBezTo>
                    <a:pt x="959" y="216"/>
                    <a:pt x="951" y="205"/>
                    <a:pt x="942" y="195"/>
                  </a:cubicBezTo>
                  <a:moveTo>
                    <a:pt x="123" y="192"/>
                  </a:moveTo>
                  <a:cubicBezTo>
                    <a:pt x="114" y="202"/>
                    <a:pt x="106" y="213"/>
                    <a:pt x="98" y="224"/>
                  </a:cubicBezTo>
                  <a:cubicBezTo>
                    <a:pt x="106" y="230"/>
                    <a:pt x="106" y="230"/>
                    <a:pt x="106" y="230"/>
                  </a:cubicBezTo>
                  <a:cubicBezTo>
                    <a:pt x="114" y="219"/>
                    <a:pt x="122" y="208"/>
                    <a:pt x="131" y="198"/>
                  </a:cubicBezTo>
                  <a:cubicBezTo>
                    <a:pt x="123" y="192"/>
                    <a:pt x="123" y="192"/>
                    <a:pt x="123" y="192"/>
                  </a:cubicBezTo>
                  <a:moveTo>
                    <a:pt x="886" y="136"/>
                  </a:moveTo>
                  <a:cubicBezTo>
                    <a:pt x="880" y="144"/>
                    <a:pt x="880" y="144"/>
                    <a:pt x="880" y="144"/>
                  </a:cubicBezTo>
                  <a:cubicBezTo>
                    <a:pt x="889" y="152"/>
                    <a:pt x="899" y="162"/>
                    <a:pt x="908" y="171"/>
                  </a:cubicBezTo>
                  <a:cubicBezTo>
                    <a:pt x="916" y="164"/>
                    <a:pt x="916" y="164"/>
                    <a:pt x="916" y="164"/>
                  </a:cubicBezTo>
                  <a:cubicBezTo>
                    <a:pt x="906" y="155"/>
                    <a:pt x="896" y="145"/>
                    <a:pt x="886" y="136"/>
                  </a:cubicBezTo>
                  <a:moveTo>
                    <a:pt x="179" y="133"/>
                  </a:moveTo>
                  <a:cubicBezTo>
                    <a:pt x="169" y="142"/>
                    <a:pt x="160" y="152"/>
                    <a:pt x="150" y="162"/>
                  </a:cubicBezTo>
                  <a:cubicBezTo>
                    <a:pt x="157" y="168"/>
                    <a:pt x="157" y="168"/>
                    <a:pt x="157" y="168"/>
                  </a:cubicBezTo>
                  <a:cubicBezTo>
                    <a:pt x="167" y="159"/>
                    <a:pt x="176" y="150"/>
                    <a:pt x="186" y="141"/>
                  </a:cubicBezTo>
                  <a:cubicBezTo>
                    <a:pt x="179" y="133"/>
                    <a:pt x="179" y="133"/>
                    <a:pt x="179" y="133"/>
                  </a:cubicBezTo>
                  <a:moveTo>
                    <a:pt x="822" y="87"/>
                  </a:moveTo>
                  <a:cubicBezTo>
                    <a:pt x="816" y="95"/>
                    <a:pt x="816" y="95"/>
                    <a:pt x="816" y="95"/>
                  </a:cubicBezTo>
                  <a:cubicBezTo>
                    <a:pt x="827" y="102"/>
                    <a:pt x="838" y="110"/>
                    <a:pt x="849" y="118"/>
                  </a:cubicBezTo>
                  <a:cubicBezTo>
                    <a:pt x="855" y="110"/>
                    <a:pt x="855" y="110"/>
                    <a:pt x="855" y="110"/>
                  </a:cubicBezTo>
                  <a:cubicBezTo>
                    <a:pt x="844" y="102"/>
                    <a:pt x="833" y="94"/>
                    <a:pt x="822" y="87"/>
                  </a:cubicBezTo>
                  <a:moveTo>
                    <a:pt x="244" y="85"/>
                  </a:moveTo>
                  <a:cubicBezTo>
                    <a:pt x="233" y="92"/>
                    <a:pt x="222" y="99"/>
                    <a:pt x="211" y="108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28" y="108"/>
                    <a:pt x="239" y="100"/>
                    <a:pt x="250" y="93"/>
                  </a:cubicBezTo>
                  <a:cubicBezTo>
                    <a:pt x="244" y="85"/>
                    <a:pt x="244" y="85"/>
                    <a:pt x="244" y="85"/>
                  </a:cubicBezTo>
                  <a:moveTo>
                    <a:pt x="750" y="48"/>
                  </a:moveTo>
                  <a:cubicBezTo>
                    <a:pt x="746" y="57"/>
                    <a:pt x="746" y="57"/>
                    <a:pt x="746" y="57"/>
                  </a:cubicBezTo>
                  <a:cubicBezTo>
                    <a:pt x="758" y="62"/>
                    <a:pt x="770" y="68"/>
                    <a:pt x="782" y="75"/>
                  </a:cubicBezTo>
                  <a:cubicBezTo>
                    <a:pt x="787" y="65"/>
                    <a:pt x="787" y="65"/>
                    <a:pt x="787" y="65"/>
                  </a:cubicBezTo>
                  <a:cubicBezTo>
                    <a:pt x="775" y="59"/>
                    <a:pt x="763" y="53"/>
                    <a:pt x="750" y="48"/>
                  </a:cubicBezTo>
                  <a:moveTo>
                    <a:pt x="316" y="46"/>
                  </a:moveTo>
                  <a:cubicBezTo>
                    <a:pt x="304" y="51"/>
                    <a:pt x="291" y="57"/>
                    <a:pt x="279" y="64"/>
                  </a:cubicBezTo>
                  <a:cubicBezTo>
                    <a:pt x="284" y="73"/>
                    <a:pt x="284" y="73"/>
                    <a:pt x="284" y="73"/>
                  </a:cubicBezTo>
                  <a:cubicBezTo>
                    <a:pt x="296" y="66"/>
                    <a:pt x="308" y="60"/>
                    <a:pt x="320" y="55"/>
                  </a:cubicBezTo>
                  <a:cubicBezTo>
                    <a:pt x="316" y="46"/>
                    <a:pt x="316" y="46"/>
                    <a:pt x="316" y="46"/>
                  </a:cubicBezTo>
                  <a:moveTo>
                    <a:pt x="674" y="20"/>
                  </a:moveTo>
                  <a:cubicBezTo>
                    <a:pt x="671" y="30"/>
                    <a:pt x="671" y="30"/>
                    <a:pt x="671" y="30"/>
                  </a:cubicBezTo>
                  <a:cubicBezTo>
                    <a:pt x="684" y="33"/>
                    <a:pt x="697" y="37"/>
                    <a:pt x="709" y="42"/>
                  </a:cubicBezTo>
                  <a:cubicBezTo>
                    <a:pt x="713" y="32"/>
                    <a:pt x="713" y="32"/>
                    <a:pt x="713" y="32"/>
                  </a:cubicBezTo>
                  <a:cubicBezTo>
                    <a:pt x="700" y="27"/>
                    <a:pt x="687" y="23"/>
                    <a:pt x="674" y="20"/>
                  </a:cubicBezTo>
                  <a:moveTo>
                    <a:pt x="393" y="19"/>
                  </a:moveTo>
                  <a:cubicBezTo>
                    <a:pt x="379" y="22"/>
                    <a:pt x="366" y="26"/>
                    <a:pt x="354" y="31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69" y="36"/>
                    <a:pt x="382" y="32"/>
                    <a:pt x="395" y="29"/>
                  </a:cubicBezTo>
                  <a:cubicBezTo>
                    <a:pt x="393" y="19"/>
                    <a:pt x="393" y="19"/>
                    <a:pt x="393" y="19"/>
                  </a:cubicBezTo>
                  <a:moveTo>
                    <a:pt x="594" y="4"/>
                  </a:moveTo>
                  <a:cubicBezTo>
                    <a:pt x="593" y="14"/>
                    <a:pt x="593" y="14"/>
                    <a:pt x="593" y="14"/>
                  </a:cubicBezTo>
                  <a:cubicBezTo>
                    <a:pt x="606" y="15"/>
                    <a:pt x="619" y="18"/>
                    <a:pt x="633" y="20"/>
                  </a:cubicBezTo>
                  <a:cubicBezTo>
                    <a:pt x="634" y="10"/>
                    <a:pt x="634" y="10"/>
                    <a:pt x="634" y="10"/>
                  </a:cubicBezTo>
                  <a:cubicBezTo>
                    <a:pt x="621" y="8"/>
                    <a:pt x="608" y="6"/>
                    <a:pt x="594" y="4"/>
                  </a:cubicBezTo>
                  <a:moveTo>
                    <a:pt x="472" y="3"/>
                  </a:moveTo>
                  <a:cubicBezTo>
                    <a:pt x="459" y="5"/>
                    <a:pt x="445" y="7"/>
                    <a:pt x="432" y="10"/>
                  </a:cubicBezTo>
                  <a:cubicBezTo>
                    <a:pt x="434" y="19"/>
                    <a:pt x="434" y="19"/>
                    <a:pt x="434" y="19"/>
                  </a:cubicBezTo>
                  <a:cubicBezTo>
                    <a:pt x="447" y="17"/>
                    <a:pt x="460" y="15"/>
                    <a:pt x="474" y="14"/>
                  </a:cubicBezTo>
                  <a:cubicBezTo>
                    <a:pt x="472" y="3"/>
                    <a:pt x="472" y="3"/>
                    <a:pt x="472" y="3"/>
                  </a:cubicBezTo>
                  <a:moveTo>
                    <a:pt x="530" y="0"/>
                  </a:moveTo>
                  <a:cubicBezTo>
                    <a:pt x="524" y="0"/>
                    <a:pt x="519" y="0"/>
                    <a:pt x="513" y="1"/>
                  </a:cubicBezTo>
                  <a:cubicBezTo>
                    <a:pt x="513" y="11"/>
                    <a:pt x="513" y="11"/>
                    <a:pt x="513" y="11"/>
                  </a:cubicBezTo>
                  <a:cubicBezTo>
                    <a:pt x="519" y="11"/>
                    <a:pt x="525" y="10"/>
                    <a:pt x="531" y="10"/>
                  </a:cubicBezTo>
                  <a:cubicBezTo>
                    <a:pt x="538" y="10"/>
                    <a:pt x="546" y="11"/>
                    <a:pt x="553" y="11"/>
                  </a:cubicBezTo>
                  <a:cubicBezTo>
                    <a:pt x="553" y="1"/>
                    <a:pt x="553" y="1"/>
                    <a:pt x="553" y="1"/>
                  </a:cubicBezTo>
                  <a:cubicBezTo>
                    <a:pt x="545" y="1"/>
                    <a:pt x="538" y="0"/>
                    <a:pt x="5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393"/>
            <p:cNvSpPr>
              <a:spLocks noEditPoints="1"/>
            </p:cNvSpPr>
            <p:nvPr/>
          </p:nvSpPr>
          <p:spPr bwMode="auto">
            <a:xfrm>
              <a:off x="679450" y="-1987550"/>
              <a:ext cx="10836275" cy="10829925"/>
            </a:xfrm>
            <a:custGeom>
              <a:avLst/>
              <a:gdLst>
                <a:gd name="T0" fmla="*/ 1505 w 2887"/>
                <a:gd name="T1" fmla="*/ 2884 h 2885"/>
                <a:gd name="T2" fmla="*/ 1584 w 2887"/>
                <a:gd name="T3" fmla="*/ 2868 h 2885"/>
                <a:gd name="T4" fmla="*/ 1226 w 2887"/>
                <a:gd name="T5" fmla="*/ 2858 h 2885"/>
                <a:gd name="T6" fmla="*/ 1187 w 2887"/>
                <a:gd name="T7" fmla="*/ 2852 h 2885"/>
                <a:gd name="T8" fmla="*/ 1107 w 2887"/>
                <a:gd name="T9" fmla="*/ 2845 h 2885"/>
                <a:gd name="T10" fmla="*/ 991 w 2887"/>
                <a:gd name="T11" fmla="*/ 2813 h 2885"/>
                <a:gd name="T12" fmla="*/ 919 w 2887"/>
                <a:gd name="T13" fmla="*/ 2776 h 2885"/>
                <a:gd name="T14" fmla="*/ 1970 w 2887"/>
                <a:gd name="T15" fmla="*/ 2775 h 2885"/>
                <a:gd name="T16" fmla="*/ 2047 w 2887"/>
                <a:gd name="T17" fmla="*/ 2753 h 2885"/>
                <a:gd name="T18" fmla="*/ 2083 w 2887"/>
                <a:gd name="T19" fmla="*/ 2736 h 2885"/>
                <a:gd name="T20" fmla="*/ 2149 w 2887"/>
                <a:gd name="T21" fmla="*/ 2690 h 2885"/>
                <a:gd name="T22" fmla="*/ 2250 w 2887"/>
                <a:gd name="T23" fmla="*/ 2627 h 2885"/>
                <a:gd name="T24" fmla="*/ 573 w 2887"/>
                <a:gd name="T25" fmla="*/ 2581 h 2885"/>
                <a:gd name="T26" fmla="*/ 541 w 2887"/>
                <a:gd name="T27" fmla="*/ 2556 h 2885"/>
                <a:gd name="T28" fmla="*/ 474 w 2887"/>
                <a:gd name="T29" fmla="*/ 2512 h 2885"/>
                <a:gd name="T30" fmla="*/ 388 w 2887"/>
                <a:gd name="T31" fmla="*/ 2427 h 2885"/>
                <a:gd name="T32" fmla="*/ 343 w 2887"/>
                <a:gd name="T33" fmla="*/ 2361 h 2885"/>
                <a:gd name="T34" fmla="*/ 2544 w 2887"/>
                <a:gd name="T35" fmla="*/ 2360 h 2885"/>
                <a:gd name="T36" fmla="*/ 2602 w 2887"/>
                <a:gd name="T37" fmla="*/ 2303 h 2885"/>
                <a:gd name="T38" fmla="*/ 2625 w 2887"/>
                <a:gd name="T39" fmla="*/ 2271 h 2885"/>
                <a:gd name="T40" fmla="*/ 2661 w 2887"/>
                <a:gd name="T41" fmla="*/ 2199 h 2885"/>
                <a:gd name="T42" fmla="*/ 2720 w 2887"/>
                <a:gd name="T43" fmla="*/ 2095 h 2885"/>
                <a:gd name="T44" fmla="*/ 133 w 2887"/>
                <a:gd name="T45" fmla="*/ 2024 h 2885"/>
                <a:gd name="T46" fmla="*/ 117 w 2887"/>
                <a:gd name="T47" fmla="*/ 1988 h 2885"/>
                <a:gd name="T48" fmla="*/ 80 w 2887"/>
                <a:gd name="T49" fmla="*/ 1917 h 2885"/>
                <a:gd name="T50" fmla="*/ 45 w 2887"/>
                <a:gd name="T51" fmla="*/ 1802 h 2885"/>
                <a:gd name="T52" fmla="*/ 37 w 2887"/>
                <a:gd name="T53" fmla="*/ 1722 h 2885"/>
                <a:gd name="T54" fmla="*/ 2850 w 2887"/>
                <a:gd name="T55" fmla="*/ 1719 h 2885"/>
                <a:gd name="T56" fmla="*/ 2873 w 2887"/>
                <a:gd name="T57" fmla="*/ 1642 h 2885"/>
                <a:gd name="T58" fmla="*/ 2868 w 2887"/>
                <a:gd name="T59" fmla="*/ 1601 h 2885"/>
                <a:gd name="T60" fmla="*/ 10 w 2887"/>
                <a:gd name="T61" fmla="*/ 1485 h 2885"/>
                <a:gd name="T62" fmla="*/ 10 w 2887"/>
                <a:gd name="T63" fmla="*/ 1444 h 2885"/>
                <a:gd name="T64" fmla="*/ 2 w 2887"/>
                <a:gd name="T65" fmla="*/ 1365 h 2885"/>
                <a:gd name="T66" fmla="*/ 13 w 2887"/>
                <a:gd name="T67" fmla="*/ 1245 h 2885"/>
                <a:gd name="T68" fmla="*/ 2873 w 2887"/>
                <a:gd name="T69" fmla="*/ 1237 h 2885"/>
                <a:gd name="T70" fmla="*/ 2866 w 2887"/>
                <a:gd name="T71" fmla="*/ 1198 h 2885"/>
                <a:gd name="T72" fmla="*/ 2841 w 2887"/>
                <a:gd name="T73" fmla="*/ 1122 h 2885"/>
                <a:gd name="T74" fmla="*/ 2809 w 2887"/>
                <a:gd name="T75" fmla="*/ 1006 h 2885"/>
                <a:gd name="T76" fmla="*/ 2792 w 2887"/>
                <a:gd name="T77" fmla="*/ 928 h 2885"/>
                <a:gd name="T78" fmla="*/ 122 w 2887"/>
                <a:gd name="T79" fmla="*/ 861 h 2885"/>
                <a:gd name="T80" fmla="*/ 165 w 2887"/>
                <a:gd name="T81" fmla="*/ 793 h 2885"/>
                <a:gd name="T82" fmla="*/ 184 w 2887"/>
                <a:gd name="T83" fmla="*/ 757 h 2885"/>
                <a:gd name="T84" fmla="*/ 216 w 2887"/>
                <a:gd name="T85" fmla="*/ 683 h 2885"/>
                <a:gd name="T86" fmla="*/ 283 w 2887"/>
                <a:gd name="T87" fmla="*/ 583 h 2885"/>
                <a:gd name="T88" fmla="*/ 2599 w 2887"/>
                <a:gd name="T89" fmla="*/ 578 h 2885"/>
                <a:gd name="T90" fmla="*/ 2575 w 2887"/>
                <a:gd name="T91" fmla="*/ 547 h 2885"/>
                <a:gd name="T92" fmla="*/ 2516 w 2887"/>
                <a:gd name="T93" fmla="*/ 492 h 2885"/>
                <a:gd name="T94" fmla="*/ 2433 w 2887"/>
                <a:gd name="T95" fmla="*/ 406 h 2885"/>
                <a:gd name="T96" fmla="*/ 2380 w 2887"/>
                <a:gd name="T97" fmla="*/ 345 h 2885"/>
                <a:gd name="T98" fmla="*/ 564 w 2887"/>
                <a:gd name="T99" fmla="*/ 298 h 2885"/>
                <a:gd name="T100" fmla="*/ 635 w 2887"/>
                <a:gd name="T101" fmla="*/ 259 h 2885"/>
                <a:gd name="T102" fmla="*/ 668 w 2887"/>
                <a:gd name="T103" fmla="*/ 238 h 2885"/>
                <a:gd name="T104" fmla="*/ 731 w 2887"/>
                <a:gd name="T105" fmla="*/ 188 h 2885"/>
                <a:gd name="T106" fmla="*/ 838 w 2887"/>
                <a:gd name="T107" fmla="*/ 133 h 2885"/>
                <a:gd name="T108" fmla="*/ 2043 w 2887"/>
                <a:gd name="T109" fmla="*/ 130 h 2885"/>
                <a:gd name="T110" fmla="*/ 2006 w 2887"/>
                <a:gd name="T111" fmla="*/ 114 h 2885"/>
                <a:gd name="T112" fmla="*/ 1928 w 2887"/>
                <a:gd name="T113" fmla="*/ 94 h 2885"/>
                <a:gd name="T114" fmla="*/ 1814 w 2887"/>
                <a:gd name="T115" fmla="*/ 58 h 2885"/>
                <a:gd name="T116" fmla="*/ 1738 w 2887"/>
                <a:gd name="T117" fmla="*/ 30 h 2885"/>
                <a:gd name="T118" fmla="*/ 1220 w 2887"/>
                <a:gd name="T119" fmla="*/ 17 h 2885"/>
                <a:gd name="T120" fmla="*/ 1300 w 2887"/>
                <a:gd name="T121" fmla="*/ 17 h 2885"/>
                <a:gd name="T122" fmla="*/ 1340 w 2887"/>
                <a:gd name="T123" fmla="*/ 13 h 2885"/>
                <a:gd name="T124" fmla="*/ 1419 w 2887"/>
                <a:gd name="T125" fmla="*/ 0 h 2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7" h="2885">
                  <a:moveTo>
                    <a:pt x="1385" y="2874"/>
                  </a:moveTo>
                  <a:cubicBezTo>
                    <a:pt x="1385" y="2884"/>
                    <a:pt x="1385" y="2884"/>
                    <a:pt x="1385" y="2884"/>
                  </a:cubicBezTo>
                  <a:cubicBezTo>
                    <a:pt x="1398" y="2884"/>
                    <a:pt x="1411" y="2885"/>
                    <a:pt x="1425" y="2885"/>
                  </a:cubicBezTo>
                  <a:cubicBezTo>
                    <a:pt x="1425" y="2875"/>
                    <a:pt x="1425" y="2875"/>
                    <a:pt x="1425" y="2875"/>
                  </a:cubicBezTo>
                  <a:cubicBezTo>
                    <a:pt x="1412" y="2875"/>
                    <a:pt x="1398" y="2874"/>
                    <a:pt x="1385" y="2874"/>
                  </a:cubicBezTo>
                  <a:moveTo>
                    <a:pt x="1504" y="2874"/>
                  </a:moveTo>
                  <a:cubicBezTo>
                    <a:pt x="1491" y="2874"/>
                    <a:pt x="1478" y="2875"/>
                    <a:pt x="1465" y="2875"/>
                  </a:cubicBezTo>
                  <a:cubicBezTo>
                    <a:pt x="1465" y="2885"/>
                    <a:pt x="1465" y="2885"/>
                    <a:pt x="1465" y="2885"/>
                  </a:cubicBezTo>
                  <a:cubicBezTo>
                    <a:pt x="1478" y="2885"/>
                    <a:pt x="1492" y="2884"/>
                    <a:pt x="1505" y="2884"/>
                  </a:cubicBezTo>
                  <a:cubicBezTo>
                    <a:pt x="1504" y="2874"/>
                    <a:pt x="1504" y="2874"/>
                    <a:pt x="1504" y="2874"/>
                  </a:cubicBezTo>
                  <a:moveTo>
                    <a:pt x="1305" y="2868"/>
                  </a:moveTo>
                  <a:cubicBezTo>
                    <a:pt x="1305" y="2878"/>
                    <a:pt x="1305" y="2878"/>
                    <a:pt x="1305" y="2878"/>
                  </a:cubicBezTo>
                  <a:cubicBezTo>
                    <a:pt x="1311" y="2879"/>
                    <a:pt x="1317" y="2880"/>
                    <a:pt x="1323" y="2880"/>
                  </a:cubicBezTo>
                  <a:cubicBezTo>
                    <a:pt x="1330" y="2881"/>
                    <a:pt x="1338" y="2881"/>
                    <a:pt x="1345" y="2882"/>
                  </a:cubicBezTo>
                  <a:cubicBezTo>
                    <a:pt x="1345" y="2871"/>
                    <a:pt x="1345" y="2871"/>
                    <a:pt x="1345" y="2871"/>
                  </a:cubicBezTo>
                  <a:cubicBezTo>
                    <a:pt x="1338" y="2871"/>
                    <a:pt x="1331" y="2870"/>
                    <a:pt x="1324" y="2870"/>
                  </a:cubicBezTo>
                  <a:cubicBezTo>
                    <a:pt x="1318" y="2869"/>
                    <a:pt x="1312" y="2869"/>
                    <a:pt x="1305" y="2868"/>
                  </a:cubicBezTo>
                  <a:moveTo>
                    <a:pt x="1584" y="2868"/>
                  </a:moveTo>
                  <a:cubicBezTo>
                    <a:pt x="1571" y="2869"/>
                    <a:pt x="1558" y="2871"/>
                    <a:pt x="1544" y="2871"/>
                  </a:cubicBezTo>
                  <a:cubicBezTo>
                    <a:pt x="1545" y="2882"/>
                    <a:pt x="1545" y="2882"/>
                    <a:pt x="1545" y="2882"/>
                  </a:cubicBezTo>
                  <a:cubicBezTo>
                    <a:pt x="1558" y="2881"/>
                    <a:pt x="1572" y="2880"/>
                    <a:pt x="1585" y="2878"/>
                  </a:cubicBezTo>
                  <a:cubicBezTo>
                    <a:pt x="1584" y="2868"/>
                    <a:pt x="1584" y="2868"/>
                    <a:pt x="1584" y="2868"/>
                  </a:cubicBezTo>
                  <a:moveTo>
                    <a:pt x="1226" y="2858"/>
                  </a:moveTo>
                  <a:cubicBezTo>
                    <a:pt x="1225" y="2868"/>
                    <a:pt x="1225" y="2868"/>
                    <a:pt x="1225" y="2868"/>
                  </a:cubicBezTo>
                  <a:cubicBezTo>
                    <a:pt x="1238" y="2870"/>
                    <a:pt x="1251" y="2872"/>
                    <a:pt x="1265" y="2874"/>
                  </a:cubicBezTo>
                  <a:cubicBezTo>
                    <a:pt x="1266" y="2864"/>
                    <a:pt x="1266" y="2864"/>
                    <a:pt x="1266" y="2864"/>
                  </a:cubicBezTo>
                  <a:cubicBezTo>
                    <a:pt x="1253" y="2862"/>
                    <a:pt x="1240" y="2861"/>
                    <a:pt x="1226" y="2858"/>
                  </a:cubicBezTo>
                  <a:moveTo>
                    <a:pt x="1663" y="2858"/>
                  </a:moveTo>
                  <a:cubicBezTo>
                    <a:pt x="1650" y="2860"/>
                    <a:pt x="1637" y="2862"/>
                    <a:pt x="1624" y="2864"/>
                  </a:cubicBezTo>
                  <a:cubicBezTo>
                    <a:pt x="1625" y="2874"/>
                    <a:pt x="1625" y="2874"/>
                    <a:pt x="1625" y="2874"/>
                  </a:cubicBezTo>
                  <a:cubicBezTo>
                    <a:pt x="1638" y="2872"/>
                    <a:pt x="1651" y="2870"/>
                    <a:pt x="1665" y="2868"/>
                  </a:cubicBezTo>
                  <a:cubicBezTo>
                    <a:pt x="1663" y="2858"/>
                    <a:pt x="1663" y="2858"/>
                    <a:pt x="1663" y="2858"/>
                  </a:cubicBezTo>
                  <a:moveTo>
                    <a:pt x="1148" y="2844"/>
                  </a:moveTo>
                  <a:cubicBezTo>
                    <a:pt x="1146" y="2854"/>
                    <a:pt x="1146" y="2854"/>
                    <a:pt x="1146" y="2854"/>
                  </a:cubicBezTo>
                  <a:cubicBezTo>
                    <a:pt x="1159" y="2857"/>
                    <a:pt x="1172" y="2859"/>
                    <a:pt x="1185" y="2862"/>
                  </a:cubicBezTo>
                  <a:cubicBezTo>
                    <a:pt x="1187" y="2852"/>
                    <a:pt x="1187" y="2852"/>
                    <a:pt x="1187" y="2852"/>
                  </a:cubicBezTo>
                  <a:cubicBezTo>
                    <a:pt x="1174" y="2850"/>
                    <a:pt x="1161" y="2847"/>
                    <a:pt x="1148" y="2844"/>
                  </a:cubicBezTo>
                  <a:moveTo>
                    <a:pt x="1741" y="2844"/>
                  </a:moveTo>
                  <a:cubicBezTo>
                    <a:pt x="1728" y="2847"/>
                    <a:pt x="1715" y="2849"/>
                    <a:pt x="1702" y="2852"/>
                  </a:cubicBezTo>
                  <a:cubicBezTo>
                    <a:pt x="1704" y="2862"/>
                    <a:pt x="1704" y="2862"/>
                    <a:pt x="1704" y="2862"/>
                  </a:cubicBezTo>
                  <a:cubicBezTo>
                    <a:pt x="1717" y="2859"/>
                    <a:pt x="1730" y="2857"/>
                    <a:pt x="1743" y="2854"/>
                  </a:cubicBezTo>
                  <a:cubicBezTo>
                    <a:pt x="1741" y="2844"/>
                    <a:pt x="1741" y="2844"/>
                    <a:pt x="1741" y="2844"/>
                  </a:cubicBezTo>
                  <a:moveTo>
                    <a:pt x="1071" y="2826"/>
                  </a:moveTo>
                  <a:cubicBezTo>
                    <a:pt x="1068" y="2836"/>
                    <a:pt x="1068" y="2836"/>
                    <a:pt x="1068" y="2836"/>
                  </a:cubicBezTo>
                  <a:cubicBezTo>
                    <a:pt x="1081" y="2839"/>
                    <a:pt x="1094" y="2842"/>
                    <a:pt x="1107" y="2845"/>
                  </a:cubicBezTo>
                  <a:cubicBezTo>
                    <a:pt x="1109" y="2836"/>
                    <a:pt x="1109" y="2836"/>
                    <a:pt x="1109" y="2836"/>
                  </a:cubicBezTo>
                  <a:cubicBezTo>
                    <a:pt x="1096" y="2833"/>
                    <a:pt x="1083" y="2829"/>
                    <a:pt x="1071" y="2826"/>
                  </a:cubicBezTo>
                  <a:moveTo>
                    <a:pt x="1819" y="2825"/>
                  </a:moveTo>
                  <a:cubicBezTo>
                    <a:pt x="1806" y="2829"/>
                    <a:pt x="1793" y="2832"/>
                    <a:pt x="1780" y="2835"/>
                  </a:cubicBezTo>
                  <a:cubicBezTo>
                    <a:pt x="1783" y="2845"/>
                    <a:pt x="1783" y="2845"/>
                    <a:pt x="1783" y="2845"/>
                  </a:cubicBezTo>
                  <a:cubicBezTo>
                    <a:pt x="1796" y="2842"/>
                    <a:pt x="1808" y="2839"/>
                    <a:pt x="1821" y="2835"/>
                  </a:cubicBezTo>
                  <a:cubicBezTo>
                    <a:pt x="1819" y="2825"/>
                    <a:pt x="1819" y="2825"/>
                    <a:pt x="1819" y="2825"/>
                  </a:cubicBezTo>
                  <a:moveTo>
                    <a:pt x="994" y="2803"/>
                  </a:moveTo>
                  <a:cubicBezTo>
                    <a:pt x="991" y="2813"/>
                    <a:pt x="991" y="2813"/>
                    <a:pt x="991" y="2813"/>
                  </a:cubicBezTo>
                  <a:cubicBezTo>
                    <a:pt x="1004" y="2817"/>
                    <a:pt x="1017" y="2821"/>
                    <a:pt x="1030" y="2825"/>
                  </a:cubicBezTo>
                  <a:cubicBezTo>
                    <a:pt x="1032" y="2815"/>
                    <a:pt x="1032" y="2815"/>
                    <a:pt x="1032" y="2815"/>
                  </a:cubicBezTo>
                  <a:cubicBezTo>
                    <a:pt x="1020" y="2811"/>
                    <a:pt x="1007" y="2807"/>
                    <a:pt x="994" y="2803"/>
                  </a:cubicBezTo>
                  <a:moveTo>
                    <a:pt x="1895" y="2802"/>
                  </a:moveTo>
                  <a:cubicBezTo>
                    <a:pt x="1882" y="2807"/>
                    <a:pt x="1870" y="2810"/>
                    <a:pt x="1857" y="2814"/>
                  </a:cubicBezTo>
                  <a:cubicBezTo>
                    <a:pt x="1860" y="2824"/>
                    <a:pt x="1860" y="2824"/>
                    <a:pt x="1860" y="2824"/>
                  </a:cubicBezTo>
                  <a:cubicBezTo>
                    <a:pt x="1873" y="2820"/>
                    <a:pt x="1885" y="2816"/>
                    <a:pt x="1898" y="2812"/>
                  </a:cubicBezTo>
                  <a:cubicBezTo>
                    <a:pt x="1895" y="2802"/>
                    <a:pt x="1895" y="2802"/>
                    <a:pt x="1895" y="2802"/>
                  </a:cubicBezTo>
                  <a:moveTo>
                    <a:pt x="919" y="2776"/>
                  </a:moveTo>
                  <a:cubicBezTo>
                    <a:pt x="916" y="2785"/>
                    <a:pt x="916" y="2785"/>
                    <a:pt x="916" y="2785"/>
                  </a:cubicBezTo>
                  <a:cubicBezTo>
                    <a:pt x="928" y="2790"/>
                    <a:pt x="941" y="2795"/>
                    <a:pt x="953" y="2800"/>
                  </a:cubicBezTo>
                  <a:cubicBezTo>
                    <a:pt x="957" y="2790"/>
                    <a:pt x="957" y="2790"/>
                    <a:pt x="957" y="2790"/>
                  </a:cubicBezTo>
                  <a:cubicBezTo>
                    <a:pt x="944" y="2786"/>
                    <a:pt x="932" y="2781"/>
                    <a:pt x="919" y="2776"/>
                  </a:cubicBezTo>
                  <a:moveTo>
                    <a:pt x="1970" y="2775"/>
                  </a:moveTo>
                  <a:cubicBezTo>
                    <a:pt x="1957" y="2780"/>
                    <a:pt x="1945" y="2785"/>
                    <a:pt x="1932" y="2789"/>
                  </a:cubicBezTo>
                  <a:cubicBezTo>
                    <a:pt x="1936" y="2799"/>
                    <a:pt x="1936" y="2799"/>
                    <a:pt x="1936" y="2799"/>
                  </a:cubicBezTo>
                  <a:cubicBezTo>
                    <a:pt x="1948" y="2794"/>
                    <a:pt x="1961" y="2790"/>
                    <a:pt x="1973" y="2785"/>
                  </a:cubicBezTo>
                  <a:cubicBezTo>
                    <a:pt x="1970" y="2775"/>
                    <a:pt x="1970" y="2775"/>
                    <a:pt x="1970" y="2775"/>
                  </a:cubicBezTo>
                  <a:moveTo>
                    <a:pt x="846" y="2745"/>
                  </a:moveTo>
                  <a:cubicBezTo>
                    <a:pt x="842" y="2754"/>
                    <a:pt x="842" y="2754"/>
                    <a:pt x="842" y="2754"/>
                  </a:cubicBezTo>
                  <a:cubicBezTo>
                    <a:pt x="854" y="2760"/>
                    <a:pt x="866" y="2765"/>
                    <a:pt x="878" y="2770"/>
                  </a:cubicBezTo>
                  <a:cubicBezTo>
                    <a:pt x="882" y="2761"/>
                    <a:pt x="882" y="2761"/>
                    <a:pt x="882" y="2761"/>
                  </a:cubicBezTo>
                  <a:cubicBezTo>
                    <a:pt x="870" y="2756"/>
                    <a:pt x="858" y="2751"/>
                    <a:pt x="846" y="2745"/>
                  </a:cubicBezTo>
                  <a:moveTo>
                    <a:pt x="2042" y="2744"/>
                  </a:moveTo>
                  <a:cubicBezTo>
                    <a:pt x="2031" y="2750"/>
                    <a:pt x="2018" y="2755"/>
                    <a:pt x="2006" y="2760"/>
                  </a:cubicBezTo>
                  <a:cubicBezTo>
                    <a:pt x="2010" y="2770"/>
                    <a:pt x="2010" y="2770"/>
                    <a:pt x="2010" y="2770"/>
                  </a:cubicBezTo>
                  <a:cubicBezTo>
                    <a:pt x="2022" y="2764"/>
                    <a:pt x="2035" y="2759"/>
                    <a:pt x="2047" y="2753"/>
                  </a:cubicBezTo>
                  <a:cubicBezTo>
                    <a:pt x="2042" y="2744"/>
                    <a:pt x="2042" y="2744"/>
                    <a:pt x="2042" y="2744"/>
                  </a:cubicBezTo>
                  <a:moveTo>
                    <a:pt x="774" y="2710"/>
                  </a:moveTo>
                  <a:cubicBezTo>
                    <a:pt x="769" y="2718"/>
                    <a:pt x="769" y="2718"/>
                    <a:pt x="769" y="2718"/>
                  </a:cubicBezTo>
                  <a:cubicBezTo>
                    <a:pt x="781" y="2725"/>
                    <a:pt x="793" y="2731"/>
                    <a:pt x="805" y="2737"/>
                  </a:cubicBezTo>
                  <a:cubicBezTo>
                    <a:pt x="810" y="2728"/>
                    <a:pt x="810" y="2728"/>
                    <a:pt x="810" y="2728"/>
                  </a:cubicBezTo>
                  <a:cubicBezTo>
                    <a:pt x="798" y="2722"/>
                    <a:pt x="786" y="2716"/>
                    <a:pt x="774" y="2710"/>
                  </a:cubicBezTo>
                  <a:moveTo>
                    <a:pt x="2114" y="2709"/>
                  </a:moveTo>
                  <a:cubicBezTo>
                    <a:pt x="2102" y="2715"/>
                    <a:pt x="2090" y="2721"/>
                    <a:pt x="2079" y="2727"/>
                  </a:cubicBezTo>
                  <a:cubicBezTo>
                    <a:pt x="2083" y="2736"/>
                    <a:pt x="2083" y="2736"/>
                    <a:pt x="2083" y="2736"/>
                  </a:cubicBezTo>
                  <a:cubicBezTo>
                    <a:pt x="2095" y="2730"/>
                    <a:pt x="2107" y="2724"/>
                    <a:pt x="2119" y="2718"/>
                  </a:cubicBezTo>
                  <a:cubicBezTo>
                    <a:pt x="2114" y="2709"/>
                    <a:pt x="2114" y="2709"/>
                    <a:pt x="2114" y="2709"/>
                  </a:cubicBezTo>
                  <a:moveTo>
                    <a:pt x="705" y="2670"/>
                  </a:moveTo>
                  <a:cubicBezTo>
                    <a:pt x="699" y="2679"/>
                    <a:pt x="699" y="2679"/>
                    <a:pt x="699" y="2679"/>
                  </a:cubicBezTo>
                  <a:cubicBezTo>
                    <a:pt x="711" y="2686"/>
                    <a:pt x="722" y="2693"/>
                    <a:pt x="734" y="2699"/>
                  </a:cubicBezTo>
                  <a:cubicBezTo>
                    <a:pt x="739" y="2691"/>
                    <a:pt x="739" y="2691"/>
                    <a:pt x="739" y="2691"/>
                  </a:cubicBezTo>
                  <a:cubicBezTo>
                    <a:pt x="728" y="2684"/>
                    <a:pt x="716" y="2677"/>
                    <a:pt x="705" y="2670"/>
                  </a:cubicBezTo>
                  <a:moveTo>
                    <a:pt x="2183" y="2670"/>
                  </a:moveTo>
                  <a:cubicBezTo>
                    <a:pt x="2172" y="2677"/>
                    <a:pt x="2160" y="2683"/>
                    <a:pt x="2149" y="2690"/>
                  </a:cubicBezTo>
                  <a:cubicBezTo>
                    <a:pt x="2154" y="2698"/>
                    <a:pt x="2154" y="2698"/>
                    <a:pt x="2154" y="2698"/>
                  </a:cubicBezTo>
                  <a:cubicBezTo>
                    <a:pt x="2165" y="2692"/>
                    <a:pt x="2177" y="2685"/>
                    <a:pt x="2188" y="2678"/>
                  </a:cubicBezTo>
                  <a:cubicBezTo>
                    <a:pt x="2183" y="2670"/>
                    <a:pt x="2183" y="2670"/>
                    <a:pt x="2183" y="2670"/>
                  </a:cubicBezTo>
                  <a:moveTo>
                    <a:pt x="637" y="2627"/>
                  </a:moveTo>
                  <a:cubicBezTo>
                    <a:pt x="632" y="2636"/>
                    <a:pt x="632" y="2636"/>
                    <a:pt x="632" y="2636"/>
                  </a:cubicBezTo>
                  <a:cubicBezTo>
                    <a:pt x="643" y="2643"/>
                    <a:pt x="654" y="2651"/>
                    <a:pt x="665" y="2658"/>
                  </a:cubicBezTo>
                  <a:cubicBezTo>
                    <a:pt x="671" y="2649"/>
                    <a:pt x="671" y="2649"/>
                    <a:pt x="671" y="2649"/>
                  </a:cubicBezTo>
                  <a:cubicBezTo>
                    <a:pt x="659" y="2642"/>
                    <a:pt x="648" y="2635"/>
                    <a:pt x="637" y="2627"/>
                  </a:cubicBezTo>
                  <a:moveTo>
                    <a:pt x="2250" y="2627"/>
                  </a:moveTo>
                  <a:cubicBezTo>
                    <a:pt x="2239" y="2634"/>
                    <a:pt x="2228" y="2642"/>
                    <a:pt x="2217" y="2649"/>
                  </a:cubicBezTo>
                  <a:cubicBezTo>
                    <a:pt x="2222" y="2657"/>
                    <a:pt x="2222" y="2657"/>
                    <a:pt x="2222" y="2657"/>
                  </a:cubicBezTo>
                  <a:cubicBezTo>
                    <a:pt x="2234" y="2650"/>
                    <a:pt x="2245" y="2642"/>
                    <a:pt x="2256" y="2635"/>
                  </a:cubicBezTo>
                  <a:cubicBezTo>
                    <a:pt x="2250" y="2627"/>
                    <a:pt x="2250" y="2627"/>
                    <a:pt x="2250" y="2627"/>
                  </a:cubicBezTo>
                  <a:moveTo>
                    <a:pt x="573" y="2581"/>
                  </a:moveTo>
                  <a:cubicBezTo>
                    <a:pt x="567" y="2589"/>
                    <a:pt x="567" y="2589"/>
                    <a:pt x="567" y="2589"/>
                  </a:cubicBezTo>
                  <a:cubicBezTo>
                    <a:pt x="577" y="2597"/>
                    <a:pt x="588" y="2605"/>
                    <a:pt x="599" y="2612"/>
                  </a:cubicBezTo>
                  <a:cubicBezTo>
                    <a:pt x="605" y="2605"/>
                    <a:pt x="605" y="2605"/>
                    <a:pt x="605" y="2605"/>
                  </a:cubicBezTo>
                  <a:cubicBezTo>
                    <a:pt x="594" y="2597"/>
                    <a:pt x="583" y="2589"/>
                    <a:pt x="573" y="2581"/>
                  </a:cubicBezTo>
                  <a:moveTo>
                    <a:pt x="2315" y="2580"/>
                  </a:moveTo>
                  <a:cubicBezTo>
                    <a:pt x="2304" y="2588"/>
                    <a:pt x="2293" y="2596"/>
                    <a:pt x="2283" y="2604"/>
                  </a:cubicBezTo>
                  <a:cubicBezTo>
                    <a:pt x="2288" y="2612"/>
                    <a:pt x="2288" y="2612"/>
                    <a:pt x="2288" y="2612"/>
                  </a:cubicBezTo>
                  <a:cubicBezTo>
                    <a:pt x="2299" y="2604"/>
                    <a:pt x="2310" y="2596"/>
                    <a:pt x="2321" y="2588"/>
                  </a:cubicBezTo>
                  <a:cubicBezTo>
                    <a:pt x="2315" y="2580"/>
                    <a:pt x="2315" y="2580"/>
                    <a:pt x="2315" y="2580"/>
                  </a:cubicBezTo>
                  <a:moveTo>
                    <a:pt x="511" y="2531"/>
                  </a:moveTo>
                  <a:cubicBezTo>
                    <a:pt x="504" y="2538"/>
                    <a:pt x="504" y="2538"/>
                    <a:pt x="504" y="2538"/>
                  </a:cubicBezTo>
                  <a:cubicBezTo>
                    <a:pt x="514" y="2547"/>
                    <a:pt x="525" y="2556"/>
                    <a:pt x="535" y="2564"/>
                  </a:cubicBezTo>
                  <a:cubicBezTo>
                    <a:pt x="541" y="2556"/>
                    <a:pt x="541" y="2556"/>
                    <a:pt x="541" y="2556"/>
                  </a:cubicBezTo>
                  <a:cubicBezTo>
                    <a:pt x="531" y="2548"/>
                    <a:pt x="521" y="2539"/>
                    <a:pt x="511" y="2531"/>
                  </a:cubicBezTo>
                  <a:moveTo>
                    <a:pt x="2376" y="2530"/>
                  </a:moveTo>
                  <a:cubicBezTo>
                    <a:pt x="2366" y="2539"/>
                    <a:pt x="2356" y="2547"/>
                    <a:pt x="2346" y="2556"/>
                  </a:cubicBezTo>
                  <a:cubicBezTo>
                    <a:pt x="2352" y="2563"/>
                    <a:pt x="2352" y="2563"/>
                    <a:pt x="2352" y="2563"/>
                  </a:cubicBezTo>
                  <a:cubicBezTo>
                    <a:pt x="2363" y="2555"/>
                    <a:pt x="2373" y="2546"/>
                    <a:pt x="2383" y="2537"/>
                  </a:cubicBezTo>
                  <a:cubicBezTo>
                    <a:pt x="2376" y="2530"/>
                    <a:pt x="2376" y="2530"/>
                    <a:pt x="2376" y="2530"/>
                  </a:cubicBezTo>
                  <a:moveTo>
                    <a:pt x="452" y="2477"/>
                  </a:moveTo>
                  <a:cubicBezTo>
                    <a:pt x="445" y="2484"/>
                    <a:pt x="445" y="2484"/>
                    <a:pt x="445" y="2484"/>
                  </a:cubicBezTo>
                  <a:cubicBezTo>
                    <a:pt x="455" y="2494"/>
                    <a:pt x="464" y="2502"/>
                    <a:pt x="474" y="2512"/>
                  </a:cubicBezTo>
                  <a:cubicBezTo>
                    <a:pt x="481" y="2504"/>
                    <a:pt x="481" y="2504"/>
                    <a:pt x="481" y="2504"/>
                  </a:cubicBezTo>
                  <a:cubicBezTo>
                    <a:pt x="471" y="2495"/>
                    <a:pt x="461" y="2486"/>
                    <a:pt x="452" y="2477"/>
                  </a:cubicBezTo>
                  <a:moveTo>
                    <a:pt x="2435" y="2476"/>
                  </a:moveTo>
                  <a:cubicBezTo>
                    <a:pt x="2426" y="2486"/>
                    <a:pt x="2416" y="2495"/>
                    <a:pt x="2406" y="2504"/>
                  </a:cubicBezTo>
                  <a:cubicBezTo>
                    <a:pt x="2413" y="2511"/>
                    <a:pt x="2413" y="2511"/>
                    <a:pt x="2413" y="2511"/>
                  </a:cubicBezTo>
                  <a:cubicBezTo>
                    <a:pt x="2423" y="2502"/>
                    <a:pt x="2433" y="2493"/>
                    <a:pt x="2442" y="2484"/>
                  </a:cubicBezTo>
                  <a:cubicBezTo>
                    <a:pt x="2435" y="2476"/>
                    <a:pt x="2435" y="2476"/>
                    <a:pt x="2435" y="2476"/>
                  </a:cubicBezTo>
                  <a:moveTo>
                    <a:pt x="396" y="2420"/>
                  </a:moveTo>
                  <a:cubicBezTo>
                    <a:pt x="388" y="2427"/>
                    <a:pt x="388" y="2427"/>
                    <a:pt x="388" y="2427"/>
                  </a:cubicBezTo>
                  <a:cubicBezTo>
                    <a:pt x="398" y="2437"/>
                    <a:pt x="407" y="2447"/>
                    <a:pt x="416" y="2456"/>
                  </a:cubicBezTo>
                  <a:cubicBezTo>
                    <a:pt x="423" y="2449"/>
                    <a:pt x="423" y="2449"/>
                    <a:pt x="423" y="2449"/>
                  </a:cubicBezTo>
                  <a:cubicBezTo>
                    <a:pt x="414" y="2440"/>
                    <a:pt x="405" y="2430"/>
                    <a:pt x="396" y="2420"/>
                  </a:cubicBezTo>
                  <a:moveTo>
                    <a:pt x="2491" y="2420"/>
                  </a:moveTo>
                  <a:cubicBezTo>
                    <a:pt x="2482" y="2429"/>
                    <a:pt x="2473" y="2439"/>
                    <a:pt x="2464" y="2449"/>
                  </a:cubicBezTo>
                  <a:cubicBezTo>
                    <a:pt x="2471" y="2455"/>
                    <a:pt x="2471" y="2455"/>
                    <a:pt x="2471" y="2455"/>
                  </a:cubicBezTo>
                  <a:cubicBezTo>
                    <a:pt x="2480" y="2446"/>
                    <a:pt x="2490" y="2437"/>
                    <a:pt x="2499" y="2426"/>
                  </a:cubicBezTo>
                  <a:cubicBezTo>
                    <a:pt x="2491" y="2420"/>
                    <a:pt x="2491" y="2420"/>
                    <a:pt x="2491" y="2420"/>
                  </a:cubicBezTo>
                  <a:moveTo>
                    <a:pt x="343" y="2361"/>
                  </a:moveTo>
                  <a:cubicBezTo>
                    <a:pt x="335" y="2367"/>
                    <a:pt x="335" y="2367"/>
                    <a:pt x="335" y="2367"/>
                  </a:cubicBezTo>
                  <a:cubicBezTo>
                    <a:pt x="344" y="2377"/>
                    <a:pt x="353" y="2387"/>
                    <a:pt x="361" y="2398"/>
                  </a:cubicBezTo>
                  <a:cubicBezTo>
                    <a:pt x="369" y="2391"/>
                    <a:pt x="369" y="2391"/>
                    <a:pt x="369" y="2391"/>
                  </a:cubicBezTo>
                  <a:cubicBezTo>
                    <a:pt x="360" y="2381"/>
                    <a:pt x="352" y="2371"/>
                    <a:pt x="343" y="2361"/>
                  </a:cubicBezTo>
                  <a:moveTo>
                    <a:pt x="2544" y="2360"/>
                  </a:moveTo>
                  <a:cubicBezTo>
                    <a:pt x="2536" y="2370"/>
                    <a:pt x="2527" y="2380"/>
                    <a:pt x="2518" y="2391"/>
                  </a:cubicBezTo>
                  <a:cubicBezTo>
                    <a:pt x="2526" y="2397"/>
                    <a:pt x="2526" y="2397"/>
                    <a:pt x="2526" y="2397"/>
                  </a:cubicBezTo>
                  <a:cubicBezTo>
                    <a:pt x="2535" y="2387"/>
                    <a:pt x="2543" y="2377"/>
                    <a:pt x="2552" y="2366"/>
                  </a:cubicBezTo>
                  <a:cubicBezTo>
                    <a:pt x="2544" y="2360"/>
                    <a:pt x="2544" y="2360"/>
                    <a:pt x="2544" y="2360"/>
                  </a:cubicBezTo>
                  <a:moveTo>
                    <a:pt x="294" y="2298"/>
                  </a:moveTo>
                  <a:cubicBezTo>
                    <a:pt x="286" y="2304"/>
                    <a:pt x="286" y="2304"/>
                    <a:pt x="286" y="2304"/>
                  </a:cubicBezTo>
                  <a:cubicBezTo>
                    <a:pt x="294" y="2315"/>
                    <a:pt x="302" y="2325"/>
                    <a:pt x="310" y="2336"/>
                  </a:cubicBezTo>
                  <a:cubicBezTo>
                    <a:pt x="318" y="2330"/>
                    <a:pt x="318" y="2330"/>
                    <a:pt x="318" y="2330"/>
                  </a:cubicBezTo>
                  <a:cubicBezTo>
                    <a:pt x="310" y="2319"/>
                    <a:pt x="302" y="2309"/>
                    <a:pt x="294" y="2298"/>
                  </a:cubicBezTo>
                  <a:moveTo>
                    <a:pt x="2594" y="2297"/>
                  </a:moveTo>
                  <a:cubicBezTo>
                    <a:pt x="2586" y="2308"/>
                    <a:pt x="2578" y="2319"/>
                    <a:pt x="2569" y="2329"/>
                  </a:cubicBezTo>
                  <a:cubicBezTo>
                    <a:pt x="2577" y="2335"/>
                    <a:pt x="2577" y="2335"/>
                    <a:pt x="2577" y="2335"/>
                  </a:cubicBezTo>
                  <a:cubicBezTo>
                    <a:pt x="2585" y="2325"/>
                    <a:pt x="2594" y="2314"/>
                    <a:pt x="2602" y="2303"/>
                  </a:cubicBezTo>
                  <a:cubicBezTo>
                    <a:pt x="2594" y="2297"/>
                    <a:pt x="2594" y="2297"/>
                    <a:pt x="2594" y="2297"/>
                  </a:cubicBezTo>
                  <a:moveTo>
                    <a:pt x="248" y="2233"/>
                  </a:moveTo>
                  <a:cubicBezTo>
                    <a:pt x="240" y="2239"/>
                    <a:pt x="240" y="2239"/>
                    <a:pt x="240" y="2239"/>
                  </a:cubicBezTo>
                  <a:cubicBezTo>
                    <a:pt x="247" y="2250"/>
                    <a:pt x="254" y="2261"/>
                    <a:pt x="262" y="2272"/>
                  </a:cubicBezTo>
                  <a:cubicBezTo>
                    <a:pt x="270" y="2266"/>
                    <a:pt x="270" y="2266"/>
                    <a:pt x="270" y="2266"/>
                  </a:cubicBezTo>
                  <a:cubicBezTo>
                    <a:pt x="263" y="2255"/>
                    <a:pt x="255" y="2244"/>
                    <a:pt x="248" y="2233"/>
                  </a:cubicBezTo>
                  <a:moveTo>
                    <a:pt x="2639" y="2232"/>
                  </a:moveTo>
                  <a:cubicBezTo>
                    <a:pt x="2632" y="2243"/>
                    <a:pt x="2625" y="2254"/>
                    <a:pt x="2617" y="2265"/>
                  </a:cubicBezTo>
                  <a:cubicBezTo>
                    <a:pt x="2625" y="2271"/>
                    <a:pt x="2625" y="2271"/>
                    <a:pt x="2625" y="2271"/>
                  </a:cubicBezTo>
                  <a:cubicBezTo>
                    <a:pt x="2633" y="2260"/>
                    <a:pt x="2640" y="2249"/>
                    <a:pt x="2648" y="2238"/>
                  </a:cubicBezTo>
                  <a:cubicBezTo>
                    <a:pt x="2639" y="2232"/>
                    <a:pt x="2639" y="2232"/>
                    <a:pt x="2639" y="2232"/>
                  </a:cubicBezTo>
                  <a:moveTo>
                    <a:pt x="206" y="2166"/>
                  </a:moveTo>
                  <a:cubicBezTo>
                    <a:pt x="197" y="2171"/>
                    <a:pt x="197" y="2171"/>
                    <a:pt x="197" y="2171"/>
                  </a:cubicBezTo>
                  <a:cubicBezTo>
                    <a:pt x="204" y="2182"/>
                    <a:pt x="211" y="2194"/>
                    <a:pt x="218" y="2205"/>
                  </a:cubicBezTo>
                  <a:cubicBezTo>
                    <a:pt x="226" y="2200"/>
                    <a:pt x="226" y="2200"/>
                    <a:pt x="226" y="2200"/>
                  </a:cubicBezTo>
                  <a:cubicBezTo>
                    <a:pt x="219" y="2189"/>
                    <a:pt x="212" y="2177"/>
                    <a:pt x="206" y="2166"/>
                  </a:cubicBezTo>
                  <a:moveTo>
                    <a:pt x="2682" y="2165"/>
                  </a:moveTo>
                  <a:cubicBezTo>
                    <a:pt x="2675" y="2176"/>
                    <a:pt x="2668" y="2188"/>
                    <a:pt x="2661" y="2199"/>
                  </a:cubicBezTo>
                  <a:cubicBezTo>
                    <a:pt x="2670" y="2204"/>
                    <a:pt x="2670" y="2204"/>
                    <a:pt x="2670" y="2204"/>
                  </a:cubicBezTo>
                  <a:cubicBezTo>
                    <a:pt x="2677" y="2193"/>
                    <a:pt x="2684" y="2181"/>
                    <a:pt x="2690" y="2170"/>
                  </a:cubicBezTo>
                  <a:cubicBezTo>
                    <a:pt x="2682" y="2165"/>
                    <a:pt x="2682" y="2165"/>
                    <a:pt x="2682" y="2165"/>
                  </a:cubicBezTo>
                  <a:moveTo>
                    <a:pt x="168" y="2096"/>
                  </a:moveTo>
                  <a:cubicBezTo>
                    <a:pt x="159" y="2100"/>
                    <a:pt x="159" y="2100"/>
                    <a:pt x="159" y="2100"/>
                  </a:cubicBezTo>
                  <a:cubicBezTo>
                    <a:pt x="165" y="2113"/>
                    <a:pt x="171" y="2124"/>
                    <a:pt x="177" y="2136"/>
                  </a:cubicBezTo>
                  <a:cubicBezTo>
                    <a:pt x="186" y="2131"/>
                    <a:pt x="186" y="2131"/>
                    <a:pt x="186" y="2131"/>
                  </a:cubicBezTo>
                  <a:cubicBezTo>
                    <a:pt x="180" y="2119"/>
                    <a:pt x="174" y="2108"/>
                    <a:pt x="168" y="2096"/>
                  </a:cubicBezTo>
                  <a:moveTo>
                    <a:pt x="2720" y="2095"/>
                  </a:moveTo>
                  <a:cubicBezTo>
                    <a:pt x="2714" y="2107"/>
                    <a:pt x="2708" y="2118"/>
                    <a:pt x="2701" y="2130"/>
                  </a:cubicBezTo>
                  <a:cubicBezTo>
                    <a:pt x="2710" y="2135"/>
                    <a:pt x="2710" y="2135"/>
                    <a:pt x="2710" y="2135"/>
                  </a:cubicBezTo>
                  <a:cubicBezTo>
                    <a:pt x="2717" y="2123"/>
                    <a:pt x="2723" y="2111"/>
                    <a:pt x="2729" y="2099"/>
                  </a:cubicBezTo>
                  <a:cubicBezTo>
                    <a:pt x="2720" y="2095"/>
                    <a:pt x="2720" y="2095"/>
                    <a:pt x="2720" y="2095"/>
                  </a:cubicBezTo>
                  <a:moveTo>
                    <a:pt x="133" y="2024"/>
                  </a:moveTo>
                  <a:cubicBezTo>
                    <a:pt x="124" y="2028"/>
                    <a:pt x="124" y="2028"/>
                    <a:pt x="124" y="2028"/>
                  </a:cubicBezTo>
                  <a:cubicBezTo>
                    <a:pt x="129" y="2040"/>
                    <a:pt x="135" y="2053"/>
                    <a:pt x="141" y="2065"/>
                  </a:cubicBezTo>
                  <a:cubicBezTo>
                    <a:pt x="150" y="2060"/>
                    <a:pt x="150" y="2060"/>
                    <a:pt x="150" y="2060"/>
                  </a:cubicBezTo>
                  <a:cubicBezTo>
                    <a:pt x="144" y="2049"/>
                    <a:pt x="139" y="2036"/>
                    <a:pt x="133" y="2024"/>
                  </a:cubicBezTo>
                  <a:moveTo>
                    <a:pt x="2755" y="2023"/>
                  </a:moveTo>
                  <a:cubicBezTo>
                    <a:pt x="2749" y="2035"/>
                    <a:pt x="2744" y="2047"/>
                    <a:pt x="2738" y="2059"/>
                  </a:cubicBezTo>
                  <a:cubicBezTo>
                    <a:pt x="2747" y="2063"/>
                    <a:pt x="2747" y="2063"/>
                    <a:pt x="2747" y="2063"/>
                  </a:cubicBezTo>
                  <a:cubicBezTo>
                    <a:pt x="2753" y="2051"/>
                    <a:pt x="2758" y="2039"/>
                    <a:pt x="2764" y="2027"/>
                  </a:cubicBezTo>
                  <a:cubicBezTo>
                    <a:pt x="2755" y="2023"/>
                    <a:pt x="2755" y="2023"/>
                    <a:pt x="2755" y="2023"/>
                  </a:cubicBezTo>
                  <a:moveTo>
                    <a:pt x="103" y="1951"/>
                  </a:moveTo>
                  <a:cubicBezTo>
                    <a:pt x="93" y="1955"/>
                    <a:pt x="93" y="1955"/>
                    <a:pt x="93" y="1955"/>
                  </a:cubicBezTo>
                  <a:cubicBezTo>
                    <a:pt x="98" y="1967"/>
                    <a:pt x="103" y="1979"/>
                    <a:pt x="108" y="1992"/>
                  </a:cubicBezTo>
                  <a:cubicBezTo>
                    <a:pt x="117" y="1988"/>
                    <a:pt x="117" y="1988"/>
                    <a:pt x="117" y="1988"/>
                  </a:cubicBezTo>
                  <a:cubicBezTo>
                    <a:pt x="112" y="1976"/>
                    <a:pt x="107" y="1963"/>
                    <a:pt x="103" y="1951"/>
                  </a:cubicBezTo>
                  <a:moveTo>
                    <a:pt x="2785" y="1948"/>
                  </a:moveTo>
                  <a:cubicBezTo>
                    <a:pt x="2780" y="1961"/>
                    <a:pt x="2775" y="1974"/>
                    <a:pt x="2770" y="1986"/>
                  </a:cubicBezTo>
                  <a:cubicBezTo>
                    <a:pt x="2779" y="1990"/>
                    <a:pt x="2779" y="1990"/>
                    <a:pt x="2779" y="1990"/>
                  </a:cubicBezTo>
                  <a:cubicBezTo>
                    <a:pt x="2784" y="1977"/>
                    <a:pt x="2789" y="1965"/>
                    <a:pt x="2794" y="1952"/>
                  </a:cubicBezTo>
                  <a:cubicBezTo>
                    <a:pt x="2785" y="1948"/>
                    <a:pt x="2785" y="1948"/>
                    <a:pt x="2785" y="1948"/>
                  </a:cubicBezTo>
                  <a:moveTo>
                    <a:pt x="77" y="1876"/>
                  </a:moveTo>
                  <a:cubicBezTo>
                    <a:pt x="67" y="1879"/>
                    <a:pt x="67" y="1879"/>
                    <a:pt x="67" y="1879"/>
                  </a:cubicBezTo>
                  <a:cubicBezTo>
                    <a:pt x="71" y="1892"/>
                    <a:pt x="75" y="1904"/>
                    <a:pt x="80" y="1917"/>
                  </a:cubicBezTo>
                  <a:cubicBezTo>
                    <a:pt x="89" y="1914"/>
                    <a:pt x="89" y="1914"/>
                    <a:pt x="89" y="1914"/>
                  </a:cubicBezTo>
                  <a:cubicBezTo>
                    <a:pt x="85" y="1901"/>
                    <a:pt x="81" y="1889"/>
                    <a:pt x="77" y="1876"/>
                  </a:cubicBezTo>
                  <a:moveTo>
                    <a:pt x="2811" y="1873"/>
                  </a:moveTo>
                  <a:cubicBezTo>
                    <a:pt x="2807" y="1886"/>
                    <a:pt x="2803" y="1899"/>
                    <a:pt x="2798" y="1911"/>
                  </a:cubicBezTo>
                  <a:cubicBezTo>
                    <a:pt x="2808" y="1914"/>
                    <a:pt x="2808" y="1914"/>
                    <a:pt x="2808" y="1914"/>
                  </a:cubicBezTo>
                  <a:cubicBezTo>
                    <a:pt x="2812" y="1902"/>
                    <a:pt x="2816" y="1889"/>
                    <a:pt x="2820" y="1876"/>
                  </a:cubicBezTo>
                  <a:cubicBezTo>
                    <a:pt x="2811" y="1873"/>
                    <a:pt x="2811" y="1873"/>
                    <a:pt x="2811" y="1873"/>
                  </a:cubicBezTo>
                  <a:moveTo>
                    <a:pt x="55" y="1799"/>
                  </a:moveTo>
                  <a:cubicBezTo>
                    <a:pt x="45" y="1802"/>
                    <a:pt x="45" y="1802"/>
                    <a:pt x="45" y="1802"/>
                  </a:cubicBezTo>
                  <a:cubicBezTo>
                    <a:pt x="48" y="1815"/>
                    <a:pt x="52" y="1828"/>
                    <a:pt x="56" y="1841"/>
                  </a:cubicBezTo>
                  <a:cubicBezTo>
                    <a:pt x="65" y="1838"/>
                    <a:pt x="65" y="1838"/>
                    <a:pt x="65" y="1838"/>
                  </a:cubicBezTo>
                  <a:cubicBezTo>
                    <a:pt x="61" y="1825"/>
                    <a:pt x="58" y="1812"/>
                    <a:pt x="55" y="1799"/>
                  </a:cubicBezTo>
                  <a:moveTo>
                    <a:pt x="2833" y="1797"/>
                  </a:moveTo>
                  <a:cubicBezTo>
                    <a:pt x="2829" y="1810"/>
                    <a:pt x="2826" y="1823"/>
                    <a:pt x="2822" y="1835"/>
                  </a:cubicBezTo>
                  <a:cubicBezTo>
                    <a:pt x="2832" y="1838"/>
                    <a:pt x="2832" y="1838"/>
                    <a:pt x="2832" y="1838"/>
                  </a:cubicBezTo>
                  <a:cubicBezTo>
                    <a:pt x="2836" y="1825"/>
                    <a:pt x="2839" y="1812"/>
                    <a:pt x="2842" y="1799"/>
                  </a:cubicBezTo>
                  <a:cubicBezTo>
                    <a:pt x="2833" y="1797"/>
                    <a:pt x="2833" y="1797"/>
                    <a:pt x="2833" y="1797"/>
                  </a:cubicBezTo>
                  <a:moveTo>
                    <a:pt x="37" y="1722"/>
                  </a:moveTo>
                  <a:cubicBezTo>
                    <a:pt x="27" y="1724"/>
                    <a:pt x="27" y="1724"/>
                    <a:pt x="27" y="1724"/>
                  </a:cubicBezTo>
                  <a:cubicBezTo>
                    <a:pt x="30" y="1737"/>
                    <a:pt x="33" y="1750"/>
                    <a:pt x="35" y="1763"/>
                  </a:cubicBezTo>
                  <a:cubicBezTo>
                    <a:pt x="45" y="1761"/>
                    <a:pt x="45" y="1761"/>
                    <a:pt x="45" y="1761"/>
                  </a:cubicBezTo>
                  <a:cubicBezTo>
                    <a:pt x="42" y="1748"/>
                    <a:pt x="40" y="1735"/>
                    <a:pt x="37" y="1722"/>
                  </a:cubicBezTo>
                  <a:moveTo>
                    <a:pt x="2850" y="1719"/>
                  </a:moveTo>
                  <a:cubicBezTo>
                    <a:pt x="2847" y="1732"/>
                    <a:pt x="2845" y="1745"/>
                    <a:pt x="2842" y="1758"/>
                  </a:cubicBezTo>
                  <a:cubicBezTo>
                    <a:pt x="2852" y="1760"/>
                    <a:pt x="2852" y="1760"/>
                    <a:pt x="2852" y="1760"/>
                  </a:cubicBezTo>
                  <a:cubicBezTo>
                    <a:pt x="2855" y="1747"/>
                    <a:pt x="2857" y="1734"/>
                    <a:pt x="2860" y="1721"/>
                  </a:cubicBezTo>
                  <a:cubicBezTo>
                    <a:pt x="2850" y="1719"/>
                    <a:pt x="2850" y="1719"/>
                    <a:pt x="2850" y="1719"/>
                  </a:cubicBezTo>
                  <a:moveTo>
                    <a:pt x="24" y="1643"/>
                  </a:moveTo>
                  <a:cubicBezTo>
                    <a:pt x="14" y="1645"/>
                    <a:pt x="14" y="1645"/>
                    <a:pt x="14" y="1645"/>
                  </a:cubicBezTo>
                  <a:cubicBezTo>
                    <a:pt x="16" y="1658"/>
                    <a:pt x="18" y="1671"/>
                    <a:pt x="20" y="1684"/>
                  </a:cubicBezTo>
                  <a:cubicBezTo>
                    <a:pt x="30" y="1683"/>
                    <a:pt x="30" y="1683"/>
                    <a:pt x="30" y="1683"/>
                  </a:cubicBezTo>
                  <a:cubicBezTo>
                    <a:pt x="28" y="1670"/>
                    <a:pt x="26" y="1657"/>
                    <a:pt x="24" y="1643"/>
                  </a:cubicBezTo>
                  <a:moveTo>
                    <a:pt x="2863" y="1641"/>
                  </a:moveTo>
                  <a:cubicBezTo>
                    <a:pt x="2861" y="1654"/>
                    <a:pt x="2859" y="1667"/>
                    <a:pt x="2857" y="1680"/>
                  </a:cubicBezTo>
                  <a:cubicBezTo>
                    <a:pt x="2867" y="1682"/>
                    <a:pt x="2867" y="1682"/>
                    <a:pt x="2867" y="1682"/>
                  </a:cubicBezTo>
                  <a:cubicBezTo>
                    <a:pt x="2869" y="1669"/>
                    <a:pt x="2871" y="1655"/>
                    <a:pt x="2873" y="1642"/>
                  </a:cubicBezTo>
                  <a:cubicBezTo>
                    <a:pt x="2863" y="1641"/>
                    <a:pt x="2863" y="1641"/>
                    <a:pt x="2863" y="1641"/>
                  </a:cubicBezTo>
                  <a:moveTo>
                    <a:pt x="15" y="1564"/>
                  </a:moveTo>
                  <a:cubicBezTo>
                    <a:pt x="5" y="1565"/>
                    <a:pt x="5" y="1565"/>
                    <a:pt x="5" y="1565"/>
                  </a:cubicBezTo>
                  <a:cubicBezTo>
                    <a:pt x="6" y="1578"/>
                    <a:pt x="7" y="1592"/>
                    <a:pt x="9" y="1605"/>
                  </a:cubicBezTo>
                  <a:cubicBezTo>
                    <a:pt x="19" y="1604"/>
                    <a:pt x="19" y="1604"/>
                    <a:pt x="19" y="1604"/>
                  </a:cubicBezTo>
                  <a:cubicBezTo>
                    <a:pt x="17" y="1591"/>
                    <a:pt x="16" y="1578"/>
                    <a:pt x="15" y="1564"/>
                  </a:cubicBezTo>
                  <a:moveTo>
                    <a:pt x="2872" y="1556"/>
                  </a:moveTo>
                  <a:cubicBezTo>
                    <a:pt x="2872" y="1561"/>
                    <a:pt x="2872" y="1561"/>
                    <a:pt x="2872" y="1561"/>
                  </a:cubicBezTo>
                  <a:cubicBezTo>
                    <a:pt x="2871" y="1575"/>
                    <a:pt x="2870" y="1588"/>
                    <a:pt x="2868" y="1601"/>
                  </a:cubicBezTo>
                  <a:cubicBezTo>
                    <a:pt x="2878" y="1602"/>
                    <a:pt x="2878" y="1602"/>
                    <a:pt x="2878" y="1602"/>
                  </a:cubicBezTo>
                  <a:cubicBezTo>
                    <a:pt x="2880" y="1589"/>
                    <a:pt x="2881" y="1576"/>
                    <a:pt x="2882" y="1563"/>
                  </a:cubicBezTo>
                  <a:cubicBezTo>
                    <a:pt x="2882" y="1557"/>
                    <a:pt x="2882" y="1557"/>
                    <a:pt x="2882" y="1557"/>
                  </a:cubicBezTo>
                  <a:cubicBezTo>
                    <a:pt x="2872" y="1556"/>
                    <a:pt x="2872" y="1556"/>
                    <a:pt x="2872" y="1556"/>
                  </a:cubicBezTo>
                  <a:moveTo>
                    <a:pt x="10" y="1485"/>
                  </a:moveTo>
                  <a:cubicBezTo>
                    <a:pt x="0" y="1485"/>
                    <a:pt x="0" y="1485"/>
                    <a:pt x="0" y="1485"/>
                  </a:cubicBezTo>
                  <a:cubicBezTo>
                    <a:pt x="1" y="1499"/>
                    <a:pt x="1" y="1512"/>
                    <a:pt x="2" y="1525"/>
                  </a:cubicBezTo>
                  <a:cubicBezTo>
                    <a:pt x="12" y="1525"/>
                    <a:pt x="12" y="1525"/>
                    <a:pt x="12" y="1525"/>
                  </a:cubicBezTo>
                  <a:cubicBezTo>
                    <a:pt x="11" y="1511"/>
                    <a:pt x="11" y="1498"/>
                    <a:pt x="10" y="1485"/>
                  </a:cubicBezTo>
                  <a:moveTo>
                    <a:pt x="2876" y="1477"/>
                  </a:moveTo>
                  <a:cubicBezTo>
                    <a:pt x="2876" y="1490"/>
                    <a:pt x="2876" y="1504"/>
                    <a:pt x="2875" y="1517"/>
                  </a:cubicBezTo>
                  <a:cubicBezTo>
                    <a:pt x="2885" y="1517"/>
                    <a:pt x="2885" y="1517"/>
                    <a:pt x="2885" y="1517"/>
                  </a:cubicBezTo>
                  <a:cubicBezTo>
                    <a:pt x="2886" y="1504"/>
                    <a:pt x="2886" y="1491"/>
                    <a:pt x="2886" y="1477"/>
                  </a:cubicBezTo>
                  <a:cubicBezTo>
                    <a:pt x="2876" y="1477"/>
                    <a:pt x="2876" y="1477"/>
                    <a:pt x="2876" y="1477"/>
                  </a:cubicBezTo>
                  <a:moveTo>
                    <a:pt x="0" y="1405"/>
                  </a:moveTo>
                  <a:cubicBezTo>
                    <a:pt x="0" y="1418"/>
                    <a:pt x="0" y="1431"/>
                    <a:pt x="0" y="1444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10" y="1444"/>
                    <a:pt x="10" y="1444"/>
                    <a:pt x="10" y="1444"/>
                  </a:cubicBezTo>
                  <a:cubicBezTo>
                    <a:pt x="10" y="1431"/>
                    <a:pt x="10" y="1418"/>
                    <a:pt x="10" y="1405"/>
                  </a:cubicBezTo>
                  <a:cubicBezTo>
                    <a:pt x="0" y="1405"/>
                    <a:pt x="0" y="1405"/>
                    <a:pt x="0" y="1405"/>
                  </a:cubicBezTo>
                  <a:moveTo>
                    <a:pt x="2886" y="1397"/>
                  </a:moveTo>
                  <a:cubicBezTo>
                    <a:pt x="2876" y="1397"/>
                    <a:pt x="2876" y="1397"/>
                    <a:pt x="2876" y="1397"/>
                  </a:cubicBezTo>
                  <a:cubicBezTo>
                    <a:pt x="2877" y="1411"/>
                    <a:pt x="2877" y="1424"/>
                    <a:pt x="2877" y="1437"/>
                  </a:cubicBezTo>
                  <a:cubicBezTo>
                    <a:pt x="2887" y="1437"/>
                    <a:pt x="2887" y="1437"/>
                    <a:pt x="2887" y="1437"/>
                  </a:cubicBezTo>
                  <a:cubicBezTo>
                    <a:pt x="2887" y="1424"/>
                    <a:pt x="2887" y="1411"/>
                    <a:pt x="2886" y="1397"/>
                  </a:cubicBezTo>
                  <a:moveTo>
                    <a:pt x="5" y="1325"/>
                  </a:moveTo>
                  <a:cubicBezTo>
                    <a:pt x="4" y="1338"/>
                    <a:pt x="3" y="1352"/>
                    <a:pt x="2" y="1365"/>
                  </a:cubicBezTo>
                  <a:cubicBezTo>
                    <a:pt x="12" y="1365"/>
                    <a:pt x="12" y="1365"/>
                    <a:pt x="12" y="1365"/>
                  </a:cubicBezTo>
                  <a:cubicBezTo>
                    <a:pt x="13" y="1352"/>
                    <a:pt x="13" y="1339"/>
                    <a:pt x="15" y="1326"/>
                  </a:cubicBezTo>
                  <a:cubicBezTo>
                    <a:pt x="5" y="1325"/>
                    <a:pt x="5" y="1325"/>
                    <a:pt x="5" y="1325"/>
                  </a:cubicBezTo>
                  <a:moveTo>
                    <a:pt x="2882" y="1317"/>
                  </a:moveTo>
                  <a:cubicBezTo>
                    <a:pt x="2872" y="1318"/>
                    <a:pt x="2872" y="1318"/>
                    <a:pt x="2872" y="1318"/>
                  </a:cubicBezTo>
                  <a:cubicBezTo>
                    <a:pt x="2873" y="1331"/>
                    <a:pt x="2874" y="1344"/>
                    <a:pt x="2874" y="1358"/>
                  </a:cubicBezTo>
                  <a:cubicBezTo>
                    <a:pt x="2884" y="1357"/>
                    <a:pt x="2884" y="1357"/>
                    <a:pt x="2884" y="1357"/>
                  </a:cubicBezTo>
                  <a:cubicBezTo>
                    <a:pt x="2884" y="1344"/>
                    <a:pt x="2883" y="1330"/>
                    <a:pt x="2882" y="1317"/>
                  </a:cubicBezTo>
                  <a:moveTo>
                    <a:pt x="13" y="1245"/>
                  </a:moveTo>
                  <a:cubicBezTo>
                    <a:pt x="12" y="1259"/>
                    <a:pt x="10" y="1272"/>
                    <a:pt x="8" y="1285"/>
                  </a:cubicBezTo>
                  <a:cubicBezTo>
                    <a:pt x="18" y="1286"/>
                    <a:pt x="18" y="1286"/>
                    <a:pt x="18" y="1286"/>
                  </a:cubicBezTo>
                  <a:cubicBezTo>
                    <a:pt x="20" y="1273"/>
                    <a:pt x="21" y="1260"/>
                    <a:pt x="23" y="1247"/>
                  </a:cubicBezTo>
                  <a:cubicBezTo>
                    <a:pt x="13" y="1245"/>
                    <a:pt x="13" y="1245"/>
                    <a:pt x="13" y="1245"/>
                  </a:cubicBezTo>
                  <a:moveTo>
                    <a:pt x="2873" y="1237"/>
                  </a:moveTo>
                  <a:cubicBezTo>
                    <a:pt x="2863" y="1239"/>
                    <a:pt x="2863" y="1239"/>
                    <a:pt x="2863" y="1239"/>
                  </a:cubicBezTo>
                  <a:cubicBezTo>
                    <a:pt x="2865" y="1252"/>
                    <a:pt x="2866" y="1265"/>
                    <a:pt x="2868" y="1278"/>
                  </a:cubicBezTo>
                  <a:cubicBezTo>
                    <a:pt x="2878" y="1277"/>
                    <a:pt x="2878" y="1277"/>
                    <a:pt x="2878" y="1277"/>
                  </a:cubicBezTo>
                  <a:cubicBezTo>
                    <a:pt x="2876" y="1264"/>
                    <a:pt x="2874" y="1250"/>
                    <a:pt x="2873" y="1237"/>
                  </a:cubicBezTo>
                  <a:moveTo>
                    <a:pt x="26" y="1166"/>
                  </a:moveTo>
                  <a:cubicBezTo>
                    <a:pt x="24" y="1179"/>
                    <a:pt x="22" y="1192"/>
                    <a:pt x="19" y="1206"/>
                  </a:cubicBezTo>
                  <a:cubicBezTo>
                    <a:pt x="29" y="1207"/>
                    <a:pt x="29" y="1207"/>
                    <a:pt x="29" y="1207"/>
                  </a:cubicBezTo>
                  <a:cubicBezTo>
                    <a:pt x="31" y="1194"/>
                    <a:pt x="34" y="1181"/>
                    <a:pt x="36" y="1168"/>
                  </a:cubicBezTo>
                  <a:cubicBezTo>
                    <a:pt x="26" y="1166"/>
                    <a:pt x="26" y="1166"/>
                    <a:pt x="26" y="1166"/>
                  </a:cubicBezTo>
                  <a:moveTo>
                    <a:pt x="2859" y="1158"/>
                  </a:moveTo>
                  <a:cubicBezTo>
                    <a:pt x="2849" y="1160"/>
                    <a:pt x="2849" y="1160"/>
                    <a:pt x="2849" y="1160"/>
                  </a:cubicBezTo>
                  <a:cubicBezTo>
                    <a:pt x="2852" y="1173"/>
                    <a:pt x="2854" y="1186"/>
                    <a:pt x="2857" y="1199"/>
                  </a:cubicBezTo>
                  <a:cubicBezTo>
                    <a:pt x="2866" y="1198"/>
                    <a:pt x="2866" y="1198"/>
                    <a:pt x="2866" y="1198"/>
                  </a:cubicBezTo>
                  <a:cubicBezTo>
                    <a:pt x="2864" y="1185"/>
                    <a:pt x="2862" y="1172"/>
                    <a:pt x="2859" y="1158"/>
                  </a:cubicBezTo>
                  <a:moveTo>
                    <a:pt x="44" y="1088"/>
                  </a:moveTo>
                  <a:cubicBezTo>
                    <a:pt x="41" y="1101"/>
                    <a:pt x="38" y="1114"/>
                    <a:pt x="35" y="1127"/>
                  </a:cubicBezTo>
                  <a:cubicBezTo>
                    <a:pt x="44" y="1129"/>
                    <a:pt x="44" y="1129"/>
                    <a:pt x="44" y="1129"/>
                  </a:cubicBezTo>
                  <a:cubicBezTo>
                    <a:pt x="47" y="1116"/>
                    <a:pt x="50" y="1103"/>
                    <a:pt x="54" y="1090"/>
                  </a:cubicBezTo>
                  <a:cubicBezTo>
                    <a:pt x="44" y="1088"/>
                    <a:pt x="44" y="1088"/>
                    <a:pt x="44" y="1088"/>
                  </a:cubicBezTo>
                  <a:moveTo>
                    <a:pt x="2841" y="1080"/>
                  </a:moveTo>
                  <a:cubicBezTo>
                    <a:pt x="2831" y="1083"/>
                    <a:pt x="2831" y="1083"/>
                    <a:pt x="2831" y="1083"/>
                  </a:cubicBezTo>
                  <a:cubicBezTo>
                    <a:pt x="2835" y="1096"/>
                    <a:pt x="2838" y="1108"/>
                    <a:pt x="2841" y="1122"/>
                  </a:cubicBezTo>
                  <a:cubicBezTo>
                    <a:pt x="2851" y="1119"/>
                    <a:pt x="2851" y="1119"/>
                    <a:pt x="2851" y="1119"/>
                  </a:cubicBezTo>
                  <a:cubicBezTo>
                    <a:pt x="2848" y="1106"/>
                    <a:pt x="2844" y="1093"/>
                    <a:pt x="2841" y="1080"/>
                  </a:cubicBezTo>
                  <a:moveTo>
                    <a:pt x="66" y="1011"/>
                  </a:moveTo>
                  <a:cubicBezTo>
                    <a:pt x="62" y="1024"/>
                    <a:pt x="58" y="1036"/>
                    <a:pt x="54" y="1049"/>
                  </a:cubicBezTo>
                  <a:cubicBezTo>
                    <a:pt x="64" y="1052"/>
                    <a:pt x="64" y="1052"/>
                    <a:pt x="64" y="1052"/>
                  </a:cubicBezTo>
                  <a:cubicBezTo>
                    <a:pt x="67" y="1039"/>
                    <a:pt x="71" y="1026"/>
                    <a:pt x="75" y="1014"/>
                  </a:cubicBezTo>
                  <a:cubicBezTo>
                    <a:pt x="66" y="1011"/>
                    <a:pt x="66" y="1011"/>
                    <a:pt x="66" y="1011"/>
                  </a:cubicBezTo>
                  <a:moveTo>
                    <a:pt x="2819" y="1003"/>
                  </a:moveTo>
                  <a:cubicBezTo>
                    <a:pt x="2809" y="1006"/>
                    <a:pt x="2809" y="1006"/>
                    <a:pt x="2809" y="1006"/>
                  </a:cubicBezTo>
                  <a:cubicBezTo>
                    <a:pt x="2813" y="1019"/>
                    <a:pt x="2817" y="1032"/>
                    <a:pt x="2821" y="1044"/>
                  </a:cubicBezTo>
                  <a:cubicBezTo>
                    <a:pt x="2830" y="1042"/>
                    <a:pt x="2830" y="1042"/>
                    <a:pt x="2830" y="1042"/>
                  </a:cubicBezTo>
                  <a:cubicBezTo>
                    <a:pt x="2827" y="1029"/>
                    <a:pt x="2823" y="1016"/>
                    <a:pt x="2819" y="1003"/>
                  </a:cubicBezTo>
                  <a:moveTo>
                    <a:pt x="92" y="935"/>
                  </a:moveTo>
                  <a:cubicBezTo>
                    <a:pt x="87" y="948"/>
                    <a:pt x="82" y="960"/>
                    <a:pt x="78" y="972"/>
                  </a:cubicBezTo>
                  <a:cubicBezTo>
                    <a:pt x="87" y="976"/>
                    <a:pt x="87" y="976"/>
                    <a:pt x="87" y="976"/>
                  </a:cubicBezTo>
                  <a:cubicBezTo>
                    <a:pt x="92" y="963"/>
                    <a:pt x="96" y="951"/>
                    <a:pt x="101" y="938"/>
                  </a:cubicBezTo>
                  <a:cubicBezTo>
                    <a:pt x="92" y="935"/>
                    <a:pt x="92" y="935"/>
                    <a:pt x="92" y="935"/>
                  </a:cubicBezTo>
                  <a:moveTo>
                    <a:pt x="2792" y="928"/>
                  </a:moveTo>
                  <a:cubicBezTo>
                    <a:pt x="2783" y="931"/>
                    <a:pt x="2783" y="931"/>
                    <a:pt x="2783" y="931"/>
                  </a:cubicBezTo>
                  <a:cubicBezTo>
                    <a:pt x="2788" y="944"/>
                    <a:pt x="2792" y="956"/>
                    <a:pt x="2797" y="969"/>
                  </a:cubicBezTo>
                  <a:cubicBezTo>
                    <a:pt x="2806" y="965"/>
                    <a:pt x="2806" y="965"/>
                    <a:pt x="2806" y="965"/>
                  </a:cubicBezTo>
                  <a:cubicBezTo>
                    <a:pt x="2802" y="953"/>
                    <a:pt x="2797" y="940"/>
                    <a:pt x="2792" y="928"/>
                  </a:cubicBezTo>
                  <a:moveTo>
                    <a:pt x="122" y="861"/>
                  </a:moveTo>
                  <a:cubicBezTo>
                    <a:pt x="117" y="873"/>
                    <a:pt x="111" y="885"/>
                    <a:pt x="106" y="898"/>
                  </a:cubicBezTo>
                  <a:cubicBezTo>
                    <a:pt x="116" y="901"/>
                    <a:pt x="116" y="901"/>
                    <a:pt x="116" y="901"/>
                  </a:cubicBezTo>
                  <a:cubicBezTo>
                    <a:pt x="121" y="889"/>
                    <a:pt x="126" y="877"/>
                    <a:pt x="131" y="864"/>
                  </a:cubicBezTo>
                  <a:cubicBezTo>
                    <a:pt x="122" y="861"/>
                    <a:pt x="122" y="861"/>
                    <a:pt x="122" y="861"/>
                  </a:cubicBezTo>
                  <a:moveTo>
                    <a:pt x="2762" y="854"/>
                  </a:moveTo>
                  <a:cubicBezTo>
                    <a:pt x="2752" y="858"/>
                    <a:pt x="2752" y="858"/>
                    <a:pt x="2752" y="858"/>
                  </a:cubicBezTo>
                  <a:cubicBezTo>
                    <a:pt x="2758" y="870"/>
                    <a:pt x="2763" y="882"/>
                    <a:pt x="2768" y="895"/>
                  </a:cubicBezTo>
                  <a:cubicBezTo>
                    <a:pt x="2777" y="891"/>
                    <a:pt x="2777" y="891"/>
                    <a:pt x="2777" y="891"/>
                  </a:cubicBezTo>
                  <a:cubicBezTo>
                    <a:pt x="2772" y="878"/>
                    <a:pt x="2767" y="866"/>
                    <a:pt x="2762" y="854"/>
                  </a:cubicBezTo>
                  <a:moveTo>
                    <a:pt x="156" y="788"/>
                  </a:moveTo>
                  <a:cubicBezTo>
                    <a:pt x="150" y="800"/>
                    <a:pt x="145" y="812"/>
                    <a:pt x="139" y="824"/>
                  </a:cubicBezTo>
                  <a:cubicBezTo>
                    <a:pt x="148" y="828"/>
                    <a:pt x="148" y="828"/>
                    <a:pt x="148" y="828"/>
                  </a:cubicBezTo>
                  <a:cubicBezTo>
                    <a:pt x="154" y="816"/>
                    <a:pt x="159" y="804"/>
                    <a:pt x="165" y="793"/>
                  </a:cubicBezTo>
                  <a:cubicBezTo>
                    <a:pt x="156" y="788"/>
                    <a:pt x="156" y="788"/>
                    <a:pt x="156" y="788"/>
                  </a:cubicBezTo>
                  <a:moveTo>
                    <a:pt x="2727" y="782"/>
                  </a:moveTo>
                  <a:cubicBezTo>
                    <a:pt x="2718" y="787"/>
                    <a:pt x="2718" y="787"/>
                    <a:pt x="2718" y="787"/>
                  </a:cubicBezTo>
                  <a:cubicBezTo>
                    <a:pt x="2724" y="798"/>
                    <a:pt x="2730" y="810"/>
                    <a:pt x="2736" y="822"/>
                  </a:cubicBezTo>
                  <a:cubicBezTo>
                    <a:pt x="2745" y="818"/>
                    <a:pt x="2745" y="818"/>
                    <a:pt x="2745" y="818"/>
                  </a:cubicBezTo>
                  <a:cubicBezTo>
                    <a:pt x="2739" y="806"/>
                    <a:pt x="2733" y="794"/>
                    <a:pt x="2727" y="782"/>
                  </a:cubicBezTo>
                  <a:moveTo>
                    <a:pt x="195" y="717"/>
                  </a:moveTo>
                  <a:cubicBezTo>
                    <a:pt x="188" y="729"/>
                    <a:pt x="182" y="741"/>
                    <a:pt x="175" y="752"/>
                  </a:cubicBezTo>
                  <a:cubicBezTo>
                    <a:pt x="184" y="757"/>
                    <a:pt x="184" y="757"/>
                    <a:pt x="184" y="757"/>
                  </a:cubicBezTo>
                  <a:cubicBezTo>
                    <a:pt x="190" y="745"/>
                    <a:pt x="197" y="734"/>
                    <a:pt x="204" y="722"/>
                  </a:cubicBezTo>
                  <a:cubicBezTo>
                    <a:pt x="195" y="717"/>
                    <a:pt x="195" y="717"/>
                    <a:pt x="195" y="717"/>
                  </a:cubicBezTo>
                  <a:moveTo>
                    <a:pt x="2688" y="712"/>
                  </a:moveTo>
                  <a:cubicBezTo>
                    <a:pt x="2680" y="717"/>
                    <a:pt x="2680" y="717"/>
                    <a:pt x="2680" y="717"/>
                  </a:cubicBezTo>
                  <a:cubicBezTo>
                    <a:pt x="2686" y="728"/>
                    <a:pt x="2693" y="740"/>
                    <a:pt x="2699" y="752"/>
                  </a:cubicBezTo>
                  <a:cubicBezTo>
                    <a:pt x="2708" y="747"/>
                    <a:pt x="2708" y="747"/>
                    <a:pt x="2708" y="747"/>
                  </a:cubicBezTo>
                  <a:cubicBezTo>
                    <a:pt x="2702" y="735"/>
                    <a:pt x="2695" y="723"/>
                    <a:pt x="2688" y="712"/>
                  </a:cubicBezTo>
                  <a:moveTo>
                    <a:pt x="237" y="649"/>
                  </a:moveTo>
                  <a:cubicBezTo>
                    <a:pt x="230" y="660"/>
                    <a:pt x="223" y="672"/>
                    <a:pt x="216" y="683"/>
                  </a:cubicBezTo>
                  <a:cubicBezTo>
                    <a:pt x="224" y="688"/>
                    <a:pt x="224" y="688"/>
                    <a:pt x="224" y="688"/>
                  </a:cubicBezTo>
                  <a:cubicBezTo>
                    <a:pt x="231" y="677"/>
                    <a:pt x="238" y="666"/>
                    <a:pt x="246" y="654"/>
                  </a:cubicBezTo>
                  <a:cubicBezTo>
                    <a:pt x="237" y="649"/>
                    <a:pt x="237" y="649"/>
                    <a:pt x="237" y="649"/>
                  </a:cubicBezTo>
                  <a:moveTo>
                    <a:pt x="2646" y="644"/>
                  </a:moveTo>
                  <a:cubicBezTo>
                    <a:pt x="2637" y="650"/>
                    <a:pt x="2637" y="650"/>
                    <a:pt x="2637" y="650"/>
                  </a:cubicBezTo>
                  <a:cubicBezTo>
                    <a:pt x="2645" y="661"/>
                    <a:pt x="2652" y="672"/>
                    <a:pt x="2659" y="683"/>
                  </a:cubicBezTo>
                  <a:cubicBezTo>
                    <a:pt x="2667" y="678"/>
                    <a:pt x="2667" y="678"/>
                    <a:pt x="2667" y="678"/>
                  </a:cubicBezTo>
                  <a:cubicBezTo>
                    <a:pt x="2660" y="666"/>
                    <a:pt x="2653" y="655"/>
                    <a:pt x="2646" y="644"/>
                  </a:cubicBezTo>
                  <a:moveTo>
                    <a:pt x="283" y="583"/>
                  </a:moveTo>
                  <a:cubicBezTo>
                    <a:pt x="275" y="594"/>
                    <a:pt x="268" y="605"/>
                    <a:pt x="260" y="616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76" y="611"/>
                    <a:pt x="284" y="600"/>
                    <a:pt x="291" y="589"/>
                  </a:cubicBezTo>
                  <a:cubicBezTo>
                    <a:pt x="283" y="583"/>
                    <a:pt x="283" y="583"/>
                    <a:pt x="283" y="583"/>
                  </a:cubicBezTo>
                  <a:moveTo>
                    <a:pt x="2599" y="578"/>
                  </a:moveTo>
                  <a:cubicBezTo>
                    <a:pt x="2591" y="585"/>
                    <a:pt x="2591" y="585"/>
                    <a:pt x="2591" y="585"/>
                  </a:cubicBezTo>
                  <a:cubicBezTo>
                    <a:pt x="2599" y="595"/>
                    <a:pt x="2607" y="606"/>
                    <a:pt x="2615" y="617"/>
                  </a:cubicBezTo>
                  <a:cubicBezTo>
                    <a:pt x="2623" y="611"/>
                    <a:pt x="2623" y="611"/>
                    <a:pt x="2623" y="611"/>
                  </a:cubicBezTo>
                  <a:cubicBezTo>
                    <a:pt x="2615" y="600"/>
                    <a:pt x="2607" y="589"/>
                    <a:pt x="2599" y="578"/>
                  </a:cubicBezTo>
                  <a:moveTo>
                    <a:pt x="333" y="520"/>
                  </a:moveTo>
                  <a:cubicBezTo>
                    <a:pt x="324" y="530"/>
                    <a:pt x="316" y="541"/>
                    <a:pt x="308" y="551"/>
                  </a:cubicBezTo>
                  <a:cubicBezTo>
                    <a:pt x="316" y="558"/>
                    <a:pt x="316" y="558"/>
                    <a:pt x="316" y="558"/>
                  </a:cubicBezTo>
                  <a:cubicBezTo>
                    <a:pt x="324" y="547"/>
                    <a:pt x="332" y="537"/>
                    <a:pt x="341" y="527"/>
                  </a:cubicBezTo>
                  <a:cubicBezTo>
                    <a:pt x="333" y="520"/>
                    <a:pt x="333" y="520"/>
                    <a:pt x="333" y="520"/>
                  </a:cubicBezTo>
                  <a:moveTo>
                    <a:pt x="2550" y="516"/>
                  </a:moveTo>
                  <a:cubicBezTo>
                    <a:pt x="2542" y="522"/>
                    <a:pt x="2542" y="522"/>
                    <a:pt x="2542" y="522"/>
                  </a:cubicBezTo>
                  <a:cubicBezTo>
                    <a:pt x="2551" y="532"/>
                    <a:pt x="2559" y="543"/>
                    <a:pt x="2567" y="553"/>
                  </a:cubicBezTo>
                  <a:cubicBezTo>
                    <a:pt x="2575" y="547"/>
                    <a:pt x="2575" y="547"/>
                    <a:pt x="2575" y="547"/>
                  </a:cubicBezTo>
                  <a:cubicBezTo>
                    <a:pt x="2567" y="536"/>
                    <a:pt x="2558" y="526"/>
                    <a:pt x="2550" y="516"/>
                  </a:cubicBezTo>
                  <a:moveTo>
                    <a:pt x="386" y="460"/>
                  </a:moveTo>
                  <a:cubicBezTo>
                    <a:pt x="377" y="470"/>
                    <a:pt x="368" y="480"/>
                    <a:pt x="359" y="490"/>
                  </a:cubicBezTo>
                  <a:cubicBezTo>
                    <a:pt x="367" y="497"/>
                    <a:pt x="367" y="497"/>
                    <a:pt x="367" y="497"/>
                  </a:cubicBezTo>
                  <a:cubicBezTo>
                    <a:pt x="375" y="486"/>
                    <a:pt x="384" y="477"/>
                    <a:pt x="393" y="467"/>
                  </a:cubicBezTo>
                  <a:cubicBezTo>
                    <a:pt x="386" y="460"/>
                    <a:pt x="386" y="460"/>
                    <a:pt x="386" y="460"/>
                  </a:cubicBezTo>
                  <a:moveTo>
                    <a:pt x="2496" y="456"/>
                  </a:moveTo>
                  <a:cubicBezTo>
                    <a:pt x="2489" y="463"/>
                    <a:pt x="2489" y="463"/>
                    <a:pt x="2489" y="463"/>
                  </a:cubicBezTo>
                  <a:cubicBezTo>
                    <a:pt x="2498" y="472"/>
                    <a:pt x="2507" y="482"/>
                    <a:pt x="2516" y="492"/>
                  </a:cubicBezTo>
                  <a:cubicBezTo>
                    <a:pt x="2524" y="485"/>
                    <a:pt x="2524" y="485"/>
                    <a:pt x="2524" y="485"/>
                  </a:cubicBezTo>
                  <a:cubicBezTo>
                    <a:pt x="2515" y="475"/>
                    <a:pt x="2506" y="466"/>
                    <a:pt x="2496" y="456"/>
                  </a:cubicBezTo>
                  <a:moveTo>
                    <a:pt x="442" y="403"/>
                  </a:moveTo>
                  <a:cubicBezTo>
                    <a:pt x="433" y="412"/>
                    <a:pt x="423" y="421"/>
                    <a:pt x="414" y="431"/>
                  </a:cubicBezTo>
                  <a:cubicBezTo>
                    <a:pt x="421" y="438"/>
                    <a:pt x="421" y="438"/>
                    <a:pt x="421" y="438"/>
                  </a:cubicBezTo>
                  <a:cubicBezTo>
                    <a:pt x="430" y="429"/>
                    <a:pt x="440" y="419"/>
                    <a:pt x="449" y="410"/>
                  </a:cubicBezTo>
                  <a:cubicBezTo>
                    <a:pt x="442" y="403"/>
                    <a:pt x="442" y="403"/>
                    <a:pt x="442" y="403"/>
                  </a:cubicBezTo>
                  <a:moveTo>
                    <a:pt x="2440" y="399"/>
                  </a:moveTo>
                  <a:cubicBezTo>
                    <a:pt x="2433" y="406"/>
                    <a:pt x="2433" y="406"/>
                    <a:pt x="2433" y="406"/>
                  </a:cubicBezTo>
                  <a:cubicBezTo>
                    <a:pt x="2443" y="415"/>
                    <a:pt x="2452" y="424"/>
                    <a:pt x="2462" y="434"/>
                  </a:cubicBezTo>
                  <a:cubicBezTo>
                    <a:pt x="2469" y="427"/>
                    <a:pt x="2469" y="427"/>
                    <a:pt x="2469" y="427"/>
                  </a:cubicBezTo>
                  <a:cubicBezTo>
                    <a:pt x="2459" y="417"/>
                    <a:pt x="2450" y="408"/>
                    <a:pt x="2440" y="399"/>
                  </a:cubicBezTo>
                  <a:moveTo>
                    <a:pt x="502" y="349"/>
                  </a:moveTo>
                  <a:cubicBezTo>
                    <a:pt x="492" y="358"/>
                    <a:pt x="482" y="367"/>
                    <a:pt x="472" y="376"/>
                  </a:cubicBezTo>
                  <a:cubicBezTo>
                    <a:pt x="479" y="383"/>
                    <a:pt x="479" y="383"/>
                    <a:pt x="479" y="383"/>
                  </a:cubicBezTo>
                  <a:cubicBezTo>
                    <a:pt x="488" y="374"/>
                    <a:pt x="498" y="365"/>
                    <a:pt x="508" y="357"/>
                  </a:cubicBezTo>
                  <a:cubicBezTo>
                    <a:pt x="502" y="349"/>
                    <a:pt x="502" y="349"/>
                    <a:pt x="502" y="349"/>
                  </a:cubicBezTo>
                  <a:moveTo>
                    <a:pt x="2380" y="345"/>
                  </a:moveTo>
                  <a:cubicBezTo>
                    <a:pt x="2374" y="353"/>
                    <a:pt x="2374" y="353"/>
                    <a:pt x="2374" y="353"/>
                  </a:cubicBezTo>
                  <a:cubicBezTo>
                    <a:pt x="2384" y="361"/>
                    <a:pt x="2394" y="370"/>
                    <a:pt x="2404" y="379"/>
                  </a:cubicBezTo>
                  <a:cubicBezTo>
                    <a:pt x="2411" y="371"/>
                    <a:pt x="2411" y="371"/>
                    <a:pt x="2411" y="371"/>
                  </a:cubicBezTo>
                  <a:cubicBezTo>
                    <a:pt x="2401" y="363"/>
                    <a:pt x="2391" y="354"/>
                    <a:pt x="2380" y="345"/>
                  </a:cubicBezTo>
                  <a:moveTo>
                    <a:pt x="564" y="298"/>
                  </a:moveTo>
                  <a:cubicBezTo>
                    <a:pt x="553" y="307"/>
                    <a:pt x="543" y="315"/>
                    <a:pt x="532" y="323"/>
                  </a:cubicBezTo>
                  <a:cubicBezTo>
                    <a:pt x="539" y="331"/>
                    <a:pt x="539" y="331"/>
                    <a:pt x="539" y="331"/>
                  </a:cubicBezTo>
                  <a:cubicBezTo>
                    <a:pt x="549" y="323"/>
                    <a:pt x="560" y="314"/>
                    <a:pt x="570" y="306"/>
                  </a:cubicBezTo>
                  <a:cubicBezTo>
                    <a:pt x="564" y="298"/>
                    <a:pt x="564" y="298"/>
                    <a:pt x="564" y="298"/>
                  </a:cubicBezTo>
                  <a:moveTo>
                    <a:pt x="2318" y="295"/>
                  </a:moveTo>
                  <a:cubicBezTo>
                    <a:pt x="2312" y="302"/>
                    <a:pt x="2312" y="302"/>
                    <a:pt x="2312" y="302"/>
                  </a:cubicBezTo>
                  <a:cubicBezTo>
                    <a:pt x="2323" y="311"/>
                    <a:pt x="2333" y="319"/>
                    <a:pt x="2343" y="327"/>
                  </a:cubicBezTo>
                  <a:cubicBezTo>
                    <a:pt x="2350" y="319"/>
                    <a:pt x="2350" y="319"/>
                    <a:pt x="2350" y="319"/>
                  </a:cubicBezTo>
                  <a:cubicBezTo>
                    <a:pt x="2339" y="311"/>
                    <a:pt x="2329" y="303"/>
                    <a:pt x="2318" y="295"/>
                  </a:cubicBezTo>
                  <a:moveTo>
                    <a:pt x="629" y="251"/>
                  </a:moveTo>
                  <a:cubicBezTo>
                    <a:pt x="618" y="259"/>
                    <a:pt x="607" y="267"/>
                    <a:pt x="596" y="274"/>
                  </a:cubicBezTo>
                  <a:cubicBezTo>
                    <a:pt x="602" y="282"/>
                    <a:pt x="602" y="282"/>
                    <a:pt x="602" y="282"/>
                  </a:cubicBezTo>
                  <a:cubicBezTo>
                    <a:pt x="613" y="274"/>
                    <a:pt x="624" y="267"/>
                    <a:pt x="635" y="259"/>
                  </a:cubicBezTo>
                  <a:cubicBezTo>
                    <a:pt x="629" y="251"/>
                    <a:pt x="629" y="251"/>
                    <a:pt x="629" y="251"/>
                  </a:cubicBezTo>
                  <a:moveTo>
                    <a:pt x="2253" y="248"/>
                  </a:moveTo>
                  <a:cubicBezTo>
                    <a:pt x="2247" y="256"/>
                    <a:pt x="2247" y="256"/>
                    <a:pt x="2247" y="256"/>
                  </a:cubicBezTo>
                  <a:cubicBezTo>
                    <a:pt x="2258" y="263"/>
                    <a:pt x="2269" y="271"/>
                    <a:pt x="2280" y="279"/>
                  </a:cubicBezTo>
                  <a:cubicBezTo>
                    <a:pt x="2286" y="271"/>
                    <a:pt x="2286" y="271"/>
                    <a:pt x="2286" y="271"/>
                  </a:cubicBezTo>
                  <a:cubicBezTo>
                    <a:pt x="2275" y="263"/>
                    <a:pt x="2264" y="255"/>
                    <a:pt x="2253" y="248"/>
                  </a:cubicBezTo>
                  <a:moveTo>
                    <a:pt x="696" y="208"/>
                  </a:moveTo>
                  <a:cubicBezTo>
                    <a:pt x="685" y="215"/>
                    <a:pt x="674" y="222"/>
                    <a:pt x="662" y="229"/>
                  </a:cubicBezTo>
                  <a:cubicBezTo>
                    <a:pt x="668" y="238"/>
                    <a:pt x="668" y="238"/>
                    <a:pt x="668" y="238"/>
                  </a:cubicBezTo>
                  <a:cubicBezTo>
                    <a:pt x="679" y="230"/>
                    <a:pt x="690" y="223"/>
                    <a:pt x="701" y="216"/>
                  </a:cubicBezTo>
                  <a:cubicBezTo>
                    <a:pt x="696" y="208"/>
                    <a:pt x="696" y="208"/>
                    <a:pt x="696" y="208"/>
                  </a:cubicBezTo>
                  <a:moveTo>
                    <a:pt x="2185" y="204"/>
                  </a:moveTo>
                  <a:cubicBezTo>
                    <a:pt x="2180" y="213"/>
                    <a:pt x="2180" y="213"/>
                    <a:pt x="2180" y="213"/>
                  </a:cubicBezTo>
                  <a:cubicBezTo>
                    <a:pt x="2191" y="220"/>
                    <a:pt x="2203" y="227"/>
                    <a:pt x="2214" y="234"/>
                  </a:cubicBezTo>
                  <a:cubicBezTo>
                    <a:pt x="2219" y="226"/>
                    <a:pt x="2219" y="226"/>
                    <a:pt x="2219" y="226"/>
                  </a:cubicBezTo>
                  <a:cubicBezTo>
                    <a:pt x="2208" y="218"/>
                    <a:pt x="2196" y="211"/>
                    <a:pt x="2185" y="204"/>
                  </a:cubicBezTo>
                  <a:moveTo>
                    <a:pt x="766" y="168"/>
                  </a:moveTo>
                  <a:cubicBezTo>
                    <a:pt x="754" y="175"/>
                    <a:pt x="743" y="181"/>
                    <a:pt x="731" y="188"/>
                  </a:cubicBezTo>
                  <a:cubicBezTo>
                    <a:pt x="736" y="196"/>
                    <a:pt x="736" y="196"/>
                    <a:pt x="736" y="196"/>
                  </a:cubicBezTo>
                  <a:cubicBezTo>
                    <a:pt x="747" y="190"/>
                    <a:pt x="759" y="183"/>
                    <a:pt x="771" y="177"/>
                  </a:cubicBezTo>
                  <a:cubicBezTo>
                    <a:pt x="766" y="168"/>
                    <a:pt x="766" y="168"/>
                    <a:pt x="766" y="168"/>
                  </a:cubicBezTo>
                  <a:moveTo>
                    <a:pt x="2115" y="165"/>
                  </a:moveTo>
                  <a:cubicBezTo>
                    <a:pt x="2110" y="174"/>
                    <a:pt x="2110" y="174"/>
                    <a:pt x="2110" y="174"/>
                  </a:cubicBezTo>
                  <a:cubicBezTo>
                    <a:pt x="2122" y="180"/>
                    <a:pt x="2134" y="187"/>
                    <a:pt x="2145" y="193"/>
                  </a:cubicBezTo>
                  <a:cubicBezTo>
                    <a:pt x="2150" y="184"/>
                    <a:pt x="2150" y="184"/>
                    <a:pt x="2150" y="184"/>
                  </a:cubicBezTo>
                  <a:cubicBezTo>
                    <a:pt x="2139" y="178"/>
                    <a:pt x="2127" y="171"/>
                    <a:pt x="2115" y="165"/>
                  </a:cubicBezTo>
                  <a:moveTo>
                    <a:pt x="838" y="133"/>
                  </a:moveTo>
                  <a:cubicBezTo>
                    <a:pt x="825" y="138"/>
                    <a:pt x="813" y="144"/>
                    <a:pt x="802" y="150"/>
                  </a:cubicBezTo>
                  <a:cubicBezTo>
                    <a:pt x="806" y="159"/>
                    <a:pt x="806" y="159"/>
                    <a:pt x="806" y="159"/>
                  </a:cubicBezTo>
                  <a:cubicBezTo>
                    <a:pt x="818" y="153"/>
                    <a:pt x="830" y="147"/>
                    <a:pt x="842" y="142"/>
                  </a:cubicBezTo>
                  <a:cubicBezTo>
                    <a:pt x="838" y="133"/>
                    <a:pt x="838" y="133"/>
                    <a:pt x="838" y="133"/>
                  </a:cubicBezTo>
                  <a:moveTo>
                    <a:pt x="2043" y="130"/>
                  </a:moveTo>
                  <a:cubicBezTo>
                    <a:pt x="2039" y="139"/>
                    <a:pt x="2039" y="139"/>
                    <a:pt x="2039" y="139"/>
                  </a:cubicBezTo>
                  <a:cubicBezTo>
                    <a:pt x="2051" y="144"/>
                    <a:pt x="2063" y="150"/>
                    <a:pt x="2075" y="156"/>
                  </a:cubicBezTo>
                  <a:cubicBezTo>
                    <a:pt x="2079" y="147"/>
                    <a:pt x="2079" y="147"/>
                    <a:pt x="2079" y="147"/>
                  </a:cubicBezTo>
                  <a:cubicBezTo>
                    <a:pt x="2067" y="141"/>
                    <a:pt x="2055" y="135"/>
                    <a:pt x="2043" y="130"/>
                  </a:cubicBezTo>
                  <a:moveTo>
                    <a:pt x="911" y="101"/>
                  </a:moveTo>
                  <a:cubicBezTo>
                    <a:pt x="899" y="106"/>
                    <a:pt x="886" y="111"/>
                    <a:pt x="874" y="116"/>
                  </a:cubicBezTo>
                  <a:cubicBezTo>
                    <a:pt x="878" y="126"/>
                    <a:pt x="878" y="126"/>
                    <a:pt x="878" y="126"/>
                  </a:cubicBezTo>
                  <a:cubicBezTo>
                    <a:pt x="890" y="120"/>
                    <a:pt x="903" y="115"/>
                    <a:pt x="915" y="110"/>
                  </a:cubicBezTo>
                  <a:cubicBezTo>
                    <a:pt x="911" y="101"/>
                    <a:pt x="911" y="101"/>
                    <a:pt x="911" y="101"/>
                  </a:cubicBezTo>
                  <a:moveTo>
                    <a:pt x="1969" y="98"/>
                  </a:moveTo>
                  <a:cubicBezTo>
                    <a:pt x="1965" y="108"/>
                    <a:pt x="1965" y="108"/>
                    <a:pt x="1965" y="108"/>
                  </a:cubicBezTo>
                  <a:cubicBezTo>
                    <a:pt x="1977" y="113"/>
                    <a:pt x="1990" y="117"/>
                    <a:pt x="2002" y="123"/>
                  </a:cubicBezTo>
                  <a:cubicBezTo>
                    <a:pt x="2006" y="114"/>
                    <a:pt x="2006" y="114"/>
                    <a:pt x="2006" y="114"/>
                  </a:cubicBezTo>
                  <a:cubicBezTo>
                    <a:pt x="1994" y="108"/>
                    <a:pt x="1981" y="103"/>
                    <a:pt x="1969" y="98"/>
                  </a:cubicBezTo>
                  <a:moveTo>
                    <a:pt x="986" y="73"/>
                  </a:moveTo>
                  <a:cubicBezTo>
                    <a:pt x="974" y="78"/>
                    <a:pt x="961" y="82"/>
                    <a:pt x="948" y="87"/>
                  </a:cubicBezTo>
                  <a:cubicBezTo>
                    <a:pt x="952" y="96"/>
                    <a:pt x="952" y="96"/>
                    <a:pt x="952" y="96"/>
                  </a:cubicBezTo>
                  <a:cubicBezTo>
                    <a:pt x="965" y="92"/>
                    <a:pt x="977" y="87"/>
                    <a:pt x="989" y="83"/>
                  </a:cubicBezTo>
                  <a:cubicBezTo>
                    <a:pt x="986" y="73"/>
                    <a:pt x="986" y="73"/>
                    <a:pt x="986" y="73"/>
                  </a:cubicBezTo>
                  <a:moveTo>
                    <a:pt x="1893" y="71"/>
                  </a:moveTo>
                  <a:cubicBezTo>
                    <a:pt x="1890" y="81"/>
                    <a:pt x="1890" y="81"/>
                    <a:pt x="1890" y="81"/>
                  </a:cubicBezTo>
                  <a:cubicBezTo>
                    <a:pt x="1903" y="85"/>
                    <a:pt x="1915" y="89"/>
                    <a:pt x="1928" y="94"/>
                  </a:cubicBezTo>
                  <a:cubicBezTo>
                    <a:pt x="1931" y="84"/>
                    <a:pt x="1931" y="84"/>
                    <a:pt x="1931" y="84"/>
                  </a:cubicBezTo>
                  <a:cubicBezTo>
                    <a:pt x="1919" y="80"/>
                    <a:pt x="1906" y="75"/>
                    <a:pt x="1893" y="71"/>
                  </a:cubicBezTo>
                  <a:moveTo>
                    <a:pt x="1063" y="50"/>
                  </a:moveTo>
                  <a:cubicBezTo>
                    <a:pt x="1050" y="54"/>
                    <a:pt x="1037" y="57"/>
                    <a:pt x="1024" y="61"/>
                  </a:cubicBezTo>
                  <a:cubicBezTo>
                    <a:pt x="1027" y="71"/>
                    <a:pt x="1027" y="71"/>
                    <a:pt x="1027" y="71"/>
                  </a:cubicBezTo>
                  <a:cubicBezTo>
                    <a:pt x="1040" y="67"/>
                    <a:pt x="1053" y="64"/>
                    <a:pt x="1065" y="60"/>
                  </a:cubicBezTo>
                  <a:cubicBezTo>
                    <a:pt x="1063" y="50"/>
                    <a:pt x="1063" y="50"/>
                    <a:pt x="1063" y="50"/>
                  </a:cubicBezTo>
                  <a:moveTo>
                    <a:pt x="1816" y="49"/>
                  </a:moveTo>
                  <a:cubicBezTo>
                    <a:pt x="1814" y="58"/>
                    <a:pt x="1814" y="58"/>
                    <a:pt x="1814" y="58"/>
                  </a:cubicBezTo>
                  <a:cubicBezTo>
                    <a:pt x="1826" y="62"/>
                    <a:pt x="1839" y="65"/>
                    <a:pt x="1852" y="69"/>
                  </a:cubicBezTo>
                  <a:cubicBezTo>
                    <a:pt x="1855" y="59"/>
                    <a:pt x="1855" y="59"/>
                    <a:pt x="1855" y="59"/>
                  </a:cubicBezTo>
                  <a:cubicBezTo>
                    <a:pt x="1842" y="55"/>
                    <a:pt x="1829" y="52"/>
                    <a:pt x="1816" y="49"/>
                  </a:cubicBezTo>
                  <a:moveTo>
                    <a:pt x="1141" y="31"/>
                  </a:moveTo>
                  <a:cubicBezTo>
                    <a:pt x="1127" y="34"/>
                    <a:pt x="1115" y="37"/>
                    <a:pt x="1102" y="40"/>
                  </a:cubicBezTo>
                  <a:cubicBezTo>
                    <a:pt x="1104" y="50"/>
                    <a:pt x="1104" y="50"/>
                    <a:pt x="1104" y="50"/>
                  </a:cubicBezTo>
                  <a:cubicBezTo>
                    <a:pt x="1117" y="47"/>
                    <a:pt x="1130" y="44"/>
                    <a:pt x="1143" y="41"/>
                  </a:cubicBezTo>
                  <a:cubicBezTo>
                    <a:pt x="1141" y="31"/>
                    <a:pt x="1141" y="31"/>
                    <a:pt x="1141" y="31"/>
                  </a:cubicBezTo>
                  <a:moveTo>
                    <a:pt x="1738" y="30"/>
                  </a:moveTo>
                  <a:cubicBezTo>
                    <a:pt x="1736" y="40"/>
                    <a:pt x="1736" y="40"/>
                    <a:pt x="1736" y="40"/>
                  </a:cubicBezTo>
                  <a:cubicBezTo>
                    <a:pt x="1749" y="42"/>
                    <a:pt x="1762" y="45"/>
                    <a:pt x="1775" y="48"/>
                  </a:cubicBezTo>
                  <a:cubicBezTo>
                    <a:pt x="1777" y="39"/>
                    <a:pt x="1777" y="39"/>
                    <a:pt x="1777" y="39"/>
                  </a:cubicBezTo>
                  <a:cubicBezTo>
                    <a:pt x="1764" y="36"/>
                    <a:pt x="1751" y="33"/>
                    <a:pt x="1738" y="30"/>
                  </a:cubicBezTo>
                  <a:moveTo>
                    <a:pt x="1220" y="17"/>
                  </a:moveTo>
                  <a:cubicBezTo>
                    <a:pt x="1206" y="19"/>
                    <a:pt x="1193" y="21"/>
                    <a:pt x="1180" y="24"/>
                  </a:cubicBezTo>
                  <a:cubicBezTo>
                    <a:pt x="1182" y="34"/>
                    <a:pt x="1182" y="34"/>
                    <a:pt x="1182" y="34"/>
                  </a:cubicBezTo>
                  <a:cubicBezTo>
                    <a:pt x="1195" y="31"/>
                    <a:pt x="1208" y="29"/>
                    <a:pt x="1221" y="27"/>
                  </a:cubicBezTo>
                  <a:cubicBezTo>
                    <a:pt x="1220" y="17"/>
                    <a:pt x="1220" y="17"/>
                    <a:pt x="1220" y="17"/>
                  </a:cubicBezTo>
                  <a:moveTo>
                    <a:pt x="1659" y="16"/>
                  </a:moveTo>
                  <a:cubicBezTo>
                    <a:pt x="1658" y="26"/>
                    <a:pt x="1658" y="26"/>
                    <a:pt x="1658" y="26"/>
                  </a:cubicBezTo>
                  <a:cubicBezTo>
                    <a:pt x="1671" y="28"/>
                    <a:pt x="1684" y="30"/>
                    <a:pt x="1697" y="32"/>
                  </a:cubicBezTo>
                  <a:cubicBezTo>
                    <a:pt x="1699" y="23"/>
                    <a:pt x="1699" y="23"/>
                    <a:pt x="1699" y="23"/>
                  </a:cubicBezTo>
                  <a:cubicBezTo>
                    <a:pt x="1686" y="20"/>
                    <a:pt x="1672" y="18"/>
                    <a:pt x="1659" y="16"/>
                  </a:cubicBezTo>
                  <a:moveTo>
                    <a:pt x="1299" y="7"/>
                  </a:moveTo>
                  <a:cubicBezTo>
                    <a:pt x="1286" y="8"/>
                    <a:pt x="1273" y="10"/>
                    <a:pt x="1259" y="11"/>
                  </a:cubicBezTo>
                  <a:cubicBezTo>
                    <a:pt x="1261" y="21"/>
                    <a:pt x="1261" y="21"/>
                    <a:pt x="1261" y="21"/>
                  </a:cubicBezTo>
                  <a:cubicBezTo>
                    <a:pt x="1274" y="20"/>
                    <a:pt x="1287" y="18"/>
                    <a:pt x="1300" y="17"/>
                  </a:cubicBezTo>
                  <a:cubicBezTo>
                    <a:pt x="1299" y="7"/>
                    <a:pt x="1299" y="7"/>
                    <a:pt x="1299" y="7"/>
                  </a:cubicBezTo>
                  <a:moveTo>
                    <a:pt x="1579" y="6"/>
                  </a:moveTo>
                  <a:cubicBezTo>
                    <a:pt x="1579" y="16"/>
                    <a:pt x="1579" y="16"/>
                    <a:pt x="1579" y="16"/>
                  </a:cubicBezTo>
                  <a:cubicBezTo>
                    <a:pt x="1592" y="17"/>
                    <a:pt x="1605" y="19"/>
                    <a:pt x="1618" y="20"/>
                  </a:cubicBezTo>
                  <a:cubicBezTo>
                    <a:pt x="1619" y="10"/>
                    <a:pt x="1619" y="10"/>
                    <a:pt x="1619" y="10"/>
                  </a:cubicBezTo>
                  <a:cubicBezTo>
                    <a:pt x="1606" y="9"/>
                    <a:pt x="1593" y="8"/>
                    <a:pt x="1579" y="6"/>
                  </a:cubicBezTo>
                  <a:moveTo>
                    <a:pt x="1379" y="1"/>
                  </a:moveTo>
                  <a:cubicBezTo>
                    <a:pt x="1366" y="2"/>
                    <a:pt x="1353" y="2"/>
                    <a:pt x="1339" y="3"/>
                  </a:cubicBezTo>
                  <a:cubicBezTo>
                    <a:pt x="1340" y="13"/>
                    <a:pt x="1340" y="13"/>
                    <a:pt x="1340" y="13"/>
                  </a:cubicBezTo>
                  <a:cubicBezTo>
                    <a:pt x="1353" y="12"/>
                    <a:pt x="1366" y="12"/>
                    <a:pt x="1380" y="11"/>
                  </a:cubicBezTo>
                  <a:cubicBezTo>
                    <a:pt x="1379" y="1"/>
                    <a:pt x="1379" y="1"/>
                    <a:pt x="1379" y="1"/>
                  </a:cubicBezTo>
                  <a:moveTo>
                    <a:pt x="1499" y="1"/>
                  </a:moveTo>
                  <a:cubicBezTo>
                    <a:pt x="1499" y="11"/>
                    <a:pt x="1499" y="11"/>
                    <a:pt x="1499" y="11"/>
                  </a:cubicBezTo>
                  <a:cubicBezTo>
                    <a:pt x="1512" y="11"/>
                    <a:pt x="1526" y="12"/>
                    <a:pt x="1539" y="13"/>
                  </a:cubicBezTo>
                  <a:cubicBezTo>
                    <a:pt x="1539" y="3"/>
                    <a:pt x="1539" y="3"/>
                    <a:pt x="1539" y="3"/>
                  </a:cubicBezTo>
                  <a:cubicBezTo>
                    <a:pt x="1526" y="2"/>
                    <a:pt x="1513" y="1"/>
                    <a:pt x="1499" y="1"/>
                  </a:cubicBezTo>
                  <a:moveTo>
                    <a:pt x="1439" y="0"/>
                  </a:moveTo>
                  <a:cubicBezTo>
                    <a:pt x="1433" y="0"/>
                    <a:pt x="1426" y="0"/>
                    <a:pt x="1419" y="0"/>
                  </a:cubicBezTo>
                  <a:cubicBezTo>
                    <a:pt x="1419" y="10"/>
                    <a:pt x="1419" y="10"/>
                    <a:pt x="1419" y="10"/>
                  </a:cubicBezTo>
                  <a:cubicBezTo>
                    <a:pt x="1426" y="10"/>
                    <a:pt x="1433" y="10"/>
                    <a:pt x="1439" y="10"/>
                  </a:cubicBezTo>
                  <a:cubicBezTo>
                    <a:pt x="1446" y="10"/>
                    <a:pt x="1453" y="10"/>
                    <a:pt x="1459" y="10"/>
                  </a:cubicBezTo>
                  <a:cubicBezTo>
                    <a:pt x="1459" y="0"/>
                    <a:pt x="1459" y="0"/>
                    <a:pt x="1459" y="0"/>
                  </a:cubicBezTo>
                  <a:cubicBezTo>
                    <a:pt x="1453" y="0"/>
                    <a:pt x="1446" y="0"/>
                    <a:pt x="14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394"/>
            <p:cNvSpPr>
              <a:spLocks noEditPoints="1"/>
            </p:cNvSpPr>
            <p:nvPr/>
          </p:nvSpPr>
          <p:spPr bwMode="auto">
            <a:xfrm>
              <a:off x="2286000" y="73025"/>
              <a:ext cx="7620000" cy="6708775"/>
            </a:xfrm>
            <a:custGeom>
              <a:avLst/>
              <a:gdLst>
                <a:gd name="T0" fmla="*/ 242 w 2030"/>
                <a:gd name="T1" fmla="*/ 519 h 1787"/>
                <a:gd name="T2" fmla="*/ 1016 w 2030"/>
                <a:gd name="T3" fmla="*/ 35 h 1787"/>
                <a:gd name="T4" fmla="*/ 1348 w 2030"/>
                <a:gd name="T5" fmla="*/ 102 h 1787"/>
                <a:gd name="T6" fmla="*/ 1856 w 2030"/>
                <a:gd name="T7" fmla="*/ 719 h 1787"/>
                <a:gd name="T8" fmla="*/ 1857 w 2030"/>
                <a:gd name="T9" fmla="*/ 722 h 1787"/>
                <a:gd name="T10" fmla="*/ 1857 w 2030"/>
                <a:gd name="T11" fmla="*/ 722 h 1787"/>
                <a:gd name="T12" fmla="*/ 1807 w 2030"/>
                <a:gd name="T13" fmla="*/ 1226 h 1787"/>
                <a:gd name="T14" fmla="*/ 1014 w 2030"/>
                <a:gd name="T15" fmla="*/ 1752 h 1787"/>
                <a:gd name="T16" fmla="*/ 683 w 2030"/>
                <a:gd name="T17" fmla="*/ 1685 h 1787"/>
                <a:gd name="T18" fmla="*/ 220 w 2030"/>
                <a:gd name="T19" fmla="*/ 569 h 1787"/>
                <a:gd name="T20" fmla="*/ 223 w 2030"/>
                <a:gd name="T21" fmla="*/ 561 h 1787"/>
                <a:gd name="T22" fmla="*/ 242 w 2030"/>
                <a:gd name="T23" fmla="*/ 519 h 1787"/>
                <a:gd name="T24" fmla="*/ 242 w 2030"/>
                <a:gd name="T25" fmla="*/ 519 h 1787"/>
                <a:gd name="T26" fmla="*/ 1017 w 2030"/>
                <a:gd name="T27" fmla="*/ 0 h 1787"/>
                <a:gd name="T28" fmla="*/ 191 w 2030"/>
                <a:gd name="T29" fmla="*/ 547 h 1787"/>
                <a:gd name="T30" fmla="*/ 669 w 2030"/>
                <a:gd name="T31" fmla="*/ 1717 h 1787"/>
                <a:gd name="T32" fmla="*/ 1014 w 2030"/>
                <a:gd name="T33" fmla="*/ 1787 h 1787"/>
                <a:gd name="T34" fmla="*/ 1839 w 2030"/>
                <a:gd name="T35" fmla="*/ 1239 h 1787"/>
                <a:gd name="T36" fmla="*/ 1362 w 2030"/>
                <a:gd name="T37" fmla="*/ 70 h 1787"/>
                <a:gd name="T38" fmla="*/ 1017 w 2030"/>
                <a:gd name="T3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0" h="1787">
                  <a:moveTo>
                    <a:pt x="242" y="519"/>
                  </a:moveTo>
                  <a:cubicBezTo>
                    <a:pt x="389" y="216"/>
                    <a:pt x="695" y="35"/>
                    <a:pt x="1016" y="35"/>
                  </a:cubicBezTo>
                  <a:cubicBezTo>
                    <a:pt x="1127" y="35"/>
                    <a:pt x="1240" y="56"/>
                    <a:pt x="1348" y="102"/>
                  </a:cubicBezTo>
                  <a:cubicBezTo>
                    <a:pt x="1618" y="215"/>
                    <a:pt x="1800" y="452"/>
                    <a:pt x="1856" y="719"/>
                  </a:cubicBezTo>
                  <a:cubicBezTo>
                    <a:pt x="1856" y="720"/>
                    <a:pt x="1857" y="721"/>
                    <a:pt x="1857" y="722"/>
                  </a:cubicBezTo>
                  <a:cubicBezTo>
                    <a:pt x="1857" y="722"/>
                    <a:pt x="1857" y="722"/>
                    <a:pt x="1857" y="722"/>
                  </a:cubicBezTo>
                  <a:cubicBezTo>
                    <a:pt x="1890" y="886"/>
                    <a:pt x="1877" y="1061"/>
                    <a:pt x="1807" y="1226"/>
                  </a:cubicBezTo>
                  <a:cubicBezTo>
                    <a:pt x="1669" y="1554"/>
                    <a:pt x="1350" y="1752"/>
                    <a:pt x="1014" y="1752"/>
                  </a:cubicBezTo>
                  <a:cubicBezTo>
                    <a:pt x="903" y="1752"/>
                    <a:pt x="791" y="1730"/>
                    <a:pt x="683" y="1685"/>
                  </a:cubicBezTo>
                  <a:cubicBezTo>
                    <a:pt x="249" y="1503"/>
                    <a:pt x="42" y="1004"/>
                    <a:pt x="220" y="569"/>
                  </a:cubicBezTo>
                  <a:cubicBezTo>
                    <a:pt x="221" y="566"/>
                    <a:pt x="222" y="564"/>
                    <a:pt x="223" y="561"/>
                  </a:cubicBezTo>
                  <a:cubicBezTo>
                    <a:pt x="229" y="546"/>
                    <a:pt x="236" y="532"/>
                    <a:pt x="242" y="519"/>
                  </a:cubicBezTo>
                  <a:cubicBezTo>
                    <a:pt x="242" y="519"/>
                    <a:pt x="242" y="519"/>
                    <a:pt x="242" y="519"/>
                  </a:cubicBezTo>
                  <a:moveTo>
                    <a:pt x="1017" y="0"/>
                  </a:moveTo>
                  <a:cubicBezTo>
                    <a:pt x="667" y="0"/>
                    <a:pt x="335" y="206"/>
                    <a:pt x="191" y="547"/>
                  </a:cubicBezTo>
                  <a:cubicBezTo>
                    <a:pt x="0" y="1001"/>
                    <a:pt x="215" y="1526"/>
                    <a:pt x="669" y="1717"/>
                  </a:cubicBezTo>
                  <a:cubicBezTo>
                    <a:pt x="782" y="1764"/>
                    <a:pt x="899" y="1787"/>
                    <a:pt x="1014" y="1787"/>
                  </a:cubicBezTo>
                  <a:cubicBezTo>
                    <a:pt x="1363" y="1787"/>
                    <a:pt x="1696" y="1581"/>
                    <a:pt x="1839" y="1239"/>
                  </a:cubicBezTo>
                  <a:cubicBezTo>
                    <a:pt x="2030" y="786"/>
                    <a:pt x="1816" y="261"/>
                    <a:pt x="1362" y="70"/>
                  </a:cubicBezTo>
                  <a:cubicBezTo>
                    <a:pt x="1249" y="22"/>
                    <a:pt x="1132" y="0"/>
                    <a:pt x="10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395"/>
            <p:cNvSpPr/>
            <p:nvPr/>
          </p:nvSpPr>
          <p:spPr bwMode="auto">
            <a:xfrm>
              <a:off x="6340475" y="80963"/>
              <a:ext cx="47625" cy="7938"/>
            </a:xfrm>
            <a:custGeom>
              <a:avLst/>
              <a:gdLst>
                <a:gd name="T0" fmla="*/ 13 w 13"/>
                <a:gd name="T1" fmla="*/ 2 h 2"/>
                <a:gd name="T2" fmla="*/ 10 w 13"/>
                <a:gd name="T3" fmla="*/ 1 h 2"/>
                <a:gd name="T4" fmla="*/ 0 w 13"/>
                <a:gd name="T5" fmla="*/ 0 h 2"/>
                <a:gd name="T6" fmla="*/ 13 w 1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">
                  <a:moveTo>
                    <a:pt x="13" y="2"/>
                  </a:moveTo>
                  <a:cubicBezTo>
                    <a:pt x="12" y="2"/>
                    <a:pt x="11" y="1"/>
                    <a:pt x="10" y="1"/>
                  </a:cubicBezTo>
                  <a:cubicBezTo>
                    <a:pt x="6" y="1"/>
                    <a:pt x="3" y="1"/>
                    <a:pt x="0" y="0"/>
                  </a:cubicBezTo>
                  <a:cubicBezTo>
                    <a:pt x="4" y="1"/>
                    <a:pt x="9" y="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396"/>
            <p:cNvSpPr>
              <a:spLocks noEditPoints="1"/>
            </p:cNvSpPr>
            <p:nvPr/>
          </p:nvSpPr>
          <p:spPr bwMode="auto">
            <a:xfrm>
              <a:off x="3089275" y="207963"/>
              <a:ext cx="6167438" cy="6029325"/>
            </a:xfrm>
            <a:custGeom>
              <a:avLst/>
              <a:gdLst>
                <a:gd name="T0" fmla="*/ 802 w 1643"/>
                <a:gd name="T1" fmla="*/ 1569 h 1606"/>
                <a:gd name="T2" fmla="*/ 742 w 1643"/>
                <a:gd name="T3" fmla="*/ 1567 h 1606"/>
                <a:gd name="T4" fmla="*/ 92 w 1643"/>
                <a:gd name="T5" fmla="*/ 798 h 1606"/>
                <a:gd name="T6" fmla="*/ 801 w 1643"/>
                <a:gd name="T7" fmla="*/ 146 h 1606"/>
                <a:gd name="T8" fmla="*/ 861 w 1643"/>
                <a:gd name="T9" fmla="*/ 148 h 1606"/>
                <a:gd name="T10" fmla="*/ 1511 w 1643"/>
                <a:gd name="T11" fmla="*/ 917 h 1606"/>
                <a:gd name="T12" fmla="*/ 802 w 1643"/>
                <a:gd name="T13" fmla="*/ 1569 h 1606"/>
                <a:gd name="T14" fmla="*/ 837 w 1643"/>
                <a:gd name="T15" fmla="*/ 0 h 1606"/>
                <a:gd name="T16" fmla="*/ 827 w 1643"/>
                <a:gd name="T17" fmla="*/ 117 h 1606"/>
                <a:gd name="T18" fmla="*/ 801 w 1643"/>
                <a:gd name="T19" fmla="*/ 117 h 1606"/>
                <a:gd name="T20" fmla="*/ 138 w 1643"/>
                <a:gd name="T21" fmla="*/ 528 h 1606"/>
                <a:gd name="T22" fmla="*/ 28 w 1643"/>
                <a:gd name="T23" fmla="*/ 483 h 1606"/>
                <a:gd name="T24" fmla="*/ 9 w 1643"/>
                <a:gd name="T25" fmla="*/ 525 h 1606"/>
                <a:gd name="T26" fmla="*/ 6 w 1643"/>
                <a:gd name="T27" fmla="*/ 533 h 1606"/>
                <a:gd name="T28" fmla="*/ 0 w 1643"/>
                <a:gd name="T29" fmla="*/ 549 h 1606"/>
                <a:gd name="T30" fmla="*/ 109 w 1643"/>
                <a:gd name="T31" fmla="*/ 594 h 1606"/>
                <a:gd name="T32" fmla="*/ 63 w 1643"/>
                <a:gd name="T33" fmla="*/ 796 h 1606"/>
                <a:gd name="T34" fmla="*/ 286 w 1643"/>
                <a:gd name="T35" fmla="*/ 1389 h 1606"/>
                <a:gd name="T36" fmla="*/ 209 w 1643"/>
                <a:gd name="T37" fmla="*/ 1479 h 1606"/>
                <a:gd name="T38" fmla="*/ 263 w 1643"/>
                <a:gd name="T39" fmla="*/ 1526 h 1606"/>
                <a:gd name="T40" fmla="*/ 340 w 1643"/>
                <a:gd name="T41" fmla="*/ 1437 h 1606"/>
                <a:gd name="T42" fmla="*/ 740 w 1643"/>
                <a:gd name="T43" fmla="*/ 1595 h 1606"/>
                <a:gd name="T44" fmla="*/ 802 w 1643"/>
                <a:gd name="T45" fmla="*/ 1598 h 1606"/>
                <a:gd name="T46" fmla="*/ 1160 w 1643"/>
                <a:gd name="T47" fmla="*/ 1505 h 1606"/>
                <a:gd name="T48" fmla="*/ 1221 w 1643"/>
                <a:gd name="T49" fmla="*/ 1606 h 1606"/>
                <a:gd name="T50" fmla="*/ 1282 w 1643"/>
                <a:gd name="T51" fmla="*/ 1568 h 1606"/>
                <a:gd name="T52" fmla="*/ 1221 w 1643"/>
                <a:gd name="T53" fmla="*/ 1467 h 1606"/>
                <a:gd name="T54" fmla="*/ 1540 w 1643"/>
                <a:gd name="T55" fmla="*/ 919 h 1606"/>
                <a:gd name="T56" fmla="*/ 1528 w 1643"/>
                <a:gd name="T57" fmla="*/ 713 h 1606"/>
                <a:gd name="T58" fmla="*/ 1643 w 1643"/>
                <a:gd name="T59" fmla="*/ 686 h 1606"/>
                <a:gd name="T60" fmla="*/ 1642 w 1643"/>
                <a:gd name="T61" fmla="*/ 683 h 1606"/>
                <a:gd name="T62" fmla="*/ 1625 w 1643"/>
                <a:gd name="T63" fmla="*/ 616 h 1606"/>
                <a:gd name="T64" fmla="*/ 1510 w 1643"/>
                <a:gd name="T65" fmla="*/ 643 h 1606"/>
                <a:gd name="T66" fmla="*/ 898 w 1643"/>
                <a:gd name="T67" fmla="*/ 124 h 1606"/>
                <a:gd name="T68" fmla="*/ 899 w 1643"/>
                <a:gd name="T69" fmla="*/ 124 h 1606"/>
                <a:gd name="T70" fmla="*/ 909 w 1643"/>
                <a:gd name="T71" fmla="*/ 6 h 1606"/>
                <a:gd name="T72" fmla="*/ 837 w 1643"/>
                <a:gd name="T73" fmla="*/ 0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3" h="1606">
                  <a:moveTo>
                    <a:pt x="802" y="1569"/>
                  </a:moveTo>
                  <a:cubicBezTo>
                    <a:pt x="782" y="1569"/>
                    <a:pt x="762" y="1568"/>
                    <a:pt x="742" y="1567"/>
                  </a:cubicBezTo>
                  <a:cubicBezTo>
                    <a:pt x="351" y="1534"/>
                    <a:pt x="59" y="1189"/>
                    <a:pt x="92" y="798"/>
                  </a:cubicBezTo>
                  <a:cubicBezTo>
                    <a:pt x="123" y="427"/>
                    <a:pt x="435" y="146"/>
                    <a:pt x="801" y="146"/>
                  </a:cubicBezTo>
                  <a:cubicBezTo>
                    <a:pt x="821" y="146"/>
                    <a:pt x="841" y="147"/>
                    <a:pt x="861" y="148"/>
                  </a:cubicBezTo>
                  <a:cubicBezTo>
                    <a:pt x="1252" y="181"/>
                    <a:pt x="1544" y="526"/>
                    <a:pt x="1511" y="917"/>
                  </a:cubicBezTo>
                  <a:cubicBezTo>
                    <a:pt x="1480" y="1288"/>
                    <a:pt x="1168" y="1569"/>
                    <a:pt x="802" y="1569"/>
                  </a:cubicBezTo>
                  <a:moveTo>
                    <a:pt x="837" y="0"/>
                  </a:moveTo>
                  <a:cubicBezTo>
                    <a:pt x="827" y="117"/>
                    <a:pt x="827" y="117"/>
                    <a:pt x="827" y="117"/>
                  </a:cubicBezTo>
                  <a:cubicBezTo>
                    <a:pt x="818" y="117"/>
                    <a:pt x="810" y="117"/>
                    <a:pt x="801" y="117"/>
                  </a:cubicBezTo>
                  <a:cubicBezTo>
                    <a:pt x="515" y="117"/>
                    <a:pt x="260" y="283"/>
                    <a:pt x="138" y="528"/>
                  </a:cubicBezTo>
                  <a:cubicBezTo>
                    <a:pt x="28" y="483"/>
                    <a:pt x="28" y="483"/>
                    <a:pt x="28" y="483"/>
                  </a:cubicBezTo>
                  <a:cubicBezTo>
                    <a:pt x="22" y="496"/>
                    <a:pt x="15" y="511"/>
                    <a:pt x="9" y="525"/>
                  </a:cubicBezTo>
                  <a:cubicBezTo>
                    <a:pt x="8" y="528"/>
                    <a:pt x="7" y="531"/>
                    <a:pt x="6" y="533"/>
                  </a:cubicBezTo>
                  <a:cubicBezTo>
                    <a:pt x="4" y="538"/>
                    <a:pt x="2" y="544"/>
                    <a:pt x="0" y="549"/>
                  </a:cubicBezTo>
                  <a:cubicBezTo>
                    <a:pt x="109" y="594"/>
                    <a:pt x="109" y="594"/>
                    <a:pt x="109" y="594"/>
                  </a:cubicBezTo>
                  <a:cubicBezTo>
                    <a:pt x="85" y="658"/>
                    <a:pt x="69" y="725"/>
                    <a:pt x="63" y="796"/>
                  </a:cubicBezTo>
                  <a:cubicBezTo>
                    <a:pt x="44" y="1025"/>
                    <a:pt x="132" y="1240"/>
                    <a:pt x="286" y="1389"/>
                  </a:cubicBezTo>
                  <a:cubicBezTo>
                    <a:pt x="209" y="1479"/>
                    <a:pt x="209" y="1479"/>
                    <a:pt x="209" y="1479"/>
                  </a:cubicBezTo>
                  <a:cubicBezTo>
                    <a:pt x="226" y="1495"/>
                    <a:pt x="244" y="1511"/>
                    <a:pt x="263" y="1526"/>
                  </a:cubicBezTo>
                  <a:cubicBezTo>
                    <a:pt x="340" y="1437"/>
                    <a:pt x="340" y="1437"/>
                    <a:pt x="340" y="1437"/>
                  </a:cubicBezTo>
                  <a:cubicBezTo>
                    <a:pt x="451" y="1525"/>
                    <a:pt x="588" y="1583"/>
                    <a:pt x="740" y="1595"/>
                  </a:cubicBezTo>
                  <a:cubicBezTo>
                    <a:pt x="761" y="1597"/>
                    <a:pt x="781" y="1598"/>
                    <a:pt x="802" y="1598"/>
                  </a:cubicBezTo>
                  <a:cubicBezTo>
                    <a:pt x="931" y="1598"/>
                    <a:pt x="1053" y="1564"/>
                    <a:pt x="1160" y="1505"/>
                  </a:cubicBezTo>
                  <a:cubicBezTo>
                    <a:pt x="1221" y="1606"/>
                    <a:pt x="1221" y="1606"/>
                    <a:pt x="1221" y="1606"/>
                  </a:cubicBezTo>
                  <a:cubicBezTo>
                    <a:pt x="1242" y="1594"/>
                    <a:pt x="1262" y="1582"/>
                    <a:pt x="1282" y="1568"/>
                  </a:cubicBezTo>
                  <a:cubicBezTo>
                    <a:pt x="1221" y="1467"/>
                    <a:pt x="1221" y="1467"/>
                    <a:pt x="1221" y="1467"/>
                  </a:cubicBezTo>
                  <a:cubicBezTo>
                    <a:pt x="1398" y="1346"/>
                    <a:pt x="1520" y="1149"/>
                    <a:pt x="1540" y="919"/>
                  </a:cubicBezTo>
                  <a:cubicBezTo>
                    <a:pt x="1546" y="848"/>
                    <a:pt x="1541" y="779"/>
                    <a:pt x="1528" y="713"/>
                  </a:cubicBezTo>
                  <a:cubicBezTo>
                    <a:pt x="1643" y="686"/>
                    <a:pt x="1643" y="686"/>
                    <a:pt x="1643" y="686"/>
                  </a:cubicBezTo>
                  <a:cubicBezTo>
                    <a:pt x="1643" y="685"/>
                    <a:pt x="1642" y="684"/>
                    <a:pt x="1642" y="683"/>
                  </a:cubicBezTo>
                  <a:cubicBezTo>
                    <a:pt x="1637" y="660"/>
                    <a:pt x="1632" y="638"/>
                    <a:pt x="1625" y="616"/>
                  </a:cubicBezTo>
                  <a:cubicBezTo>
                    <a:pt x="1510" y="643"/>
                    <a:pt x="1510" y="643"/>
                    <a:pt x="1510" y="643"/>
                  </a:cubicBezTo>
                  <a:cubicBezTo>
                    <a:pt x="1428" y="372"/>
                    <a:pt x="1193" y="162"/>
                    <a:pt x="898" y="124"/>
                  </a:cubicBezTo>
                  <a:cubicBezTo>
                    <a:pt x="899" y="124"/>
                    <a:pt x="899" y="124"/>
                    <a:pt x="899" y="124"/>
                  </a:cubicBezTo>
                  <a:cubicBezTo>
                    <a:pt x="909" y="6"/>
                    <a:pt x="909" y="6"/>
                    <a:pt x="909" y="6"/>
                  </a:cubicBezTo>
                  <a:cubicBezTo>
                    <a:pt x="885" y="3"/>
                    <a:pt x="861" y="1"/>
                    <a:pt x="8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397"/>
            <p:cNvSpPr>
              <a:spLocks noEditPoints="1"/>
            </p:cNvSpPr>
            <p:nvPr/>
          </p:nvSpPr>
          <p:spPr bwMode="auto">
            <a:xfrm>
              <a:off x="3111500" y="2020888"/>
              <a:ext cx="6145213" cy="762000"/>
            </a:xfrm>
            <a:custGeom>
              <a:avLst/>
              <a:gdLst>
                <a:gd name="T0" fmla="*/ 1636 w 1637"/>
                <a:gd name="T1" fmla="*/ 200 h 203"/>
                <a:gd name="T2" fmla="*/ 1637 w 1637"/>
                <a:gd name="T3" fmla="*/ 203 h 203"/>
                <a:gd name="T4" fmla="*/ 1637 w 1637"/>
                <a:gd name="T5" fmla="*/ 203 h 203"/>
                <a:gd name="T6" fmla="*/ 1636 w 1637"/>
                <a:gd name="T7" fmla="*/ 200 h 203"/>
                <a:gd name="T8" fmla="*/ 22 w 1637"/>
                <a:gd name="T9" fmla="*/ 0 h 203"/>
                <a:gd name="T10" fmla="*/ 3 w 1637"/>
                <a:gd name="T11" fmla="*/ 42 h 203"/>
                <a:gd name="T12" fmla="*/ 0 w 1637"/>
                <a:gd name="T13" fmla="*/ 50 h 203"/>
                <a:gd name="T14" fmla="*/ 3 w 1637"/>
                <a:gd name="T15" fmla="*/ 42 h 203"/>
                <a:gd name="T16" fmla="*/ 22 w 1637"/>
                <a:gd name="T17" fmla="*/ 0 h 203"/>
                <a:gd name="T18" fmla="*/ 22 w 1637"/>
                <a:gd name="T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7" h="203">
                  <a:moveTo>
                    <a:pt x="1636" y="200"/>
                  </a:moveTo>
                  <a:cubicBezTo>
                    <a:pt x="1636" y="201"/>
                    <a:pt x="1637" y="202"/>
                    <a:pt x="1637" y="203"/>
                  </a:cubicBezTo>
                  <a:cubicBezTo>
                    <a:pt x="1637" y="203"/>
                    <a:pt x="1637" y="203"/>
                    <a:pt x="1637" y="203"/>
                  </a:cubicBezTo>
                  <a:cubicBezTo>
                    <a:pt x="1637" y="202"/>
                    <a:pt x="1636" y="201"/>
                    <a:pt x="1636" y="200"/>
                  </a:cubicBezTo>
                  <a:moveTo>
                    <a:pt x="22" y="0"/>
                  </a:moveTo>
                  <a:cubicBezTo>
                    <a:pt x="16" y="13"/>
                    <a:pt x="9" y="27"/>
                    <a:pt x="3" y="42"/>
                  </a:cubicBezTo>
                  <a:cubicBezTo>
                    <a:pt x="2" y="45"/>
                    <a:pt x="1" y="47"/>
                    <a:pt x="0" y="50"/>
                  </a:cubicBezTo>
                  <a:cubicBezTo>
                    <a:pt x="1" y="48"/>
                    <a:pt x="2" y="45"/>
                    <a:pt x="3" y="42"/>
                  </a:cubicBezTo>
                  <a:cubicBezTo>
                    <a:pt x="9" y="28"/>
                    <a:pt x="16" y="13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2708262" y="2982893"/>
            <a:ext cx="2105074" cy="2023571"/>
            <a:chOff x="2038351" y="-471488"/>
            <a:chExt cx="8118475" cy="7804151"/>
          </a:xfrm>
          <a:solidFill>
            <a:srgbClr val="FFFFFF">
              <a:alpha val="20000"/>
            </a:srgbClr>
          </a:solidFill>
        </p:grpSpPr>
        <p:sp>
          <p:nvSpPr>
            <p:cNvPr id="151" name="Freeform 401"/>
            <p:cNvSpPr>
              <a:spLocks noEditPoints="1"/>
            </p:cNvSpPr>
            <p:nvPr/>
          </p:nvSpPr>
          <p:spPr bwMode="auto">
            <a:xfrm>
              <a:off x="2038351" y="-139700"/>
              <a:ext cx="8118475" cy="7142163"/>
            </a:xfrm>
            <a:custGeom>
              <a:avLst/>
              <a:gdLst>
                <a:gd name="T0" fmla="*/ 1080 w 2162"/>
                <a:gd name="T1" fmla="*/ 1879 h 1902"/>
                <a:gd name="T2" fmla="*/ 721 w 2162"/>
                <a:gd name="T3" fmla="*/ 1806 h 1902"/>
                <a:gd name="T4" fmla="*/ 225 w 2162"/>
                <a:gd name="T5" fmla="*/ 592 h 1902"/>
                <a:gd name="T6" fmla="*/ 1082 w 2162"/>
                <a:gd name="T7" fmla="*/ 23 h 1902"/>
                <a:gd name="T8" fmla="*/ 1441 w 2162"/>
                <a:gd name="T9" fmla="*/ 96 h 1902"/>
                <a:gd name="T10" fmla="*/ 1937 w 2162"/>
                <a:gd name="T11" fmla="*/ 1310 h 1902"/>
                <a:gd name="T12" fmla="*/ 1080 w 2162"/>
                <a:gd name="T13" fmla="*/ 1879 h 1902"/>
                <a:gd name="T14" fmla="*/ 1082 w 2162"/>
                <a:gd name="T15" fmla="*/ 0 h 1902"/>
                <a:gd name="T16" fmla="*/ 204 w 2162"/>
                <a:gd name="T17" fmla="*/ 582 h 1902"/>
                <a:gd name="T18" fmla="*/ 712 w 2162"/>
                <a:gd name="T19" fmla="*/ 1828 h 1902"/>
                <a:gd name="T20" fmla="*/ 1080 w 2162"/>
                <a:gd name="T21" fmla="*/ 1902 h 1902"/>
                <a:gd name="T22" fmla="*/ 1959 w 2162"/>
                <a:gd name="T23" fmla="*/ 1319 h 1902"/>
                <a:gd name="T24" fmla="*/ 1450 w 2162"/>
                <a:gd name="T25" fmla="*/ 74 h 1902"/>
                <a:gd name="T26" fmla="*/ 1082 w 2162"/>
                <a:gd name="T27" fmla="*/ 0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2" h="1902">
                  <a:moveTo>
                    <a:pt x="1080" y="1879"/>
                  </a:moveTo>
                  <a:cubicBezTo>
                    <a:pt x="960" y="1879"/>
                    <a:pt x="839" y="1855"/>
                    <a:pt x="721" y="1806"/>
                  </a:cubicBezTo>
                  <a:cubicBezTo>
                    <a:pt x="250" y="1608"/>
                    <a:pt x="27" y="1063"/>
                    <a:pt x="225" y="592"/>
                  </a:cubicBezTo>
                  <a:cubicBezTo>
                    <a:pt x="374" y="237"/>
                    <a:pt x="720" y="23"/>
                    <a:pt x="1082" y="23"/>
                  </a:cubicBezTo>
                  <a:cubicBezTo>
                    <a:pt x="1202" y="23"/>
                    <a:pt x="1324" y="46"/>
                    <a:pt x="1441" y="96"/>
                  </a:cubicBezTo>
                  <a:cubicBezTo>
                    <a:pt x="1913" y="294"/>
                    <a:pt x="2135" y="839"/>
                    <a:pt x="1937" y="1310"/>
                  </a:cubicBezTo>
                  <a:cubicBezTo>
                    <a:pt x="1788" y="1665"/>
                    <a:pt x="1443" y="1879"/>
                    <a:pt x="1080" y="1879"/>
                  </a:cubicBezTo>
                  <a:moveTo>
                    <a:pt x="1082" y="0"/>
                  </a:moveTo>
                  <a:cubicBezTo>
                    <a:pt x="710" y="0"/>
                    <a:pt x="356" y="219"/>
                    <a:pt x="204" y="582"/>
                  </a:cubicBezTo>
                  <a:cubicBezTo>
                    <a:pt x="0" y="1066"/>
                    <a:pt x="228" y="1625"/>
                    <a:pt x="712" y="1828"/>
                  </a:cubicBezTo>
                  <a:cubicBezTo>
                    <a:pt x="832" y="1878"/>
                    <a:pt x="957" y="1902"/>
                    <a:pt x="1080" y="1902"/>
                  </a:cubicBezTo>
                  <a:cubicBezTo>
                    <a:pt x="1452" y="1902"/>
                    <a:pt x="1806" y="1683"/>
                    <a:pt x="1959" y="1319"/>
                  </a:cubicBezTo>
                  <a:cubicBezTo>
                    <a:pt x="2162" y="836"/>
                    <a:pt x="1934" y="277"/>
                    <a:pt x="1450" y="74"/>
                  </a:cubicBezTo>
                  <a:cubicBezTo>
                    <a:pt x="1330" y="23"/>
                    <a:pt x="1205" y="0"/>
                    <a:pt x="108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402"/>
            <p:cNvSpPr>
              <a:spLocks noEditPoints="1"/>
            </p:cNvSpPr>
            <p:nvPr/>
          </p:nvSpPr>
          <p:spPr bwMode="auto">
            <a:xfrm>
              <a:off x="3160713" y="847725"/>
              <a:ext cx="5873750" cy="5167313"/>
            </a:xfrm>
            <a:custGeom>
              <a:avLst/>
              <a:gdLst>
                <a:gd name="T0" fmla="*/ 781 w 1564"/>
                <a:gd name="T1" fmla="*/ 1346 h 1376"/>
                <a:gd name="T2" fmla="*/ 527 w 1564"/>
                <a:gd name="T3" fmla="*/ 1295 h 1376"/>
                <a:gd name="T4" fmla="*/ 175 w 1564"/>
                <a:gd name="T5" fmla="*/ 433 h 1376"/>
                <a:gd name="T6" fmla="*/ 783 w 1564"/>
                <a:gd name="T7" fmla="*/ 30 h 1376"/>
                <a:gd name="T8" fmla="*/ 1037 w 1564"/>
                <a:gd name="T9" fmla="*/ 81 h 1376"/>
                <a:gd name="T10" fmla="*/ 1389 w 1564"/>
                <a:gd name="T11" fmla="*/ 943 h 1376"/>
                <a:gd name="T12" fmla="*/ 781 w 1564"/>
                <a:gd name="T13" fmla="*/ 1346 h 1376"/>
                <a:gd name="T14" fmla="*/ 783 w 1564"/>
                <a:gd name="T15" fmla="*/ 0 h 1376"/>
                <a:gd name="T16" fmla="*/ 147 w 1564"/>
                <a:gd name="T17" fmla="*/ 421 h 1376"/>
                <a:gd name="T18" fmla="*/ 515 w 1564"/>
                <a:gd name="T19" fmla="*/ 1322 h 1376"/>
                <a:gd name="T20" fmla="*/ 781 w 1564"/>
                <a:gd name="T21" fmla="*/ 1376 h 1376"/>
                <a:gd name="T22" fmla="*/ 1417 w 1564"/>
                <a:gd name="T23" fmla="*/ 955 h 1376"/>
                <a:gd name="T24" fmla="*/ 1049 w 1564"/>
                <a:gd name="T25" fmla="*/ 53 h 1376"/>
                <a:gd name="T26" fmla="*/ 783 w 1564"/>
                <a:gd name="T27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4" h="1376">
                  <a:moveTo>
                    <a:pt x="781" y="1346"/>
                  </a:moveTo>
                  <a:cubicBezTo>
                    <a:pt x="696" y="1346"/>
                    <a:pt x="610" y="1330"/>
                    <a:pt x="527" y="1295"/>
                  </a:cubicBezTo>
                  <a:cubicBezTo>
                    <a:pt x="192" y="1154"/>
                    <a:pt x="34" y="768"/>
                    <a:pt x="175" y="433"/>
                  </a:cubicBezTo>
                  <a:cubicBezTo>
                    <a:pt x="281" y="181"/>
                    <a:pt x="526" y="30"/>
                    <a:pt x="783" y="30"/>
                  </a:cubicBezTo>
                  <a:cubicBezTo>
                    <a:pt x="868" y="30"/>
                    <a:pt x="954" y="46"/>
                    <a:pt x="1037" y="81"/>
                  </a:cubicBezTo>
                  <a:cubicBezTo>
                    <a:pt x="1372" y="222"/>
                    <a:pt x="1530" y="608"/>
                    <a:pt x="1389" y="943"/>
                  </a:cubicBezTo>
                  <a:cubicBezTo>
                    <a:pt x="1284" y="1195"/>
                    <a:pt x="1039" y="1346"/>
                    <a:pt x="781" y="1346"/>
                  </a:cubicBezTo>
                  <a:moveTo>
                    <a:pt x="783" y="0"/>
                  </a:moveTo>
                  <a:cubicBezTo>
                    <a:pt x="514" y="0"/>
                    <a:pt x="258" y="158"/>
                    <a:pt x="147" y="421"/>
                  </a:cubicBezTo>
                  <a:cubicBezTo>
                    <a:pt x="0" y="771"/>
                    <a:pt x="165" y="1175"/>
                    <a:pt x="515" y="1322"/>
                  </a:cubicBezTo>
                  <a:cubicBezTo>
                    <a:pt x="602" y="1359"/>
                    <a:pt x="692" y="1376"/>
                    <a:pt x="781" y="1376"/>
                  </a:cubicBezTo>
                  <a:cubicBezTo>
                    <a:pt x="1050" y="1376"/>
                    <a:pt x="1306" y="1218"/>
                    <a:pt x="1417" y="955"/>
                  </a:cubicBezTo>
                  <a:cubicBezTo>
                    <a:pt x="1564" y="605"/>
                    <a:pt x="1399" y="200"/>
                    <a:pt x="1049" y="53"/>
                  </a:cubicBezTo>
                  <a:cubicBezTo>
                    <a:pt x="962" y="17"/>
                    <a:pt x="872" y="0"/>
                    <a:pt x="78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403"/>
            <p:cNvSpPr>
              <a:spLocks noEditPoints="1"/>
            </p:cNvSpPr>
            <p:nvPr/>
          </p:nvSpPr>
          <p:spPr bwMode="auto">
            <a:xfrm>
              <a:off x="4452938" y="1785937"/>
              <a:ext cx="3289300" cy="3289300"/>
            </a:xfrm>
            <a:custGeom>
              <a:avLst/>
              <a:gdLst>
                <a:gd name="T0" fmla="*/ 446 w 876"/>
                <a:gd name="T1" fmla="*/ 876 h 876"/>
                <a:gd name="T2" fmla="*/ 503 w 876"/>
                <a:gd name="T3" fmla="*/ 864 h 876"/>
                <a:gd name="T4" fmla="*/ 503 w 876"/>
                <a:gd name="T5" fmla="*/ 864 h 876"/>
                <a:gd name="T6" fmla="*/ 388 w 876"/>
                <a:gd name="T7" fmla="*/ 865 h 876"/>
                <a:gd name="T8" fmla="*/ 533 w 876"/>
                <a:gd name="T9" fmla="*/ 865 h 876"/>
                <a:gd name="T10" fmla="*/ 302 w 876"/>
                <a:gd name="T11" fmla="*/ 854 h 876"/>
                <a:gd name="T12" fmla="*/ 613 w 876"/>
                <a:gd name="T13" fmla="*/ 831 h 876"/>
                <a:gd name="T14" fmla="*/ 613 w 876"/>
                <a:gd name="T15" fmla="*/ 831 h 876"/>
                <a:gd name="T16" fmla="*/ 277 w 876"/>
                <a:gd name="T17" fmla="*/ 837 h 876"/>
                <a:gd name="T18" fmla="*/ 643 w 876"/>
                <a:gd name="T19" fmla="*/ 825 h 876"/>
                <a:gd name="T20" fmla="*/ 197 w 876"/>
                <a:gd name="T21" fmla="*/ 803 h 876"/>
                <a:gd name="T22" fmla="*/ 711 w 876"/>
                <a:gd name="T23" fmla="*/ 771 h 876"/>
                <a:gd name="T24" fmla="*/ 711 w 876"/>
                <a:gd name="T25" fmla="*/ 771 h 876"/>
                <a:gd name="T26" fmla="*/ 177 w 876"/>
                <a:gd name="T27" fmla="*/ 781 h 876"/>
                <a:gd name="T28" fmla="*/ 738 w 876"/>
                <a:gd name="T29" fmla="*/ 757 h 876"/>
                <a:gd name="T30" fmla="*/ 109 w 876"/>
                <a:gd name="T31" fmla="*/ 726 h 876"/>
                <a:gd name="T32" fmla="*/ 789 w 876"/>
                <a:gd name="T33" fmla="*/ 687 h 876"/>
                <a:gd name="T34" fmla="*/ 789 w 876"/>
                <a:gd name="T35" fmla="*/ 687 h 876"/>
                <a:gd name="T36" fmla="*/ 96 w 876"/>
                <a:gd name="T37" fmla="*/ 700 h 876"/>
                <a:gd name="T38" fmla="*/ 811 w 876"/>
                <a:gd name="T39" fmla="*/ 667 h 876"/>
                <a:gd name="T40" fmla="*/ 44 w 876"/>
                <a:gd name="T41" fmla="*/ 630 h 876"/>
                <a:gd name="T42" fmla="*/ 843 w 876"/>
                <a:gd name="T43" fmla="*/ 586 h 876"/>
                <a:gd name="T44" fmla="*/ 843 w 876"/>
                <a:gd name="T45" fmla="*/ 586 h 876"/>
                <a:gd name="T46" fmla="*/ 39 w 876"/>
                <a:gd name="T47" fmla="*/ 600 h 876"/>
                <a:gd name="T48" fmla="*/ 859 w 876"/>
                <a:gd name="T49" fmla="*/ 560 h 876"/>
                <a:gd name="T50" fmla="*/ 8 w 876"/>
                <a:gd name="T51" fmla="*/ 519 h 876"/>
                <a:gd name="T52" fmla="*/ 867 w 876"/>
                <a:gd name="T53" fmla="*/ 472 h 876"/>
                <a:gd name="T54" fmla="*/ 875 w 876"/>
                <a:gd name="T55" fmla="*/ 474 h 876"/>
                <a:gd name="T56" fmla="*/ 1 w 876"/>
                <a:gd name="T57" fmla="*/ 461 h 876"/>
                <a:gd name="T58" fmla="*/ 875 w 876"/>
                <a:gd name="T59" fmla="*/ 414 h 876"/>
                <a:gd name="T60" fmla="*/ 876 w 876"/>
                <a:gd name="T61" fmla="*/ 443 h 876"/>
                <a:gd name="T62" fmla="*/ 0 w 876"/>
                <a:gd name="T63" fmla="*/ 432 h 876"/>
                <a:gd name="T64" fmla="*/ 868 w 876"/>
                <a:gd name="T65" fmla="*/ 356 h 876"/>
                <a:gd name="T66" fmla="*/ 868 w 876"/>
                <a:gd name="T67" fmla="*/ 356 h 876"/>
                <a:gd name="T68" fmla="*/ 17 w 876"/>
                <a:gd name="T69" fmla="*/ 346 h 876"/>
                <a:gd name="T70" fmla="*/ 855 w 876"/>
                <a:gd name="T71" fmla="*/ 329 h 876"/>
                <a:gd name="T72" fmla="*/ 17 w 876"/>
                <a:gd name="T73" fmla="*/ 316 h 876"/>
                <a:gd name="T74" fmla="*/ 832 w 876"/>
                <a:gd name="T75" fmla="*/ 246 h 876"/>
                <a:gd name="T76" fmla="*/ 832 w 876"/>
                <a:gd name="T77" fmla="*/ 246 h 876"/>
                <a:gd name="T78" fmla="*/ 56 w 876"/>
                <a:gd name="T79" fmla="*/ 238 h 876"/>
                <a:gd name="T80" fmla="*/ 812 w 876"/>
                <a:gd name="T81" fmla="*/ 223 h 876"/>
                <a:gd name="T82" fmla="*/ 64 w 876"/>
                <a:gd name="T83" fmla="*/ 209 h 876"/>
                <a:gd name="T84" fmla="*/ 767 w 876"/>
                <a:gd name="T85" fmla="*/ 149 h 876"/>
                <a:gd name="T86" fmla="*/ 767 w 876"/>
                <a:gd name="T87" fmla="*/ 149 h 876"/>
                <a:gd name="T88" fmla="*/ 123 w 876"/>
                <a:gd name="T89" fmla="*/ 145 h 876"/>
                <a:gd name="T90" fmla="*/ 742 w 876"/>
                <a:gd name="T91" fmla="*/ 132 h 876"/>
                <a:gd name="T92" fmla="*/ 138 w 876"/>
                <a:gd name="T93" fmla="*/ 119 h 876"/>
                <a:gd name="T94" fmla="*/ 679 w 876"/>
                <a:gd name="T95" fmla="*/ 72 h 876"/>
                <a:gd name="T96" fmla="*/ 679 w 876"/>
                <a:gd name="T97" fmla="*/ 72 h 876"/>
                <a:gd name="T98" fmla="*/ 212 w 876"/>
                <a:gd name="T99" fmla="*/ 72 h 876"/>
                <a:gd name="T100" fmla="*/ 650 w 876"/>
                <a:gd name="T101" fmla="*/ 63 h 876"/>
                <a:gd name="T102" fmla="*/ 233 w 876"/>
                <a:gd name="T103" fmla="*/ 51 h 876"/>
                <a:gd name="T104" fmla="*/ 573 w 876"/>
                <a:gd name="T105" fmla="*/ 21 h 876"/>
                <a:gd name="T106" fmla="*/ 573 w 876"/>
                <a:gd name="T107" fmla="*/ 21 h 876"/>
                <a:gd name="T108" fmla="*/ 316 w 876"/>
                <a:gd name="T109" fmla="*/ 25 h 876"/>
                <a:gd name="T110" fmla="*/ 544 w 876"/>
                <a:gd name="T111" fmla="*/ 21 h 876"/>
                <a:gd name="T112" fmla="*/ 342 w 876"/>
                <a:gd name="T113" fmla="*/ 11 h 876"/>
                <a:gd name="T114" fmla="*/ 459 w 876"/>
                <a:gd name="T115" fmla="*/ 1 h 876"/>
                <a:gd name="T116" fmla="*/ 488 w 876"/>
                <a:gd name="T117" fmla="*/ 3 h 876"/>
                <a:gd name="T118" fmla="*/ 400 w 876"/>
                <a:gd name="T119" fmla="*/ 2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76" h="876">
                  <a:moveTo>
                    <a:pt x="417" y="868"/>
                  </a:moveTo>
                  <a:cubicBezTo>
                    <a:pt x="417" y="875"/>
                    <a:pt x="417" y="875"/>
                    <a:pt x="417" y="875"/>
                  </a:cubicBezTo>
                  <a:cubicBezTo>
                    <a:pt x="425" y="875"/>
                    <a:pt x="433" y="876"/>
                    <a:pt x="441" y="876"/>
                  </a:cubicBezTo>
                  <a:cubicBezTo>
                    <a:pt x="443" y="876"/>
                    <a:pt x="444" y="876"/>
                    <a:pt x="446" y="876"/>
                  </a:cubicBezTo>
                  <a:cubicBezTo>
                    <a:pt x="446" y="868"/>
                    <a:pt x="446" y="868"/>
                    <a:pt x="446" y="868"/>
                  </a:cubicBezTo>
                  <a:cubicBezTo>
                    <a:pt x="444" y="868"/>
                    <a:pt x="442" y="868"/>
                    <a:pt x="441" y="868"/>
                  </a:cubicBezTo>
                  <a:cubicBezTo>
                    <a:pt x="433" y="868"/>
                    <a:pt x="425" y="868"/>
                    <a:pt x="417" y="868"/>
                  </a:cubicBezTo>
                  <a:moveTo>
                    <a:pt x="503" y="864"/>
                  </a:moveTo>
                  <a:cubicBezTo>
                    <a:pt x="494" y="865"/>
                    <a:pt x="484" y="866"/>
                    <a:pt x="475" y="867"/>
                  </a:cubicBezTo>
                  <a:cubicBezTo>
                    <a:pt x="475" y="874"/>
                    <a:pt x="475" y="874"/>
                    <a:pt x="475" y="874"/>
                  </a:cubicBezTo>
                  <a:cubicBezTo>
                    <a:pt x="485" y="873"/>
                    <a:pt x="495" y="872"/>
                    <a:pt x="504" y="871"/>
                  </a:cubicBezTo>
                  <a:cubicBezTo>
                    <a:pt x="503" y="864"/>
                    <a:pt x="503" y="864"/>
                    <a:pt x="503" y="864"/>
                  </a:cubicBezTo>
                  <a:moveTo>
                    <a:pt x="360" y="861"/>
                  </a:moveTo>
                  <a:cubicBezTo>
                    <a:pt x="359" y="868"/>
                    <a:pt x="359" y="868"/>
                    <a:pt x="359" y="868"/>
                  </a:cubicBezTo>
                  <a:cubicBezTo>
                    <a:pt x="368" y="870"/>
                    <a:pt x="378" y="872"/>
                    <a:pt x="388" y="873"/>
                  </a:cubicBezTo>
                  <a:cubicBezTo>
                    <a:pt x="388" y="865"/>
                    <a:pt x="388" y="865"/>
                    <a:pt x="388" y="865"/>
                  </a:cubicBezTo>
                  <a:cubicBezTo>
                    <a:pt x="379" y="864"/>
                    <a:pt x="369" y="863"/>
                    <a:pt x="360" y="861"/>
                  </a:cubicBezTo>
                  <a:moveTo>
                    <a:pt x="559" y="851"/>
                  </a:moveTo>
                  <a:cubicBezTo>
                    <a:pt x="550" y="854"/>
                    <a:pt x="541" y="856"/>
                    <a:pt x="531" y="858"/>
                  </a:cubicBezTo>
                  <a:cubicBezTo>
                    <a:pt x="533" y="865"/>
                    <a:pt x="533" y="865"/>
                    <a:pt x="533" y="865"/>
                  </a:cubicBezTo>
                  <a:cubicBezTo>
                    <a:pt x="543" y="863"/>
                    <a:pt x="552" y="861"/>
                    <a:pt x="561" y="858"/>
                  </a:cubicBezTo>
                  <a:cubicBezTo>
                    <a:pt x="559" y="851"/>
                    <a:pt x="559" y="851"/>
                    <a:pt x="559" y="851"/>
                  </a:cubicBezTo>
                  <a:moveTo>
                    <a:pt x="304" y="847"/>
                  </a:moveTo>
                  <a:cubicBezTo>
                    <a:pt x="302" y="854"/>
                    <a:pt x="302" y="854"/>
                    <a:pt x="302" y="854"/>
                  </a:cubicBezTo>
                  <a:cubicBezTo>
                    <a:pt x="311" y="857"/>
                    <a:pt x="321" y="860"/>
                    <a:pt x="330" y="862"/>
                  </a:cubicBezTo>
                  <a:cubicBezTo>
                    <a:pt x="332" y="855"/>
                    <a:pt x="332" y="855"/>
                    <a:pt x="332" y="855"/>
                  </a:cubicBezTo>
                  <a:cubicBezTo>
                    <a:pt x="323" y="853"/>
                    <a:pt x="313" y="850"/>
                    <a:pt x="304" y="847"/>
                  </a:cubicBezTo>
                  <a:moveTo>
                    <a:pt x="613" y="831"/>
                  </a:moveTo>
                  <a:cubicBezTo>
                    <a:pt x="604" y="835"/>
                    <a:pt x="596" y="839"/>
                    <a:pt x="587" y="842"/>
                  </a:cubicBezTo>
                  <a:cubicBezTo>
                    <a:pt x="589" y="849"/>
                    <a:pt x="589" y="849"/>
                    <a:pt x="589" y="849"/>
                  </a:cubicBezTo>
                  <a:cubicBezTo>
                    <a:pt x="598" y="846"/>
                    <a:pt x="607" y="842"/>
                    <a:pt x="616" y="838"/>
                  </a:cubicBezTo>
                  <a:cubicBezTo>
                    <a:pt x="613" y="831"/>
                    <a:pt x="613" y="831"/>
                    <a:pt x="613" y="831"/>
                  </a:cubicBezTo>
                  <a:moveTo>
                    <a:pt x="251" y="826"/>
                  </a:moveTo>
                  <a:cubicBezTo>
                    <a:pt x="248" y="832"/>
                    <a:pt x="248" y="832"/>
                    <a:pt x="248" y="832"/>
                  </a:cubicBezTo>
                  <a:cubicBezTo>
                    <a:pt x="256" y="836"/>
                    <a:pt x="265" y="840"/>
                    <a:pt x="274" y="844"/>
                  </a:cubicBezTo>
                  <a:cubicBezTo>
                    <a:pt x="277" y="837"/>
                    <a:pt x="277" y="837"/>
                    <a:pt x="277" y="837"/>
                  </a:cubicBezTo>
                  <a:cubicBezTo>
                    <a:pt x="268" y="834"/>
                    <a:pt x="259" y="830"/>
                    <a:pt x="251" y="826"/>
                  </a:cubicBezTo>
                  <a:moveTo>
                    <a:pt x="664" y="804"/>
                  </a:moveTo>
                  <a:cubicBezTo>
                    <a:pt x="656" y="810"/>
                    <a:pt x="648" y="814"/>
                    <a:pt x="639" y="819"/>
                  </a:cubicBezTo>
                  <a:cubicBezTo>
                    <a:pt x="643" y="825"/>
                    <a:pt x="643" y="825"/>
                    <a:pt x="643" y="825"/>
                  </a:cubicBezTo>
                  <a:cubicBezTo>
                    <a:pt x="651" y="820"/>
                    <a:pt x="660" y="816"/>
                    <a:pt x="668" y="811"/>
                  </a:cubicBezTo>
                  <a:cubicBezTo>
                    <a:pt x="664" y="804"/>
                    <a:pt x="664" y="804"/>
                    <a:pt x="664" y="804"/>
                  </a:cubicBezTo>
                  <a:moveTo>
                    <a:pt x="201" y="797"/>
                  </a:moveTo>
                  <a:cubicBezTo>
                    <a:pt x="197" y="803"/>
                    <a:pt x="197" y="803"/>
                    <a:pt x="197" y="803"/>
                  </a:cubicBezTo>
                  <a:cubicBezTo>
                    <a:pt x="205" y="808"/>
                    <a:pt x="213" y="814"/>
                    <a:pt x="222" y="818"/>
                  </a:cubicBezTo>
                  <a:cubicBezTo>
                    <a:pt x="225" y="812"/>
                    <a:pt x="225" y="812"/>
                    <a:pt x="225" y="812"/>
                  </a:cubicBezTo>
                  <a:cubicBezTo>
                    <a:pt x="217" y="808"/>
                    <a:pt x="209" y="803"/>
                    <a:pt x="201" y="797"/>
                  </a:cubicBezTo>
                  <a:moveTo>
                    <a:pt x="711" y="771"/>
                  </a:moveTo>
                  <a:cubicBezTo>
                    <a:pt x="704" y="777"/>
                    <a:pt x="696" y="783"/>
                    <a:pt x="688" y="788"/>
                  </a:cubicBezTo>
                  <a:cubicBezTo>
                    <a:pt x="692" y="794"/>
                    <a:pt x="692" y="794"/>
                    <a:pt x="692" y="794"/>
                  </a:cubicBezTo>
                  <a:cubicBezTo>
                    <a:pt x="700" y="789"/>
                    <a:pt x="708" y="783"/>
                    <a:pt x="715" y="777"/>
                  </a:cubicBezTo>
                  <a:cubicBezTo>
                    <a:pt x="711" y="771"/>
                    <a:pt x="711" y="771"/>
                    <a:pt x="711" y="771"/>
                  </a:cubicBezTo>
                  <a:moveTo>
                    <a:pt x="155" y="762"/>
                  </a:moveTo>
                  <a:cubicBezTo>
                    <a:pt x="150" y="768"/>
                    <a:pt x="150" y="768"/>
                    <a:pt x="150" y="768"/>
                  </a:cubicBezTo>
                  <a:cubicBezTo>
                    <a:pt x="158" y="774"/>
                    <a:pt x="165" y="780"/>
                    <a:pt x="173" y="786"/>
                  </a:cubicBezTo>
                  <a:cubicBezTo>
                    <a:pt x="177" y="781"/>
                    <a:pt x="177" y="781"/>
                    <a:pt x="177" y="781"/>
                  </a:cubicBezTo>
                  <a:cubicBezTo>
                    <a:pt x="170" y="775"/>
                    <a:pt x="162" y="769"/>
                    <a:pt x="155" y="762"/>
                  </a:cubicBezTo>
                  <a:moveTo>
                    <a:pt x="753" y="732"/>
                  </a:moveTo>
                  <a:cubicBezTo>
                    <a:pt x="746" y="739"/>
                    <a:pt x="740" y="746"/>
                    <a:pt x="733" y="752"/>
                  </a:cubicBezTo>
                  <a:cubicBezTo>
                    <a:pt x="738" y="757"/>
                    <a:pt x="738" y="757"/>
                    <a:pt x="738" y="757"/>
                  </a:cubicBezTo>
                  <a:cubicBezTo>
                    <a:pt x="745" y="751"/>
                    <a:pt x="752" y="744"/>
                    <a:pt x="758" y="737"/>
                  </a:cubicBezTo>
                  <a:cubicBezTo>
                    <a:pt x="753" y="732"/>
                    <a:pt x="753" y="732"/>
                    <a:pt x="753" y="732"/>
                  </a:cubicBezTo>
                  <a:moveTo>
                    <a:pt x="114" y="722"/>
                  </a:moveTo>
                  <a:cubicBezTo>
                    <a:pt x="109" y="726"/>
                    <a:pt x="109" y="726"/>
                    <a:pt x="109" y="726"/>
                  </a:cubicBezTo>
                  <a:cubicBezTo>
                    <a:pt x="115" y="734"/>
                    <a:pt x="122" y="741"/>
                    <a:pt x="129" y="748"/>
                  </a:cubicBezTo>
                  <a:cubicBezTo>
                    <a:pt x="134" y="743"/>
                    <a:pt x="134" y="743"/>
                    <a:pt x="134" y="743"/>
                  </a:cubicBezTo>
                  <a:cubicBezTo>
                    <a:pt x="127" y="736"/>
                    <a:pt x="121" y="729"/>
                    <a:pt x="114" y="722"/>
                  </a:cubicBezTo>
                  <a:moveTo>
                    <a:pt x="789" y="687"/>
                  </a:moveTo>
                  <a:cubicBezTo>
                    <a:pt x="784" y="695"/>
                    <a:pt x="778" y="703"/>
                    <a:pt x="772" y="710"/>
                  </a:cubicBezTo>
                  <a:cubicBezTo>
                    <a:pt x="777" y="715"/>
                    <a:pt x="777" y="715"/>
                    <a:pt x="777" y="715"/>
                  </a:cubicBezTo>
                  <a:cubicBezTo>
                    <a:pt x="784" y="707"/>
                    <a:pt x="790" y="699"/>
                    <a:pt x="795" y="692"/>
                  </a:cubicBezTo>
                  <a:cubicBezTo>
                    <a:pt x="789" y="687"/>
                    <a:pt x="789" y="687"/>
                    <a:pt x="789" y="687"/>
                  </a:cubicBezTo>
                  <a:moveTo>
                    <a:pt x="79" y="676"/>
                  </a:moveTo>
                  <a:cubicBezTo>
                    <a:pt x="73" y="680"/>
                    <a:pt x="73" y="680"/>
                    <a:pt x="73" y="680"/>
                  </a:cubicBezTo>
                  <a:cubicBezTo>
                    <a:pt x="79" y="688"/>
                    <a:pt x="84" y="696"/>
                    <a:pt x="90" y="704"/>
                  </a:cubicBezTo>
                  <a:cubicBezTo>
                    <a:pt x="96" y="700"/>
                    <a:pt x="96" y="700"/>
                    <a:pt x="96" y="700"/>
                  </a:cubicBezTo>
                  <a:cubicBezTo>
                    <a:pt x="90" y="692"/>
                    <a:pt x="85" y="684"/>
                    <a:pt x="79" y="676"/>
                  </a:cubicBezTo>
                  <a:moveTo>
                    <a:pt x="819" y="638"/>
                  </a:moveTo>
                  <a:cubicBezTo>
                    <a:pt x="815" y="647"/>
                    <a:pt x="810" y="655"/>
                    <a:pt x="805" y="663"/>
                  </a:cubicBezTo>
                  <a:cubicBezTo>
                    <a:pt x="811" y="667"/>
                    <a:pt x="811" y="667"/>
                    <a:pt x="811" y="667"/>
                  </a:cubicBezTo>
                  <a:cubicBezTo>
                    <a:pt x="816" y="659"/>
                    <a:pt x="821" y="650"/>
                    <a:pt x="826" y="641"/>
                  </a:cubicBezTo>
                  <a:cubicBezTo>
                    <a:pt x="819" y="638"/>
                    <a:pt x="819" y="638"/>
                    <a:pt x="819" y="638"/>
                  </a:cubicBezTo>
                  <a:moveTo>
                    <a:pt x="51" y="626"/>
                  </a:moveTo>
                  <a:cubicBezTo>
                    <a:pt x="44" y="630"/>
                    <a:pt x="44" y="630"/>
                    <a:pt x="44" y="630"/>
                  </a:cubicBezTo>
                  <a:cubicBezTo>
                    <a:pt x="49" y="638"/>
                    <a:pt x="53" y="647"/>
                    <a:pt x="58" y="655"/>
                  </a:cubicBezTo>
                  <a:cubicBezTo>
                    <a:pt x="64" y="651"/>
                    <a:pt x="64" y="651"/>
                    <a:pt x="64" y="651"/>
                  </a:cubicBezTo>
                  <a:cubicBezTo>
                    <a:pt x="60" y="644"/>
                    <a:pt x="55" y="635"/>
                    <a:pt x="51" y="626"/>
                  </a:cubicBezTo>
                  <a:moveTo>
                    <a:pt x="843" y="586"/>
                  </a:moveTo>
                  <a:cubicBezTo>
                    <a:pt x="840" y="595"/>
                    <a:pt x="836" y="603"/>
                    <a:pt x="832" y="613"/>
                  </a:cubicBezTo>
                  <a:cubicBezTo>
                    <a:pt x="839" y="615"/>
                    <a:pt x="839" y="615"/>
                    <a:pt x="839" y="615"/>
                  </a:cubicBezTo>
                  <a:cubicBezTo>
                    <a:pt x="843" y="606"/>
                    <a:pt x="846" y="597"/>
                    <a:pt x="850" y="588"/>
                  </a:cubicBezTo>
                  <a:cubicBezTo>
                    <a:pt x="843" y="586"/>
                    <a:pt x="843" y="586"/>
                    <a:pt x="843" y="586"/>
                  </a:cubicBezTo>
                  <a:moveTo>
                    <a:pt x="29" y="573"/>
                  </a:moveTo>
                  <a:cubicBezTo>
                    <a:pt x="22" y="575"/>
                    <a:pt x="22" y="575"/>
                    <a:pt x="22" y="575"/>
                  </a:cubicBezTo>
                  <a:cubicBezTo>
                    <a:pt x="25" y="585"/>
                    <a:pt x="29" y="594"/>
                    <a:pt x="32" y="603"/>
                  </a:cubicBezTo>
                  <a:cubicBezTo>
                    <a:pt x="39" y="600"/>
                    <a:pt x="39" y="600"/>
                    <a:pt x="39" y="600"/>
                  </a:cubicBezTo>
                  <a:cubicBezTo>
                    <a:pt x="35" y="591"/>
                    <a:pt x="32" y="582"/>
                    <a:pt x="29" y="573"/>
                  </a:cubicBezTo>
                  <a:moveTo>
                    <a:pt x="859" y="530"/>
                  </a:moveTo>
                  <a:cubicBezTo>
                    <a:pt x="857" y="540"/>
                    <a:pt x="854" y="549"/>
                    <a:pt x="852" y="558"/>
                  </a:cubicBezTo>
                  <a:cubicBezTo>
                    <a:pt x="859" y="560"/>
                    <a:pt x="859" y="560"/>
                    <a:pt x="859" y="560"/>
                  </a:cubicBezTo>
                  <a:cubicBezTo>
                    <a:pt x="861" y="551"/>
                    <a:pt x="864" y="542"/>
                    <a:pt x="866" y="532"/>
                  </a:cubicBezTo>
                  <a:cubicBezTo>
                    <a:pt x="859" y="530"/>
                    <a:pt x="859" y="530"/>
                    <a:pt x="859" y="530"/>
                  </a:cubicBezTo>
                  <a:moveTo>
                    <a:pt x="15" y="518"/>
                  </a:moveTo>
                  <a:cubicBezTo>
                    <a:pt x="8" y="519"/>
                    <a:pt x="8" y="519"/>
                    <a:pt x="8" y="519"/>
                  </a:cubicBezTo>
                  <a:cubicBezTo>
                    <a:pt x="9" y="528"/>
                    <a:pt x="12" y="538"/>
                    <a:pt x="14" y="547"/>
                  </a:cubicBezTo>
                  <a:cubicBezTo>
                    <a:pt x="21" y="545"/>
                    <a:pt x="21" y="545"/>
                    <a:pt x="21" y="545"/>
                  </a:cubicBezTo>
                  <a:cubicBezTo>
                    <a:pt x="19" y="536"/>
                    <a:pt x="16" y="527"/>
                    <a:pt x="15" y="518"/>
                  </a:cubicBezTo>
                  <a:moveTo>
                    <a:pt x="867" y="472"/>
                  </a:moveTo>
                  <a:cubicBezTo>
                    <a:pt x="867" y="474"/>
                    <a:pt x="867" y="474"/>
                    <a:pt x="867" y="474"/>
                  </a:cubicBezTo>
                  <a:cubicBezTo>
                    <a:pt x="867" y="483"/>
                    <a:pt x="865" y="493"/>
                    <a:pt x="864" y="502"/>
                  </a:cubicBezTo>
                  <a:cubicBezTo>
                    <a:pt x="871" y="503"/>
                    <a:pt x="871" y="503"/>
                    <a:pt x="871" y="503"/>
                  </a:cubicBezTo>
                  <a:cubicBezTo>
                    <a:pt x="873" y="494"/>
                    <a:pt x="874" y="484"/>
                    <a:pt x="875" y="474"/>
                  </a:cubicBezTo>
                  <a:cubicBezTo>
                    <a:pt x="875" y="473"/>
                    <a:pt x="875" y="473"/>
                    <a:pt x="875" y="473"/>
                  </a:cubicBezTo>
                  <a:cubicBezTo>
                    <a:pt x="867" y="472"/>
                    <a:pt x="867" y="472"/>
                    <a:pt x="867" y="472"/>
                  </a:cubicBezTo>
                  <a:moveTo>
                    <a:pt x="8" y="460"/>
                  </a:moveTo>
                  <a:cubicBezTo>
                    <a:pt x="1" y="461"/>
                    <a:pt x="1" y="461"/>
                    <a:pt x="1" y="461"/>
                  </a:cubicBezTo>
                  <a:cubicBezTo>
                    <a:pt x="1" y="470"/>
                    <a:pt x="2" y="480"/>
                    <a:pt x="3" y="490"/>
                  </a:cubicBezTo>
                  <a:cubicBezTo>
                    <a:pt x="10" y="489"/>
                    <a:pt x="10" y="489"/>
                    <a:pt x="10" y="489"/>
                  </a:cubicBezTo>
                  <a:cubicBezTo>
                    <a:pt x="9" y="480"/>
                    <a:pt x="9" y="470"/>
                    <a:pt x="8" y="460"/>
                  </a:cubicBezTo>
                  <a:moveTo>
                    <a:pt x="875" y="414"/>
                  </a:moveTo>
                  <a:cubicBezTo>
                    <a:pt x="868" y="415"/>
                    <a:pt x="868" y="415"/>
                    <a:pt x="868" y="415"/>
                  </a:cubicBezTo>
                  <a:cubicBezTo>
                    <a:pt x="869" y="422"/>
                    <a:pt x="869" y="430"/>
                    <a:pt x="869" y="437"/>
                  </a:cubicBezTo>
                  <a:cubicBezTo>
                    <a:pt x="869" y="443"/>
                    <a:pt x="869" y="443"/>
                    <a:pt x="869" y="443"/>
                  </a:cubicBezTo>
                  <a:cubicBezTo>
                    <a:pt x="876" y="443"/>
                    <a:pt x="876" y="443"/>
                    <a:pt x="876" y="443"/>
                  </a:cubicBezTo>
                  <a:cubicBezTo>
                    <a:pt x="876" y="437"/>
                    <a:pt x="876" y="437"/>
                    <a:pt x="876" y="437"/>
                  </a:cubicBezTo>
                  <a:cubicBezTo>
                    <a:pt x="876" y="429"/>
                    <a:pt x="876" y="422"/>
                    <a:pt x="875" y="414"/>
                  </a:cubicBezTo>
                  <a:moveTo>
                    <a:pt x="2" y="402"/>
                  </a:moveTo>
                  <a:cubicBezTo>
                    <a:pt x="1" y="412"/>
                    <a:pt x="0" y="422"/>
                    <a:pt x="0" y="432"/>
                  </a:cubicBezTo>
                  <a:cubicBezTo>
                    <a:pt x="7" y="432"/>
                    <a:pt x="7" y="432"/>
                    <a:pt x="7" y="432"/>
                  </a:cubicBezTo>
                  <a:cubicBezTo>
                    <a:pt x="8" y="422"/>
                    <a:pt x="8" y="412"/>
                    <a:pt x="9" y="403"/>
                  </a:cubicBezTo>
                  <a:cubicBezTo>
                    <a:pt x="2" y="402"/>
                    <a:pt x="2" y="402"/>
                    <a:pt x="2" y="402"/>
                  </a:cubicBezTo>
                  <a:moveTo>
                    <a:pt x="868" y="356"/>
                  </a:moveTo>
                  <a:cubicBezTo>
                    <a:pt x="861" y="357"/>
                    <a:pt x="861" y="357"/>
                    <a:pt x="861" y="357"/>
                  </a:cubicBezTo>
                  <a:cubicBezTo>
                    <a:pt x="863" y="367"/>
                    <a:pt x="865" y="376"/>
                    <a:pt x="866" y="386"/>
                  </a:cubicBezTo>
                  <a:cubicBezTo>
                    <a:pt x="873" y="385"/>
                    <a:pt x="873" y="385"/>
                    <a:pt x="873" y="385"/>
                  </a:cubicBezTo>
                  <a:cubicBezTo>
                    <a:pt x="872" y="376"/>
                    <a:pt x="870" y="366"/>
                    <a:pt x="868" y="356"/>
                  </a:cubicBezTo>
                  <a:moveTo>
                    <a:pt x="10" y="344"/>
                  </a:moveTo>
                  <a:cubicBezTo>
                    <a:pt x="8" y="354"/>
                    <a:pt x="6" y="364"/>
                    <a:pt x="5" y="373"/>
                  </a:cubicBezTo>
                  <a:cubicBezTo>
                    <a:pt x="12" y="374"/>
                    <a:pt x="12" y="374"/>
                    <a:pt x="12" y="374"/>
                  </a:cubicBezTo>
                  <a:cubicBezTo>
                    <a:pt x="14" y="365"/>
                    <a:pt x="15" y="355"/>
                    <a:pt x="17" y="346"/>
                  </a:cubicBezTo>
                  <a:cubicBezTo>
                    <a:pt x="10" y="344"/>
                    <a:pt x="10" y="344"/>
                    <a:pt x="10" y="344"/>
                  </a:cubicBezTo>
                  <a:moveTo>
                    <a:pt x="854" y="300"/>
                  </a:moveTo>
                  <a:cubicBezTo>
                    <a:pt x="847" y="302"/>
                    <a:pt x="847" y="302"/>
                    <a:pt x="847" y="302"/>
                  </a:cubicBezTo>
                  <a:cubicBezTo>
                    <a:pt x="850" y="311"/>
                    <a:pt x="853" y="320"/>
                    <a:pt x="855" y="329"/>
                  </a:cubicBezTo>
                  <a:cubicBezTo>
                    <a:pt x="862" y="328"/>
                    <a:pt x="862" y="328"/>
                    <a:pt x="862" y="328"/>
                  </a:cubicBezTo>
                  <a:cubicBezTo>
                    <a:pt x="860" y="318"/>
                    <a:pt x="857" y="309"/>
                    <a:pt x="854" y="300"/>
                  </a:cubicBezTo>
                  <a:moveTo>
                    <a:pt x="26" y="288"/>
                  </a:moveTo>
                  <a:cubicBezTo>
                    <a:pt x="23" y="298"/>
                    <a:pt x="20" y="307"/>
                    <a:pt x="17" y="316"/>
                  </a:cubicBezTo>
                  <a:cubicBezTo>
                    <a:pt x="24" y="318"/>
                    <a:pt x="24" y="318"/>
                    <a:pt x="24" y="318"/>
                  </a:cubicBezTo>
                  <a:cubicBezTo>
                    <a:pt x="27" y="309"/>
                    <a:pt x="30" y="300"/>
                    <a:pt x="33" y="291"/>
                  </a:cubicBezTo>
                  <a:cubicBezTo>
                    <a:pt x="26" y="288"/>
                    <a:pt x="26" y="288"/>
                    <a:pt x="26" y="288"/>
                  </a:cubicBezTo>
                  <a:moveTo>
                    <a:pt x="832" y="246"/>
                  </a:moveTo>
                  <a:cubicBezTo>
                    <a:pt x="825" y="249"/>
                    <a:pt x="825" y="249"/>
                    <a:pt x="825" y="249"/>
                  </a:cubicBezTo>
                  <a:cubicBezTo>
                    <a:pt x="829" y="257"/>
                    <a:pt x="833" y="266"/>
                    <a:pt x="837" y="275"/>
                  </a:cubicBezTo>
                  <a:cubicBezTo>
                    <a:pt x="844" y="272"/>
                    <a:pt x="844" y="272"/>
                    <a:pt x="844" y="272"/>
                  </a:cubicBezTo>
                  <a:cubicBezTo>
                    <a:pt x="840" y="263"/>
                    <a:pt x="836" y="254"/>
                    <a:pt x="832" y="246"/>
                  </a:cubicBezTo>
                  <a:moveTo>
                    <a:pt x="50" y="235"/>
                  </a:moveTo>
                  <a:cubicBezTo>
                    <a:pt x="45" y="243"/>
                    <a:pt x="41" y="253"/>
                    <a:pt x="37" y="261"/>
                  </a:cubicBezTo>
                  <a:cubicBezTo>
                    <a:pt x="44" y="264"/>
                    <a:pt x="44" y="264"/>
                    <a:pt x="44" y="264"/>
                  </a:cubicBezTo>
                  <a:cubicBezTo>
                    <a:pt x="48" y="255"/>
                    <a:pt x="52" y="247"/>
                    <a:pt x="56" y="238"/>
                  </a:cubicBezTo>
                  <a:cubicBezTo>
                    <a:pt x="50" y="235"/>
                    <a:pt x="50" y="235"/>
                    <a:pt x="50" y="235"/>
                  </a:cubicBezTo>
                  <a:moveTo>
                    <a:pt x="803" y="195"/>
                  </a:moveTo>
                  <a:cubicBezTo>
                    <a:pt x="797" y="199"/>
                    <a:pt x="797" y="199"/>
                    <a:pt x="797" y="199"/>
                  </a:cubicBezTo>
                  <a:cubicBezTo>
                    <a:pt x="802" y="207"/>
                    <a:pt x="807" y="215"/>
                    <a:pt x="812" y="223"/>
                  </a:cubicBezTo>
                  <a:cubicBezTo>
                    <a:pt x="818" y="220"/>
                    <a:pt x="818" y="220"/>
                    <a:pt x="818" y="220"/>
                  </a:cubicBezTo>
                  <a:cubicBezTo>
                    <a:pt x="813" y="211"/>
                    <a:pt x="808" y="203"/>
                    <a:pt x="803" y="195"/>
                  </a:cubicBezTo>
                  <a:moveTo>
                    <a:pt x="81" y="185"/>
                  </a:moveTo>
                  <a:cubicBezTo>
                    <a:pt x="75" y="193"/>
                    <a:pt x="69" y="201"/>
                    <a:pt x="64" y="209"/>
                  </a:cubicBezTo>
                  <a:cubicBezTo>
                    <a:pt x="71" y="213"/>
                    <a:pt x="71" y="213"/>
                    <a:pt x="71" y="213"/>
                  </a:cubicBezTo>
                  <a:cubicBezTo>
                    <a:pt x="75" y="205"/>
                    <a:pt x="81" y="197"/>
                    <a:pt x="86" y="189"/>
                  </a:cubicBezTo>
                  <a:cubicBezTo>
                    <a:pt x="81" y="185"/>
                    <a:pt x="81" y="185"/>
                    <a:pt x="81" y="185"/>
                  </a:cubicBezTo>
                  <a:moveTo>
                    <a:pt x="767" y="149"/>
                  </a:moveTo>
                  <a:cubicBezTo>
                    <a:pt x="761" y="153"/>
                    <a:pt x="761" y="153"/>
                    <a:pt x="761" y="153"/>
                  </a:cubicBezTo>
                  <a:cubicBezTo>
                    <a:pt x="768" y="161"/>
                    <a:pt x="774" y="168"/>
                    <a:pt x="780" y="175"/>
                  </a:cubicBezTo>
                  <a:cubicBezTo>
                    <a:pt x="786" y="171"/>
                    <a:pt x="786" y="171"/>
                    <a:pt x="786" y="171"/>
                  </a:cubicBezTo>
                  <a:cubicBezTo>
                    <a:pt x="780" y="163"/>
                    <a:pt x="773" y="156"/>
                    <a:pt x="767" y="149"/>
                  </a:cubicBezTo>
                  <a:moveTo>
                    <a:pt x="117" y="140"/>
                  </a:moveTo>
                  <a:cubicBezTo>
                    <a:pt x="111" y="147"/>
                    <a:pt x="104" y="154"/>
                    <a:pt x="98" y="162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10" y="159"/>
                    <a:pt x="116" y="152"/>
                    <a:pt x="123" y="145"/>
                  </a:cubicBezTo>
                  <a:cubicBezTo>
                    <a:pt x="117" y="140"/>
                    <a:pt x="117" y="140"/>
                    <a:pt x="117" y="140"/>
                  </a:cubicBezTo>
                  <a:moveTo>
                    <a:pt x="725" y="107"/>
                  </a:moveTo>
                  <a:cubicBezTo>
                    <a:pt x="721" y="113"/>
                    <a:pt x="721" y="113"/>
                    <a:pt x="721" y="113"/>
                  </a:cubicBezTo>
                  <a:cubicBezTo>
                    <a:pt x="728" y="119"/>
                    <a:pt x="735" y="126"/>
                    <a:pt x="742" y="132"/>
                  </a:cubicBezTo>
                  <a:cubicBezTo>
                    <a:pt x="747" y="127"/>
                    <a:pt x="747" y="127"/>
                    <a:pt x="747" y="127"/>
                  </a:cubicBezTo>
                  <a:cubicBezTo>
                    <a:pt x="740" y="120"/>
                    <a:pt x="733" y="114"/>
                    <a:pt x="725" y="107"/>
                  </a:cubicBezTo>
                  <a:moveTo>
                    <a:pt x="160" y="100"/>
                  </a:moveTo>
                  <a:cubicBezTo>
                    <a:pt x="153" y="106"/>
                    <a:pt x="145" y="113"/>
                    <a:pt x="138" y="119"/>
                  </a:cubicBezTo>
                  <a:cubicBezTo>
                    <a:pt x="143" y="124"/>
                    <a:pt x="143" y="124"/>
                    <a:pt x="143" y="124"/>
                  </a:cubicBezTo>
                  <a:cubicBezTo>
                    <a:pt x="150" y="118"/>
                    <a:pt x="157" y="112"/>
                    <a:pt x="165" y="105"/>
                  </a:cubicBezTo>
                  <a:cubicBezTo>
                    <a:pt x="160" y="100"/>
                    <a:pt x="160" y="100"/>
                    <a:pt x="160" y="100"/>
                  </a:cubicBezTo>
                  <a:moveTo>
                    <a:pt x="679" y="72"/>
                  </a:moveTo>
                  <a:cubicBezTo>
                    <a:pt x="675" y="78"/>
                    <a:pt x="675" y="78"/>
                    <a:pt x="675" y="78"/>
                  </a:cubicBezTo>
                  <a:cubicBezTo>
                    <a:pt x="683" y="83"/>
                    <a:pt x="691" y="89"/>
                    <a:pt x="698" y="95"/>
                  </a:cubicBezTo>
                  <a:cubicBezTo>
                    <a:pt x="703" y="89"/>
                    <a:pt x="703" y="89"/>
                    <a:pt x="703" y="89"/>
                  </a:cubicBezTo>
                  <a:cubicBezTo>
                    <a:pt x="695" y="83"/>
                    <a:pt x="687" y="77"/>
                    <a:pt x="679" y="72"/>
                  </a:cubicBezTo>
                  <a:moveTo>
                    <a:pt x="208" y="66"/>
                  </a:moveTo>
                  <a:cubicBezTo>
                    <a:pt x="199" y="71"/>
                    <a:pt x="191" y="76"/>
                    <a:pt x="183" y="82"/>
                  </a:cubicBezTo>
                  <a:cubicBezTo>
                    <a:pt x="188" y="88"/>
                    <a:pt x="188" y="88"/>
                    <a:pt x="188" y="88"/>
                  </a:cubicBezTo>
                  <a:cubicBezTo>
                    <a:pt x="195" y="82"/>
                    <a:pt x="203" y="77"/>
                    <a:pt x="212" y="72"/>
                  </a:cubicBezTo>
                  <a:cubicBezTo>
                    <a:pt x="208" y="66"/>
                    <a:pt x="208" y="66"/>
                    <a:pt x="208" y="66"/>
                  </a:cubicBezTo>
                  <a:moveTo>
                    <a:pt x="628" y="43"/>
                  </a:moveTo>
                  <a:cubicBezTo>
                    <a:pt x="625" y="50"/>
                    <a:pt x="625" y="50"/>
                    <a:pt x="625" y="50"/>
                  </a:cubicBezTo>
                  <a:cubicBezTo>
                    <a:pt x="633" y="54"/>
                    <a:pt x="642" y="58"/>
                    <a:pt x="650" y="63"/>
                  </a:cubicBezTo>
                  <a:cubicBezTo>
                    <a:pt x="654" y="57"/>
                    <a:pt x="654" y="57"/>
                    <a:pt x="654" y="57"/>
                  </a:cubicBezTo>
                  <a:cubicBezTo>
                    <a:pt x="645" y="52"/>
                    <a:pt x="636" y="48"/>
                    <a:pt x="628" y="43"/>
                  </a:cubicBezTo>
                  <a:moveTo>
                    <a:pt x="259" y="38"/>
                  </a:moveTo>
                  <a:cubicBezTo>
                    <a:pt x="250" y="42"/>
                    <a:pt x="242" y="46"/>
                    <a:pt x="233" y="51"/>
                  </a:cubicBezTo>
                  <a:cubicBezTo>
                    <a:pt x="236" y="57"/>
                    <a:pt x="236" y="57"/>
                    <a:pt x="236" y="57"/>
                  </a:cubicBezTo>
                  <a:cubicBezTo>
                    <a:pt x="245" y="53"/>
                    <a:pt x="254" y="49"/>
                    <a:pt x="262" y="45"/>
                  </a:cubicBezTo>
                  <a:cubicBezTo>
                    <a:pt x="259" y="38"/>
                    <a:pt x="259" y="38"/>
                    <a:pt x="259" y="38"/>
                  </a:cubicBezTo>
                  <a:moveTo>
                    <a:pt x="573" y="21"/>
                  </a:moveTo>
                  <a:cubicBezTo>
                    <a:pt x="571" y="28"/>
                    <a:pt x="571" y="28"/>
                    <a:pt x="571" y="28"/>
                  </a:cubicBezTo>
                  <a:cubicBezTo>
                    <a:pt x="580" y="31"/>
                    <a:pt x="589" y="35"/>
                    <a:pt x="598" y="38"/>
                  </a:cubicBezTo>
                  <a:cubicBezTo>
                    <a:pt x="601" y="32"/>
                    <a:pt x="601" y="32"/>
                    <a:pt x="601" y="32"/>
                  </a:cubicBezTo>
                  <a:cubicBezTo>
                    <a:pt x="592" y="28"/>
                    <a:pt x="583" y="24"/>
                    <a:pt x="573" y="21"/>
                  </a:cubicBezTo>
                  <a:moveTo>
                    <a:pt x="314" y="18"/>
                  </a:moveTo>
                  <a:cubicBezTo>
                    <a:pt x="305" y="21"/>
                    <a:pt x="295" y="24"/>
                    <a:pt x="286" y="27"/>
                  </a:cubicBezTo>
                  <a:cubicBezTo>
                    <a:pt x="289" y="34"/>
                    <a:pt x="289" y="34"/>
                    <a:pt x="289" y="34"/>
                  </a:cubicBezTo>
                  <a:cubicBezTo>
                    <a:pt x="298" y="31"/>
                    <a:pt x="307" y="28"/>
                    <a:pt x="316" y="25"/>
                  </a:cubicBezTo>
                  <a:cubicBezTo>
                    <a:pt x="314" y="18"/>
                    <a:pt x="314" y="18"/>
                    <a:pt x="314" y="18"/>
                  </a:cubicBezTo>
                  <a:moveTo>
                    <a:pt x="517" y="7"/>
                  </a:moveTo>
                  <a:cubicBezTo>
                    <a:pt x="516" y="14"/>
                    <a:pt x="516" y="14"/>
                    <a:pt x="516" y="14"/>
                  </a:cubicBezTo>
                  <a:cubicBezTo>
                    <a:pt x="525" y="16"/>
                    <a:pt x="534" y="18"/>
                    <a:pt x="544" y="21"/>
                  </a:cubicBezTo>
                  <a:cubicBezTo>
                    <a:pt x="545" y="13"/>
                    <a:pt x="545" y="13"/>
                    <a:pt x="545" y="13"/>
                  </a:cubicBezTo>
                  <a:cubicBezTo>
                    <a:pt x="536" y="11"/>
                    <a:pt x="526" y="9"/>
                    <a:pt x="517" y="7"/>
                  </a:cubicBezTo>
                  <a:moveTo>
                    <a:pt x="371" y="5"/>
                  </a:moveTo>
                  <a:cubicBezTo>
                    <a:pt x="362" y="7"/>
                    <a:pt x="352" y="9"/>
                    <a:pt x="342" y="11"/>
                  </a:cubicBezTo>
                  <a:cubicBezTo>
                    <a:pt x="344" y="18"/>
                    <a:pt x="344" y="18"/>
                    <a:pt x="344" y="18"/>
                  </a:cubicBezTo>
                  <a:cubicBezTo>
                    <a:pt x="353" y="15"/>
                    <a:pt x="363" y="14"/>
                    <a:pt x="372" y="12"/>
                  </a:cubicBezTo>
                  <a:cubicBezTo>
                    <a:pt x="371" y="5"/>
                    <a:pt x="371" y="5"/>
                    <a:pt x="371" y="5"/>
                  </a:cubicBezTo>
                  <a:moveTo>
                    <a:pt x="459" y="1"/>
                  </a:moveTo>
                  <a:cubicBezTo>
                    <a:pt x="458" y="8"/>
                    <a:pt x="458" y="8"/>
                    <a:pt x="458" y="8"/>
                  </a:cubicBezTo>
                  <a:cubicBezTo>
                    <a:pt x="464" y="8"/>
                    <a:pt x="469" y="8"/>
                    <a:pt x="474" y="9"/>
                  </a:cubicBezTo>
                  <a:cubicBezTo>
                    <a:pt x="478" y="9"/>
                    <a:pt x="483" y="9"/>
                    <a:pt x="487" y="10"/>
                  </a:cubicBezTo>
                  <a:cubicBezTo>
                    <a:pt x="488" y="3"/>
                    <a:pt x="488" y="3"/>
                    <a:pt x="488" y="3"/>
                  </a:cubicBezTo>
                  <a:cubicBezTo>
                    <a:pt x="483" y="2"/>
                    <a:pt x="479" y="2"/>
                    <a:pt x="475" y="2"/>
                  </a:cubicBezTo>
                  <a:cubicBezTo>
                    <a:pt x="469" y="1"/>
                    <a:pt x="464" y="1"/>
                    <a:pt x="459" y="1"/>
                  </a:cubicBezTo>
                  <a:moveTo>
                    <a:pt x="429" y="0"/>
                  </a:moveTo>
                  <a:cubicBezTo>
                    <a:pt x="420" y="0"/>
                    <a:pt x="410" y="1"/>
                    <a:pt x="400" y="2"/>
                  </a:cubicBezTo>
                  <a:cubicBezTo>
                    <a:pt x="401" y="9"/>
                    <a:pt x="401" y="9"/>
                    <a:pt x="401" y="9"/>
                  </a:cubicBezTo>
                  <a:cubicBezTo>
                    <a:pt x="410" y="8"/>
                    <a:pt x="420" y="8"/>
                    <a:pt x="429" y="7"/>
                  </a:cubicBezTo>
                  <a:cubicBezTo>
                    <a:pt x="429" y="0"/>
                    <a:pt x="429" y="0"/>
                    <a:pt x="4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404"/>
            <p:cNvSpPr>
              <a:spLocks noEditPoints="1"/>
            </p:cNvSpPr>
            <p:nvPr/>
          </p:nvSpPr>
          <p:spPr bwMode="auto">
            <a:xfrm>
              <a:off x="3300413" y="636587"/>
              <a:ext cx="5595938" cy="5588001"/>
            </a:xfrm>
            <a:custGeom>
              <a:avLst/>
              <a:gdLst>
                <a:gd name="T0" fmla="*/ 735 w 1490"/>
                <a:gd name="T1" fmla="*/ 1466 h 1488"/>
                <a:gd name="T2" fmla="*/ 786 w 1490"/>
                <a:gd name="T3" fmla="*/ 1487 h 1488"/>
                <a:gd name="T4" fmla="*/ 584 w 1490"/>
                <a:gd name="T5" fmla="*/ 1470 h 1488"/>
                <a:gd name="T6" fmla="*/ 930 w 1490"/>
                <a:gd name="T7" fmla="*/ 1443 h 1488"/>
                <a:gd name="T8" fmla="*/ 930 w 1490"/>
                <a:gd name="T9" fmla="*/ 1443 h 1488"/>
                <a:gd name="T10" fmla="*/ 540 w 1490"/>
                <a:gd name="T11" fmla="*/ 1437 h 1488"/>
                <a:gd name="T12" fmla="*/ 985 w 1490"/>
                <a:gd name="T13" fmla="*/ 1449 h 1488"/>
                <a:gd name="T14" fmla="*/ 393 w 1490"/>
                <a:gd name="T15" fmla="*/ 1400 h 1488"/>
                <a:gd name="T16" fmla="*/ 1112 w 1490"/>
                <a:gd name="T17" fmla="*/ 1367 h 1488"/>
                <a:gd name="T18" fmla="*/ 1112 w 1490"/>
                <a:gd name="T19" fmla="*/ 1367 h 1488"/>
                <a:gd name="T20" fmla="*/ 361 w 1490"/>
                <a:gd name="T21" fmla="*/ 1356 h 1488"/>
                <a:gd name="T22" fmla="*/ 1165 w 1490"/>
                <a:gd name="T23" fmla="*/ 1358 h 1488"/>
                <a:gd name="T24" fmla="*/ 229 w 1490"/>
                <a:gd name="T25" fmla="*/ 1281 h 1488"/>
                <a:gd name="T26" fmla="*/ 1266 w 1490"/>
                <a:gd name="T27" fmla="*/ 1245 h 1488"/>
                <a:gd name="T28" fmla="*/ 1266 w 1490"/>
                <a:gd name="T29" fmla="*/ 1245 h 1488"/>
                <a:gd name="T30" fmla="*/ 210 w 1490"/>
                <a:gd name="T31" fmla="*/ 1230 h 1488"/>
                <a:gd name="T32" fmla="*/ 1316 w 1490"/>
                <a:gd name="T33" fmla="*/ 1222 h 1488"/>
                <a:gd name="T34" fmla="*/ 104 w 1490"/>
                <a:gd name="T35" fmla="*/ 1122 h 1488"/>
                <a:gd name="T36" fmla="*/ 1382 w 1490"/>
                <a:gd name="T37" fmla="*/ 1086 h 1488"/>
                <a:gd name="T38" fmla="*/ 1382 w 1490"/>
                <a:gd name="T39" fmla="*/ 1086 h 1488"/>
                <a:gd name="T40" fmla="*/ 99 w 1490"/>
                <a:gd name="T41" fmla="*/ 1068 h 1488"/>
                <a:gd name="T42" fmla="*/ 1424 w 1490"/>
                <a:gd name="T43" fmla="*/ 1050 h 1488"/>
                <a:gd name="T44" fmla="*/ 25 w 1490"/>
                <a:gd name="T45" fmla="*/ 935 h 1488"/>
                <a:gd name="T46" fmla="*/ 1451 w 1490"/>
                <a:gd name="T47" fmla="*/ 901 h 1488"/>
                <a:gd name="T48" fmla="*/ 1451 w 1490"/>
                <a:gd name="T49" fmla="*/ 901 h 1488"/>
                <a:gd name="T50" fmla="*/ 35 w 1490"/>
                <a:gd name="T51" fmla="*/ 882 h 1488"/>
                <a:gd name="T52" fmla="*/ 1460 w 1490"/>
                <a:gd name="T53" fmla="*/ 853 h 1488"/>
                <a:gd name="T54" fmla="*/ 1466 w 1490"/>
                <a:gd name="T55" fmla="*/ 801 h 1488"/>
                <a:gd name="T56" fmla="*/ 23 w 1490"/>
                <a:gd name="T57" fmla="*/ 784 h 1488"/>
                <a:gd name="T58" fmla="*/ 1489 w 1490"/>
                <a:gd name="T59" fmla="*/ 701 h 1488"/>
                <a:gd name="T60" fmla="*/ 1490 w 1490"/>
                <a:gd name="T61" fmla="*/ 752 h 1488"/>
                <a:gd name="T62" fmla="*/ 3 w 1490"/>
                <a:gd name="T63" fmla="*/ 682 h 1488"/>
                <a:gd name="T64" fmla="*/ 9 w 1490"/>
                <a:gd name="T65" fmla="*/ 633 h 1488"/>
                <a:gd name="T66" fmla="*/ 1484 w 1490"/>
                <a:gd name="T67" fmla="*/ 651 h 1488"/>
                <a:gd name="T68" fmla="*/ 39 w 1490"/>
                <a:gd name="T69" fmla="*/ 588 h 1488"/>
                <a:gd name="T70" fmla="*/ 1429 w 1490"/>
                <a:gd name="T71" fmla="*/ 510 h 1488"/>
                <a:gd name="T72" fmla="*/ 66 w 1490"/>
                <a:gd name="T73" fmla="*/ 439 h 1488"/>
                <a:gd name="T74" fmla="*/ 66 w 1490"/>
                <a:gd name="T75" fmla="*/ 439 h 1488"/>
                <a:gd name="T76" fmla="*/ 1432 w 1490"/>
                <a:gd name="T77" fmla="*/ 455 h 1488"/>
                <a:gd name="T78" fmla="*/ 107 w 1490"/>
                <a:gd name="T79" fmla="*/ 403 h 1488"/>
                <a:gd name="T80" fmla="*/ 1341 w 1490"/>
                <a:gd name="T81" fmla="*/ 334 h 1488"/>
                <a:gd name="T82" fmla="*/ 173 w 1490"/>
                <a:gd name="T83" fmla="*/ 267 h 1488"/>
                <a:gd name="T84" fmla="*/ 173 w 1490"/>
                <a:gd name="T85" fmla="*/ 267 h 1488"/>
                <a:gd name="T86" fmla="*/ 1328 w 1490"/>
                <a:gd name="T87" fmla="*/ 281 h 1488"/>
                <a:gd name="T88" fmla="*/ 223 w 1490"/>
                <a:gd name="T89" fmla="*/ 244 h 1488"/>
                <a:gd name="T90" fmla="*/ 1208 w 1490"/>
                <a:gd name="T91" fmla="*/ 189 h 1488"/>
                <a:gd name="T92" fmla="*/ 323 w 1490"/>
                <a:gd name="T93" fmla="*/ 131 h 1488"/>
                <a:gd name="T94" fmla="*/ 323 w 1490"/>
                <a:gd name="T95" fmla="*/ 131 h 1488"/>
                <a:gd name="T96" fmla="*/ 1182 w 1490"/>
                <a:gd name="T97" fmla="*/ 141 h 1488"/>
                <a:gd name="T98" fmla="*/ 377 w 1490"/>
                <a:gd name="T99" fmla="*/ 122 h 1488"/>
                <a:gd name="T100" fmla="*/ 1041 w 1490"/>
                <a:gd name="T101" fmla="*/ 84 h 1488"/>
                <a:gd name="T102" fmla="*/ 504 w 1490"/>
                <a:gd name="T103" fmla="*/ 39 h 1488"/>
                <a:gd name="T104" fmla="*/ 504 w 1490"/>
                <a:gd name="T105" fmla="*/ 39 h 1488"/>
                <a:gd name="T106" fmla="*/ 1003 w 1490"/>
                <a:gd name="T107" fmla="*/ 45 h 1488"/>
                <a:gd name="T108" fmla="*/ 559 w 1490"/>
                <a:gd name="T109" fmla="*/ 46 h 1488"/>
                <a:gd name="T110" fmla="*/ 852 w 1490"/>
                <a:gd name="T111" fmla="*/ 29 h 1488"/>
                <a:gd name="T112" fmla="*/ 703 w 1490"/>
                <a:gd name="T113" fmla="*/ 1 h 1488"/>
                <a:gd name="T114" fmla="*/ 703 w 1490"/>
                <a:gd name="T115" fmla="*/ 1 h 1488"/>
                <a:gd name="T116" fmla="*/ 805 w 1490"/>
                <a:gd name="T117" fmla="*/ 2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0" h="1488">
                  <a:moveTo>
                    <a:pt x="686" y="1464"/>
                  </a:moveTo>
                  <a:cubicBezTo>
                    <a:pt x="684" y="1486"/>
                    <a:pt x="684" y="1486"/>
                    <a:pt x="684" y="1486"/>
                  </a:cubicBezTo>
                  <a:cubicBezTo>
                    <a:pt x="701" y="1487"/>
                    <a:pt x="718" y="1488"/>
                    <a:pt x="735" y="1488"/>
                  </a:cubicBezTo>
                  <a:cubicBezTo>
                    <a:pt x="735" y="1466"/>
                    <a:pt x="735" y="1466"/>
                    <a:pt x="735" y="1466"/>
                  </a:cubicBezTo>
                  <a:cubicBezTo>
                    <a:pt x="719" y="1466"/>
                    <a:pt x="702" y="1465"/>
                    <a:pt x="686" y="1464"/>
                  </a:cubicBezTo>
                  <a:moveTo>
                    <a:pt x="833" y="1461"/>
                  </a:moveTo>
                  <a:cubicBezTo>
                    <a:pt x="818" y="1463"/>
                    <a:pt x="801" y="1464"/>
                    <a:pt x="785" y="1466"/>
                  </a:cubicBezTo>
                  <a:cubicBezTo>
                    <a:pt x="786" y="1487"/>
                    <a:pt x="786" y="1487"/>
                    <a:pt x="786" y="1487"/>
                  </a:cubicBezTo>
                  <a:cubicBezTo>
                    <a:pt x="803" y="1486"/>
                    <a:pt x="820" y="1485"/>
                    <a:pt x="836" y="1483"/>
                  </a:cubicBezTo>
                  <a:cubicBezTo>
                    <a:pt x="833" y="1461"/>
                    <a:pt x="833" y="1461"/>
                    <a:pt x="833" y="1461"/>
                  </a:cubicBezTo>
                  <a:moveTo>
                    <a:pt x="588" y="1449"/>
                  </a:moveTo>
                  <a:cubicBezTo>
                    <a:pt x="584" y="1470"/>
                    <a:pt x="584" y="1470"/>
                    <a:pt x="584" y="1470"/>
                  </a:cubicBezTo>
                  <a:cubicBezTo>
                    <a:pt x="600" y="1474"/>
                    <a:pt x="617" y="1477"/>
                    <a:pt x="633" y="1480"/>
                  </a:cubicBezTo>
                  <a:cubicBezTo>
                    <a:pt x="637" y="1458"/>
                    <a:pt x="637" y="1458"/>
                    <a:pt x="637" y="1458"/>
                  </a:cubicBezTo>
                  <a:cubicBezTo>
                    <a:pt x="620" y="1456"/>
                    <a:pt x="604" y="1453"/>
                    <a:pt x="588" y="1449"/>
                  </a:cubicBezTo>
                  <a:moveTo>
                    <a:pt x="930" y="1443"/>
                  </a:moveTo>
                  <a:cubicBezTo>
                    <a:pt x="915" y="1447"/>
                    <a:pt x="899" y="1451"/>
                    <a:pt x="882" y="1454"/>
                  </a:cubicBezTo>
                  <a:cubicBezTo>
                    <a:pt x="886" y="1475"/>
                    <a:pt x="886" y="1475"/>
                    <a:pt x="886" y="1475"/>
                  </a:cubicBezTo>
                  <a:cubicBezTo>
                    <a:pt x="903" y="1472"/>
                    <a:pt x="920" y="1468"/>
                    <a:pt x="936" y="1463"/>
                  </a:cubicBezTo>
                  <a:cubicBezTo>
                    <a:pt x="930" y="1443"/>
                    <a:pt x="930" y="1443"/>
                    <a:pt x="930" y="1443"/>
                  </a:cubicBezTo>
                  <a:moveTo>
                    <a:pt x="494" y="1422"/>
                  </a:moveTo>
                  <a:cubicBezTo>
                    <a:pt x="486" y="1442"/>
                    <a:pt x="486" y="1442"/>
                    <a:pt x="486" y="1442"/>
                  </a:cubicBezTo>
                  <a:cubicBezTo>
                    <a:pt x="502" y="1448"/>
                    <a:pt x="518" y="1453"/>
                    <a:pt x="534" y="1458"/>
                  </a:cubicBezTo>
                  <a:cubicBezTo>
                    <a:pt x="540" y="1437"/>
                    <a:pt x="540" y="1437"/>
                    <a:pt x="540" y="1437"/>
                  </a:cubicBezTo>
                  <a:cubicBezTo>
                    <a:pt x="525" y="1432"/>
                    <a:pt x="509" y="1427"/>
                    <a:pt x="494" y="1422"/>
                  </a:cubicBezTo>
                  <a:moveTo>
                    <a:pt x="1024" y="1411"/>
                  </a:moveTo>
                  <a:cubicBezTo>
                    <a:pt x="1009" y="1417"/>
                    <a:pt x="993" y="1423"/>
                    <a:pt x="978" y="1429"/>
                  </a:cubicBezTo>
                  <a:cubicBezTo>
                    <a:pt x="985" y="1449"/>
                    <a:pt x="985" y="1449"/>
                    <a:pt x="985" y="1449"/>
                  </a:cubicBezTo>
                  <a:cubicBezTo>
                    <a:pt x="1001" y="1443"/>
                    <a:pt x="1017" y="1437"/>
                    <a:pt x="1032" y="1431"/>
                  </a:cubicBezTo>
                  <a:cubicBezTo>
                    <a:pt x="1024" y="1411"/>
                    <a:pt x="1024" y="1411"/>
                    <a:pt x="1024" y="1411"/>
                  </a:cubicBezTo>
                  <a:moveTo>
                    <a:pt x="404" y="1381"/>
                  </a:moveTo>
                  <a:cubicBezTo>
                    <a:pt x="393" y="1400"/>
                    <a:pt x="393" y="1400"/>
                    <a:pt x="393" y="1400"/>
                  </a:cubicBezTo>
                  <a:cubicBezTo>
                    <a:pt x="408" y="1408"/>
                    <a:pt x="424" y="1416"/>
                    <a:pt x="439" y="1422"/>
                  </a:cubicBezTo>
                  <a:cubicBezTo>
                    <a:pt x="448" y="1403"/>
                    <a:pt x="448" y="1403"/>
                    <a:pt x="448" y="1403"/>
                  </a:cubicBezTo>
                  <a:cubicBezTo>
                    <a:pt x="433" y="1396"/>
                    <a:pt x="418" y="1389"/>
                    <a:pt x="404" y="1381"/>
                  </a:cubicBezTo>
                  <a:moveTo>
                    <a:pt x="1112" y="1367"/>
                  </a:moveTo>
                  <a:cubicBezTo>
                    <a:pt x="1098" y="1375"/>
                    <a:pt x="1083" y="1383"/>
                    <a:pt x="1069" y="1390"/>
                  </a:cubicBezTo>
                  <a:cubicBezTo>
                    <a:pt x="1078" y="1410"/>
                    <a:pt x="1078" y="1410"/>
                    <a:pt x="1078" y="1410"/>
                  </a:cubicBezTo>
                  <a:cubicBezTo>
                    <a:pt x="1093" y="1402"/>
                    <a:pt x="1108" y="1394"/>
                    <a:pt x="1123" y="1385"/>
                  </a:cubicBezTo>
                  <a:cubicBezTo>
                    <a:pt x="1112" y="1367"/>
                    <a:pt x="1112" y="1367"/>
                    <a:pt x="1112" y="1367"/>
                  </a:cubicBezTo>
                  <a:moveTo>
                    <a:pt x="320" y="1329"/>
                  </a:moveTo>
                  <a:cubicBezTo>
                    <a:pt x="307" y="1346"/>
                    <a:pt x="307" y="1346"/>
                    <a:pt x="307" y="1346"/>
                  </a:cubicBezTo>
                  <a:cubicBezTo>
                    <a:pt x="321" y="1356"/>
                    <a:pt x="335" y="1365"/>
                    <a:pt x="349" y="1375"/>
                  </a:cubicBezTo>
                  <a:cubicBezTo>
                    <a:pt x="361" y="1356"/>
                    <a:pt x="361" y="1356"/>
                    <a:pt x="361" y="1356"/>
                  </a:cubicBezTo>
                  <a:cubicBezTo>
                    <a:pt x="347" y="1347"/>
                    <a:pt x="333" y="1338"/>
                    <a:pt x="320" y="1329"/>
                  </a:cubicBezTo>
                  <a:moveTo>
                    <a:pt x="1193" y="1311"/>
                  </a:moveTo>
                  <a:cubicBezTo>
                    <a:pt x="1180" y="1321"/>
                    <a:pt x="1167" y="1331"/>
                    <a:pt x="1153" y="1340"/>
                  </a:cubicBezTo>
                  <a:cubicBezTo>
                    <a:pt x="1165" y="1358"/>
                    <a:pt x="1165" y="1358"/>
                    <a:pt x="1165" y="1358"/>
                  </a:cubicBezTo>
                  <a:cubicBezTo>
                    <a:pt x="1179" y="1349"/>
                    <a:pt x="1194" y="1338"/>
                    <a:pt x="1207" y="1328"/>
                  </a:cubicBezTo>
                  <a:cubicBezTo>
                    <a:pt x="1193" y="1311"/>
                    <a:pt x="1193" y="1311"/>
                    <a:pt x="1193" y="1311"/>
                  </a:cubicBezTo>
                  <a:moveTo>
                    <a:pt x="244" y="1265"/>
                  </a:moveTo>
                  <a:cubicBezTo>
                    <a:pt x="229" y="1281"/>
                    <a:pt x="229" y="1281"/>
                    <a:pt x="229" y="1281"/>
                  </a:cubicBezTo>
                  <a:cubicBezTo>
                    <a:pt x="241" y="1292"/>
                    <a:pt x="254" y="1304"/>
                    <a:pt x="267" y="1315"/>
                  </a:cubicBezTo>
                  <a:cubicBezTo>
                    <a:pt x="281" y="1298"/>
                    <a:pt x="281" y="1298"/>
                    <a:pt x="281" y="1298"/>
                  </a:cubicBezTo>
                  <a:cubicBezTo>
                    <a:pt x="268" y="1287"/>
                    <a:pt x="256" y="1276"/>
                    <a:pt x="244" y="1265"/>
                  </a:cubicBezTo>
                  <a:moveTo>
                    <a:pt x="1266" y="1245"/>
                  </a:moveTo>
                  <a:cubicBezTo>
                    <a:pt x="1255" y="1257"/>
                    <a:pt x="1243" y="1268"/>
                    <a:pt x="1231" y="1279"/>
                  </a:cubicBezTo>
                  <a:cubicBezTo>
                    <a:pt x="1245" y="1295"/>
                    <a:pt x="1245" y="1295"/>
                    <a:pt x="1245" y="1295"/>
                  </a:cubicBezTo>
                  <a:cubicBezTo>
                    <a:pt x="1258" y="1284"/>
                    <a:pt x="1270" y="1272"/>
                    <a:pt x="1282" y="1260"/>
                  </a:cubicBezTo>
                  <a:cubicBezTo>
                    <a:pt x="1266" y="1245"/>
                    <a:pt x="1266" y="1245"/>
                    <a:pt x="1266" y="1245"/>
                  </a:cubicBezTo>
                  <a:moveTo>
                    <a:pt x="178" y="1192"/>
                  </a:moveTo>
                  <a:cubicBezTo>
                    <a:pt x="161" y="1205"/>
                    <a:pt x="161" y="1205"/>
                    <a:pt x="161" y="1205"/>
                  </a:cubicBezTo>
                  <a:cubicBezTo>
                    <a:pt x="172" y="1219"/>
                    <a:pt x="183" y="1232"/>
                    <a:pt x="194" y="1244"/>
                  </a:cubicBezTo>
                  <a:cubicBezTo>
                    <a:pt x="210" y="1230"/>
                    <a:pt x="210" y="1230"/>
                    <a:pt x="210" y="1230"/>
                  </a:cubicBezTo>
                  <a:cubicBezTo>
                    <a:pt x="199" y="1218"/>
                    <a:pt x="188" y="1205"/>
                    <a:pt x="178" y="1192"/>
                  </a:cubicBezTo>
                  <a:moveTo>
                    <a:pt x="1330" y="1169"/>
                  </a:moveTo>
                  <a:cubicBezTo>
                    <a:pt x="1320" y="1183"/>
                    <a:pt x="1310" y="1196"/>
                    <a:pt x="1299" y="1208"/>
                  </a:cubicBezTo>
                  <a:cubicBezTo>
                    <a:pt x="1316" y="1222"/>
                    <a:pt x="1316" y="1222"/>
                    <a:pt x="1316" y="1222"/>
                  </a:cubicBezTo>
                  <a:cubicBezTo>
                    <a:pt x="1327" y="1209"/>
                    <a:pt x="1337" y="1196"/>
                    <a:pt x="1347" y="1182"/>
                  </a:cubicBezTo>
                  <a:cubicBezTo>
                    <a:pt x="1330" y="1169"/>
                    <a:pt x="1330" y="1169"/>
                    <a:pt x="1330" y="1169"/>
                  </a:cubicBezTo>
                  <a:moveTo>
                    <a:pt x="122" y="1111"/>
                  </a:moveTo>
                  <a:cubicBezTo>
                    <a:pt x="104" y="1122"/>
                    <a:pt x="104" y="1122"/>
                    <a:pt x="104" y="1122"/>
                  </a:cubicBezTo>
                  <a:cubicBezTo>
                    <a:pt x="112" y="1136"/>
                    <a:pt x="121" y="1151"/>
                    <a:pt x="131" y="1165"/>
                  </a:cubicBezTo>
                  <a:cubicBezTo>
                    <a:pt x="149" y="1152"/>
                    <a:pt x="149" y="1152"/>
                    <a:pt x="149" y="1152"/>
                  </a:cubicBezTo>
                  <a:cubicBezTo>
                    <a:pt x="139" y="1139"/>
                    <a:pt x="131" y="1125"/>
                    <a:pt x="122" y="1111"/>
                  </a:cubicBezTo>
                  <a:moveTo>
                    <a:pt x="1382" y="1086"/>
                  </a:moveTo>
                  <a:cubicBezTo>
                    <a:pt x="1375" y="1100"/>
                    <a:pt x="1366" y="1115"/>
                    <a:pt x="1357" y="1128"/>
                  </a:cubicBezTo>
                  <a:cubicBezTo>
                    <a:pt x="1376" y="1140"/>
                    <a:pt x="1376" y="1140"/>
                    <a:pt x="1376" y="1140"/>
                  </a:cubicBezTo>
                  <a:cubicBezTo>
                    <a:pt x="1385" y="1126"/>
                    <a:pt x="1393" y="1111"/>
                    <a:pt x="1401" y="1096"/>
                  </a:cubicBezTo>
                  <a:cubicBezTo>
                    <a:pt x="1382" y="1086"/>
                    <a:pt x="1382" y="1086"/>
                    <a:pt x="1382" y="1086"/>
                  </a:cubicBezTo>
                  <a:moveTo>
                    <a:pt x="78" y="1023"/>
                  </a:moveTo>
                  <a:cubicBezTo>
                    <a:pt x="58" y="1031"/>
                    <a:pt x="58" y="1031"/>
                    <a:pt x="58" y="1031"/>
                  </a:cubicBezTo>
                  <a:cubicBezTo>
                    <a:pt x="65" y="1047"/>
                    <a:pt x="72" y="1062"/>
                    <a:pt x="79" y="1077"/>
                  </a:cubicBezTo>
                  <a:cubicBezTo>
                    <a:pt x="99" y="1068"/>
                    <a:pt x="99" y="1068"/>
                    <a:pt x="99" y="1068"/>
                  </a:cubicBezTo>
                  <a:cubicBezTo>
                    <a:pt x="91" y="1053"/>
                    <a:pt x="84" y="1038"/>
                    <a:pt x="78" y="1023"/>
                  </a:cubicBezTo>
                  <a:moveTo>
                    <a:pt x="1423" y="996"/>
                  </a:moveTo>
                  <a:cubicBezTo>
                    <a:pt x="1417" y="1012"/>
                    <a:pt x="1411" y="1027"/>
                    <a:pt x="1404" y="1042"/>
                  </a:cubicBezTo>
                  <a:cubicBezTo>
                    <a:pt x="1424" y="1050"/>
                    <a:pt x="1424" y="1050"/>
                    <a:pt x="1424" y="1050"/>
                  </a:cubicBezTo>
                  <a:cubicBezTo>
                    <a:pt x="1431" y="1035"/>
                    <a:pt x="1437" y="1019"/>
                    <a:pt x="1443" y="1003"/>
                  </a:cubicBezTo>
                  <a:cubicBezTo>
                    <a:pt x="1423" y="996"/>
                    <a:pt x="1423" y="996"/>
                    <a:pt x="1423" y="996"/>
                  </a:cubicBezTo>
                  <a:moveTo>
                    <a:pt x="46" y="930"/>
                  </a:moveTo>
                  <a:cubicBezTo>
                    <a:pt x="25" y="935"/>
                    <a:pt x="25" y="935"/>
                    <a:pt x="25" y="935"/>
                  </a:cubicBezTo>
                  <a:cubicBezTo>
                    <a:pt x="30" y="951"/>
                    <a:pt x="34" y="968"/>
                    <a:pt x="40" y="984"/>
                  </a:cubicBezTo>
                  <a:cubicBezTo>
                    <a:pt x="61" y="977"/>
                    <a:pt x="61" y="977"/>
                    <a:pt x="61" y="977"/>
                  </a:cubicBezTo>
                  <a:cubicBezTo>
                    <a:pt x="55" y="961"/>
                    <a:pt x="50" y="945"/>
                    <a:pt x="46" y="930"/>
                  </a:cubicBezTo>
                  <a:moveTo>
                    <a:pt x="1451" y="901"/>
                  </a:moveTo>
                  <a:cubicBezTo>
                    <a:pt x="1447" y="917"/>
                    <a:pt x="1443" y="934"/>
                    <a:pt x="1438" y="949"/>
                  </a:cubicBezTo>
                  <a:cubicBezTo>
                    <a:pt x="1459" y="955"/>
                    <a:pt x="1459" y="955"/>
                    <a:pt x="1459" y="955"/>
                  </a:cubicBezTo>
                  <a:cubicBezTo>
                    <a:pt x="1464" y="939"/>
                    <a:pt x="1468" y="923"/>
                    <a:pt x="1472" y="906"/>
                  </a:cubicBezTo>
                  <a:cubicBezTo>
                    <a:pt x="1451" y="901"/>
                    <a:pt x="1451" y="901"/>
                    <a:pt x="1451" y="901"/>
                  </a:cubicBezTo>
                  <a:moveTo>
                    <a:pt x="27" y="833"/>
                  </a:moveTo>
                  <a:cubicBezTo>
                    <a:pt x="6" y="836"/>
                    <a:pt x="6" y="836"/>
                    <a:pt x="6" y="836"/>
                  </a:cubicBezTo>
                  <a:cubicBezTo>
                    <a:pt x="8" y="852"/>
                    <a:pt x="11" y="869"/>
                    <a:pt x="14" y="886"/>
                  </a:cubicBezTo>
                  <a:cubicBezTo>
                    <a:pt x="35" y="882"/>
                    <a:pt x="35" y="882"/>
                    <a:pt x="35" y="882"/>
                  </a:cubicBezTo>
                  <a:cubicBezTo>
                    <a:pt x="32" y="866"/>
                    <a:pt x="29" y="849"/>
                    <a:pt x="27" y="833"/>
                  </a:cubicBezTo>
                  <a:moveTo>
                    <a:pt x="1466" y="801"/>
                  </a:moveTo>
                  <a:cubicBezTo>
                    <a:pt x="1466" y="804"/>
                    <a:pt x="1466" y="804"/>
                    <a:pt x="1466" y="804"/>
                  </a:cubicBezTo>
                  <a:cubicBezTo>
                    <a:pt x="1464" y="820"/>
                    <a:pt x="1462" y="837"/>
                    <a:pt x="1460" y="853"/>
                  </a:cubicBezTo>
                  <a:cubicBezTo>
                    <a:pt x="1481" y="856"/>
                    <a:pt x="1481" y="856"/>
                    <a:pt x="1481" y="856"/>
                  </a:cubicBezTo>
                  <a:cubicBezTo>
                    <a:pt x="1484" y="840"/>
                    <a:pt x="1486" y="823"/>
                    <a:pt x="1487" y="806"/>
                  </a:cubicBezTo>
                  <a:cubicBezTo>
                    <a:pt x="1488" y="803"/>
                    <a:pt x="1488" y="803"/>
                    <a:pt x="1488" y="803"/>
                  </a:cubicBezTo>
                  <a:cubicBezTo>
                    <a:pt x="1466" y="801"/>
                    <a:pt x="1466" y="801"/>
                    <a:pt x="1466" y="801"/>
                  </a:cubicBezTo>
                  <a:moveTo>
                    <a:pt x="1" y="734"/>
                  </a:moveTo>
                  <a:cubicBezTo>
                    <a:pt x="0" y="745"/>
                    <a:pt x="0" y="745"/>
                    <a:pt x="0" y="745"/>
                  </a:cubicBezTo>
                  <a:cubicBezTo>
                    <a:pt x="0" y="758"/>
                    <a:pt x="1" y="772"/>
                    <a:pt x="2" y="785"/>
                  </a:cubicBezTo>
                  <a:cubicBezTo>
                    <a:pt x="23" y="784"/>
                    <a:pt x="23" y="784"/>
                    <a:pt x="23" y="784"/>
                  </a:cubicBezTo>
                  <a:cubicBezTo>
                    <a:pt x="22" y="771"/>
                    <a:pt x="22" y="758"/>
                    <a:pt x="22" y="745"/>
                  </a:cubicBezTo>
                  <a:cubicBezTo>
                    <a:pt x="22" y="735"/>
                    <a:pt x="22" y="735"/>
                    <a:pt x="22" y="735"/>
                  </a:cubicBezTo>
                  <a:cubicBezTo>
                    <a:pt x="1" y="734"/>
                    <a:pt x="1" y="734"/>
                    <a:pt x="1" y="734"/>
                  </a:cubicBezTo>
                  <a:moveTo>
                    <a:pt x="1489" y="701"/>
                  </a:moveTo>
                  <a:cubicBezTo>
                    <a:pt x="1467" y="702"/>
                    <a:pt x="1467" y="702"/>
                    <a:pt x="1467" y="702"/>
                  </a:cubicBezTo>
                  <a:cubicBezTo>
                    <a:pt x="1468" y="716"/>
                    <a:pt x="1468" y="729"/>
                    <a:pt x="1468" y="743"/>
                  </a:cubicBezTo>
                  <a:cubicBezTo>
                    <a:pt x="1468" y="752"/>
                    <a:pt x="1468" y="752"/>
                    <a:pt x="1468" y="752"/>
                  </a:cubicBezTo>
                  <a:cubicBezTo>
                    <a:pt x="1490" y="752"/>
                    <a:pt x="1490" y="752"/>
                    <a:pt x="1490" y="752"/>
                  </a:cubicBezTo>
                  <a:cubicBezTo>
                    <a:pt x="1490" y="743"/>
                    <a:pt x="1490" y="743"/>
                    <a:pt x="1490" y="743"/>
                  </a:cubicBezTo>
                  <a:cubicBezTo>
                    <a:pt x="1490" y="729"/>
                    <a:pt x="1489" y="715"/>
                    <a:pt x="1489" y="701"/>
                  </a:cubicBezTo>
                  <a:moveTo>
                    <a:pt x="9" y="633"/>
                  </a:moveTo>
                  <a:cubicBezTo>
                    <a:pt x="6" y="649"/>
                    <a:pt x="4" y="665"/>
                    <a:pt x="3" y="682"/>
                  </a:cubicBezTo>
                  <a:cubicBezTo>
                    <a:pt x="3" y="684"/>
                    <a:pt x="3" y="684"/>
                    <a:pt x="3" y="684"/>
                  </a:cubicBezTo>
                  <a:cubicBezTo>
                    <a:pt x="25" y="684"/>
                    <a:pt x="25" y="684"/>
                    <a:pt x="25" y="684"/>
                  </a:cubicBezTo>
                  <a:cubicBezTo>
                    <a:pt x="26" y="668"/>
                    <a:pt x="28" y="652"/>
                    <a:pt x="30" y="636"/>
                  </a:cubicBezTo>
                  <a:cubicBezTo>
                    <a:pt x="9" y="633"/>
                    <a:pt x="9" y="633"/>
                    <a:pt x="9" y="633"/>
                  </a:cubicBezTo>
                  <a:moveTo>
                    <a:pt x="1476" y="600"/>
                  </a:moveTo>
                  <a:cubicBezTo>
                    <a:pt x="1455" y="605"/>
                    <a:pt x="1455" y="605"/>
                    <a:pt x="1455" y="605"/>
                  </a:cubicBezTo>
                  <a:cubicBezTo>
                    <a:pt x="1458" y="621"/>
                    <a:pt x="1461" y="637"/>
                    <a:pt x="1463" y="653"/>
                  </a:cubicBezTo>
                  <a:cubicBezTo>
                    <a:pt x="1484" y="651"/>
                    <a:pt x="1484" y="651"/>
                    <a:pt x="1484" y="651"/>
                  </a:cubicBezTo>
                  <a:cubicBezTo>
                    <a:pt x="1482" y="634"/>
                    <a:pt x="1479" y="617"/>
                    <a:pt x="1476" y="600"/>
                  </a:cubicBezTo>
                  <a:moveTo>
                    <a:pt x="31" y="534"/>
                  </a:moveTo>
                  <a:cubicBezTo>
                    <a:pt x="26" y="550"/>
                    <a:pt x="22" y="567"/>
                    <a:pt x="18" y="583"/>
                  </a:cubicBezTo>
                  <a:cubicBezTo>
                    <a:pt x="39" y="588"/>
                    <a:pt x="39" y="588"/>
                    <a:pt x="39" y="588"/>
                  </a:cubicBezTo>
                  <a:cubicBezTo>
                    <a:pt x="43" y="572"/>
                    <a:pt x="47" y="556"/>
                    <a:pt x="51" y="540"/>
                  </a:cubicBezTo>
                  <a:cubicBezTo>
                    <a:pt x="31" y="534"/>
                    <a:pt x="31" y="534"/>
                    <a:pt x="31" y="534"/>
                  </a:cubicBezTo>
                  <a:moveTo>
                    <a:pt x="1450" y="502"/>
                  </a:moveTo>
                  <a:cubicBezTo>
                    <a:pt x="1429" y="510"/>
                    <a:pt x="1429" y="510"/>
                    <a:pt x="1429" y="510"/>
                  </a:cubicBezTo>
                  <a:cubicBezTo>
                    <a:pt x="1435" y="525"/>
                    <a:pt x="1440" y="541"/>
                    <a:pt x="1444" y="557"/>
                  </a:cubicBezTo>
                  <a:cubicBezTo>
                    <a:pt x="1465" y="551"/>
                    <a:pt x="1465" y="551"/>
                    <a:pt x="1465" y="551"/>
                  </a:cubicBezTo>
                  <a:cubicBezTo>
                    <a:pt x="1460" y="535"/>
                    <a:pt x="1455" y="518"/>
                    <a:pt x="1450" y="502"/>
                  </a:cubicBezTo>
                  <a:moveTo>
                    <a:pt x="66" y="439"/>
                  </a:moveTo>
                  <a:cubicBezTo>
                    <a:pt x="59" y="454"/>
                    <a:pt x="52" y="470"/>
                    <a:pt x="46" y="486"/>
                  </a:cubicBezTo>
                  <a:cubicBezTo>
                    <a:pt x="67" y="493"/>
                    <a:pt x="67" y="493"/>
                    <a:pt x="67" y="493"/>
                  </a:cubicBezTo>
                  <a:cubicBezTo>
                    <a:pt x="72" y="478"/>
                    <a:pt x="79" y="462"/>
                    <a:pt x="86" y="448"/>
                  </a:cubicBezTo>
                  <a:cubicBezTo>
                    <a:pt x="66" y="439"/>
                    <a:pt x="66" y="439"/>
                    <a:pt x="66" y="439"/>
                  </a:cubicBezTo>
                  <a:moveTo>
                    <a:pt x="1410" y="409"/>
                  </a:moveTo>
                  <a:cubicBezTo>
                    <a:pt x="1391" y="419"/>
                    <a:pt x="1391" y="419"/>
                    <a:pt x="1391" y="419"/>
                  </a:cubicBezTo>
                  <a:cubicBezTo>
                    <a:pt x="1398" y="434"/>
                    <a:pt x="1405" y="448"/>
                    <a:pt x="1412" y="464"/>
                  </a:cubicBezTo>
                  <a:cubicBezTo>
                    <a:pt x="1432" y="455"/>
                    <a:pt x="1432" y="455"/>
                    <a:pt x="1432" y="455"/>
                  </a:cubicBezTo>
                  <a:cubicBezTo>
                    <a:pt x="1425" y="440"/>
                    <a:pt x="1418" y="424"/>
                    <a:pt x="1410" y="409"/>
                  </a:cubicBezTo>
                  <a:moveTo>
                    <a:pt x="114" y="349"/>
                  </a:moveTo>
                  <a:cubicBezTo>
                    <a:pt x="105" y="363"/>
                    <a:pt x="96" y="378"/>
                    <a:pt x="88" y="393"/>
                  </a:cubicBezTo>
                  <a:cubicBezTo>
                    <a:pt x="107" y="403"/>
                    <a:pt x="107" y="403"/>
                    <a:pt x="107" y="403"/>
                  </a:cubicBezTo>
                  <a:cubicBezTo>
                    <a:pt x="115" y="389"/>
                    <a:pt x="123" y="374"/>
                    <a:pt x="132" y="361"/>
                  </a:cubicBezTo>
                  <a:cubicBezTo>
                    <a:pt x="114" y="349"/>
                    <a:pt x="114" y="349"/>
                    <a:pt x="114" y="349"/>
                  </a:cubicBezTo>
                  <a:moveTo>
                    <a:pt x="1359" y="322"/>
                  </a:moveTo>
                  <a:cubicBezTo>
                    <a:pt x="1341" y="334"/>
                    <a:pt x="1341" y="334"/>
                    <a:pt x="1341" y="334"/>
                  </a:cubicBezTo>
                  <a:cubicBezTo>
                    <a:pt x="1350" y="347"/>
                    <a:pt x="1359" y="362"/>
                    <a:pt x="1367" y="375"/>
                  </a:cubicBezTo>
                  <a:cubicBezTo>
                    <a:pt x="1386" y="365"/>
                    <a:pt x="1386" y="365"/>
                    <a:pt x="1386" y="365"/>
                  </a:cubicBezTo>
                  <a:cubicBezTo>
                    <a:pt x="1377" y="350"/>
                    <a:pt x="1368" y="336"/>
                    <a:pt x="1359" y="322"/>
                  </a:cubicBezTo>
                  <a:moveTo>
                    <a:pt x="173" y="267"/>
                  </a:moveTo>
                  <a:cubicBezTo>
                    <a:pt x="163" y="280"/>
                    <a:pt x="152" y="293"/>
                    <a:pt x="142" y="307"/>
                  </a:cubicBezTo>
                  <a:cubicBezTo>
                    <a:pt x="160" y="320"/>
                    <a:pt x="160" y="320"/>
                    <a:pt x="160" y="320"/>
                  </a:cubicBezTo>
                  <a:cubicBezTo>
                    <a:pt x="169" y="306"/>
                    <a:pt x="179" y="293"/>
                    <a:pt x="190" y="281"/>
                  </a:cubicBezTo>
                  <a:cubicBezTo>
                    <a:pt x="173" y="267"/>
                    <a:pt x="173" y="267"/>
                    <a:pt x="173" y="267"/>
                  </a:cubicBezTo>
                  <a:moveTo>
                    <a:pt x="1295" y="242"/>
                  </a:moveTo>
                  <a:cubicBezTo>
                    <a:pt x="1279" y="257"/>
                    <a:pt x="1279" y="257"/>
                    <a:pt x="1279" y="257"/>
                  </a:cubicBezTo>
                  <a:cubicBezTo>
                    <a:pt x="1290" y="269"/>
                    <a:pt x="1301" y="282"/>
                    <a:pt x="1311" y="294"/>
                  </a:cubicBezTo>
                  <a:cubicBezTo>
                    <a:pt x="1328" y="281"/>
                    <a:pt x="1328" y="281"/>
                    <a:pt x="1328" y="281"/>
                  </a:cubicBezTo>
                  <a:cubicBezTo>
                    <a:pt x="1318" y="268"/>
                    <a:pt x="1307" y="255"/>
                    <a:pt x="1295" y="242"/>
                  </a:cubicBezTo>
                  <a:moveTo>
                    <a:pt x="244" y="194"/>
                  </a:moveTo>
                  <a:cubicBezTo>
                    <a:pt x="231" y="205"/>
                    <a:pt x="219" y="217"/>
                    <a:pt x="207" y="229"/>
                  </a:cubicBezTo>
                  <a:cubicBezTo>
                    <a:pt x="223" y="244"/>
                    <a:pt x="223" y="244"/>
                    <a:pt x="223" y="244"/>
                  </a:cubicBezTo>
                  <a:cubicBezTo>
                    <a:pt x="234" y="232"/>
                    <a:pt x="246" y="221"/>
                    <a:pt x="258" y="210"/>
                  </a:cubicBezTo>
                  <a:cubicBezTo>
                    <a:pt x="244" y="194"/>
                    <a:pt x="244" y="194"/>
                    <a:pt x="244" y="194"/>
                  </a:cubicBezTo>
                  <a:moveTo>
                    <a:pt x="1222" y="172"/>
                  </a:moveTo>
                  <a:cubicBezTo>
                    <a:pt x="1208" y="189"/>
                    <a:pt x="1208" y="189"/>
                    <a:pt x="1208" y="189"/>
                  </a:cubicBezTo>
                  <a:cubicBezTo>
                    <a:pt x="1221" y="199"/>
                    <a:pt x="1233" y="210"/>
                    <a:pt x="1245" y="222"/>
                  </a:cubicBezTo>
                  <a:cubicBezTo>
                    <a:pt x="1260" y="206"/>
                    <a:pt x="1260" y="206"/>
                    <a:pt x="1260" y="206"/>
                  </a:cubicBezTo>
                  <a:cubicBezTo>
                    <a:pt x="1248" y="194"/>
                    <a:pt x="1235" y="183"/>
                    <a:pt x="1222" y="172"/>
                  </a:cubicBezTo>
                  <a:moveTo>
                    <a:pt x="323" y="131"/>
                  </a:moveTo>
                  <a:cubicBezTo>
                    <a:pt x="310" y="140"/>
                    <a:pt x="296" y="150"/>
                    <a:pt x="282" y="161"/>
                  </a:cubicBezTo>
                  <a:cubicBezTo>
                    <a:pt x="296" y="178"/>
                    <a:pt x="296" y="178"/>
                    <a:pt x="296" y="178"/>
                  </a:cubicBezTo>
                  <a:cubicBezTo>
                    <a:pt x="309" y="167"/>
                    <a:pt x="322" y="158"/>
                    <a:pt x="336" y="148"/>
                  </a:cubicBezTo>
                  <a:cubicBezTo>
                    <a:pt x="323" y="131"/>
                    <a:pt x="323" y="131"/>
                    <a:pt x="323" y="131"/>
                  </a:cubicBezTo>
                  <a:moveTo>
                    <a:pt x="1140" y="112"/>
                  </a:moveTo>
                  <a:cubicBezTo>
                    <a:pt x="1128" y="131"/>
                    <a:pt x="1128" y="131"/>
                    <a:pt x="1128" y="131"/>
                  </a:cubicBezTo>
                  <a:cubicBezTo>
                    <a:pt x="1142" y="140"/>
                    <a:pt x="1156" y="149"/>
                    <a:pt x="1169" y="158"/>
                  </a:cubicBezTo>
                  <a:cubicBezTo>
                    <a:pt x="1182" y="141"/>
                    <a:pt x="1182" y="141"/>
                    <a:pt x="1182" y="141"/>
                  </a:cubicBezTo>
                  <a:cubicBezTo>
                    <a:pt x="1168" y="131"/>
                    <a:pt x="1154" y="121"/>
                    <a:pt x="1140" y="112"/>
                  </a:cubicBezTo>
                  <a:moveTo>
                    <a:pt x="411" y="79"/>
                  </a:moveTo>
                  <a:cubicBezTo>
                    <a:pt x="396" y="86"/>
                    <a:pt x="381" y="94"/>
                    <a:pt x="366" y="103"/>
                  </a:cubicBezTo>
                  <a:cubicBezTo>
                    <a:pt x="377" y="122"/>
                    <a:pt x="377" y="122"/>
                    <a:pt x="377" y="122"/>
                  </a:cubicBezTo>
                  <a:cubicBezTo>
                    <a:pt x="391" y="113"/>
                    <a:pt x="406" y="105"/>
                    <a:pt x="420" y="98"/>
                  </a:cubicBezTo>
                  <a:cubicBezTo>
                    <a:pt x="411" y="79"/>
                    <a:pt x="411" y="79"/>
                    <a:pt x="411" y="79"/>
                  </a:cubicBezTo>
                  <a:moveTo>
                    <a:pt x="1050" y="65"/>
                  </a:moveTo>
                  <a:cubicBezTo>
                    <a:pt x="1041" y="84"/>
                    <a:pt x="1041" y="84"/>
                    <a:pt x="1041" y="84"/>
                  </a:cubicBezTo>
                  <a:cubicBezTo>
                    <a:pt x="1056" y="91"/>
                    <a:pt x="1071" y="98"/>
                    <a:pt x="1085" y="106"/>
                  </a:cubicBezTo>
                  <a:cubicBezTo>
                    <a:pt x="1096" y="87"/>
                    <a:pt x="1096" y="87"/>
                    <a:pt x="1096" y="87"/>
                  </a:cubicBezTo>
                  <a:cubicBezTo>
                    <a:pt x="1081" y="79"/>
                    <a:pt x="1065" y="71"/>
                    <a:pt x="1050" y="65"/>
                  </a:cubicBezTo>
                  <a:moveTo>
                    <a:pt x="504" y="39"/>
                  </a:moveTo>
                  <a:cubicBezTo>
                    <a:pt x="489" y="45"/>
                    <a:pt x="472" y="51"/>
                    <a:pt x="457" y="58"/>
                  </a:cubicBezTo>
                  <a:cubicBezTo>
                    <a:pt x="465" y="77"/>
                    <a:pt x="465" y="77"/>
                    <a:pt x="465" y="77"/>
                  </a:cubicBezTo>
                  <a:cubicBezTo>
                    <a:pt x="481" y="71"/>
                    <a:pt x="496" y="65"/>
                    <a:pt x="511" y="60"/>
                  </a:cubicBezTo>
                  <a:cubicBezTo>
                    <a:pt x="504" y="39"/>
                    <a:pt x="504" y="39"/>
                    <a:pt x="504" y="39"/>
                  </a:cubicBezTo>
                  <a:moveTo>
                    <a:pt x="954" y="30"/>
                  </a:moveTo>
                  <a:cubicBezTo>
                    <a:pt x="949" y="50"/>
                    <a:pt x="949" y="50"/>
                    <a:pt x="949" y="50"/>
                  </a:cubicBezTo>
                  <a:cubicBezTo>
                    <a:pt x="964" y="55"/>
                    <a:pt x="980" y="60"/>
                    <a:pt x="995" y="66"/>
                  </a:cubicBezTo>
                  <a:cubicBezTo>
                    <a:pt x="1003" y="45"/>
                    <a:pt x="1003" y="45"/>
                    <a:pt x="1003" y="45"/>
                  </a:cubicBezTo>
                  <a:cubicBezTo>
                    <a:pt x="987" y="40"/>
                    <a:pt x="971" y="34"/>
                    <a:pt x="954" y="30"/>
                  </a:cubicBezTo>
                  <a:moveTo>
                    <a:pt x="602" y="13"/>
                  </a:moveTo>
                  <a:cubicBezTo>
                    <a:pt x="586" y="17"/>
                    <a:pt x="569" y="20"/>
                    <a:pt x="553" y="25"/>
                  </a:cubicBezTo>
                  <a:cubicBezTo>
                    <a:pt x="559" y="46"/>
                    <a:pt x="559" y="46"/>
                    <a:pt x="559" y="46"/>
                  </a:cubicBezTo>
                  <a:cubicBezTo>
                    <a:pt x="574" y="41"/>
                    <a:pt x="590" y="38"/>
                    <a:pt x="607" y="34"/>
                  </a:cubicBezTo>
                  <a:cubicBezTo>
                    <a:pt x="602" y="13"/>
                    <a:pt x="602" y="13"/>
                    <a:pt x="602" y="13"/>
                  </a:cubicBezTo>
                  <a:moveTo>
                    <a:pt x="855" y="8"/>
                  </a:moveTo>
                  <a:cubicBezTo>
                    <a:pt x="852" y="29"/>
                    <a:pt x="852" y="29"/>
                    <a:pt x="852" y="29"/>
                  </a:cubicBezTo>
                  <a:cubicBezTo>
                    <a:pt x="868" y="32"/>
                    <a:pt x="885" y="35"/>
                    <a:pt x="901" y="38"/>
                  </a:cubicBezTo>
                  <a:cubicBezTo>
                    <a:pt x="905" y="17"/>
                    <a:pt x="905" y="17"/>
                    <a:pt x="905" y="17"/>
                  </a:cubicBezTo>
                  <a:cubicBezTo>
                    <a:pt x="889" y="13"/>
                    <a:pt x="872" y="10"/>
                    <a:pt x="855" y="8"/>
                  </a:cubicBezTo>
                  <a:moveTo>
                    <a:pt x="703" y="1"/>
                  </a:moveTo>
                  <a:cubicBezTo>
                    <a:pt x="686" y="2"/>
                    <a:pt x="669" y="3"/>
                    <a:pt x="653" y="5"/>
                  </a:cubicBezTo>
                  <a:cubicBezTo>
                    <a:pt x="655" y="27"/>
                    <a:pt x="655" y="27"/>
                    <a:pt x="655" y="27"/>
                  </a:cubicBezTo>
                  <a:cubicBezTo>
                    <a:pt x="672" y="25"/>
                    <a:pt x="688" y="23"/>
                    <a:pt x="704" y="22"/>
                  </a:cubicBezTo>
                  <a:cubicBezTo>
                    <a:pt x="703" y="1"/>
                    <a:pt x="703" y="1"/>
                    <a:pt x="703" y="1"/>
                  </a:cubicBezTo>
                  <a:moveTo>
                    <a:pt x="754" y="0"/>
                  </a:moveTo>
                  <a:cubicBezTo>
                    <a:pt x="754" y="21"/>
                    <a:pt x="754" y="21"/>
                    <a:pt x="754" y="21"/>
                  </a:cubicBezTo>
                  <a:cubicBezTo>
                    <a:pt x="770" y="22"/>
                    <a:pt x="787" y="22"/>
                    <a:pt x="803" y="24"/>
                  </a:cubicBezTo>
                  <a:cubicBezTo>
                    <a:pt x="805" y="2"/>
                    <a:pt x="805" y="2"/>
                    <a:pt x="805" y="2"/>
                  </a:cubicBezTo>
                  <a:cubicBezTo>
                    <a:pt x="788" y="1"/>
                    <a:pt x="771" y="0"/>
                    <a:pt x="7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405"/>
            <p:cNvSpPr>
              <a:spLocks noEditPoints="1"/>
            </p:cNvSpPr>
            <p:nvPr/>
          </p:nvSpPr>
          <p:spPr bwMode="auto">
            <a:xfrm>
              <a:off x="4659313" y="1997075"/>
              <a:ext cx="2876550" cy="2868613"/>
            </a:xfrm>
            <a:custGeom>
              <a:avLst/>
              <a:gdLst>
                <a:gd name="T0" fmla="*/ 425 w 766"/>
                <a:gd name="T1" fmla="*/ 762 h 764"/>
                <a:gd name="T2" fmla="*/ 351 w 766"/>
                <a:gd name="T3" fmla="*/ 763 h 764"/>
                <a:gd name="T4" fmla="*/ 338 w 766"/>
                <a:gd name="T5" fmla="*/ 755 h 764"/>
                <a:gd name="T6" fmla="*/ 482 w 766"/>
                <a:gd name="T7" fmla="*/ 751 h 764"/>
                <a:gd name="T8" fmla="*/ 308 w 766"/>
                <a:gd name="T9" fmla="*/ 757 h 764"/>
                <a:gd name="T10" fmla="*/ 508 w 766"/>
                <a:gd name="T11" fmla="*/ 736 h 764"/>
                <a:gd name="T12" fmla="*/ 228 w 766"/>
                <a:gd name="T13" fmla="*/ 724 h 764"/>
                <a:gd name="T14" fmla="*/ 228 w 766"/>
                <a:gd name="T15" fmla="*/ 724 h 764"/>
                <a:gd name="T16" fmla="*/ 589 w 766"/>
                <a:gd name="T17" fmla="*/ 704 h 764"/>
                <a:gd name="T18" fmla="*/ 198 w 766"/>
                <a:gd name="T19" fmla="*/ 717 h 764"/>
                <a:gd name="T20" fmla="*/ 609 w 766"/>
                <a:gd name="T21" fmla="*/ 682 h 764"/>
                <a:gd name="T22" fmla="*/ 132 w 766"/>
                <a:gd name="T23" fmla="*/ 661 h 764"/>
                <a:gd name="T24" fmla="*/ 132 w 766"/>
                <a:gd name="T25" fmla="*/ 661 h 764"/>
                <a:gd name="T26" fmla="*/ 677 w 766"/>
                <a:gd name="T27" fmla="*/ 627 h 764"/>
                <a:gd name="T28" fmla="*/ 106 w 766"/>
                <a:gd name="T29" fmla="*/ 646 h 764"/>
                <a:gd name="T30" fmla="*/ 689 w 766"/>
                <a:gd name="T31" fmla="*/ 600 h 764"/>
                <a:gd name="T32" fmla="*/ 59 w 766"/>
                <a:gd name="T33" fmla="*/ 572 h 764"/>
                <a:gd name="T34" fmla="*/ 59 w 766"/>
                <a:gd name="T35" fmla="*/ 572 h 764"/>
                <a:gd name="T36" fmla="*/ 737 w 766"/>
                <a:gd name="T37" fmla="*/ 527 h 764"/>
                <a:gd name="T38" fmla="*/ 39 w 766"/>
                <a:gd name="T39" fmla="*/ 550 h 764"/>
                <a:gd name="T40" fmla="*/ 741 w 766"/>
                <a:gd name="T41" fmla="*/ 498 h 764"/>
                <a:gd name="T42" fmla="*/ 17 w 766"/>
                <a:gd name="T43" fmla="*/ 466 h 764"/>
                <a:gd name="T44" fmla="*/ 17 w 766"/>
                <a:gd name="T45" fmla="*/ 466 h 764"/>
                <a:gd name="T46" fmla="*/ 761 w 766"/>
                <a:gd name="T47" fmla="*/ 443 h 764"/>
                <a:gd name="T48" fmla="*/ 9 w 766"/>
                <a:gd name="T49" fmla="*/ 409 h 764"/>
                <a:gd name="T50" fmla="*/ 9 w 766"/>
                <a:gd name="T51" fmla="*/ 409 h 764"/>
                <a:gd name="T52" fmla="*/ 759 w 766"/>
                <a:gd name="T53" fmla="*/ 383 h 764"/>
                <a:gd name="T54" fmla="*/ 2 w 766"/>
                <a:gd name="T55" fmla="*/ 351 h 764"/>
                <a:gd name="T56" fmla="*/ 2 w 766"/>
                <a:gd name="T57" fmla="*/ 351 h 764"/>
                <a:gd name="T58" fmla="*/ 762 w 766"/>
                <a:gd name="T59" fmla="*/ 325 h 764"/>
                <a:gd name="T60" fmla="*/ 12 w 766"/>
                <a:gd name="T61" fmla="*/ 323 h 764"/>
                <a:gd name="T62" fmla="*/ 732 w 766"/>
                <a:gd name="T63" fmla="*/ 243 h 764"/>
                <a:gd name="T64" fmla="*/ 29 w 766"/>
                <a:gd name="T65" fmla="*/ 237 h 764"/>
                <a:gd name="T66" fmla="*/ 29 w 766"/>
                <a:gd name="T67" fmla="*/ 237 h 764"/>
                <a:gd name="T68" fmla="*/ 727 w 766"/>
                <a:gd name="T69" fmla="*/ 213 h 764"/>
                <a:gd name="T70" fmla="*/ 47 w 766"/>
                <a:gd name="T71" fmla="*/ 214 h 764"/>
                <a:gd name="T72" fmla="*/ 674 w 766"/>
                <a:gd name="T73" fmla="*/ 144 h 764"/>
                <a:gd name="T74" fmla="*/ 89 w 766"/>
                <a:gd name="T75" fmla="*/ 137 h 764"/>
                <a:gd name="T76" fmla="*/ 89 w 766"/>
                <a:gd name="T77" fmla="*/ 137 h 764"/>
                <a:gd name="T78" fmla="*/ 660 w 766"/>
                <a:gd name="T79" fmla="*/ 118 h 764"/>
                <a:gd name="T80" fmla="*/ 114 w 766"/>
                <a:gd name="T81" fmla="*/ 120 h 764"/>
                <a:gd name="T82" fmla="*/ 588 w 766"/>
                <a:gd name="T83" fmla="*/ 68 h 764"/>
                <a:gd name="T84" fmla="*/ 176 w 766"/>
                <a:gd name="T85" fmla="*/ 60 h 764"/>
                <a:gd name="T86" fmla="*/ 176 w 766"/>
                <a:gd name="T87" fmla="*/ 60 h 764"/>
                <a:gd name="T88" fmla="*/ 567 w 766"/>
                <a:gd name="T89" fmla="*/ 46 h 764"/>
                <a:gd name="T90" fmla="*/ 205 w 766"/>
                <a:gd name="T91" fmla="*/ 51 h 764"/>
                <a:gd name="T92" fmla="*/ 484 w 766"/>
                <a:gd name="T93" fmla="*/ 20 h 764"/>
                <a:gd name="T94" fmla="*/ 283 w 766"/>
                <a:gd name="T95" fmla="*/ 13 h 764"/>
                <a:gd name="T96" fmla="*/ 283 w 766"/>
                <a:gd name="T97" fmla="*/ 13 h 764"/>
                <a:gd name="T98" fmla="*/ 457 w 766"/>
                <a:gd name="T99" fmla="*/ 7 h 764"/>
                <a:gd name="T100" fmla="*/ 313 w 766"/>
                <a:gd name="T101" fmla="*/ 13 h 764"/>
                <a:gd name="T102" fmla="*/ 370 w 766"/>
                <a:gd name="T103" fmla="*/ 0 h 764"/>
                <a:gd name="T104" fmla="*/ 399 w 766"/>
                <a:gd name="T105" fmla="*/ 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6" h="764">
                  <a:moveTo>
                    <a:pt x="424" y="755"/>
                  </a:moveTo>
                  <a:cubicBezTo>
                    <a:pt x="415" y="756"/>
                    <a:pt x="405" y="757"/>
                    <a:pt x="395" y="757"/>
                  </a:cubicBezTo>
                  <a:cubicBezTo>
                    <a:pt x="396" y="764"/>
                    <a:pt x="396" y="764"/>
                    <a:pt x="396" y="764"/>
                  </a:cubicBezTo>
                  <a:cubicBezTo>
                    <a:pt x="405" y="764"/>
                    <a:pt x="415" y="763"/>
                    <a:pt x="425" y="762"/>
                  </a:cubicBezTo>
                  <a:cubicBezTo>
                    <a:pt x="424" y="755"/>
                    <a:pt x="424" y="755"/>
                    <a:pt x="424" y="755"/>
                  </a:cubicBezTo>
                  <a:moveTo>
                    <a:pt x="338" y="755"/>
                  </a:moveTo>
                  <a:cubicBezTo>
                    <a:pt x="337" y="761"/>
                    <a:pt x="337" y="761"/>
                    <a:pt x="337" y="761"/>
                  </a:cubicBezTo>
                  <a:cubicBezTo>
                    <a:pt x="342" y="762"/>
                    <a:pt x="346" y="762"/>
                    <a:pt x="351" y="763"/>
                  </a:cubicBezTo>
                  <a:cubicBezTo>
                    <a:pt x="356" y="763"/>
                    <a:pt x="361" y="764"/>
                    <a:pt x="366" y="764"/>
                  </a:cubicBezTo>
                  <a:cubicBezTo>
                    <a:pt x="366" y="757"/>
                    <a:pt x="366" y="757"/>
                    <a:pt x="366" y="757"/>
                  </a:cubicBezTo>
                  <a:cubicBezTo>
                    <a:pt x="362" y="757"/>
                    <a:pt x="357" y="756"/>
                    <a:pt x="352" y="756"/>
                  </a:cubicBezTo>
                  <a:cubicBezTo>
                    <a:pt x="347" y="756"/>
                    <a:pt x="343" y="755"/>
                    <a:pt x="338" y="755"/>
                  </a:cubicBezTo>
                  <a:moveTo>
                    <a:pt x="481" y="744"/>
                  </a:moveTo>
                  <a:cubicBezTo>
                    <a:pt x="471" y="747"/>
                    <a:pt x="462" y="749"/>
                    <a:pt x="453" y="751"/>
                  </a:cubicBezTo>
                  <a:cubicBezTo>
                    <a:pt x="454" y="758"/>
                    <a:pt x="454" y="758"/>
                    <a:pt x="454" y="758"/>
                  </a:cubicBezTo>
                  <a:cubicBezTo>
                    <a:pt x="464" y="756"/>
                    <a:pt x="473" y="754"/>
                    <a:pt x="482" y="751"/>
                  </a:cubicBezTo>
                  <a:cubicBezTo>
                    <a:pt x="481" y="744"/>
                    <a:pt x="481" y="744"/>
                    <a:pt x="481" y="744"/>
                  </a:cubicBezTo>
                  <a:moveTo>
                    <a:pt x="282" y="743"/>
                  </a:moveTo>
                  <a:cubicBezTo>
                    <a:pt x="280" y="750"/>
                    <a:pt x="280" y="750"/>
                    <a:pt x="280" y="750"/>
                  </a:cubicBezTo>
                  <a:cubicBezTo>
                    <a:pt x="289" y="753"/>
                    <a:pt x="299" y="755"/>
                    <a:pt x="308" y="757"/>
                  </a:cubicBezTo>
                  <a:cubicBezTo>
                    <a:pt x="310" y="750"/>
                    <a:pt x="310" y="750"/>
                    <a:pt x="310" y="750"/>
                  </a:cubicBezTo>
                  <a:cubicBezTo>
                    <a:pt x="300" y="748"/>
                    <a:pt x="291" y="746"/>
                    <a:pt x="282" y="743"/>
                  </a:cubicBezTo>
                  <a:moveTo>
                    <a:pt x="535" y="725"/>
                  </a:moveTo>
                  <a:cubicBezTo>
                    <a:pt x="526" y="729"/>
                    <a:pt x="517" y="733"/>
                    <a:pt x="508" y="736"/>
                  </a:cubicBezTo>
                  <a:cubicBezTo>
                    <a:pt x="510" y="743"/>
                    <a:pt x="510" y="743"/>
                    <a:pt x="510" y="743"/>
                  </a:cubicBezTo>
                  <a:cubicBezTo>
                    <a:pt x="520" y="740"/>
                    <a:pt x="529" y="736"/>
                    <a:pt x="538" y="732"/>
                  </a:cubicBezTo>
                  <a:cubicBezTo>
                    <a:pt x="535" y="725"/>
                    <a:pt x="535" y="725"/>
                    <a:pt x="535" y="725"/>
                  </a:cubicBezTo>
                  <a:moveTo>
                    <a:pt x="228" y="724"/>
                  </a:moveTo>
                  <a:cubicBezTo>
                    <a:pt x="225" y="730"/>
                    <a:pt x="225" y="730"/>
                    <a:pt x="225" y="730"/>
                  </a:cubicBezTo>
                  <a:cubicBezTo>
                    <a:pt x="234" y="734"/>
                    <a:pt x="243" y="738"/>
                    <a:pt x="252" y="741"/>
                  </a:cubicBezTo>
                  <a:cubicBezTo>
                    <a:pt x="254" y="734"/>
                    <a:pt x="254" y="734"/>
                    <a:pt x="254" y="734"/>
                  </a:cubicBezTo>
                  <a:cubicBezTo>
                    <a:pt x="245" y="731"/>
                    <a:pt x="237" y="728"/>
                    <a:pt x="228" y="724"/>
                  </a:cubicBezTo>
                  <a:moveTo>
                    <a:pt x="585" y="698"/>
                  </a:moveTo>
                  <a:cubicBezTo>
                    <a:pt x="577" y="703"/>
                    <a:pt x="569" y="708"/>
                    <a:pt x="560" y="713"/>
                  </a:cubicBezTo>
                  <a:cubicBezTo>
                    <a:pt x="564" y="719"/>
                    <a:pt x="564" y="719"/>
                    <a:pt x="564" y="719"/>
                  </a:cubicBezTo>
                  <a:cubicBezTo>
                    <a:pt x="573" y="714"/>
                    <a:pt x="581" y="710"/>
                    <a:pt x="589" y="704"/>
                  </a:cubicBezTo>
                  <a:cubicBezTo>
                    <a:pt x="585" y="698"/>
                    <a:pt x="585" y="698"/>
                    <a:pt x="585" y="698"/>
                  </a:cubicBezTo>
                  <a:moveTo>
                    <a:pt x="177" y="696"/>
                  </a:moveTo>
                  <a:cubicBezTo>
                    <a:pt x="173" y="702"/>
                    <a:pt x="173" y="702"/>
                    <a:pt x="173" y="702"/>
                  </a:cubicBezTo>
                  <a:cubicBezTo>
                    <a:pt x="181" y="707"/>
                    <a:pt x="190" y="712"/>
                    <a:pt x="198" y="717"/>
                  </a:cubicBezTo>
                  <a:cubicBezTo>
                    <a:pt x="202" y="711"/>
                    <a:pt x="202" y="711"/>
                    <a:pt x="202" y="711"/>
                  </a:cubicBezTo>
                  <a:cubicBezTo>
                    <a:pt x="193" y="706"/>
                    <a:pt x="185" y="701"/>
                    <a:pt x="177" y="696"/>
                  </a:cubicBezTo>
                  <a:moveTo>
                    <a:pt x="631" y="664"/>
                  </a:moveTo>
                  <a:cubicBezTo>
                    <a:pt x="624" y="670"/>
                    <a:pt x="617" y="676"/>
                    <a:pt x="609" y="682"/>
                  </a:cubicBezTo>
                  <a:cubicBezTo>
                    <a:pt x="613" y="687"/>
                    <a:pt x="613" y="687"/>
                    <a:pt x="613" y="687"/>
                  </a:cubicBezTo>
                  <a:cubicBezTo>
                    <a:pt x="621" y="682"/>
                    <a:pt x="629" y="676"/>
                    <a:pt x="636" y="669"/>
                  </a:cubicBezTo>
                  <a:cubicBezTo>
                    <a:pt x="631" y="664"/>
                    <a:pt x="631" y="664"/>
                    <a:pt x="631" y="664"/>
                  </a:cubicBezTo>
                  <a:moveTo>
                    <a:pt x="132" y="661"/>
                  </a:moveTo>
                  <a:cubicBezTo>
                    <a:pt x="127" y="666"/>
                    <a:pt x="127" y="666"/>
                    <a:pt x="127" y="666"/>
                  </a:cubicBezTo>
                  <a:cubicBezTo>
                    <a:pt x="134" y="672"/>
                    <a:pt x="142" y="679"/>
                    <a:pt x="150" y="685"/>
                  </a:cubicBezTo>
                  <a:cubicBezTo>
                    <a:pt x="154" y="679"/>
                    <a:pt x="154" y="679"/>
                    <a:pt x="154" y="679"/>
                  </a:cubicBezTo>
                  <a:cubicBezTo>
                    <a:pt x="146" y="673"/>
                    <a:pt x="139" y="667"/>
                    <a:pt x="132" y="661"/>
                  </a:cubicBezTo>
                  <a:moveTo>
                    <a:pt x="671" y="623"/>
                  </a:moveTo>
                  <a:cubicBezTo>
                    <a:pt x="665" y="630"/>
                    <a:pt x="659" y="637"/>
                    <a:pt x="652" y="644"/>
                  </a:cubicBezTo>
                  <a:cubicBezTo>
                    <a:pt x="657" y="649"/>
                    <a:pt x="657" y="649"/>
                    <a:pt x="657" y="649"/>
                  </a:cubicBezTo>
                  <a:cubicBezTo>
                    <a:pt x="664" y="642"/>
                    <a:pt x="671" y="635"/>
                    <a:pt x="677" y="627"/>
                  </a:cubicBezTo>
                  <a:cubicBezTo>
                    <a:pt x="671" y="623"/>
                    <a:pt x="671" y="623"/>
                    <a:pt x="671" y="623"/>
                  </a:cubicBezTo>
                  <a:moveTo>
                    <a:pt x="92" y="619"/>
                  </a:moveTo>
                  <a:cubicBezTo>
                    <a:pt x="87" y="624"/>
                    <a:pt x="87" y="624"/>
                    <a:pt x="87" y="624"/>
                  </a:cubicBezTo>
                  <a:cubicBezTo>
                    <a:pt x="93" y="631"/>
                    <a:pt x="99" y="639"/>
                    <a:pt x="106" y="646"/>
                  </a:cubicBezTo>
                  <a:cubicBezTo>
                    <a:pt x="111" y="640"/>
                    <a:pt x="111" y="640"/>
                    <a:pt x="111" y="640"/>
                  </a:cubicBezTo>
                  <a:cubicBezTo>
                    <a:pt x="105" y="634"/>
                    <a:pt x="98" y="626"/>
                    <a:pt x="92" y="619"/>
                  </a:cubicBezTo>
                  <a:moveTo>
                    <a:pt x="705" y="576"/>
                  </a:moveTo>
                  <a:cubicBezTo>
                    <a:pt x="700" y="584"/>
                    <a:pt x="695" y="592"/>
                    <a:pt x="689" y="600"/>
                  </a:cubicBezTo>
                  <a:cubicBezTo>
                    <a:pt x="695" y="604"/>
                    <a:pt x="695" y="604"/>
                    <a:pt x="695" y="604"/>
                  </a:cubicBezTo>
                  <a:cubicBezTo>
                    <a:pt x="700" y="596"/>
                    <a:pt x="706" y="588"/>
                    <a:pt x="711" y="579"/>
                  </a:cubicBezTo>
                  <a:cubicBezTo>
                    <a:pt x="705" y="576"/>
                    <a:pt x="705" y="576"/>
                    <a:pt x="705" y="576"/>
                  </a:cubicBezTo>
                  <a:moveTo>
                    <a:pt x="59" y="572"/>
                  </a:moveTo>
                  <a:cubicBezTo>
                    <a:pt x="53" y="576"/>
                    <a:pt x="53" y="576"/>
                    <a:pt x="53" y="576"/>
                  </a:cubicBezTo>
                  <a:cubicBezTo>
                    <a:pt x="58" y="584"/>
                    <a:pt x="63" y="592"/>
                    <a:pt x="69" y="600"/>
                  </a:cubicBezTo>
                  <a:cubicBezTo>
                    <a:pt x="75" y="596"/>
                    <a:pt x="75" y="596"/>
                    <a:pt x="75" y="596"/>
                  </a:cubicBezTo>
                  <a:cubicBezTo>
                    <a:pt x="69" y="589"/>
                    <a:pt x="64" y="580"/>
                    <a:pt x="59" y="572"/>
                  </a:cubicBezTo>
                  <a:moveTo>
                    <a:pt x="731" y="524"/>
                  </a:moveTo>
                  <a:cubicBezTo>
                    <a:pt x="727" y="533"/>
                    <a:pt x="723" y="542"/>
                    <a:pt x="719" y="550"/>
                  </a:cubicBezTo>
                  <a:cubicBezTo>
                    <a:pt x="725" y="554"/>
                    <a:pt x="725" y="554"/>
                    <a:pt x="725" y="554"/>
                  </a:cubicBezTo>
                  <a:cubicBezTo>
                    <a:pt x="730" y="545"/>
                    <a:pt x="734" y="536"/>
                    <a:pt x="737" y="527"/>
                  </a:cubicBezTo>
                  <a:cubicBezTo>
                    <a:pt x="731" y="524"/>
                    <a:pt x="731" y="524"/>
                    <a:pt x="731" y="524"/>
                  </a:cubicBezTo>
                  <a:moveTo>
                    <a:pt x="34" y="520"/>
                  </a:moveTo>
                  <a:cubicBezTo>
                    <a:pt x="27" y="523"/>
                    <a:pt x="27" y="523"/>
                    <a:pt x="27" y="523"/>
                  </a:cubicBezTo>
                  <a:cubicBezTo>
                    <a:pt x="31" y="532"/>
                    <a:pt x="35" y="541"/>
                    <a:pt x="39" y="550"/>
                  </a:cubicBezTo>
                  <a:cubicBezTo>
                    <a:pt x="46" y="547"/>
                    <a:pt x="46" y="547"/>
                    <a:pt x="46" y="547"/>
                  </a:cubicBezTo>
                  <a:cubicBezTo>
                    <a:pt x="42" y="538"/>
                    <a:pt x="38" y="529"/>
                    <a:pt x="34" y="520"/>
                  </a:cubicBezTo>
                  <a:moveTo>
                    <a:pt x="748" y="470"/>
                  </a:moveTo>
                  <a:cubicBezTo>
                    <a:pt x="746" y="479"/>
                    <a:pt x="743" y="488"/>
                    <a:pt x="741" y="498"/>
                  </a:cubicBezTo>
                  <a:cubicBezTo>
                    <a:pt x="747" y="500"/>
                    <a:pt x="747" y="500"/>
                    <a:pt x="747" y="500"/>
                  </a:cubicBezTo>
                  <a:cubicBezTo>
                    <a:pt x="750" y="490"/>
                    <a:pt x="753" y="481"/>
                    <a:pt x="755" y="471"/>
                  </a:cubicBezTo>
                  <a:cubicBezTo>
                    <a:pt x="748" y="470"/>
                    <a:pt x="748" y="470"/>
                    <a:pt x="748" y="470"/>
                  </a:cubicBezTo>
                  <a:moveTo>
                    <a:pt x="17" y="466"/>
                  </a:moveTo>
                  <a:cubicBezTo>
                    <a:pt x="10" y="467"/>
                    <a:pt x="10" y="467"/>
                    <a:pt x="10" y="467"/>
                  </a:cubicBezTo>
                  <a:cubicBezTo>
                    <a:pt x="12" y="477"/>
                    <a:pt x="15" y="486"/>
                    <a:pt x="17" y="496"/>
                  </a:cubicBezTo>
                  <a:cubicBezTo>
                    <a:pt x="24" y="493"/>
                    <a:pt x="24" y="493"/>
                    <a:pt x="24" y="493"/>
                  </a:cubicBezTo>
                  <a:cubicBezTo>
                    <a:pt x="22" y="484"/>
                    <a:pt x="19" y="475"/>
                    <a:pt x="17" y="466"/>
                  </a:cubicBezTo>
                  <a:moveTo>
                    <a:pt x="757" y="412"/>
                  </a:moveTo>
                  <a:cubicBezTo>
                    <a:pt x="757" y="413"/>
                    <a:pt x="757" y="413"/>
                    <a:pt x="757" y="413"/>
                  </a:cubicBezTo>
                  <a:cubicBezTo>
                    <a:pt x="757" y="423"/>
                    <a:pt x="755" y="432"/>
                    <a:pt x="754" y="441"/>
                  </a:cubicBezTo>
                  <a:cubicBezTo>
                    <a:pt x="761" y="443"/>
                    <a:pt x="761" y="443"/>
                    <a:pt x="761" y="443"/>
                  </a:cubicBezTo>
                  <a:cubicBezTo>
                    <a:pt x="763" y="433"/>
                    <a:pt x="764" y="423"/>
                    <a:pt x="764" y="414"/>
                  </a:cubicBezTo>
                  <a:cubicBezTo>
                    <a:pt x="765" y="412"/>
                    <a:pt x="765" y="412"/>
                    <a:pt x="765" y="412"/>
                  </a:cubicBezTo>
                  <a:cubicBezTo>
                    <a:pt x="757" y="412"/>
                    <a:pt x="757" y="412"/>
                    <a:pt x="757" y="412"/>
                  </a:cubicBezTo>
                  <a:moveTo>
                    <a:pt x="9" y="409"/>
                  </a:moveTo>
                  <a:cubicBezTo>
                    <a:pt x="1" y="409"/>
                    <a:pt x="1" y="409"/>
                    <a:pt x="1" y="409"/>
                  </a:cubicBezTo>
                  <a:cubicBezTo>
                    <a:pt x="2" y="419"/>
                    <a:pt x="3" y="429"/>
                    <a:pt x="5" y="439"/>
                  </a:cubicBezTo>
                  <a:cubicBezTo>
                    <a:pt x="12" y="438"/>
                    <a:pt x="12" y="438"/>
                    <a:pt x="12" y="438"/>
                  </a:cubicBezTo>
                  <a:cubicBezTo>
                    <a:pt x="10" y="428"/>
                    <a:pt x="9" y="418"/>
                    <a:pt x="9" y="409"/>
                  </a:cubicBezTo>
                  <a:moveTo>
                    <a:pt x="765" y="354"/>
                  </a:moveTo>
                  <a:cubicBezTo>
                    <a:pt x="758" y="354"/>
                    <a:pt x="758" y="354"/>
                    <a:pt x="758" y="354"/>
                  </a:cubicBezTo>
                  <a:cubicBezTo>
                    <a:pt x="758" y="363"/>
                    <a:pt x="759" y="372"/>
                    <a:pt x="759" y="381"/>
                  </a:cubicBezTo>
                  <a:cubicBezTo>
                    <a:pt x="759" y="383"/>
                    <a:pt x="759" y="383"/>
                    <a:pt x="759" y="383"/>
                  </a:cubicBezTo>
                  <a:cubicBezTo>
                    <a:pt x="766" y="383"/>
                    <a:pt x="766" y="383"/>
                    <a:pt x="766" y="383"/>
                  </a:cubicBezTo>
                  <a:cubicBezTo>
                    <a:pt x="766" y="381"/>
                    <a:pt x="766" y="381"/>
                    <a:pt x="766" y="381"/>
                  </a:cubicBezTo>
                  <a:cubicBezTo>
                    <a:pt x="766" y="372"/>
                    <a:pt x="766" y="363"/>
                    <a:pt x="765" y="354"/>
                  </a:cubicBezTo>
                  <a:moveTo>
                    <a:pt x="2" y="351"/>
                  </a:moveTo>
                  <a:cubicBezTo>
                    <a:pt x="1" y="360"/>
                    <a:pt x="0" y="370"/>
                    <a:pt x="0" y="380"/>
                  </a:cubicBezTo>
                  <a:cubicBezTo>
                    <a:pt x="8" y="380"/>
                    <a:pt x="8" y="380"/>
                    <a:pt x="8" y="380"/>
                  </a:cubicBezTo>
                  <a:cubicBezTo>
                    <a:pt x="8" y="371"/>
                    <a:pt x="8" y="361"/>
                    <a:pt x="9" y="352"/>
                  </a:cubicBezTo>
                  <a:cubicBezTo>
                    <a:pt x="2" y="351"/>
                    <a:pt x="2" y="351"/>
                    <a:pt x="2" y="351"/>
                  </a:cubicBezTo>
                  <a:moveTo>
                    <a:pt x="756" y="296"/>
                  </a:moveTo>
                  <a:cubicBezTo>
                    <a:pt x="749" y="297"/>
                    <a:pt x="749" y="297"/>
                    <a:pt x="749" y="297"/>
                  </a:cubicBezTo>
                  <a:cubicBezTo>
                    <a:pt x="751" y="307"/>
                    <a:pt x="753" y="316"/>
                    <a:pt x="755" y="326"/>
                  </a:cubicBezTo>
                  <a:cubicBezTo>
                    <a:pt x="762" y="325"/>
                    <a:pt x="762" y="325"/>
                    <a:pt x="762" y="325"/>
                  </a:cubicBezTo>
                  <a:cubicBezTo>
                    <a:pt x="760" y="315"/>
                    <a:pt x="758" y="305"/>
                    <a:pt x="756" y="296"/>
                  </a:cubicBezTo>
                  <a:moveTo>
                    <a:pt x="11" y="293"/>
                  </a:moveTo>
                  <a:cubicBezTo>
                    <a:pt x="9" y="303"/>
                    <a:pt x="7" y="312"/>
                    <a:pt x="5" y="322"/>
                  </a:cubicBezTo>
                  <a:cubicBezTo>
                    <a:pt x="12" y="323"/>
                    <a:pt x="12" y="323"/>
                    <a:pt x="12" y="323"/>
                  </a:cubicBezTo>
                  <a:cubicBezTo>
                    <a:pt x="14" y="313"/>
                    <a:pt x="16" y="304"/>
                    <a:pt x="18" y="295"/>
                  </a:cubicBezTo>
                  <a:cubicBezTo>
                    <a:pt x="11" y="293"/>
                    <a:pt x="11" y="293"/>
                    <a:pt x="11" y="293"/>
                  </a:cubicBezTo>
                  <a:moveTo>
                    <a:pt x="739" y="240"/>
                  </a:moveTo>
                  <a:cubicBezTo>
                    <a:pt x="732" y="243"/>
                    <a:pt x="732" y="243"/>
                    <a:pt x="732" y="243"/>
                  </a:cubicBezTo>
                  <a:cubicBezTo>
                    <a:pt x="735" y="251"/>
                    <a:pt x="739" y="261"/>
                    <a:pt x="742" y="270"/>
                  </a:cubicBezTo>
                  <a:cubicBezTo>
                    <a:pt x="748" y="267"/>
                    <a:pt x="748" y="267"/>
                    <a:pt x="748" y="267"/>
                  </a:cubicBezTo>
                  <a:cubicBezTo>
                    <a:pt x="746" y="259"/>
                    <a:pt x="742" y="249"/>
                    <a:pt x="739" y="240"/>
                  </a:cubicBezTo>
                  <a:moveTo>
                    <a:pt x="29" y="237"/>
                  </a:moveTo>
                  <a:cubicBezTo>
                    <a:pt x="25" y="246"/>
                    <a:pt x="22" y="256"/>
                    <a:pt x="19" y="265"/>
                  </a:cubicBezTo>
                  <a:cubicBezTo>
                    <a:pt x="26" y="267"/>
                    <a:pt x="26" y="267"/>
                    <a:pt x="26" y="267"/>
                  </a:cubicBezTo>
                  <a:cubicBezTo>
                    <a:pt x="28" y="258"/>
                    <a:pt x="32" y="249"/>
                    <a:pt x="35" y="240"/>
                  </a:cubicBezTo>
                  <a:cubicBezTo>
                    <a:pt x="29" y="237"/>
                    <a:pt x="29" y="237"/>
                    <a:pt x="29" y="237"/>
                  </a:cubicBezTo>
                  <a:moveTo>
                    <a:pt x="713" y="187"/>
                  </a:moveTo>
                  <a:cubicBezTo>
                    <a:pt x="707" y="191"/>
                    <a:pt x="707" y="191"/>
                    <a:pt x="707" y="191"/>
                  </a:cubicBezTo>
                  <a:cubicBezTo>
                    <a:pt x="711" y="199"/>
                    <a:pt x="716" y="208"/>
                    <a:pt x="720" y="216"/>
                  </a:cubicBezTo>
                  <a:cubicBezTo>
                    <a:pt x="727" y="213"/>
                    <a:pt x="727" y="213"/>
                    <a:pt x="727" y="213"/>
                  </a:cubicBezTo>
                  <a:cubicBezTo>
                    <a:pt x="722" y="205"/>
                    <a:pt x="718" y="196"/>
                    <a:pt x="713" y="187"/>
                  </a:cubicBezTo>
                  <a:moveTo>
                    <a:pt x="55" y="185"/>
                  </a:moveTo>
                  <a:cubicBezTo>
                    <a:pt x="50" y="193"/>
                    <a:pt x="45" y="202"/>
                    <a:pt x="41" y="211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51" y="205"/>
                    <a:pt x="56" y="197"/>
                    <a:pt x="61" y="189"/>
                  </a:cubicBezTo>
                  <a:cubicBezTo>
                    <a:pt x="55" y="185"/>
                    <a:pt x="55" y="185"/>
                    <a:pt x="55" y="185"/>
                  </a:cubicBezTo>
                  <a:moveTo>
                    <a:pt x="679" y="140"/>
                  </a:moveTo>
                  <a:cubicBezTo>
                    <a:pt x="674" y="144"/>
                    <a:pt x="674" y="144"/>
                    <a:pt x="674" y="144"/>
                  </a:cubicBezTo>
                  <a:cubicBezTo>
                    <a:pt x="680" y="152"/>
                    <a:pt x="685" y="159"/>
                    <a:pt x="691" y="167"/>
                  </a:cubicBezTo>
                  <a:cubicBezTo>
                    <a:pt x="697" y="163"/>
                    <a:pt x="697" y="163"/>
                    <a:pt x="697" y="163"/>
                  </a:cubicBezTo>
                  <a:cubicBezTo>
                    <a:pt x="691" y="155"/>
                    <a:pt x="685" y="147"/>
                    <a:pt x="679" y="140"/>
                  </a:cubicBezTo>
                  <a:moveTo>
                    <a:pt x="89" y="137"/>
                  </a:moveTo>
                  <a:cubicBezTo>
                    <a:pt x="83" y="145"/>
                    <a:pt x="77" y="153"/>
                    <a:pt x="71" y="160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83" y="157"/>
                    <a:pt x="89" y="149"/>
                    <a:pt x="95" y="142"/>
                  </a:cubicBezTo>
                  <a:cubicBezTo>
                    <a:pt x="89" y="137"/>
                    <a:pt x="89" y="137"/>
                    <a:pt x="89" y="137"/>
                  </a:cubicBezTo>
                  <a:moveTo>
                    <a:pt x="639" y="97"/>
                  </a:moveTo>
                  <a:cubicBezTo>
                    <a:pt x="634" y="103"/>
                    <a:pt x="634" y="103"/>
                    <a:pt x="634" y="103"/>
                  </a:cubicBezTo>
                  <a:cubicBezTo>
                    <a:pt x="641" y="109"/>
                    <a:pt x="648" y="116"/>
                    <a:pt x="655" y="122"/>
                  </a:cubicBezTo>
                  <a:cubicBezTo>
                    <a:pt x="660" y="118"/>
                    <a:pt x="660" y="118"/>
                    <a:pt x="660" y="118"/>
                  </a:cubicBezTo>
                  <a:cubicBezTo>
                    <a:pt x="653" y="110"/>
                    <a:pt x="646" y="104"/>
                    <a:pt x="639" y="97"/>
                  </a:cubicBezTo>
                  <a:moveTo>
                    <a:pt x="130" y="95"/>
                  </a:moveTo>
                  <a:cubicBezTo>
                    <a:pt x="122" y="102"/>
                    <a:pt x="115" y="109"/>
                    <a:pt x="109" y="116"/>
                  </a:cubicBezTo>
                  <a:cubicBezTo>
                    <a:pt x="114" y="120"/>
                    <a:pt x="114" y="120"/>
                    <a:pt x="114" y="120"/>
                  </a:cubicBezTo>
                  <a:cubicBezTo>
                    <a:pt x="120" y="114"/>
                    <a:pt x="127" y="107"/>
                    <a:pt x="135" y="101"/>
                  </a:cubicBezTo>
                  <a:cubicBezTo>
                    <a:pt x="130" y="95"/>
                    <a:pt x="130" y="95"/>
                    <a:pt x="130" y="95"/>
                  </a:cubicBezTo>
                  <a:moveTo>
                    <a:pt x="592" y="61"/>
                  </a:moveTo>
                  <a:cubicBezTo>
                    <a:pt x="588" y="68"/>
                    <a:pt x="588" y="68"/>
                    <a:pt x="588" y="68"/>
                  </a:cubicBezTo>
                  <a:cubicBezTo>
                    <a:pt x="596" y="73"/>
                    <a:pt x="604" y="78"/>
                    <a:pt x="612" y="84"/>
                  </a:cubicBezTo>
                  <a:cubicBezTo>
                    <a:pt x="616" y="79"/>
                    <a:pt x="616" y="79"/>
                    <a:pt x="616" y="79"/>
                  </a:cubicBezTo>
                  <a:cubicBezTo>
                    <a:pt x="609" y="73"/>
                    <a:pt x="600" y="67"/>
                    <a:pt x="592" y="61"/>
                  </a:cubicBezTo>
                  <a:moveTo>
                    <a:pt x="176" y="60"/>
                  </a:moveTo>
                  <a:cubicBezTo>
                    <a:pt x="168" y="65"/>
                    <a:pt x="160" y="71"/>
                    <a:pt x="152" y="77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5" y="77"/>
                    <a:pt x="172" y="71"/>
                    <a:pt x="180" y="66"/>
                  </a:cubicBezTo>
                  <a:cubicBezTo>
                    <a:pt x="176" y="60"/>
                    <a:pt x="176" y="60"/>
                    <a:pt x="176" y="60"/>
                  </a:cubicBezTo>
                  <a:moveTo>
                    <a:pt x="541" y="33"/>
                  </a:moveTo>
                  <a:cubicBezTo>
                    <a:pt x="538" y="40"/>
                    <a:pt x="538" y="40"/>
                    <a:pt x="538" y="40"/>
                  </a:cubicBezTo>
                  <a:cubicBezTo>
                    <a:pt x="547" y="44"/>
                    <a:pt x="555" y="48"/>
                    <a:pt x="564" y="53"/>
                  </a:cubicBezTo>
                  <a:cubicBezTo>
                    <a:pt x="567" y="46"/>
                    <a:pt x="567" y="46"/>
                    <a:pt x="567" y="46"/>
                  </a:cubicBezTo>
                  <a:cubicBezTo>
                    <a:pt x="559" y="42"/>
                    <a:pt x="550" y="37"/>
                    <a:pt x="541" y="33"/>
                  </a:cubicBezTo>
                  <a:moveTo>
                    <a:pt x="228" y="32"/>
                  </a:moveTo>
                  <a:cubicBezTo>
                    <a:pt x="219" y="36"/>
                    <a:pt x="210" y="41"/>
                    <a:pt x="202" y="45"/>
                  </a:cubicBezTo>
                  <a:cubicBezTo>
                    <a:pt x="205" y="51"/>
                    <a:pt x="205" y="51"/>
                    <a:pt x="205" y="51"/>
                  </a:cubicBezTo>
                  <a:cubicBezTo>
                    <a:pt x="214" y="47"/>
                    <a:pt x="222" y="43"/>
                    <a:pt x="231" y="39"/>
                  </a:cubicBezTo>
                  <a:cubicBezTo>
                    <a:pt x="228" y="32"/>
                    <a:pt x="228" y="32"/>
                    <a:pt x="228" y="32"/>
                  </a:cubicBezTo>
                  <a:moveTo>
                    <a:pt x="486" y="13"/>
                  </a:moveTo>
                  <a:cubicBezTo>
                    <a:pt x="484" y="20"/>
                    <a:pt x="484" y="20"/>
                    <a:pt x="484" y="20"/>
                  </a:cubicBezTo>
                  <a:cubicBezTo>
                    <a:pt x="493" y="23"/>
                    <a:pt x="502" y="26"/>
                    <a:pt x="511" y="29"/>
                  </a:cubicBezTo>
                  <a:cubicBezTo>
                    <a:pt x="514" y="22"/>
                    <a:pt x="514" y="22"/>
                    <a:pt x="514" y="22"/>
                  </a:cubicBezTo>
                  <a:cubicBezTo>
                    <a:pt x="505" y="19"/>
                    <a:pt x="495" y="16"/>
                    <a:pt x="486" y="13"/>
                  </a:cubicBezTo>
                  <a:moveTo>
                    <a:pt x="283" y="13"/>
                  </a:moveTo>
                  <a:cubicBezTo>
                    <a:pt x="274" y="15"/>
                    <a:pt x="264" y="18"/>
                    <a:pt x="255" y="21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7" y="25"/>
                    <a:pt x="276" y="22"/>
                    <a:pt x="285" y="20"/>
                  </a:cubicBezTo>
                  <a:cubicBezTo>
                    <a:pt x="283" y="13"/>
                    <a:pt x="283" y="13"/>
                    <a:pt x="283" y="13"/>
                  </a:cubicBezTo>
                  <a:moveTo>
                    <a:pt x="428" y="2"/>
                  </a:moveTo>
                  <a:cubicBezTo>
                    <a:pt x="428" y="9"/>
                    <a:pt x="428" y="9"/>
                    <a:pt x="428" y="9"/>
                  </a:cubicBezTo>
                  <a:cubicBezTo>
                    <a:pt x="437" y="11"/>
                    <a:pt x="447" y="12"/>
                    <a:pt x="456" y="14"/>
                  </a:cubicBezTo>
                  <a:cubicBezTo>
                    <a:pt x="457" y="7"/>
                    <a:pt x="457" y="7"/>
                    <a:pt x="457" y="7"/>
                  </a:cubicBezTo>
                  <a:cubicBezTo>
                    <a:pt x="448" y="5"/>
                    <a:pt x="438" y="3"/>
                    <a:pt x="428" y="2"/>
                  </a:cubicBezTo>
                  <a:moveTo>
                    <a:pt x="341" y="1"/>
                  </a:moveTo>
                  <a:cubicBezTo>
                    <a:pt x="331" y="3"/>
                    <a:pt x="321" y="4"/>
                    <a:pt x="312" y="6"/>
                  </a:cubicBezTo>
                  <a:cubicBezTo>
                    <a:pt x="313" y="13"/>
                    <a:pt x="313" y="13"/>
                    <a:pt x="313" y="13"/>
                  </a:cubicBezTo>
                  <a:cubicBezTo>
                    <a:pt x="322" y="11"/>
                    <a:pt x="332" y="10"/>
                    <a:pt x="341" y="9"/>
                  </a:cubicBezTo>
                  <a:cubicBezTo>
                    <a:pt x="341" y="1"/>
                    <a:pt x="341" y="1"/>
                    <a:pt x="341" y="1"/>
                  </a:cubicBezTo>
                  <a:moveTo>
                    <a:pt x="383" y="0"/>
                  </a:moveTo>
                  <a:cubicBezTo>
                    <a:pt x="379" y="0"/>
                    <a:pt x="374" y="0"/>
                    <a:pt x="370" y="0"/>
                  </a:cubicBezTo>
                  <a:cubicBezTo>
                    <a:pt x="370" y="7"/>
                    <a:pt x="370" y="7"/>
                    <a:pt x="370" y="7"/>
                  </a:cubicBezTo>
                  <a:cubicBezTo>
                    <a:pt x="375" y="7"/>
                    <a:pt x="380" y="7"/>
                    <a:pt x="384" y="7"/>
                  </a:cubicBezTo>
                  <a:cubicBezTo>
                    <a:pt x="389" y="7"/>
                    <a:pt x="394" y="7"/>
                    <a:pt x="399" y="7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4" y="0"/>
                    <a:pt x="388" y="0"/>
                    <a:pt x="38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406"/>
            <p:cNvSpPr>
              <a:spLocks noEditPoints="1"/>
            </p:cNvSpPr>
            <p:nvPr/>
          </p:nvSpPr>
          <p:spPr bwMode="auto">
            <a:xfrm>
              <a:off x="2192338" y="-471488"/>
              <a:ext cx="7810500" cy="7804151"/>
            </a:xfrm>
            <a:custGeom>
              <a:avLst/>
              <a:gdLst>
                <a:gd name="T0" fmla="*/ 1085 w 2080"/>
                <a:gd name="T1" fmla="*/ 2077 h 2078"/>
                <a:gd name="T2" fmla="*/ 1141 w 2080"/>
                <a:gd name="T3" fmla="*/ 2066 h 2078"/>
                <a:gd name="T4" fmla="*/ 884 w 2080"/>
                <a:gd name="T5" fmla="*/ 2059 h 2078"/>
                <a:gd name="T6" fmla="*/ 856 w 2080"/>
                <a:gd name="T7" fmla="*/ 2054 h 2078"/>
                <a:gd name="T8" fmla="*/ 798 w 2080"/>
                <a:gd name="T9" fmla="*/ 2049 h 2078"/>
                <a:gd name="T10" fmla="*/ 714 w 2080"/>
                <a:gd name="T11" fmla="*/ 2026 h 2078"/>
                <a:gd name="T12" fmla="*/ 663 w 2080"/>
                <a:gd name="T13" fmla="*/ 2000 h 2078"/>
                <a:gd name="T14" fmla="*/ 1419 w 2080"/>
                <a:gd name="T15" fmla="*/ 1999 h 2078"/>
                <a:gd name="T16" fmla="*/ 1475 w 2080"/>
                <a:gd name="T17" fmla="*/ 1983 h 2078"/>
                <a:gd name="T18" fmla="*/ 1501 w 2080"/>
                <a:gd name="T19" fmla="*/ 1970 h 2078"/>
                <a:gd name="T20" fmla="*/ 1548 w 2080"/>
                <a:gd name="T21" fmla="*/ 1937 h 2078"/>
                <a:gd name="T22" fmla="*/ 1621 w 2080"/>
                <a:gd name="T23" fmla="*/ 1892 h 2078"/>
                <a:gd name="T24" fmla="*/ 413 w 2080"/>
                <a:gd name="T25" fmla="*/ 1859 h 2078"/>
                <a:gd name="T26" fmla="*/ 391 w 2080"/>
                <a:gd name="T27" fmla="*/ 1841 h 2078"/>
                <a:gd name="T28" fmla="*/ 342 w 2080"/>
                <a:gd name="T29" fmla="*/ 1809 h 2078"/>
                <a:gd name="T30" fmla="*/ 280 w 2080"/>
                <a:gd name="T31" fmla="*/ 1748 h 2078"/>
                <a:gd name="T32" fmla="*/ 248 w 2080"/>
                <a:gd name="T33" fmla="*/ 1700 h 2078"/>
                <a:gd name="T34" fmla="*/ 1833 w 2080"/>
                <a:gd name="T35" fmla="*/ 1700 h 2078"/>
                <a:gd name="T36" fmla="*/ 1874 w 2080"/>
                <a:gd name="T37" fmla="*/ 1659 h 2078"/>
                <a:gd name="T38" fmla="*/ 1891 w 2080"/>
                <a:gd name="T39" fmla="*/ 1636 h 2078"/>
                <a:gd name="T40" fmla="*/ 1917 w 2080"/>
                <a:gd name="T41" fmla="*/ 1584 h 2078"/>
                <a:gd name="T42" fmla="*/ 1960 w 2080"/>
                <a:gd name="T43" fmla="*/ 1509 h 2078"/>
                <a:gd name="T44" fmla="*/ 96 w 2080"/>
                <a:gd name="T45" fmla="*/ 1458 h 2078"/>
                <a:gd name="T46" fmla="*/ 85 w 2080"/>
                <a:gd name="T47" fmla="*/ 1432 h 2078"/>
                <a:gd name="T48" fmla="*/ 58 w 2080"/>
                <a:gd name="T49" fmla="*/ 1381 h 2078"/>
                <a:gd name="T50" fmla="*/ 33 w 2080"/>
                <a:gd name="T51" fmla="*/ 1298 h 2078"/>
                <a:gd name="T52" fmla="*/ 27 w 2080"/>
                <a:gd name="T53" fmla="*/ 1240 h 2078"/>
                <a:gd name="T54" fmla="*/ 2053 w 2080"/>
                <a:gd name="T55" fmla="*/ 1238 h 2078"/>
                <a:gd name="T56" fmla="*/ 2070 w 2080"/>
                <a:gd name="T57" fmla="*/ 1183 h 2078"/>
                <a:gd name="T58" fmla="*/ 2066 w 2080"/>
                <a:gd name="T59" fmla="*/ 1153 h 2078"/>
                <a:gd name="T60" fmla="*/ 8 w 2080"/>
                <a:gd name="T61" fmla="*/ 1070 h 2078"/>
                <a:gd name="T62" fmla="*/ 0 w 2080"/>
                <a:gd name="T63" fmla="*/ 1041 h 2078"/>
                <a:gd name="T64" fmla="*/ 2 w 2080"/>
                <a:gd name="T65" fmla="*/ 983 h 2078"/>
                <a:gd name="T66" fmla="*/ 10 w 2080"/>
                <a:gd name="T67" fmla="*/ 897 h 2078"/>
                <a:gd name="T68" fmla="*/ 2070 w 2080"/>
                <a:gd name="T69" fmla="*/ 891 h 2078"/>
                <a:gd name="T70" fmla="*/ 2065 w 2080"/>
                <a:gd name="T71" fmla="*/ 863 h 2078"/>
                <a:gd name="T72" fmla="*/ 2047 w 2080"/>
                <a:gd name="T73" fmla="*/ 808 h 2078"/>
                <a:gd name="T74" fmla="*/ 2024 w 2080"/>
                <a:gd name="T75" fmla="*/ 725 h 2078"/>
                <a:gd name="T76" fmla="*/ 2012 w 2080"/>
                <a:gd name="T77" fmla="*/ 668 h 2078"/>
                <a:gd name="T78" fmla="*/ 88 w 2080"/>
                <a:gd name="T79" fmla="*/ 620 h 2078"/>
                <a:gd name="T80" fmla="*/ 120 w 2080"/>
                <a:gd name="T81" fmla="*/ 571 h 2078"/>
                <a:gd name="T82" fmla="*/ 133 w 2080"/>
                <a:gd name="T83" fmla="*/ 545 h 2078"/>
                <a:gd name="T84" fmla="*/ 156 w 2080"/>
                <a:gd name="T85" fmla="*/ 492 h 2078"/>
                <a:gd name="T86" fmla="*/ 205 w 2080"/>
                <a:gd name="T87" fmla="*/ 420 h 2078"/>
                <a:gd name="T88" fmla="*/ 1873 w 2080"/>
                <a:gd name="T89" fmla="*/ 417 h 2078"/>
                <a:gd name="T90" fmla="*/ 1855 w 2080"/>
                <a:gd name="T91" fmla="*/ 394 h 2078"/>
                <a:gd name="T92" fmla="*/ 1813 w 2080"/>
                <a:gd name="T93" fmla="*/ 354 h 2078"/>
                <a:gd name="T94" fmla="*/ 1753 w 2080"/>
                <a:gd name="T95" fmla="*/ 292 h 2078"/>
                <a:gd name="T96" fmla="*/ 1715 w 2080"/>
                <a:gd name="T97" fmla="*/ 248 h 2078"/>
                <a:gd name="T98" fmla="*/ 407 w 2080"/>
                <a:gd name="T99" fmla="*/ 215 h 2078"/>
                <a:gd name="T100" fmla="*/ 458 w 2080"/>
                <a:gd name="T101" fmla="*/ 187 h 2078"/>
                <a:gd name="T102" fmla="*/ 482 w 2080"/>
                <a:gd name="T103" fmla="*/ 171 h 2078"/>
                <a:gd name="T104" fmla="*/ 527 w 2080"/>
                <a:gd name="T105" fmla="*/ 135 h 2078"/>
                <a:gd name="T106" fmla="*/ 604 w 2080"/>
                <a:gd name="T107" fmla="*/ 96 h 2078"/>
                <a:gd name="T108" fmla="*/ 1472 w 2080"/>
                <a:gd name="T109" fmla="*/ 93 h 2078"/>
                <a:gd name="T110" fmla="*/ 1445 w 2080"/>
                <a:gd name="T111" fmla="*/ 82 h 2078"/>
                <a:gd name="T112" fmla="*/ 1389 w 2080"/>
                <a:gd name="T113" fmla="*/ 68 h 2078"/>
                <a:gd name="T114" fmla="*/ 1307 w 2080"/>
                <a:gd name="T115" fmla="*/ 42 h 2078"/>
                <a:gd name="T116" fmla="*/ 1252 w 2080"/>
                <a:gd name="T117" fmla="*/ 22 h 2078"/>
                <a:gd name="T118" fmla="*/ 879 w 2080"/>
                <a:gd name="T119" fmla="*/ 12 h 2078"/>
                <a:gd name="T120" fmla="*/ 937 w 2080"/>
                <a:gd name="T121" fmla="*/ 12 h 2078"/>
                <a:gd name="T122" fmla="*/ 966 w 2080"/>
                <a:gd name="T123" fmla="*/ 10 h 2078"/>
                <a:gd name="T124" fmla="*/ 1023 w 2080"/>
                <a:gd name="T125" fmla="*/ 0 h 2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80" h="2078">
                  <a:moveTo>
                    <a:pt x="998" y="2070"/>
                  </a:moveTo>
                  <a:cubicBezTo>
                    <a:pt x="998" y="2077"/>
                    <a:pt x="998" y="2077"/>
                    <a:pt x="998" y="2077"/>
                  </a:cubicBezTo>
                  <a:cubicBezTo>
                    <a:pt x="1008" y="2077"/>
                    <a:pt x="1017" y="2078"/>
                    <a:pt x="1027" y="2078"/>
                  </a:cubicBezTo>
                  <a:cubicBezTo>
                    <a:pt x="1027" y="2071"/>
                    <a:pt x="1027" y="2071"/>
                    <a:pt x="1027" y="2071"/>
                  </a:cubicBezTo>
                  <a:cubicBezTo>
                    <a:pt x="1017" y="2070"/>
                    <a:pt x="1008" y="2070"/>
                    <a:pt x="998" y="2070"/>
                  </a:cubicBezTo>
                  <a:moveTo>
                    <a:pt x="1084" y="2070"/>
                  </a:moveTo>
                  <a:cubicBezTo>
                    <a:pt x="1075" y="2070"/>
                    <a:pt x="1065" y="2070"/>
                    <a:pt x="1056" y="2071"/>
                  </a:cubicBezTo>
                  <a:cubicBezTo>
                    <a:pt x="1056" y="2078"/>
                    <a:pt x="1056" y="2078"/>
                    <a:pt x="1056" y="2078"/>
                  </a:cubicBezTo>
                  <a:cubicBezTo>
                    <a:pt x="1065" y="2078"/>
                    <a:pt x="1075" y="2077"/>
                    <a:pt x="1085" y="2077"/>
                  </a:cubicBezTo>
                  <a:cubicBezTo>
                    <a:pt x="1084" y="2070"/>
                    <a:pt x="1084" y="2070"/>
                    <a:pt x="1084" y="2070"/>
                  </a:cubicBezTo>
                  <a:moveTo>
                    <a:pt x="941" y="2066"/>
                  </a:moveTo>
                  <a:cubicBezTo>
                    <a:pt x="940" y="2073"/>
                    <a:pt x="940" y="2073"/>
                    <a:pt x="940" y="2073"/>
                  </a:cubicBezTo>
                  <a:cubicBezTo>
                    <a:pt x="945" y="2074"/>
                    <a:pt x="949" y="2074"/>
                    <a:pt x="954" y="2074"/>
                  </a:cubicBezTo>
                  <a:cubicBezTo>
                    <a:pt x="959" y="2075"/>
                    <a:pt x="964" y="2075"/>
                    <a:pt x="969" y="2075"/>
                  </a:cubicBezTo>
                  <a:cubicBezTo>
                    <a:pt x="969" y="2068"/>
                    <a:pt x="969" y="2068"/>
                    <a:pt x="969" y="2068"/>
                  </a:cubicBezTo>
                  <a:cubicBezTo>
                    <a:pt x="964" y="2068"/>
                    <a:pt x="959" y="2068"/>
                    <a:pt x="954" y="2067"/>
                  </a:cubicBezTo>
                  <a:cubicBezTo>
                    <a:pt x="950" y="2067"/>
                    <a:pt x="945" y="2066"/>
                    <a:pt x="941" y="2066"/>
                  </a:cubicBezTo>
                  <a:moveTo>
                    <a:pt x="1141" y="2066"/>
                  </a:moveTo>
                  <a:cubicBezTo>
                    <a:pt x="1132" y="2067"/>
                    <a:pt x="1122" y="2068"/>
                    <a:pt x="1113" y="2068"/>
                  </a:cubicBezTo>
                  <a:cubicBezTo>
                    <a:pt x="1113" y="2075"/>
                    <a:pt x="1113" y="2075"/>
                    <a:pt x="1113" y="2075"/>
                  </a:cubicBezTo>
                  <a:cubicBezTo>
                    <a:pt x="1123" y="2075"/>
                    <a:pt x="1133" y="2074"/>
                    <a:pt x="1142" y="2073"/>
                  </a:cubicBezTo>
                  <a:cubicBezTo>
                    <a:pt x="1141" y="2066"/>
                    <a:pt x="1141" y="2066"/>
                    <a:pt x="1141" y="2066"/>
                  </a:cubicBezTo>
                  <a:moveTo>
                    <a:pt x="884" y="2059"/>
                  </a:moveTo>
                  <a:cubicBezTo>
                    <a:pt x="883" y="2066"/>
                    <a:pt x="883" y="2066"/>
                    <a:pt x="883" y="2066"/>
                  </a:cubicBezTo>
                  <a:cubicBezTo>
                    <a:pt x="892" y="2068"/>
                    <a:pt x="902" y="2069"/>
                    <a:pt x="911" y="2070"/>
                  </a:cubicBezTo>
                  <a:cubicBezTo>
                    <a:pt x="912" y="2063"/>
                    <a:pt x="912" y="2063"/>
                    <a:pt x="912" y="2063"/>
                  </a:cubicBezTo>
                  <a:cubicBezTo>
                    <a:pt x="903" y="2061"/>
                    <a:pt x="893" y="2060"/>
                    <a:pt x="884" y="2059"/>
                  </a:cubicBezTo>
                  <a:moveTo>
                    <a:pt x="1198" y="2059"/>
                  </a:moveTo>
                  <a:cubicBezTo>
                    <a:pt x="1189" y="2060"/>
                    <a:pt x="1179" y="2061"/>
                    <a:pt x="1170" y="2063"/>
                  </a:cubicBezTo>
                  <a:cubicBezTo>
                    <a:pt x="1171" y="2070"/>
                    <a:pt x="1171" y="2070"/>
                    <a:pt x="1171" y="2070"/>
                  </a:cubicBezTo>
                  <a:cubicBezTo>
                    <a:pt x="1180" y="2069"/>
                    <a:pt x="1190" y="2067"/>
                    <a:pt x="1199" y="2066"/>
                  </a:cubicBezTo>
                  <a:cubicBezTo>
                    <a:pt x="1198" y="2059"/>
                    <a:pt x="1198" y="2059"/>
                    <a:pt x="1198" y="2059"/>
                  </a:cubicBezTo>
                  <a:moveTo>
                    <a:pt x="828" y="2049"/>
                  </a:moveTo>
                  <a:cubicBezTo>
                    <a:pt x="826" y="2056"/>
                    <a:pt x="826" y="2056"/>
                    <a:pt x="826" y="2056"/>
                  </a:cubicBezTo>
                  <a:cubicBezTo>
                    <a:pt x="835" y="2058"/>
                    <a:pt x="845" y="2059"/>
                    <a:pt x="854" y="2061"/>
                  </a:cubicBezTo>
                  <a:cubicBezTo>
                    <a:pt x="856" y="2054"/>
                    <a:pt x="856" y="2054"/>
                    <a:pt x="856" y="2054"/>
                  </a:cubicBezTo>
                  <a:cubicBezTo>
                    <a:pt x="846" y="2053"/>
                    <a:pt x="837" y="2051"/>
                    <a:pt x="828" y="2049"/>
                  </a:cubicBezTo>
                  <a:moveTo>
                    <a:pt x="1255" y="2049"/>
                  </a:moveTo>
                  <a:cubicBezTo>
                    <a:pt x="1245" y="2050"/>
                    <a:pt x="1236" y="2052"/>
                    <a:pt x="1227" y="2054"/>
                  </a:cubicBezTo>
                  <a:cubicBezTo>
                    <a:pt x="1228" y="2061"/>
                    <a:pt x="1228" y="2061"/>
                    <a:pt x="1228" y="2061"/>
                  </a:cubicBezTo>
                  <a:cubicBezTo>
                    <a:pt x="1237" y="2059"/>
                    <a:pt x="1247" y="2057"/>
                    <a:pt x="1256" y="2055"/>
                  </a:cubicBezTo>
                  <a:cubicBezTo>
                    <a:pt x="1255" y="2049"/>
                    <a:pt x="1255" y="2049"/>
                    <a:pt x="1255" y="2049"/>
                  </a:cubicBezTo>
                  <a:moveTo>
                    <a:pt x="772" y="2035"/>
                  </a:moveTo>
                  <a:cubicBezTo>
                    <a:pt x="770" y="2042"/>
                    <a:pt x="770" y="2042"/>
                    <a:pt x="770" y="2042"/>
                  </a:cubicBezTo>
                  <a:cubicBezTo>
                    <a:pt x="779" y="2045"/>
                    <a:pt x="788" y="2047"/>
                    <a:pt x="798" y="2049"/>
                  </a:cubicBezTo>
                  <a:cubicBezTo>
                    <a:pt x="800" y="2042"/>
                    <a:pt x="800" y="2042"/>
                    <a:pt x="800" y="2042"/>
                  </a:cubicBezTo>
                  <a:cubicBezTo>
                    <a:pt x="790" y="2040"/>
                    <a:pt x="781" y="2038"/>
                    <a:pt x="772" y="2035"/>
                  </a:cubicBezTo>
                  <a:moveTo>
                    <a:pt x="1311" y="2035"/>
                  </a:moveTo>
                  <a:cubicBezTo>
                    <a:pt x="1301" y="2037"/>
                    <a:pt x="1292" y="2040"/>
                    <a:pt x="1283" y="2042"/>
                  </a:cubicBezTo>
                  <a:cubicBezTo>
                    <a:pt x="1285" y="2049"/>
                    <a:pt x="1285" y="2049"/>
                    <a:pt x="1285" y="2049"/>
                  </a:cubicBezTo>
                  <a:cubicBezTo>
                    <a:pt x="1294" y="2047"/>
                    <a:pt x="1303" y="2044"/>
                    <a:pt x="1312" y="2042"/>
                  </a:cubicBezTo>
                  <a:cubicBezTo>
                    <a:pt x="1311" y="2035"/>
                    <a:pt x="1311" y="2035"/>
                    <a:pt x="1311" y="2035"/>
                  </a:cubicBezTo>
                  <a:moveTo>
                    <a:pt x="717" y="2019"/>
                  </a:moveTo>
                  <a:cubicBezTo>
                    <a:pt x="714" y="2026"/>
                    <a:pt x="714" y="2026"/>
                    <a:pt x="714" y="2026"/>
                  </a:cubicBezTo>
                  <a:cubicBezTo>
                    <a:pt x="724" y="2029"/>
                    <a:pt x="733" y="2032"/>
                    <a:pt x="742" y="2034"/>
                  </a:cubicBezTo>
                  <a:cubicBezTo>
                    <a:pt x="744" y="2028"/>
                    <a:pt x="744" y="2028"/>
                    <a:pt x="744" y="2028"/>
                  </a:cubicBezTo>
                  <a:cubicBezTo>
                    <a:pt x="735" y="2025"/>
                    <a:pt x="726" y="2022"/>
                    <a:pt x="717" y="2019"/>
                  </a:cubicBezTo>
                  <a:moveTo>
                    <a:pt x="1365" y="2018"/>
                  </a:moveTo>
                  <a:cubicBezTo>
                    <a:pt x="1356" y="2021"/>
                    <a:pt x="1347" y="2024"/>
                    <a:pt x="1338" y="2027"/>
                  </a:cubicBezTo>
                  <a:cubicBezTo>
                    <a:pt x="1340" y="2034"/>
                    <a:pt x="1340" y="2034"/>
                    <a:pt x="1340" y="2034"/>
                  </a:cubicBezTo>
                  <a:cubicBezTo>
                    <a:pt x="1349" y="2031"/>
                    <a:pt x="1359" y="2028"/>
                    <a:pt x="1367" y="2025"/>
                  </a:cubicBezTo>
                  <a:cubicBezTo>
                    <a:pt x="1365" y="2018"/>
                    <a:pt x="1365" y="2018"/>
                    <a:pt x="1365" y="2018"/>
                  </a:cubicBezTo>
                  <a:moveTo>
                    <a:pt x="663" y="2000"/>
                  </a:moveTo>
                  <a:cubicBezTo>
                    <a:pt x="660" y="2007"/>
                    <a:pt x="660" y="2007"/>
                    <a:pt x="660" y="2007"/>
                  </a:cubicBezTo>
                  <a:cubicBezTo>
                    <a:pt x="669" y="2010"/>
                    <a:pt x="678" y="2013"/>
                    <a:pt x="687" y="2016"/>
                  </a:cubicBezTo>
                  <a:cubicBezTo>
                    <a:pt x="689" y="2010"/>
                    <a:pt x="689" y="2010"/>
                    <a:pt x="689" y="2010"/>
                  </a:cubicBezTo>
                  <a:cubicBezTo>
                    <a:pt x="681" y="2007"/>
                    <a:pt x="672" y="2003"/>
                    <a:pt x="663" y="2000"/>
                  </a:cubicBezTo>
                  <a:moveTo>
                    <a:pt x="1419" y="1999"/>
                  </a:moveTo>
                  <a:cubicBezTo>
                    <a:pt x="1410" y="2002"/>
                    <a:pt x="1401" y="2006"/>
                    <a:pt x="1392" y="2009"/>
                  </a:cubicBezTo>
                  <a:cubicBezTo>
                    <a:pt x="1395" y="2016"/>
                    <a:pt x="1395" y="2016"/>
                    <a:pt x="1395" y="2016"/>
                  </a:cubicBezTo>
                  <a:cubicBezTo>
                    <a:pt x="1404" y="2013"/>
                    <a:pt x="1413" y="2009"/>
                    <a:pt x="1422" y="2006"/>
                  </a:cubicBezTo>
                  <a:cubicBezTo>
                    <a:pt x="1419" y="1999"/>
                    <a:pt x="1419" y="1999"/>
                    <a:pt x="1419" y="1999"/>
                  </a:cubicBezTo>
                  <a:moveTo>
                    <a:pt x="610" y="1977"/>
                  </a:moveTo>
                  <a:cubicBezTo>
                    <a:pt x="607" y="1984"/>
                    <a:pt x="607" y="1984"/>
                    <a:pt x="607" y="1984"/>
                  </a:cubicBezTo>
                  <a:cubicBezTo>
                    <a:pt x="616" y="1988"/>
                    <a:pt x="624" y="1992"/>
                    <a:pt x="633" y="1995"/>
                  </a:cubicBezTo>
                  <a:cubicBezTo>
                    <a:pt x="636" y="1989"/>
                    <a:pt x="636" y="1989"/>
                    <a:pt x="636" y="1989"/>
                  </a:cubicBezTo>
                  <a:cubicBezTo>
                    <a:pt x="627" y="1985"/>
                    <a:pt x="618" y="1981"/>
                    <a:pt x="610" y="1977"/>
                  </a:cubicBezTo>
                  <a:moveTo>
                    <a:pt x="1472" y="1977"/>
                  </a:moveTo>
                  <a:cubicBezTo>
                    <a:pt x="1463" y="1981"/>
                    <a:pt x="1454" y="1984"/>
                    <a:pt x="1445" y="1988"/>
                  </a:cubicBezTo>
                  <a:cubicBezTo>
                    <a:pt x="1448" y="1995"/>
                    <a:pt x="1448" y="1995"/>
                    <a:pt x="1448" y="1995"/>
                  </a:cubicBezTo>
                  <a:cubicBezTo>
                    <a:pt x="1457" y="1991"/>
                    <a:pt x="1466" y="1987"/>
                    <a:pt x="1475" y="1983"/>
                  </a:cubicBezTo>
                  <a:cubicBezTo>
                    <a:pt x="1472" y="1977"/>
                    <a:pt x="1472" y="1977"/>
                    <a:pt x="1472" y="1977"/>
                  </a:cubicBezTo>
                  <a:moveTo>
                    <a:pt x="558" y="1952"/>
                  </a:moveTo>
                  <a:cubicBezTo>
                    <a:pt x="555" y="1958"/>
                    <a:pt x="555" y="1958"/>
                    <a:pt x="555" y="1958"/>
                  </a:cubicBezTo>
                  <a:cubicBezTo>
                    <a:pt x="563" y="1963"/>
                    <a:pt x="572" y="1967"/>
                    <a:pt x="581" y="1971"/>
                  </a:cubicBezTo>
                  <a:cubicBezTo>
                    <a:pt x="584" y="1965"/>
                    <a:pt x="584" y="1965"/>
                    <a:pt x="584" y="1965"/>
                  </a:cubicBezTo>
                  <a:cubicBezTo>
                    <a:pt x="575" y="1960"/>
                    <a:pt x="567" y="1956"/>
                    <a:pt x="558" y="1952"/>
                  </a:cubicBezTo>
                  <a:moveTo>
                    <a:pt x="1523" y="1951"/>
                  </a:moveTo>
                  <a:cubicBezTo>
                    <a:pt x="1515" y="1955"/>
                    <a:pt x="1506" y="1960"/>
                    <a:pt x="1498" y="1964"/>
                  </a:cubicBezTo>
                  <a:cubicBezTo>
                    <a:pt x="1501" y="1970"/>
                    <a:pt x="1501" y="1970"/>
                    <a:pt x="1501" y="1970"/>
                  </a:cubicBezTo>
                  <a:cubicBezTo>
                    <a:pt x="1509" y="1966"/>
                    <a:pt x="1518" y="1962"/>
                    <a:pt x="1527" y="1957"/>
                  </a:cubicBezTo>
                  <a:cubicBezTo>
                    <a:pt x="1523" y="1951"/>
                    <a:pt x="1523" y="1951"/>
                    <a:pt x="1523" y="1951"/>
                  </a:cubicBezTo>
                  <a:moveTo>
                    <a:pt x="508" y="1923"/>
                  </a:moveTo>
                  <a:cubicBezTo>
                    <a:pt x="504" y="1929"/>
                    <a:pt x="504" y="1929"/>
                    <a:pt x="504" y="1929"/>
                  </a:cubicBezTo>
                  <a:cubicBezTo>
                    <a:pt x="513" y="1935"/>
                    <a:pt x="521" y="1939"/>
                    <a:pt x="529" y="1944"/>
                  </a:cubicBezTo>
                  <a:cubicBezTo>
                    <a:pt x="533" y="1938"/>
                    <a:pt x="533" y="1938"/>
                    <a:pt x="533" y="1938"/>
                  </a:cubicBezTo>
                  <a:cubicBezTo>
                    <a:pt x="524" y="1933"/>
                    <a:pt x="516" y="1928"/>
                    <a:pt x="508" y="1923"/>
                  </a:cubicBezTo>
                  <a:moveTo>
                    <a:pt x="1573" y="1923"/>
                  </a:moveTo>
                  <a:cubicBezTo>
                    <a:pt x="1565" y="1928"/>
                    <a:pt x="1557" y="1933"/>
                    <a:pt x="1548" y="1937"/>
                  </a:cubicBezTo>
                  <a:cubicBezTo>
                    <a:pt x="1552" y="1944"/>
                    <a:pt x="1552" y="1944"/>
                    <a:pt x="1552" y="1944"/>
                  </a:cubicBezTo>
                  <a:cubicBezTo>
                    <a:pt x="1560" y="1939"/>
                    <a:pt x="1568" y="1934"/>
                    <a:pt x="1577" y="1929"/>
                  </a:cubicBezTo>
                  <a:cubicBezTo>
                    <a:pt x="1573" y="1923"/>
                    <a:pt x="1573" y="1923"/>
                    <a:pt x="1573" y="1923"/>
                  </a:cubicBezTo>
                  <a:moveTo>
                    <a:pt x="460" y="1892"/>
                  </a:moveTo>
                  <a:cubicBezTo>
                    <a:pt x="456" y="1898"/>
                    <a:pt x="456" y="1898"/>
                    <a:pt x="456" y="1898"/>
                  </a:cubicBezTo>
                  <a:cubicBezTo>
                    <a:pt x="464" y="1904"/>
                    <a:pt x="472" y="1909"/>
                    <a:pt x="480" y="1914"/>
                  </a:cubicBezTo>
                  <a:cubicBezTo>
                    <a:pt x="484" y="1908"/>
                    <a:pt x="484" y="1908"/>
                    <a:pt x="484" y="1908"/>
                  </a:cubicBezTo>
                  <a:cubicBezTo>
                    <a:pt x="476" y="1903"/>
                    <a:pt x="468" y="1898"/>
                    <a:pt x="460" y="1892"/>
                  </a:cubicBezTo>
                  <a:moveTo>
                    <a:pt x="1621" y="1892"/>
                  </a:moveTo>
                  <a:cubicBezTo>
                    <a:pt x="1613" y="1897"/>
                    <a:pt x="1605" y="1903"/>
                    <a:pt x="1597" y="1908"/>
                  </a:cubicBezTo>
                  <a:cubicBezTo>
                    <a:pt x="1601" y="1914"/>
                    <a:pt x="1601" y="1914"/>
                    <a:pt x="1601" y="1914"/>
                  </a:cubicBezTo>
                  <a:cubicBezTo>
                    <a:pt x="1609" y="1908"/>
                    <a:pt x="1617" y="1903"/>
                    <a:pt x="1625" y="1898"/>
                  </a:cubicBezTo>
                  <a:cubicBezTo>
                    <a:pt x="1621" y="1892"/>
                    <a:pt x="1621" y="1892"/>
                    <a:pt x="1621" y="1892"/>
                  </a:cubicBezTo>
                  <a:moveTo>
                    <a:pt x="413" y="1859"/>
                  </a:moveTo>
                  <a:cubicBezTo>
                    <a:pt x="409" y="1864"/>
                    <a:pt x="409" y="1864"/>
                    <a:pt x="409" y="1864"/>
                  </a:cubicBezTo>
                  <a:cubicBezTo>
                    <a:pt x="416" y="1870"/>
                    <a:pt x="424" y="1876"/>
                    <a:pt x="432" y="1882"/>
                  </a:cubicBezTo>
                  <a:cubicBezTo>
                    <a:pt x="436" y="1876"/>
                    <a:pt x="436" y="1876"/>
                    <a:pt x="436" y="1876"/>
                  </a:cubicBezTo>
                  <a:cubicBezTo>
                    <a:pt x="428" y="1870"/>
                    <a:pt x="421" y="1865"/>
                    <a:pt x="413" y="1859"/>
                  </a:cubicBezTo>
                  <a:moveTo>
                    <a:pt x="1668" y="1858"/>
                  </a:moveTo>
                  <a:cubicBezTo>
                    <a:pt x="1660" y="1864"/>
                    <a:pt x="1652" y="1870"/>
                    <a:pt x="1645" y="1875"/>
                  </a:cubicBezTo>
                  <a:cubicBezTo>
                    <a:pt x="1649" y="1881"/>
                    <a:pt x="1649" y="1881"/>
                    <a:pt x="1649" y="1881"/>
                  </a:cubicBezTo>
                  <a:cubicBezTo>
                    <a:pt x="1657" y="1876"/>
                    <a:pt x="1664" y="1870"/>
                    <a:pt x="1672" y="1864"/>
                  </a:cubicBezTo>
                  <a:cubicBezTo>
                    <a:pt x="1668" y="1858"/>
                    <a:pt x="1668" y="1858"/>
                    <a:pt x="1668" y="1858"/>
                  </a:cubicBezTo>
                  <a:moveTo>
                    <a:pt x="368" y="1823"/>
                  </a:moveTo>
                  <a:cubicBezTo>
                    <a:pt x="364" y="1828"/>
                    <a:pt x="364" y="1828"/>
                    <a:pt x="364" y="1828"/>
                  </a:cubicBezTo>
                  <a:cubicBezTo>
                    <a:pt x="371" y="1834"/>
                    <a:pt x="379" y="1841"/>
                    <a:pt x="386" y="1846"/>
                  </a:cubicBezTo>
                  <a:cubicBezTo>
                    <a:pt x="391" y="1841"/>
                    <a:pt x="391" y="1841"/>
                    <a:pt x="391" y="1841"/>
                  </a:cubicBezTo>
                  <a:cubicBezTo>
                    <a:pt x="383" y="1835"/>
                    <a:pt x="376" y="1829"/>
                    <a:pt x="368" y="1823"/>
                  </a:cubicBezTo>
                  <a:moveTo>
                    <a:pt x="1712" y="1822"/>
                  </a:moveTo>
                  <a:cubicBezTo>
                    <a:pt x="1705" y="1829"/>
                    <a:pt x="1697" y="1834"/>
                    <a:pt x="1690" y="1841"/>
                  </a:cubicBezTo>
                  <a:cubicBezTo>
                    <a:pt x="1695" y="1846"/>
                    <a:pt x="1695" y="1846"/>
                    <a:pt x="1695" y="1846"/>
                  </a:cubicBezTo>
                  <a:cubicBezTo>
                    <a:pt x="1702" y="1840"/>
                    <a:pt x="1710" y="1834"/>
                    <a:pt x="1717" y="1828"/>
                  </a:cubicBezTo>
                  <a:cubicBezTo>
                    <a:pt x="1712" y="1822"/>
                    <a:pt x="1712" y="1822"/>
                    <a:pt x="1712" y="1822"/>
                  </a:cubicBezTo>
                  <a:moveTo>
                    <a:pt x="326" y="1784"/>
                  </a:moveTo>
                  <a:cubicBezTo>
                    <a:pt x="321" y="1789"/>
                    <a:pt x="321" y="1789"/>
                    <a:pt x="321" y="1789"/>
                  </a:cubicBezTo>
                  <a:cubicBezTo>
                    <a:pt x="328" y="1796"/>
                    <a:pt x="335" y="1803"/>
                    <a:pt x="342" y="1809"/>
                  </a:cubicBezTo>
                  <a:cubicBezTo>
                    <a:pt x="347" y="1804"/>
                    <a:pt x="347" y="1804"/>
                    <a:pt x="347" y="1804"/>
                  </a:cubicBezTo>
                  <a:cubicBezTo>
                    <a:pt x="340" y="1797"/>
                    <a:pt x="333" y="1791"/>
                    <a:pt x="326" y="1784"/>
                  </a:cubicBezTo>
                  <a:moveTo>
                    <a:pt x="1755" y="1784"/>
                  </a:moveTo>
                  <a:cubicBezTo>
                    <a:pt x="1748" y="1790"/>
                    <a:pt x="1741" y="1797"/>
                    <a:pt x="1734" y="1803"/>
                  </a:cubicBezTo>
                  <a:cubicBezTo>
                    <a:pt x="1739" y="1808"/>
                    <a:pt x="1739" y="1808"/>
                    <a:pt x="1739" y="1808"/>
                  </a:cubicBezTo>
                  <a:cubicBezTo>
                    <a:pt x="1746" y="1802"/>
                    <a:pt x="1753" y="1795"/>
                    <a:pt x="1760" y="1789"/>
                  </a:cubicBezTo>
                  <a:cubicBezTo>
                    <a:pt x="1755" y="1784"/>
                    <a:pt x="1755" y="1784"/>
                    <a:pt x="1755" y="1784"/>
                  </a:cubicBezTo>
                  <a:moveTo>
                    <a:pt x="286" y="1743"/>
                  </a:moveTo>
                  <a:cubicBezTo>
                    <a:pt x="280" y="1748"/>
                    <a:pt x="280" y="1748"/>
                    <a:pt x="280" y="1748"/>
                  </a:cubicBezTo>
                  <a:cubicBezTo>
                    <a:pt x="287" y="1755"/>
                    <a:pt x="294" y="1762"/>
                    <a:pt x="301" y="1769"/>
                  </a:cubicBezTo>
                  <a:cubicBezTo>
                    <a:pt x="306" y="1764"/>
                    <a:pt x="306" y="1764"/>
                    <a:pt x="306" y="1764"/>
                  </a:cubicBezTo>
                  <a:cubicBezTo>
                    <a:pt x="299" y="1757"/>
                    <a:pt x="292" y="1750"/>
                    <a:pt x="286" y="1743"/>
                  </a:cubicBezTo>
                  <a:moveTo>
                    <a:pt x="1795" y="1743"/>
                  </a:moveTo>
                  <a:cubicBezTo>
                    <a:pt x="1789" y="1750"/>
                    <a:pt x="1782" y="1757"/>
                    <a:pt x="1775" y="1763"/>
                  </a:cubicBezTo>
                  <a:cubicBezTo>
                    <a:pt x="1780" y="1769"/>
                    <a:pt x="1780" y="1769"/>
                    <a:pt x="1780" y="1769"/>
                  </a:cubicBezTo>
                  <a:cubicBezTo>
                    <a:pt x="1787" y="1762"/>
                    <a:pt x="1794" y="1755"/>
                    <a:pt x="1800" y="1748"/>
                  </a:cubicBezTo>
                  <a:cubicBezTo>
                    <a:pt x="1795" y="1743"/>
                    <a:pt x="1795" y="1743"/>
                    <a:pt x="1795" y="1743"/>
                  </a:cubicBezTo>
                  <a:moveTo>
                    <a:pt x="248" y="1700"/>
                  </a:moveTo>
                  <a:cubicBezTo>
                    <a:pt x="242" y="1705"/>
                    <a:pt x="242" y="1705"/>
                    <a:pt x="242" y="1705"/>
                  </a:cubicBezTo>
                  <a:cubicBezTo>
                    <a:pt x="248" y="1712"/>
                    <a:pt x="255" y="1720"/>
                    <a:pt x="261" y="1727"/>
                  </a:cubicBezTo>
                  <a:cubicBezTo>
                    <a:pt x="266" y="1722"/>
                    <a:pt x="266" y="1722"/>
                    <a:pt x="266" y="1722"/>
                  </a:cubicBezTo>
                  <a:cubicBezTo>
                    <a:pt x="260" y="1715"/>
                    <a:pt x="254" y="1708"/>
                    <a:pt x="248" y="1700"/>
                  </a:cubicBezTo>
                  <a:moveTo>
                    <a:pt x="1833" y="1700"/>
                  </a:moveTo>
                  <a:cubicBezTo>
                    <a:pt x="1827" y="1707"/>
                    <a:pt x="1821" y="1715"/>
                    <a:pt x="1814" y="1722"/>
                  </a:cubicBezTo>
                  <a:cubicBezTo>
                    <a:pt x="1820" y="1726"/>
                    <a:pt x="1820" y="1726"/>
                    <a:pt x="1820" y="1726"/>
                  </a:cubicBezTo>
                  <a:cubicBezTo>
                    <a:pt x="1826" y="1719"/>
                    <a:pt x="1832" y="1712"/>
                    <a:pt x="1839" y="1704"/>
                  </a:cubicBezTo>
                  <a:cubicBezTo>
                    <a:pt x="1833" y="1700"/>
                    <a:pt x="1833" y="1700"/>
                    <a:pt x="1833" y="1700"/>
                  </a:cubicBezTo>
                  <a:moveTo>
                    <a:pt x="212" y="1655"/>
                  </a:moveTo>
                  <a:cubicBezTo>
                    <a:pt x="206" y="1659"/>
                    <a:pt x="206" y="1659"/>
                    <a:pt x="206" y="1659"/>
                  </a:cubicBezTo>
                  <a:cubicBezTo>
                    <a:pt x="212" y="1667"/>
                    <a:pt x="218" y="1675"/>
                    <a:pt x="224" y="1682"/>
                  </a:cubicBezTo>
                  <a:cubicBezTo>
                    <a:pt x="229" y="1678"/>
                    <a:pt x="229" y="1678"/>
                    <a:pt x="229" y="1678"/>
                  </a:cubicBezTo>
                  <a:cubicBezTo>
                    <a:pt x="224" y="1671"/>
                    <a:pt x="218" y="1663"/>
                    <a:pt x="212" y="1655"/>
                  </a:cubicBezTo>
                  <a:moveTo>
                    <a:pt x="1869" y="1655"/>
                  </a:moveTo>
                  <a:cubicBezTo>
                    <a:pt x="1863" y="1663"/>
                    <a:pt x="1857" y="1670"/>
                    <a:pt x="1851" y="1678"/>
                  </a:cubicBezTo>
                  <a:cubicBezTo>
                    <a:pt x="1857" y="1682"/>
                    <a:pt x="1857" y="1682"/>
                    <a:pt x="1857" y="1682"/>
                  </a:cubicBezTo>
                  <a:cubicBezTo>
                    <a:pt x="1863" y="1674"/>
                    <a:pt x="1869" y="1667"/>
                    <a:pt x="1874" y="1659"/>
                  </a:cubicBezTo>
                  <a:cubicBezTo>
                    <a:pt x="1869" y="1655"/>
                    <a:pt x="1869" y="1655"/>
                    <a:pt x="1869" y="1655"/>
                  </a:cubicBezTo>
                  <a:moveTo>
                    <a:pt x="179" y="1608"/>
                  </a:moveTo>
                  <a:cubicBezTo>
                    <a:pt x="173" y="1612"/>
                    <a:pt x="173" y="1612"/>
                    <a:pt x="173" y="1612"/>
                  </a:cubicBezTo>
                  <a:cubicBezTo>
                    <a:pt x="178" y="1620"/>
                    <a:pt x="184" y="1628"/>
                    <a:pt x="190" y="1636"/>
                  </a:cubicBezTo>
                  <a:cubicBezTo>
                    <a:pt x="195" y="1632"/>
                    <a:pt x="195" y="1632"/>
                    <a:pt x="195" y="1632"/>
                  </a:cubicBezTo>
                  <a:cubicBezTo>
                    <a:pt x="190" y="1624"/>
                    <a:pt x="184" y="1617"/>
                    <a:pt x="179" y="1608"/>
                  </a:cubicBezTo>
                  <a:moveTo>
                    <a:pt x="1902" y="1608"/>
                  </a:moveTo>
                  <a:cubicBezTo>
                    <a:pt x="1896" y="1616"/>
                    <a:pt x="1891" y="1624"/>
                    <a:pt x="1886" y="1632"/>
                  </a:cubicBezTo>
                  <a:cubicBezTo>
                    <a:pt x="1891" y="1636"/>
                    <a:pt x="1891" y="1636"/>
                    <a:pt x="1891" y="1636"/>
                  </a:cubicBezTo>
                  <a:cubicBezTo>
                    <a:pt x="1897" y="1628"/>
                    <a:pt x="1902" y="1620"/>
                    <a:pt x="1908" y="1612"/>
                  </a:cubicBezTo>
                  <a:cubicBezTo>
                    <a:pt x="1902" y="1608"/>
                    <a:pt x="1902" y="1608"/>
                    <a:pt x="1902" y="1608"/>
                  </a:cubicBezTo>
                  <a:moveTo>
                    <a:pt x="149" y="1560"/>
                  </a:moveTo>
                  <a:cubicBezTo>
                    <a:pt x="143" y="1564"/>
                    <a:pt x="143" y="1564"/>
                    <a:pt x="143" y="1564"/>
                  </a:cubicBezTo>
                  <a:cubicBezTo>
                    <a:pt x="148" y="1572"/>
                    <a:pt x="152" y="1580"/>
                    <a:pt x="158" y="1588"/>
                  </a:cubicBezTo>
                  <a:cubicBezTo>
                    <a:pt x="164" y="1584"/>
                    <a:pt x="164" y="1584"/>
                    <a:pt x="164" y="1584"/>
                  </a:cubicBezTo>
                  <a:cubicBezTo>
                    <a:pt x="159" y="1576"/>
                    <a:pt x="154" y="1568"/>
                    <a:pt x="149" y="1560"/>
                  </a:cubicBezTo>
                  <a:moveTo>
                    <a:pt x="1932" y="1559"/>
                  </a:moveTo>
                  <a:cubicBezTo>
                    <a:pt x="1927" y="1567"/>
                    <a:pt x="1922" y="1575"/>
                    <a:pt x="1917" y="1584"/>
                  </a:cubicBezTo>
                  <a:cubicBezTo>
                    <a:pt x="1923" y="1587"/>
                    <a:pt x="1923" y="1587"/>
                    <a:pt x="1923" y="1587"/>
                  </a:cubicBezTo>
                  <a:cubicBezTo>
                    <a:pt x="1928" y="1579"/>
                    <a:pt x="1933" y="1571"/>
                    <a:pt x="1938" y="1563"/>
                  </a:cubicBezTo>
                  <a:cubicBezTo>
                    <a:pt x="1932" y="1559"/>
                    <a:pt x="1932" y="1559"/>
                    <a:pt x="1932" y="1559"/>
                  </a:cubicBezTo>
                  <a:moveTo>
                    <a:pt x="121" y="1510"/>
                  </a:moveTo>
                  <a:cubicBezTo>
                    <a:pt x="115" y="1513"/>
                    <a:pt x="115" y="1513"/>
                    <a:pt x="115" y="1513"/>
                  </a:cubicBezTo>
                  <a:cubicBezTo>
                    <a:pt x="119" y="1522"/>
                    <a:pt x="124" y="1530"/>
                    <a:pt x="128" y="1538"/>
                  </a:cubicBezTo>
                  <a:cubicBezTo>
                    <a:pt x="135" y="1535"/>
                    <a:pt x="135" y="1535"/>
                    <a:pt x="135" y="1535"/>
                  </a:cubicBezTo>
                  <a:cubicBezTo>
                    <a:pt x="130" y="1527"/>
                    <a:pt x="125" y="1518"/>
                    <a:pt x="121" y="1510"/>
                  </a:cubicBezTo>
                  <a:moveTo>
                    <a:pt x="1960" y="1509"/>
                  </a:moveTo>
                  <a:cubicBezTo>
                    <a:pt x="1955" y="1517"/>
                    <a:pt x="1951" y="1525"/>
                    <a:pt x="1946" y="1534"/>
                  </a:cubicBezTo>
                  <a:cubicBezTo>
                    <a:pt x="1953" y="1537"/>
                    <a:pt x="1953" y="1537"/>
                    <a:pt x="1953" y="1537"/>
                  </a:cubicBezTo>
                  <a:cubicBezTo>
                    <a:pt x="1957" y="1529"/>
                    <a:pt x="1962" y="1521"/>
                    <a:pt x="1966" y="1512"/>
                  </a:cubicBezTo>
                  <a:cubicBezTo>
                    <a:pt x="1960" y="1509"/>
                    <a:pt x="1960" y="1509"/>
                    <a:pt x="1960" y="1509"/>
                  </a:cubicBezTo>
                  <a:moveTo>
                    <a:pt x="96" y="1458"/>
                  </a:moveTo>
                  <a:cubicBezTo>
                    <a:pt x="90" y="1461"/>
                    <a:pt x="90" y="1461"/>
                    <a:pt x="90" y="1461"/>
                  </a:cubicBezTo>
                  <a:cubicBezTo>
                    <a:pt x="94" y="1470"/>
                    <a:pt x="98" y="1478"/>
                    <a:pt x="102" y="1487"/>
                  </a:cubicBezTo>
                  <a:cubicBezTo>
                    <a:pt x="108" y="1484"/>
                    <a:pt x="108" y="1484"/>
                    <a:pt x="108" y="1484"/>
                  </a:cubicBezTo>
                  <a:cubicBezTo>
                    <a:pt x="104" y="1475"/>
                    <a:pt x="100" y="1467"/>
                    <a:pt x="96" y="1458"/>
                  </a:cubicBezTo>
                  <a:moveTo>
                    <a:pt x="1985" y="1457"/>
                  </a:moveTo>
                  <a:cubicBezTo>
                    <a:pt x="1981" y="1465"/>
                    <a:pt x="1977" y="1474"/>
                    <a:pt x="1972" y="1483"/>
                  </a:cubicBezTo>
                  <a:cubicBezTo>
                    <a:pt x="1979" y="1486"/>
                    <a:pt x="1979" y="1486"/>
                    <a:pt x="1979" y="1486"/>
                  </a:cubicBezTo>
                  <a:cubicBezTo>
                    <a:pt x="1983" y="1477"/>
                    <a:pt x="1987" y="1469"/>
                    <a:pt x="1991" y="1460"/>
                  </a:cubicBezTo>
                  <a:cubicBezTo>
                    <a:pt x="1985" y="1457"/>
                    <a:pt x="1985" y="1457"/>
                    <a:pt x="1985" y="1457"/>
                  </a:cubicBezTo>
                  <a:moveTo>
                    <a:pt x="75" y="1405"/>
                  </a:moveTo>
                  <a:cubicBezTo>
                    <a:pt x="68" y="1408"/>
                    <a:pt x="68" y="1408"/>
                    <a:pt x="68" y="1408"/>
                  </a:cubicBezTo>
                  <a:cubicBezTo>
                    <a:pt x="71" y="1417"/>
                    <a:pt x="75" y="1425"/>
                    <a:pt x="79" y="1434"/>
                  </a:cubicBezTo>
                  <a:cubicBezTo>
                    <a:pt x="85" y="1432"/>
                    <a:pt x="85" y="1432"/>
                    <a:pt x="85" y="1432"/>
                  </a:cubicBezTo>
                  <a:cubicBezTo>
                    <a:pt x="82" y="1423"/>
                    <a:pt x="78" y="1414"/>
                    <a:pt x="75" y="1405"/>
                  </a:cubicBezTo>
                  <a:moveTo>
                    <a:pt x="2006" y="1404"/>
                  </a:moveTo>
                  <a:cubicBezTo>
                    <a:pt x="2003" y="1413"/>
                    <a:pt x="1999" y="1421"/>
                    <a:pt x="1996" y="1430"/>
                  </a:cubicBezTo>
                  <a:cubicBezTo>
                    <a:pt x="2002" y="1433"/>
                    <a:pt x="2002" y="1433"/>
                    <a:pt x="2002" y="1433"/>
                  </a:cubicBezTo>
                  <a:cubicBezTo>
                    <a:pt x="2006" y="1424"/>
                    <a:pt x="2010" y="1415"/>
                    <a:pt x="2013" y="1406"/>
                  </a:cubicBezTo>
                  <a:cubicBezTo>
                    <a:pt x="2006" y="1404"/>
                    <a:pt x="2006" y="1404"/>
                    <a:pt x="2006" y="1404"/>
                  </a:cubicBezTo>
                  <a:moveTo>
                    <a:pt x="56" y="1351"/>
                  </a:moveTo>
                  <a:cubicBezTo>
                    <a:pt x="49" y="1353"/>
                    <a:pt x="49" y="1353"/>
                    <a:pt x="49" y="1353"/>
                  </a:cubicBezTo>
                  <a:cubicBezTo>
                    <a:pt x="52" y="1362"/>
                    <a:pt x="55" y="1372"/>
                    <a:pt x="58" y="1381"/>
                  </a:cubicBezTo>
                  <a:cubicBezTo>
                    <a:pt x="65" y="1378"/>
                    <a:pt x="65" y="1378"/>
                    <a:pt x="65" y="1378"/>
                  </a:cubicBezTo>
                  <a:cubicBezTo>
                    <a:pt x="62" y="1369"/>
                    <a:pt x="59" y="1360"/>
                    <a:pt x="56" y="1351"/>
                  </a:cubicBezTo>
                  <a:moveTo>
                    <a:pt x="2025" y="1349"/>
                  </a:moveTo>
                  <a:cubicBezTo>
                    <a:pt x="2022" y="1358"/>
                    <a:pt x="2019" y="1368"/>
                    <a:pt x="2016" y="1377"/>
                  </a:cubicBezTo>
                  <a:cubicBezTo>
                    <a:pt x="2023" y="1379"/>
                    <a:pt x="2023" y="1379"/>
                    <a:pt x="2023" y="1379"/>
                  </a:cubicBezTo>
                  <a:cubicBezTo>
                    <a:pt x="2026" y="1370"/>
                    <a:pt x="2029" y="1361"/>
                    <a:pt x="2032" y="1352"/>
                  </a:cubicBezTo>
                  <a:cubicBezTo>
                    <a:pt x="2025" y="1349"/>
                    <a:pt x="2025" y="1349"/>
                    <a:pt x="2025" y="1349"/>
                  </a:cubicBezTo>
                  <a:moveTo>
                    <a:pt x="40" y="1296"/>
                  </a:moveTo>
                  <a:cubicBezTo>
                    <a:pt x="33" y="1298"/>
                    <a:pt x="33" y="1298"/>
                    <a:pt x="33" y="1298"/>
                  </a:cubicBezTo>
                  <a:cubicBezTo>
                    <a:pt x="35" y="1307"/>
                    <a:pt x="38" y="1317"/>
                    <a:pt x="41" y="1326"/>
                  </a:cubicBezTo>
                  <a:cubicBezTo>
                    <a:pt x="47" y="1324"/>
                    <a:pt x="47" y="1324"/>
                    <a:pt x="47" y="1324"/>
                  </a:cubicBezTo>
                  <a:cubicBezTo>
                    <a:pt x="45" y="1314"/>
                    <a:pt x="42" y="1305"/>
                    <a:pt x="40" y="1296"/>
                  </a:cubicBezTo>
                  <a:moveTo>
                    <a:pt x="2041" y="1294"/>
                  </a:moveTo>
                  <a:cubicBezTo>
                    <a:pt x="2038" y="1303"/>
                    <a:pt x="2036" y="1313"/>
                    <a:pt x="2033" y="1322"/>
                  </a:cubicBezTo>
                  <a:cubicBezTo>
                    <a:pt x="2040" y="1324"/>
                    <a:pt x="2040" y="1324"/>
                    <a:pt x="2040" y="1324"/>
                  </a:cubicBezTo>
                  <a:cubicBezTo>
                    <a:pt x="2043" y="1314"/>
                    <a:pt x="2045" y="1305"/>
                    <a:pt x="2048" y="1296"/>
                  </a:cubicBezTo>
                  <a:cubicBezTo>
                    <a:pt x="2041" y="1294"/>
                    <a:pt x="2041" y="1294"/>
                    <a:pt x="2041" y="1294"/>
                  </a:cubicBezTo>
                  <a:moveTo>
                    <a:pt x="27" y="1240"/>
                  </a:moveTo>
                  <a:cubicBezTo>
                    <a:pt x="20" y="1242"/>
                    <a:pt x="20" y="1242"/>
                    <a:pt x="20" y="1242"/>
                  </a:cubicBezTo>
                  <a:cubicBezTo>
                    <a:pt x="22" y="1251"/>
                    <a:pt x="24" y="1261"/>
                    <a:pt x="26" y="1270"/>
                  </a:cubicBezTo>
                  <a:cubicBezTo>
                    <a:pt x="33" y="1268"/>
                    <a:pt x="33" y="1268"/>
                    <a:pt x="33" y="1268"/>
                  </a:cubicBezTo>
                  <a:cubicBezTo>
                    <a:pt x="31" y="1259"/>
                    <a:pt x="29" y="1250"/>
                    <a:pt x="27" y="1240"/>
                  </a:cubicBezTo>
                  <a:moveTo>
                    <a:pt x="2053" y="1238"/>
                  </a:moveTo>
                  <a:cubicBezTo>
                    <a:pt x="2051" y="1248"/>
                    <a:pt x="2049" y="1257"/>
                    <a:pt x="2047" y="1266"/>
                  </a:cubicBezTo>
                  <a:cubicBezTo>
                    <a:pt x="2054" y="1268"/>
                    <a:pt x="2054" y="1268"/>
                    <a:pt x="2054" y="1268"/>
                  </a:cubicBezTo>
                  <a:cubicBezTo>
                    <a:pt x="2056" y="1258"/>
                    <a:pt x="2058" y="1249"/>
                    <a:pt x="2060" y="1239"/>
                  </a:cubicBezTo>
                  <a:cubicBezTo>
                    <a:pt x="2053" y="1238"/>
                    <a:pt x="2053" y="1238"/>
                    <a:pt x="2053" y="1238"/>
                  </a:cubicBezTo>
                  <a:moveTo>
                    <a:pt x="18" y="1184"/>
                  </a:moveTo>
                  <a:cubicBezTo>
                    <a:pt x="11" y="1185"/>
                    <a:pt x="11" y="1185"/>
                    <a:pt x="11" y="1185"/>
                  </a:cubicBezTo>
                  <a:cubicBezTo>
                    <a:pt x="12" y="1194"/>
                    <a:pt x="13" y="1204"/>
                    <a:pt x="15" y="1213"/>
                  </a:cubicBezTo>
                  <a:cubicBezTo>
                    <a:pt x="22" y="1212"/>
                    <a:pt x="22" y="1212"/>
                    <a:pt x="22" y="1212"/>
                  </a:cubicBezTo>
                  <a:cubicBezTo>
                    <a:pt x="21" y="1203"/>
                    <a:pt x="19" y="1193"/>
                    <a:pt x="18" y="1184"/>
                  </a:cubicBezTo>
                  <a:moveTo>
                    <a:pt x="2063" y="1182"/>
                  </a:moveTo>
                  <a:cubicBezTo>
                    <a:pt x="2061" y="1191"/>
                    <a:pt x="2060" y="1201"/>
                    <a:pt x="2058" y="1210"/>
                  </a:cubicBezTo>
                  <a:cubicBezTo>
                    <a:pt x="2065" y="1211"/>
                    <a:pt x="2065" y="1211"/>
                    <a:pt x="2065" y="1211"/>
                  </a:cubicBezTo>
                  <a:cubicBezTo>
                    <a:pt x="2067" y="1202"/>
                    <a:pt x="2068" y="1192"/>
                    <a:pt x="2070" y="1183"/>
                  </a:cubicBezTo>
                  <a:cubicBezTo>
                    <a:pt x="2063" y="1182"/>
                    <a:pt x="2063" y="1182"/>
                    <a:pt x="2063" y="1182"/>
                  </a:cubicBezTo>
                  <a:moveTo>
                    <a:pt x="11" y="1127"/>
                  </a:moveTo>
                  <a:cubicBezTo>
                    <a:pt x="4" y="1127"/>
                    <a:pt x="4" y="1127"/>
                    <a:pt x="4" y="1127"/>
                  </a:cubicBezTo>
                  <a:cubicBezTo>
                    <a:pt x="5" y="1137"/>
                    <a:pt x="6" y="1146"/>
                    <a:pt x="7" y="1156"/>
                  </a:cubicBezTo>
                  <a:cubicBezTo>
                    <a:pt x="14" y="1155"/>
                    <a:pt x="14" y="1155"/>
                    <a:pt x="14" y="1155"/>
                  </a:cubicBezTo>
                  <a:cubicBezTo>
                    <a:pt x="13" y="1146"/>
                    <a:pt x="12" y="1136"/>
                    <a:pt x="11" y="1127"/>
                  </a:cubicBezTo>
                  <a:moveTo>
                    <a:pt x="2069" y="1121"/>
                  </a:moveTo>
                  <a:cubicBezTo>
                    <a:pt x="2069" y="1125"/>
                    <a:pt x="2069" y="1125"/>
                    <a:pt x="2069" y="1125"/>
                  </a:cubicBezTo>
                  <a:cubicBezTo>
                    <a:pt x="2068" y="1134"/>
                    <a:pt x="2067" y="1144"/>
                    <a:pt x="2066" y="1153"/>
                  </a:cubicBezTo>
                  <a:cubicBezTo>
                    <a:pt x="2073" y="1154"/>
                    <a:pt x="2073" y="1154"/>
                    <a:pt x="2073" y="1154"/>
                  </a:cubicBezTo>
                  <a:cubicBezTo>
                    <a:pt x="2075" y="1144"/>
                    <a:pt x="2075" y="1135"/>
                    <a:pt x="2076" y="1125"/>
                  </a:cubicBezTo>
                  <a:cubicBezTo>
                    <a:pt x="2077" y="1122"/>
                    <a:pt x="2077" y="1122"/>
                    <a:pt x="2077" y="1122"/>
                  </a:cubicBezTo>
                  <a:cubicBezTo>
                    <a:pt x="2069" y="1121"/>
                    <a:pt x="2069" y="1121"/>
                    <a:pt x="2069" y="1121"/>
                  </a:cubicBezTo>
                  <a:moveTo>
                    <a:pt x="8" y="1070"/>
                  </a:moveTo>
                  <a:cubicBezTo>
                    <a:pt x="1" y="1070"/>
                    <a:pt x="1" y="1070"/>
                    <a:pt x="1" y="1070"/>
                  </a:cubicBezTo>
                  <a:cubicBezTo>
                    <a:pt x="1" y="1079"/>
                    <a:pt x="1" y="1089"/>
                    <a:pt x="2" y="1098"/>
                  </a:cubicBezTo>
                  <a:cubicBezTo>
                    <a:pt x="9" y="1098"/>
                    <a:pt x="9" y="1098"/>
                    <a:pt x="9" y="1098"/>
                  </a:cubicBezTo>
                  <a:cubicBezTo>
                    <a:pt x="9" y="1089"/>
                    <a:pt x="8" y="1079"/>
                    <a:pt x="8" y="1070"/>
                  </a:cubicBezTo>
                  <a:moveTo>
                    <a:pt x="2072" y="1064"/>
                  </a:moveTo>
                  <a:cubicBezTo>
                    <a:pt x="2072" y="1073"/>
                    <a:pt x="2072" y="1083"/>
                    <a:pt x="2071" y="1092"/>
                  </a:cubicBezTo>
                  <a:cubicBezTo>
                    <a:pt x="2078" y="1093"/>
                    <a:pt x="2078" y="1093"/>
                    <a:pt x="2078" y="1093"/>
                  </a:cubicBezTo>
                  <a:cubicBezTo>
                    <a:pt x="2079" y="1083"/>
                    <a:pt x="2079" y="1074"/>
                    <a:pt x="2080" y="1064"/>
                  </a:cubicBezTo>
                  <a:cubicBezTo>
                    <a:pt x="2072" y="1064"/>
                    <a:pt x="2072" y="1064"/>
                    <a:pt x="2072" y="1064"/>
                  </a:cubicBezTo>
                  <a:moveTo>
                    <a:pt x="8" y="1012"/>
                  </a:moveTo>
                  <a:cubicBezTo>
                    <a:pt x="1" y="1012"/>
                    <a:pt x="1" y="1012"/>
                    <a:pt x="1" y="1012"/>
                  </a:cubicBezTo>
                  <a:cubicBezTo>
                    <a:pt x="1" y="1021"/>
                    <a:pt x="0" y="1031"/>
                    <a:pt x="0" y="1040"/>
                  </a:cubicBezTo>
                  <a:cubicBezTo>
                    <a:pt x="0" y="1041"/>
                    <a:pt x="0" y="1041"/>
                    <a:pt x="0" y="1041"/>
                  </a:cubicBezTo>
                  <a:cubicBezTo>
                    <a:pt x="8" y="1040"/>
                    <a:pt x="8" y="1040"/>
                    <a:pt x="8" y="1040"/>
                  </a:cubicBezTo>
                  <a:cubicBezTo>
                    <a:pt x="8" y="1031"/>
                    <a:pt x="8" y="1022"/>
                    <a:pt x="8" y="1012"/>
                  </a:cubicBezTo>
                  <a:moveTo>
                    <a:pt x="2079" y="1006"/>
                  </a:moveTo>
                  <a:cubicBezTo>
                    <a:pt x="2072" y="1006"/>
                    <a:pt x="2072" y="1006"/>
                    <a:pt x="2072" y="1006"/>
                  </a:cubicBezTo>
                  <a:cubicBezTo>
                    <a:pt x="2072" y="1016"/>
                    <a:pt x="2073" y="1025"/>
                    <a:pt x="2073" y="1035"/>
                  </a:cubicBezTo>
                  <a:cubicBezTo>
                    <a:pt x="2080" y="1035"/>
                    <a:pt x="2080" y="1035"/>
                    <a:pt x="2080" y="1035"/>
                  </a:cubicBezTo>
                  <a:cubicBezTo>
                    <a:pt x="2080" y="1025"/>
                    <a:pt x="2080" y="1016"/>
                    <a:pt x="2079" y="1006"/>
                  </a:cubicBezTo>
                  <a:moveTo>
                    <a:pt x="4" y="954"/>
                  </a:moveTo>
                  <a:cubicBezTo>
                    <a:pt x="3" y="964"/>
                    <a:pt x="2" y="973"/>
                    <a:pt x="2" y="983"/>
                  </a:cubicBezTo>
                  <a:cubicBezTo>
                    <a:pt x="9" y="983"/>
                    <a:pt x="9" y="983"/>
                    <a:pt x="9" y="983"/>
                  </a:cubicBezTo>
                  <a:cubicBezTo>
                    <a:pt x="10" y="974"/>
                    <a:pt x="10" y="964"/>
                    <a:pt x="11" y="955"/>
                  </a:cubicBezTo>
                  <a:cubicBezTo>
                    <a:pt x="4" y="954"/>
                    <a:pt x="4" y="954"/>
                    <a:pt x="4" y="954"/>
                  </a:cubicBezTo>
                  <a:moveTo>
                    <a:pt x="2076" y="949"/>
                  </a:moveTo>
                  <a:cubicBezTo>
                    <a:pt x="2069" y="949"/>
                    <a:pt x="2069" y="949"/>
                    <a:pt x="2069" y="949"/>
                  </a:cubicBezTo>
                  <a:cubicBezTo>
                    <a:pt x="2070" y="959"/>
                    <a:pt x="2070" y="968"/>
                    <a:pt x="2071" y="978"/>
                  </a:cubicBezTo>
                  <a:cubicBezTo>
                    <a:pt x="2078" y="977"/>
                    <a:pt x="2078" y="977"/>
                    <a:pt x="2078" y="977"/>
                  </a:cubicBezTo>
                  <a:cubicBezTo>
                    <a:pt x="2078" y="968"/>
                    <a:pt x="2077" y="958"/>
                    <a:pt x="2076" y="949"/>
                  </a:cubicBezTo>
                  <a:moveTo>
                    <a:pt x="10" y="897"/>
                  </a:moveTo>
                  <a:cubicBezTo>
                    <a:pt x="9" y="906"/>
                    <a:pt x="8" y="916"/>
                    <a:pt x="7" y="926"/>
                  </a:cubicBezTo>
                  <a:cubicBezTo>
                    <a:pt x="14" y="926"/>
                    <a:pt x="14" y="926"/>
                    <a:pt x="14" y="926"/>
                  </a:cubicBezTo>
                  <a:cubicBezTo>
                    <a:pt x="15" y="917"/>
                    <a:pt x="16" y="907"/>
                    <a:pt x="17" y="898"/>
                  </a:cubicBezTo>
                  <a:cubicBezTo>
                    <a:pt x="10" y="897"/>
                    <a:pt x="10" y="897"/>
                    <a:pt x="10" y="897"/>
                  </a:cubicBezTo>
                  <a:moveTo>
                    <a:pt x="2070" y="891"/>
                  </a:moveTo>
                  <a:cubicBezTo>
                    <a:pt x="2062" y="892"/>
                    <a:pt x="2062" y="892"/>
                    <a:pt x="2062" y="892"/>
                  </a:cubicBezTo>
                  <a:cubicBezTo>
                    <a:pt x="2064" y="902"/>
                    <a:pt x="2065" y="911"/>
                    <a:pt x="2066" y="920"/>
                  </a:cubicBezTo>
                  <a:cubicBezTo>
                    <a:pt x="2073" y="920"/>
                    <a:pt x="2073" y="920"/>
                    <a:pt x="2073" y="920"/>
                  </a:cubicBezTo>
                  <a:cubicBezTo>
                    <a:pt x="2072" y="910"/>
                    <a:pt x="2071" y="901"/>
                    <a:pt x="2070" y="891"/>
                  </a:cubicBezTo>
                  <a:moveTo>
                    <a:pt x="20" y="840"/>
                  </a:moveTo>
                  <a:cubicBezTo>
                    <a:pt x="18" y="849"/>
                    <a:pt x="16" y="859"/>
                    <a:pt x="15" y="868"/>
                  </a:cubicBezTo>
                  <a:cubicBezTo>
                    <a:pt x="22" y="869"/>
                    <a:pt x="22" y="869"/>
                    <a:pt x="22" y="869"/>
                  </a:cubicBezTo>
                  <a:cubicBezTo>
                    <a:pt x="23" y="860"/>
                    <a:pt x="25" y="851"/>
                    <a:pt x="27" y="841"/>
                  </a:cubicBezTo>
                  <a:cubicBezTo>
                    <a:pt x="20" y="840"/>
                    <a:pt x="20" y="840"/>
                    <a:pt x="20" y="840"/>
                  </a:cubicBezTo>
                  <a:moveTo>
                    <a:pt x="2060" y="835"/>
                  </a:moveTo>
                  <a:cubicBezTo>
                    <a:pt x="2053" y="836"/>
                    <a:pt x="2053" y="836"/>
                    <a:pt x="2053" y="836"/>
                  </a:cubicBezTo>
                  <a:cubicBezTo>
                    <a:pt x="2054" y="845"/>
                    <a:pt x="2056" y="855"/>
                    <a:pt x="2058" y="864"/>
                  </a:cubicBezTo>
                  <a:cubicBezTo>
                    <a:pt x="2065" y="863"/>
                    <a:pt x="2065" y="863"/>
                    <a:pt x="2065" y="863"/>
                  </a:cubicBezTo>
                  <a:cubicBezTo>
                    <a:pt x="2063" y="853"/>
                    <a:pt x="2062" y="844"/>
                    <a:pt x="2060" y="835"/>
                  </a:cubicBezTo>
                  <a:moveTo>
                    <a:pt x="32" y="783"/>
                  </a:moveTo>
                  <a:cubicBezTo>
                    <a:pt x="30" y="793"/>
                    <a:pt x="28" y="802"/>
                    <a:pt x="26" y="812"/>
                  </a:cubicBezTo>
                  <a:cubicBezTo>
                    <a:pt x="33" y="813"/>
                    <a:pt x="33" y="813"/>
                    <a:pt x="33" y="813"/>
                  </a:cubicBezTo>
                  <a:cubicBezTo>
                    <a:pt x="35" y="804"/>
                    <a:pt x="37" y="795"/>
                    <a:pt x="39" y="785"/>
                  </a:cubicBezTo>
                  <a:cubicBezTo>
                    <a:pt x="32" y="783"/>
                    <a:pt x="32" y="783"/>
                    <a:pt x="32" y="783"/>
                  </a:cubicBezTo>
                  <a:moveTo>
                    <a:pt x="2047" y="778"/>
                  </a:moveTo>
                  <a:cubicBezTo>
                    <a:pt x="2040" y="780"/>
                    <a:pt x="2040" y="780"/>
                    <a:pt x="2040" y="780"/>
                  </a:cubicBezTo>
                  <a:cubicBezTo>
                    <a:pt x="2042" y="789"/>
                    <a:pt x="2045" y="798"/>
                    <a:pt x="2047" y="808"/>
                  </a:cubicBezTo>
                  <a:cubicBezTo>
                    <a:pt x="2054" y="806"/>
                    <a:pt x="2054" y="806"/>
                    <a:pt x="2054" y="806"/>
                  </a:cubicBezTo>
                  <a:cubicBezTo>
                    <a:pt x="2052" y="797"/>
                    <a:pt x="2049" y="787"/>
                    <a:pt x="2047" y="778"/>
                  </a:cubicBezTo>
                  <a:moveTo>
                    <a:pt x="48" y="728"/>
                  </a:moveTo>
                  <a:cubicBezTo>
                    <a:pt x="45" y="737"/>
                    <a:pt x="42" y="747"/>
                    <a:pt x="40" y="756"/>
                  </a:cubicBezTo>
                  <a:cubicBezTo>
                    <a:pt x="47" y="758"/>
                    <a:pt x="47" y="758"/>
                    <a:pt x="47" y="758"/>
                  </a:cubicBezTo>
                  <a:cubicBezTo>
                    <a:pt x="49" y="748"/>
                    <a:pt x="52" y="739"/>
                    <a:pt x="55" y="730"/>
                  </a:cubicBezTo>
                  <a:cubicBezTo>
                    <a:pt x="48" y="728"/>
                    <a:pt x="48" y="728"/>
                    <a:pt x="48" y="728"/>
                  </a:cubicBezTo>
                  <a:moveTo>
                    <a:pt x="2031" y="722"/>
                  </a:moveTo>
                  <a:cubicBezTo>
                    <a:pt x="2024" y="725"/>
                    <a:pt x="2024" y="725"/>
                    <a:pt x="2024" y="725"/>
                  </a:cubicBezTo>
                  <a:cubicBezTo>
                    <a:pt x="2027" y="734"/>
                    <a:pt x="2030" y="743"/>
                    <a:pt x="2032" y="752"/>
                  </a:cubicBezTo>
                  <a:cubicBezTo>
                    <a:pt x="2039" y="750"/>
                    <a:pt x="2039" y="750"/>
                    <a:pt x="2039" y="750"/>
                  </a:cubicBezTo>
                  <a:cubicBezTo>
                    <a:pt x="2037" y="741"/>
                    <a:pt x="2034" y="732"/>
                    <a:pt x="2031" y="722"/>
                  </a:cubicBezTo>
                  <a:moveTo>
                    <a:pt x="67" y="673"/>
                  </a:moveTo>
                  <a:cubicBezTo>
                    <a:pt x="63" y="682"/>
                    <a:pt x="60" y="691"/>
                    <a:pt x="57" y="701"/>
                  </a:cubicBezTo>
                  <a:cubicBezTo>
                    <a:pt x="64" y="703"/>
                    <a:pt x="64" y="703"/>
                    <a:pt x="64" y="703"/>
                  </a:cubicBezTo>
                  <a:cubicBezTo>
                    <a:pt x="67" y="694"/>
                    <a:pt x="70" y="685"/>
                    <a:pt x="73" y="676"/>
                  </a:cubicBezTo>
                  <a:cubicBezTo>
                    <a:pt x="67" y="673"/>
                    <a:pt x="67" y="673"/>
                    <a:pt x="67" y="673"/>
                  </a:cubicBezTo>
                  <a:moveTo>
                    <a:pt x="2012" y="668"/>
                  </a:moveTo>
                  <a:cubicBezTo>
                    <a:pt x="2005" y="671"/>
                    <a:pt x="2005" y="671"/>
                    <a:pt x="2005" y="671"/>
                  </a:cubicBezTo>
                  <a:cubicBezTo>
                    <a:pt x="2008" y="680"/>
                    <a:pt x="2012" y="689"/>
                    <a:pt x="2015" y="698"/>
                  </a:cubicBezTo>
                  <a:cubicBezTo>
                    <a:pt x="2022" y="695"/>
                    <a:pt x="2022" y="695"/>
                    <a:pt x="2022" y="695"/>
                  </a:cubicBezTo>
                  <a:cubicBezTo>
                    <a:pt x="2018" y="686"/>
                    <a:pt x="2015" y="677"/>
                    <a:pt x="2012" y="668"/>
                  </a:cubicBezTo>
                  <a:moveTo>
                    <a:pt x="88" y="620"/>
                  </a:moveTo>
                  <a:cubicBezTo>
                    <a:pt x="84" y="629"/>
                    <a:pt x="81" y="638"/>
                    <a:pt x="77" y="646"/>
                  </a:cubicBezTo>
                  <a:cubicBezTo>
                    <a:pt x="84" y="649"/>
                    <a:pt x="84" y="649"/>
                    <a:pt x="84" y="649"/>
                  </a:cubicBezTo>
                  <a:cubicBezTo>
                    <a:pt x="87" y="640"/>
                    <a:pt x="91" y="631"/>
                    <a:pt x="95" y="623"/>
                  </a:cubicBezTo>
                  <a:cubicBezTo>
                    <a:pt x="88" y="620"/>
                    <a:pt x="88" y="620"/>
                    <a:pt x="88" y="620"/>
                  </a:cubicBezTo>
                  <a:moveTo>
                    <a:pt x="1990" y="615"/>
                  </a:moveTo>
                  <a:cubicBezTo>
                    <a:pt x="1983" y="618"/>
                    <a:pt x="1983" y="618"/>
                    <a:pt x="1983" y="618"/>
                  </a:cubicBezTo>
                  <a:cubicBezTo>
                    <a:pt x="1987" y="627"/>
                    <a:pt x="1991" y="635"/>
                    <a:pt x="1994" y="644"/>
                  </a:cubicBezTo>
                  <a:cubicBezTo>
                    <a:pt x="2001" y="641"/>
                    <a:pt x="2001" y="641"/>
                    <a:pt x="2001" y="641"/>
                  </a:cubicBezTo>
                  <a:cubicBezTo>
                    <a:pt x="1997" y="633"/>
                    <a:pt x="1994" y="624"/>
                    <a:pt x="1990" y="615"/>
                  </a:cubicBezTo>
                  <a:moveTo>
                    <a:pt x="113" y="567"/>
                  </a:moveTo>
                  <a:cubicBezTo>
                    <a:pt x="109" y="576"/>
                    <a:pt x="105" y="585"/>
                    <a:pt x="100" y="594"/>
                  </a:cubicBezTo>
                  <a:cubicBezTo>
                    <a:pt x="107" y="597"/>
                    <a:pt x="107" y="597"/>
                    <a:pt x="107" y="597"/>
                  </a:cubicBezTo>
                  <a:cubicBezTo>
                    <a:pt x="111" y="588"/>
                    <a:pt x="115" y="579"/>
                    <a:pt x="120" y="571"/>
                  </a:cubicBezTo>
                  <a:cubicBezTo>
                    <a:pt x="113" y="567"/>
                    <a:pt x="113" y="567"/>
                    <a:pt x="113" y="567"/>
                  </a:cubicBezTo>
                  <a:moveTo>
                    <a:pt x="1965" y="563"/>
                  </a:moveTo>
                  <a:cubicBezTo>
                    <a:pt x="1958" y="566"/>
                    <a:pt x="1958" y="566"/>
                    <a:pt x="1958" y="566"/>
                  </a:cubicBezTo>
                  <a:cubicBezTo>
                    <a:pt x="1963" y="575"/>
                    <a:pt x="1967" y="584"/>
                    <a:pt x="1971" y="592"/>
                  </a:cubicBezTo>
                  <a:cubicBezTo>
                    <a:pt x="1978" y="589"/>
                    <a:pt x="1978" y="589"/>
                    <a:pt x="1978" y="589"/>
                  </a:cubicBezTo>
                  <a:cubicBezTo>
                    <a:pt x="1973" y="580"/>
                    <a:pt x="1969" y="572"/>
                    <a:pt x="1965" y="563"/>
                  </a:cubicBezTo>
                  <a:moveTo>
                    <a:pt x="141" y="517"/>
                  </a:moveTo>
                  <a:cubicBezTo>
                    <a:pt x="136" y="525"/>
                    <a:pt x="131" y="533"/>
                    <a:pt x="127" y="542"/>
                  </a:cubicBezTo>
                  <a:cubicBezTo>
                    <a:pt x="133" y="545"/>
                    <a:pt x="133" y="545"/>
                    <a:pt x="133" y="545"/>
                  </a:cubicBezTo>
                  <a:cubicBezTo>
                    <a:pt x="138" y="537"/>
                    <a:pt x="142" y="529"/>
                    <a:pt x="147" y="520"/>
                  </a:cubicBezTo>
                  <a:cubicBezTo>
                    <a:pt x="141" y="517"/>
                    <a:pt x="141" y="517"/>
                    <a:pt x="141" y="517"/>
                  </a:cubicBezTo>
                  <a:moveTo>
                    <a:pt x="1937" y="513"/>
                  </a:moveTo>
                  <a:cubicBezTo>
                    <a:pt x="1931" y="516"/>
                    <a:pt x="1931" y="516"/>
                    <a:pt x="1931" y="516"/>
                  </a:cubicBezTo>
                  <a:cubicBezTo>
                    <a:pt x="1935" y="525"/>
                    <a:pt x="1940" y="533"/>
                    <a:pt x="1945" y="541"/>
                  </a:cubicBezTo>
                  <a:cubicBezTo>
                    <a:pt x="1951" y="538"/>
                    <a:pt x="1951" y="538"/>
                    <a:pt x="1951" y="538"/>
                  </a:cubicBezTo>
                  <a:cubicBezTo>
                    <a:pt x="1946" y="529"/>
                    <a:pt x="1942" y="521"/>
                    <a:pt x="1937" y="513"/>
                  </a:cubicBezTo>
                  <a:moveTo>
                    <a:pt x="172" y="468"/>
                  </a:moveTo>
                  <a:cubicBezTo>
                    <a:pt x="166" y="476"/>
                    <a:pt x="161" y="484"/>
                    <a:pt x="156" y="492"/>
                  </a:cubicBezTo>
                  <a:cubicBezTo>
                    <a:pt x="162" y="496"/>
                    <a:pt x="162" y="496"/>
                    <a:pt x="162" y="496"/>
                  </a:cubicBezTo>
                  <a:cubicBezTo>
                    <a:pt x="167" y="488"/>
                    <a:pt x="172" y="480"/>
                    <a:pt x="178" y="472"/>
                  </a:cubicBezTo>
                  <a:cubicBezTo>
                    <a:pt x="172" y="468"/>
                    <a:pt x="172" y="468"/>
                    <a:pt x="172" y="468"/>
                  </a:cubicBezTo>
                  <a:moveTo>
                    <a:pt x="1906" y="464"/>
                  </a:moveTo>
                  <a:cubicBezTo>
                    <a:pt x="1900" y="468"/>
                    <a:pt x="1900" y="468"/>
                    <a:pt x="1900" y="468"/>
                  </a:cubicBezTo>
                  <a:cubicBezTo>
                    <a:pt x="1905" y="476"/>
                    <a:pt x="1910" y="484"/>
                    <a:pt x="1916" y="492"/>
                  </a:cubicBezTo>
                  <a:cubicBezTo>
                    <a:pt x="1922" y="488"/>
                    <a:pt x="1922" y="488"/>
                    <a:pt x="1922" y="488"/>
                  </a:cubicBezTo>
                  <a:cubicBezTo>
                    <a:pt x="1917" y="480"/>
                    <a:pt x="1911" y="472"/>
                    <a:pt x="1906" y="464"/>
                  </a:cubicBezTo>
                  <a:moveTo>
                    <a:pt x="205" y="420"/>
                  </a:moveTo>
                  <a:cubicBezTo>
                    <a:pt x="199" y="428"/>
                    <a:pt x="193" y="436"/>
                    <a:pt x="188" y="444"/>
                  </a:cubicBezTo>
                  <a:cubicBezTo>
                    <a:pt x="194" y="448"/>
                    <a:pt x="194" y="448"/>
                    <a:pt x="194" y="448"/>
                  </a:cubicBezTo>
                  <a:cubicBezTo>
                    <a:pt x="199" y="440"/>
                    <a:pt x="205" y="432"/>
                    <a:pt x="210" y="425"/>
                  </a:cubicBezTo>
                  <a:cubicBezTo>
                    <a:pt x="205" y="420"/>
                    <a:pt x="205" y="420"/>
                    <a:pt x="205" y="420"/>
                  </a:cubicBezTo>
                  <a:moveTo>
                    <a:pt x="1873" y="417"/>
                  </a:moveTo>
                  <a:cubicBezTo>
                    <a:pt x="1867" y="421"/>
                    <a:pt x="1867" y="421"/>
                    <a:pt x="1867" y="421"/>
                  </a:cubicBezTo>
                  <a:cubicBezTo>
                    <a:pt x="1873" y="429"/>
                    <a:pt x="1878" y="436"/>
                    <a:pt x="1884" y="444"/>
                  </a:cubicBezTo>
                  <a:cubicBezTo>
                    <a:pt x="1890" y="440"/>
                    <a:pt x="1890" y="440"/>
                    <a:pt x="1890" y="440"/>
                  </a:cubicBezTo>
                  <a:cubicBezTo>
                    <a:pt x="1884" y="432"/>
                    <a:pt x="1879" y="424"/>
                    <a:pt x="1873" y="417"/>
                  </a:cubicBezTo>
                  <a:moveTo>
                    <a:pt x="240" y="375"/>
                  </a:moveTo>
                  <a:cubicBezTo>
                    <a:pt x="234" y="382"/>
                    <a:pt x="228" y="390"/>
                    <a:pt x="222" y="397"/>
                  </a:cubicBezTo>
                  <a:cubicBezTo>
                    <a:pt x="228" y="402"/>
                    <a:pt x="228" y="402"/>
                    <a:pt x="228" y="402"/>
                  </a:cubicBezTo>
                  <a:cubicBezTo>
                    <a:pt x="234" y="394"/>
                    <a:pt x="240" y="387"/>
                    <a:pt x="246" y="379"/>
                  </a:cubicBezTo>
                  <a:cubicBezTo>
                    <a:pt x="240" y="375"/>
                    <a:pt x="240" y="375"/>
                    <a:pt x="240" y="375"/>
                  </a:cubicBezTo>
                  <a:moveTo>
                    <a:pt x="1837" y="372"/>
                  </a:moveTo>
                  <a:cubicBezTo>
                    <a:pt x="1831" y="376"/>
                    <a:pt x="1831" y="376"/>
                    <a:pt x="1831" y="376"/>
                  </a:cubicBezTo>
                  <a:cubicBezTo>
                    <a:pt x="1838" y="383"/>
                    <a:pt x="1844" y="391"/>
                    <a:pt x="1850" y="398"/>
                  </a:cubicBezTo>
                  <a:cubicBezTo>
                    <a:pt x="1855" y="394"/>
                    <a:pt x="1855" y="394"/>
                    <a:pt x="1855" y="394"/>
                  </a:cubicBezTo>
                  <a:cubicBezTo>
                    <a:pt x="1849" y="386"/>
                    <a:pt x="1843" y="379"/>
                    <a:pt x="1837" y="372"/>
                  </a:cubicBezTo>
                  <a:moveTo>
                    <a:pt x="279" y="331"/>
                  </a:moveTo>
                  <a:cubicBezTo>
                    <a:pt x="272" y="338"/>
                    <a:pt x="266" y="346"/>
                    <a:pt x="259" y="353"/>
                  </a:cubicBezTo>
                  <a:cubicBezTo>
                    <a:pt x="265" y="357"/>
                    <a:pt x="265" y="357"/>
                    <a:pt x="265" y="357"/>
                  </a:cubicBezTo>
                  <a:cubicBezTo>
                    <a:pt x="271" y="350"/>
                    <a:pt x="277" y="343"/>
                    <a:pt x="284" y="336"/>
                  </a:cubicBezTo>
                  <a:cubicBezTo>
                    <a:pt x="279" y="331"/>
                    <a:pt x="279" y="331"/>
                    <a:pt x="279" y="331"/>
                  </a:cubicBezTo>
                  <a:moveTo>
                    <a:pt x="1799" y="328"/>
                  </a:moveTo>
                  <a:cubicBezTo>
                    <a:pt x="1793" y="333"/>
                    <a:pt x="1793" y="333"/>
                    <a:pt x="1793" y="333"/>
                  </a:cubicBezTo>
                  <a:cubicBezTo>
                    <a:pt x="1800" y="340"/>
                    <a:pt x="1806" y="347"/>
                    <a:pt x="1813" y="354"/>
                  </a:cubicBezTo>
                  <a:cubicBezTo>
                    <a:pt x="1818" y="349"/>
                    <a:pt x="1818" y="349"/>
                    <a:pt x="1818" y="349"/>
                  </a:cubicBezTo>
                  <a:cubicBezTo>
                    <a:pt x="1812" y="342"/>
                    <a:pt x="1805" y="335"/>
                    <a:pt x="1799" y="328"/>
                  </a:cubicBezTo>
                  <a:moveTo>
                    <a:pt x="319" y="290"/>
                  </a:moveTo>
                  <a:cubicBezTo>
                    <a:pt x="312" y="297"/>
                    <a:pt x="305" y="304"/>
                    <a:pt x="299" y="310"/>
                  </a:cubicBezTo>
                  <a:cubicBezTo>
                    <a:pt x="304" y="316"/>
                    <a:pt x="304" y="316"/>
                    <a:pt x="304" y="316"/>
                  </a:cubicBezTo>
                  <a:cubicBezTo>
                    <a:pt x="311" y="309"/>
                    <a:pt x="317" y="302"/>
                    <a:pt x="324" y="295"/>
                  </a:cubicBezTo>
                  <a:cubicBezTo>
                    <a:pt x="319" y="290"/>
                    <a:pt x="319" y="290"/>
                    <a:pt x="319" y="290"/>
                  </a:cubicBezTo>
                  <a:moveTo>
                    <a:pt x="1758" y="287"/>
                  </a:moveTo>
                  <a:cubicBezTo>
                    <a:pt x="1753" y="292"/>
                    <a:pt x="1753" y="292"/>
                    <a:pt x="1753" y="292"/>
                  </a:cubicBezTo>
                  <a:cubicBezTo>
                    <a:pt x="1760" y="299"/>
                    <a:pt x="1767" y="306"/>
                    <a:pt x="1773" y="313"/>
                  </a:cubicBezTo>
                  <a:cubicBezTo>
                    <a:pt x="1779" y="307"/>
                    <a:pt x="1779" y="307"/>
                    <a:pt x="1779" y="307"/>
                  </a:cubicBezTo>
                  <a:cubicBezTo>
                    <a:pt x="1772" y="301"/>
                    <a:pt x="1765" y="294"/>
                    <a:pt x="1758" y="287"/>
                  </a:cubicBezTo>
                  <a:moveTo>
                    <a:pt x="362" y="251"/>
                  </a:moveTo>
                  <a:cubicBezTo>
                    <a:pt x="355" y="258"/>
                    <a:pt x="347" y="264"/>
                    <a:pt x="340" y="270"/>
                  </a:cubicBezTo>
                  <a:cubicBezTo>
                    <a:pt x="345" y="276"/>
                    <a:pt x="345" y="276"/>
                    <a:pt x="345" y="276"/>
                  </a:cubicBezTo>
                  <a:cubicBezTo>
                    <a:pt x="352" y="269"/>
                    <a:pt x="359" y="263"/>
                    <a:pt x="367" y="257"/>
                  </a:cubicBezTo>
                  <a:cubicBezTo>
                    <a:pt x="362" y="251"/>
                    <a:pt x="362" y="251"/>
                    <a:pt x="362" y="251"/>
                  </a:cubicBezTo>
                  <a:moveTo>
                    <a:pt x="1715" y="248"/>
                  </a:moveTo>
                  <a:cubicBezTo>
                    <a:pt x="1710" y="254"/>
                    <a:pt x="1710" y="254"/>
                    <a:pt x="1710" y="254"/>
                  </a:cubicBezTo>
                  <a:cubicBezTo>
                    <a:pt x="1718" y="260"/>
                    <a:pt x="1725" y="266"/>
                    <a:pt x="1732" y="273"/>
                  </a:cubicBezTo>
                  <a:cubicBezTo>
                    <a:pt x="1737" y="268"/>
                    <a:pt x="1737" y="268"/>
                    <a:pt x="1737" y="268"/>
                  </a:cubicBezTo>
                  <a:cubicBezTo>
                    <a:pt x="1730" y="261"/>
                    <a:pt x="1722" y="255"/>
                    <a:pt x="1715" y="248"/>
                  </a:cubicBezTo>
                  <a:moveTo>
                    <a:pt x="407" y="215"/>
                  </a:moveTo>
                  <a:cubicBezTo>
                    <a:pt x="399" y="221"/>
                    <a:pt x="392" y="227"/>
                    <a:pt x="384" y="233"/>
                  </a:cubicBezTo>
                  <a:cubicBezTo>
                    <a:pt x="389" y="238"/>
                    <a:pt x="389" y="238"/>
                    <a:pt x="389" y="238"/>
                  </a:cubicBezTo>
                  <a:cubicBezTo>
                    <a:pt x="396" y="232"/>
                    <a:pt x="404" y="226"/>
                    <a:pt x="411" y="221"/>
                  </a:cubicBezTo>
                  <a:cubicBezTo>
                    <a:pt x="407" y="215"/>
                    <a:pt x="407" y="215"/>
                    <a:pt x="407" y="215"/>
                  </a:cubicBezTo>
                  <a:moveTo>
                    <a:pt x="1670" y="212"/>
                  </a:moveTo>
                  <a:cubicBezTo>
                    <a:pt x="1666" y="218"/>
                    <a:pt x="1666" y="218"/>
                    <a:pt x="1666" y="218"/>
                  </a:cubicBezTo>
                  <a:cubicBezTo>
                    <a:pt x="1673" y="224"/>
                    <a:pt x="1681" y="230"/>
                    <a:pt x="1688" y="235"/>
                  </a:cubicBezTo>
                  <a:cubicBezTo>
                    <a:pt x="1693" y="230"/>
                    <a:pt x="1693" y="230"/>
                    <a:pt x="1693" y="230"/>
                  </a:cubicBezTo>
                  <a:cubicBezTo>
                    <a:pt x="1685" y="224"/>
                    <a:pt x="1678" y="218"/>
                    <a:pt x="1670" y="212"/>
                  </a:cubicBezTo>
                  <a:moveTo>
                    <a:pt x="453" y="181"/>
                  </a:moveTo>
                  <a:cubicBezTo>
                    <a:pt x="446" y="186"/>
                    <a:pt x="438" y="192"/>
                    <a:pt x="430" y="198"/>
                  </a:cubicBezTo>
                  <a:cubicBezTo>
                    <a:pt x="434" y="204"/>
                    <a:pt x="434" y="204"/>
                    <a:pt x="434" y="204"/>
                  </a:cubicBezTo>
                  <a:cubicBezTo>
                    <a:pt x="442" y="198"/>
                    <a:pt x="450" y="192"/>
                    <a:pt x="458" y="187"/>
                  </a:cubicBezTo>
                  <a:cubicBezTo>
                    <a:pt x="453" y="181"/>
                    <a:pt x="453" y="181"/>
                    <a:pt x="453" y="181"/>
                  </a:cubicBezTo>
                  <a:moveTo>
                    <a:pt x="1623" y="178"/>
                  </a:moveTo>
                  <a:cubicBezTo>
                    <a:pt x="1619" y="184"/>
                    <a:pt x="1619" y="184"/>
                    <a:pt x="1619" y="184"/>
                  </a:cubicBezTo>
                  <a:cubicBezTo>
                    <a:pt x="1627" y="190"/>
                    <a:pt x="1635" y="195"/>
                    <a:pt x="1643" y="201"/>
                  </a:cubicBezTo>
                  <a:cubicBezTo>
                    <a:pt x="1647" y="195"/>
                    <a:pt x="1647" y="195"/>
                    <a:pt x="1647" y="195"/>
                  </a:cubicBezTo>
                  <a:cubicBezTo>
                    <a:pt x="1639" y="189"/>
                    <a:pt x="1631" y="184"/>
                    <a:pt x="1623" y="178"/>
                  </a:cubicBezTo>
                  <a:moveTo>
                    <a:pt x="502" y="150"/>
                  </a:moveTo>
                  <a:cubicBezTo>
                    <a:pt x="494" y="155"/>
                    <a:pt x="486" y="160"/>
                    <a:pt x="478" y="165"/>
                  </a:cubicBezTo>
                  <a:cubicBezTo>
                    <a:pt x="482" y="171"/>
                    <a:pt x="482" y="171"/>
                    <a:pt x="482" y="171"/>
                  </a:cubicBezTo>
                  <a:cubicBezTo>
                    <a:pt x="490" y="166"/>
                    <a:pt x="498" y="161"/>
                    <a:pt x="506" y="156"/>
                  </a:cubicBezTo>
                  <a:cubicBezTo>
                    <a:pt x="502" y="150"/>
                    <a:pt x="502" y="150"/>
                    <a:pt x="502" y="150"/>
                  </a:cubicBezTo>
                  <a:moveTo>
                    <a:pt x="1574" y="147"/>
                  </a:moveTo>
                  <a:cubicBezTo>
                    <a:pt x="1571" y="153"/>
                    <a:pt x="1571" y="153"/>
                    <a:pt x="1571" y="153"/>
                  </a:cubicBezTo>
                  <a:cubicBezTo>
                    <a:pt x="1579" y="158"/>
                    <a:pt x="1587" y="163"/>
                    <a:pt x="1595" y="169"/>
                  </a:cubicBezTo>
                  <a:cubicBezTo>
                    <a:pt x="1599" y="162"/>
                    <a:pt x="1599" y="162"/>
                    <a:pt x="1599" y="162"/>
                  </a:cubicBezTo>
                  <a:cubicBezTo>
                    <a:pt x="1591" y="157"/>
                    <a:pt x="1583" y="152"/>
                    <a:pt x="1574" y="147"/>
                  </a:cubicBezTo>
                  <a:moveTo>
                    <a:pt x="552" y="121"/>
                  </a:moveTo>
                  <a:cubicBezTo>
                    <a:pt x="544" y="126"/>
                    <a:pt x="535" y="130"/>
                    <a:pt x="527" y="135"/>
                  </a:cubicBezTo>
                  <a:cubicBezTo>
                    <a:pt x="531" y="141"/>
                    <a:pt x="531" y="141"/>
                    <a:pt x="531" y="141"/>
                  </a:cubicBezTo>
                  <a:cubicBezTo>
                    <a:pt x="539" y="137"/>
                    <a:pt x="547" y="132"/>
                    <a:pt x="556" y="128"/>
                  </a:cubicBezTo>
                  <a:cubicBezTo>
                    <a:pt x="552" y="121"/>
                    <a:pt x="552" y="121"/>
                    <a:pt x="552" y="121"/>
                  </a:cubicBezTo>
                  <a:moveTo>
                    <a:pt x="1524" y="119"/>
                  </a:moveTo>
                  <a:cubicBezTo>
                    <a:pt x="1521" y="125"/>
                    <a:pt x="1521" y="125"/>
                    <a:pt x="1521" y="125"/>
                  </a:cubicBezTo>
                  <a:cubicBezTo>
                    <a:pt x="1529" y="130"/>
                    <a:pt x="1537" y="134"/>
                    <a:pt x="1546" y="139"/>
                  </a:cubicBezTo>
                  <a:cubicBezTo>
                    <a:pt x="1549" y="133"/>
                    <a:pt x="1549" y="133"/>
                    <a:pt x="1549" y="133"/>
                  </a:cubicBezTo>
                  <a:cubicBezTo>
                    <a:pt x="1541" y="128"/>
                    <a:pt x="1532" y="123"/>
                    <a:pt x="1524" y="119"/>
                  </a:cubicBezTo>
                  <a:moveTo>
                    <a:pt x="604" y="96"/>
                  </a:moveTo>
                  <a:cubicBezTo>
                    <a:pt x="595" y="100"/>
                    <a:pt x="586" y="104"/>
                    <a:pt x="578" y="108"/>
                  </a:cubicBezTo>
                  <a:cubicBezTo>
                    <a:pt x="581" y="114"/>
                    <a:pt x="581" y="114"/>
                    <a:pt x="581" y="114"/>
                  </a:cubicBezTo>
                  <a:cubicBezTo>
                    <a:pt x="590" y="110"/>
                    <a:pt x="598" y="106"/>
                    <a:pt x="607" y="102"/>
                  </a:cubicBezTo>
                  <a:cubicBezTo>
                    <a:pt x="604" y="96"/>
                    <a:pt x="604" y="96"/>
                    <a:pt x="604" y="96"/>
                  </a:cubicBezTo>
                  <a:moveTo>
                    <a:pt x="1472" y="93"/>
                  </a:moveTo>
                  <a:cubicBezTo>
                    <a:pt x="1469" y="100"/>
                    <a:pt x="1469" y="100"/>
                    <a:pt x="1469" y="100"/>
                  </a:cubicBezTo>
                  <a:cubicBezTo>
                    <a:pt x="1477" y="104"/>
                    <a:pt x="1486" y="108"/>
                    <a:pt x="1495" y="112"/>
                  </a:cubicBezTo>
                  <a:cubicBezTo>
                    <a:pt x="1498" y="106"/>
                    <a:pt x="1498" y="106"/>
                    <a:pt x="1498" y="106"/>
                  </a:cubicBezTo>
                  <a:cubicBezTo>
                    <a:pt x="1489" y="101"/>
                    <a:pt x="1481" y="97"/>
                    <a:pt x="1472" y="93"/>
                  </a:cubicBezTo>
                  <a:moveTo>
                    <a:pt x="657" y="73"/>
                  </a:moveTo>
                  <a:cubicBezTo>
                    <a:pt x="648" y="76"/>
                    <a:pt x="639" y="80"/>
                    <a:pt x="630" y="84"/>
                  </a:cubicBezTo>
                  <a:cubicBezTo>
                    <a:pt x="633" y="90"/>
                    <a:pt x="633" y="90"/>
                    <a:pt x="633" y="90"/>
                  </a:cubicBezTo>
                  <a:cubicBezTo>
                    <a:pt x="642" y="87"/>
                    <a:pt x="651" y="83"/>
                    <a:pt x="659" y="80"/>
                  </a:cubicBezTo>
                  <a:cubicBezTo>
                    <a:pt x="657" y="73"/>
                    <a:pt x="657" y="73"/>
                    <a:pt x="657" y="73"/>
                  </a:cubicBezTo>
                  <a:moveTo>
                    <a:pt x="1418" y="71"/>
                  </a:moveTo>
                  <a:cubicBezTo>
                    <a:pt x="1416" y="78"/>
                    <a:pt x="1416" y="78"/>
                    <a:pt x="1416" y="78"/>
                  </a:cubicBezTo>
                  <a:cubicBezTo>
                    <a:pt x="1425" y="81"/>
                    <a:pt x="1434" y="85"/>
                    <a:pt x="1443" y="88"/>
                  </a:cubicBezTo>
                  <a:cubicBezTo>
                    <a:pt x="1445" y="82"/>
                    <a:pt x="1445" y="82"/>
                    <a:pt x="1445" y="82"/>
                  </a:cubicBezTo>
                  <a:cubicBezTo>
                    <a:pt x="1436" y="78"/>
                    <a:pt x="1427" y="74"/>
                    <a:pt x="1418" y="71"/>
                  </a:cubicBezTo>
                  <a:moveTo>
                    <a:pt x="711" y="53"/>
                  </a:moveTo>
                  <a:cubicBezTo>
                    <a:pt x="702" y="56"/>
                    <a:pt x="693" y="59"/>
                    <a:pt x="684" y="63"/>
                  </a:cubicBezTo>
                  <a:cubicBezTo>
                    <a:pt x="686" y="69"/>
                    <a:pt x="686" y="69"/>
                    <a:pt x="686" y="69"/>
                  </a:cubicBezTo>
                  <a:cubicBezTo>
                    <a:pt x="695" y="66"/>
                    <a:pt x="704" y="63"/>
                    <a:pt x="713" y="60"/>
                  </a:cubicBezTo>
                  <a:cubicBezTo>
                    <a:pt x="711" y="53"/>
                    <a:pt x="711" y="53"/>
                    <a:pt x="711" y="53"/>
                  </a:cubicBezTo>
                  <a:moveTo>
                    <a:pt x="1364" y="51"/>
                  </a:moveTo>
                  <a:cubicBezTo>
                    <a:pt x="1362" y="58"/>
                    <a:pt x="1362" y="58"/>
                    <a:pt x="1362" y="58"/>
                  </a:cubicBezTo>
                  <a:cubicBezTo>
                    <a:pt x="1371" y="61"/>
                    <a:pt x="1380" y="64"/>
                    <a:pt x="1389" y="68"/>
                  </a:cubicBezTo>
                  <a:cubicBezTo>
                    <a:pt x="1391" y="61"/>
                    <a:pt x="1391" y="61"/>
                    <a:pt x="1391" y="61"/>
                  </a:cubicBezTo>
                  <a:cubicBezTo>
                    <a:pt x="1382" y="57"/>
                    <a:pt x="1373" y="54"/>
                    <a:pt x="1364" y="51"/>
                  </a:cubicBezTo>
                  <a:moveTo>
                    <a:pt x="766" y="36"/>
                  </a:moveTo>
                  <a:cubicBezTo>
                    <a:pt x="757" y="39"/>
                    <a:pt x="748" y="42"/>
                    <a:pt x="738" y="44"/>
                  </a:cubicBezTo>
                  <a:cubicBezTo>
                    <a:pt x="740" y="51"/>
                    <a:pt x="740" y="51"/>
                    <a:pt x="740" y="51"/>
                  </a:cubicBezTo>
                  <a:cubicBezTo>
                    <a:pt x="750" y="48"/>
                    <a:pt x="759" y="46"/>
                    <a:pt x="768" y="43"/>
                  </a:cubicBezTo>
                  <a:cubicBezTo>
                    <a:pt x="766" y="36"/>
                    <a:pt x="766" y="36"/>
                    <a:pt x="766" y="36"/>
                  </a:cubicBezTo>
                  <a:moveTo>
                    <a:pt x="1309" y="35"/>
                  </a:moveTo>
                  <a:cubicBezTo>
                    <a:pt x="1307" y="42"/>
                    <a:pt x="1307" y="42"/>
                    <a:pt x="1307" y="42"/>
                  </a:cubicBezTo>
                  <a:cubicBezTo>
                    <a:pt x="1316" y="44"/>
                    <a:pt x="1325" y="47"/>
                    <a:pt x="1334" y="50"/>
                  </a:cubicBezTo>
                  <a:cubicBezTo>
                    <a:pt x="1336" y="43"/>
                    <a:pt x="1336" y="43"/>
                    <a:pt x="1336" y="43"/>
                  </a:cubicBezTo>
                  <a:cubicBezTo>
                    <a:pt x="1327" y="40"/>
                    <a:pt x="1318" y="37"/>
                    <a:pt x="1309" y="35"/>
                  </a:cubicBezTo>
                  <a:moveTo>
                    <a:pt x="822" y="23"/>
                  </a:moveTo>
                  <a:cubicBezTo>
                    <a:pt x="813" y="25"/>
                    <a:pt x="803" y="27"/>
                    <a:pt x="794" y="29"/>
                  </a:cubicBezTo>
                  <a:cubicBezTo>
                    <a:pt x="796" y="36"/>
                    <a:pt x="796" y="36"/>
                    <a:pt x="796" y="36"/>
                  </a:cubicBezTo>
                  <a:cubicBezTo>
                    <a:pt x="805" y="34"/>
                    <a:pt x="814" y="32"/>
                    <a:pt x="824" y="30"/>
                  </a:cubicBezTo>
                  <a:cubicBezTo>
                    <a:pt x="822" y="23"/>
                    <a:pt x="822" y="23"/>
                    <a:pt x="822" y="23"/>
                  </a:cubicBezTo>
                  <a:moveTo>
                    <a:pt x="1252" y="22"/>
                  </a:moveTo>
                  <a:cubicBezTo>
                    <a:pt x="1251" y="29"/>
                    <a:pt x="1251" y="29"/>
                    <a:pt x="1251" y="29"/>
                  </a:cubicBezTo>
                  <a:cubicBezTo>
                    <a:pt x="1260" y="31"/>
                    <a:pt x="1270" y="33"/>
                    <a:pt x="1279" y="35"/>
                  </a:cubicBezTo>
                  <a:cubicBezTo>
                    <a:pt x="1281" y="28"/>
                    <a:pt x="1281" y="28"/>
                    <a:pt x="1281" y="28"/>
                  </a:cubicBezTo>
                  <a:cubicBezTo>
                    <a:pt x="1271" y="26"/>
                    <a:pt x="1262" y="24"/>
                    <a:pt x="1252" y="22"/>
                  </a:cubicBezTo>
                  <a:moveTo>
                    <a:pt x="879" y="12"/>
                  </a:moveTo>
                  <a:cubicBezTo>
                    <a:pt x="869" y="14"/>
                    <a:pt x="860" y="15"/>
                    <a:pt x="850" y="17"/>
                  </a:cubicBezTo>
                  <a:cubicBezTo>
                    <a:pt x="852" y="24"/>
                    <a:pt x="852" y="24"/>
                    <a:pt x="852" y="24"/>
                  </a:cubicBezTo>
                  <a:cubicBezTo>
                    <a:pt x="861" y="22"/>
                    <a:pt x="871" y="21"/>
                    <a:pt x="880" y="19"/>
                  </a:cubicBezTo>
                  <a:cubicBezTo>
                    <a:pt x="879" y="12"/>
                    <a:pt x="879" y="12"/>
                    <a:pt x="879" y="12"/>
                  </a:cubicBezTo>
                  <a:moveTo>
                    <a:pt x="1196" y="11"/>
                  </a:moveTo>
                  <a:cubicBezTo>
                    <a:pt x="1195" y="19"/>
                    <a:pt x="1195" y="19"/>
                    <a:pt x="1195" y="19"/>
                  </a:cubicBezTo>
                  <a:cubicBezTo>
                    <a:pt x="1204" y="20"/>
                    <a:pt x="1213" y="21"/>
                    <a:pt x="1223" y="23"/>
                  </a:cubicBezTo>
                  <a:cubicBezTo>
                    <a:pt x="1224" y="16"/>
                    <a:pt x="1224" y="16"/>
                    <a:pt x="1224" y="16"/>
                  </a:cubicBezTo>
                  <a:cubicBezTo>
                    <a:pt x="1215" y="15"/>
                    <a:pt x="1205" y="13"/>
                    <a:pt x="1196" y="11"/>
                  </a:cubicBezTo>
                  <a:moveTo>
                    <a:pt x="936" y="5"/>
                  </a:moveTo>
                  <a:cubicBezTo>
                    <a:pt x="927" y="6"/>
                    <a:pt x="917" y="7"/>
                    <a:pt x="908" y="8"/>
                  </a:cubicBezTo>
                  <a:cubicBezTo>
                    <a:pt x="909" y="15"/>
                    <a:pt x="909" y="15"/>
                    <a:pt x="909" y="15"/>
                  </a:cubicBezTo>
                  <a:cubicBezTo>
                    <a:pt x="918" y="14"/>
                    <a:pt x="928" y="13"/>
                    <a:pt x="937" y="12"/>
                  </a:cubicBezTo>
                  <a:cubicBezTo>
                    <a:pt x="936" y="5"/>
                    <a:pt x="936" y="5"/>
                    <a:pt x="936" y="5"/>
                  </a:cubicBezTo>
                  <a:moveTo>
                    <a:pt x="1138" y="4"/>
                  </a:moveTo>
                  <a:cubicBezTo>
                    <a:pt x="1137" y="12"/>
                    <a:pt x="1137" y="12"/>
                    <a:pt x="1137" y="12"/>
                  </a:cubicBezTo>
                  <a:cubicBezTo>
                    <a:pt x="1147" y="13"/>
                    <a:pt x="1157" y="14"/>
                    <a:pt x="1166" y="15"/>
                  </a:cubicBezTo>
                  <a:cubicBezTo>
                    <a:pt x="1167" y="8"/>
                    <a:pt x="1167" y="8"/>
                    <a:pt x="1167" y="8"/>
                  </a:cubicBezTo>
                  <a:cubicBezTo>
                    <a:pt x="1157" y="6"/>
                    <a:pt x="1148" y="6"/>
                    <a:pt x="1138" y="4"/>
                  </a:cubicBezTo>
                  <a:moveTo>
                    <a:pt x="994" y="1"/>
                  </a:moveTo>
                  <a:cubicBezTo>
                    <a:pt x="984" y="1"/>
                    <a:pt x="975" y="2"/>
                    <a:pt x="965" y="3"/>
                  </a:cubicBezTo>
                  <a:cubicBezTo>
                    <a:pt x="966" y="10"/>
                    <a:pt x="966" y="10"/>
                    <a:pt x="966" y="10"/>
                  </a:cubicBezTo>
                  <a:cubicBezTo>
                    <a:pt x="975" y="9"/>
                    <a:pt x="985" y="8"/>
                    <a:pt x="994" y="8"/>
                  </a:cubicBezTo>
                  <a:cubicBezTo>
                    <a:pt x="994" y="1"/>
                    <a:pt x="994" y="1"/>
                    <a:pt x="994" y="1"/>
                  </a:cubicBezTo>
                  <a:moveTo>
                    <a:pt x="1081" y="1"/>
                  </a:moveTo>
                  <a:cubicBezTo>
                    <a:pt x="1080" y="8"/>
                    <a:pt x="1080" y="8"/>
                    <a:pt x="1080" y="8"/>
                  </a:cubicBezTo>
                  <a:cubicBezTo>
                    <a:pt x="1090" y="8"/>
                    <a:pt x="1099" y="9"/>
                    <a:pt x="1109" y="9"/>
                  </a:cubicBezTo>
                  <a:cubicBezTo>
                    <a:pt x="1109" y="2"/>
                    <a:pt x="1109" y="2"/>
                    <a:pt x="1109" y="2"/>
                  </a:cubicBezTo>
                  <a:cubicBezTo>
                    <a:pt x="1100" y="2"/>
                    <a:pt x="1090" y="1"/>
                    <a:pt x="1081" y="1"/>
                  </a:cubicBezTo>
                  <a:moveTo>
                    <a:pt x="1052" y="0"/>
                  </a:moveTo>
                  <a:cubicBezTo>
                    <a:pt x="1042" y="0"/>
                    <a:pt x="1032" y="0"/>
                    <a:pt x="1023" y="0"/>
                  </a:cubicBezTo>
                  <a:cubicBezTo>
                    <a:pt x="1023" y="7"/>
                    <a:pt x="1023" y="7"/>
                    <a:pt x="1023" y="7"/>
                  </a:cubicBezTo>
                  <a:cubicBezTo>
                    <a:pt x="1032" y="7"/>
                    <a:pt x="1042" y="7"/>
                    <a:pt x="1052" y="7"/>
                  </a:cubicBezTo>
                  <a:cubicBezTo>
                    <a:pt x="1052" y="0"/>
                    <a:pt x="1052" y="0"/>
                    <a:pt x="10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407"/>
            <p:cNvSpPr>
              <a:spLocks noEditPoints="1"/>
            </p:cNvSpPr>
            <p:nvPr/>
          </p:nvSpPr>
          <p:spPr bwMode="auto">
            <a:xfrm>
              <a:off x="3352801" y="1016000"/>
              <a:ext cx="5489575" cy="4829176"/>
            </a:xfrm>
            <a:custGeom>
              <a:avLst/>
              <a:gdLst>
                <a:gd name="T0" fmla="*/ 175 w 1462"/>
                <a:gd name="T1" fmla="*/ 373 h 1286"/>
                <a:gd name="T2" fmla="*/ 732 w 1462"/>
                <a:gd name="T3" fmla="*/ 25 h 1286"/>
                <a:gd name="T4" fmla="*/ 971 w 1462"/>
                <a:gd name="T5" fmla="*/ 73 h 1286"/>
                <a:gd name="T6" fmla="*/ 1335 w 1462"/>
                <a:gd name="T7" fmla="*/ 508 h 1286"/>
                <a:gd name="T8" fmla="*/ 1337 w 1462"/>
                <a:gd name="T9" fmla="*/ 519 h 1286"/>
                <a:gd name="T10" fmla="*/ 1337 w 1462"/>
                <a:gd name="T11" fmla="*/ 519 h 1286"/>
                <a:gd name="T12" fmla="*/ 1302 w 1462"/>
                <a:gd name="T13" fmla="*/ 882 h 1286"/>
                <a:gd name="T14" fmla="*/ 730 w 1462"/>
                <a:gd name="T15" fmla="*/ 1261 h 1286"/>
                <a:gd name="T16" fmla="*/ 492 w 1462"/>
                <a:gd name="T17" fmla="*/ 1213 h 1286"/>
                <a:gd name="T18" fmla="*/ 158 w 1462"/>
                <a:gd name="T19" fmla="*/ 411 h 1286"/>
                <a:gd name="T20" fmla="*/ 161 w 1462"/>
                <a:gd name="T21" fmla="*/ 404 h 1286"/>
                <a:gd name="T22" fmla="*/ 174 w 1462"/>
                <a:gd name="T23" fmla="*/ 373 h 1286"/>
                <a:gd name="T24" fmla="*/ 175 w 1462"/>
                <a:gd name="T25" fmla="*/ 373 h 1286"/>
                <a:gd name="T26" fmla="*/ 732 w 1462"/>
                <a:gd name="T27" fmla="*/ 0 h 1286"/>
                <a:gd name="T28" fmla="*/ 137 w 1462"/>
                <a:gd name="T29" fmla="*/ 394 h 1286"/>
                <a:gd name="T30" fmla="*/ 482 w 1462"/>
                <a:gd name="T31" fmla="*/ 1236 h 1286"/>
                <a:gd name="T32" fmla="*/ 730 w 1462"/>
                <a:gd name="T33" fmla="*/ 1286 h 1286"/>
                <a:gd name="T34" fmla="*/ 1325 w 1462"/>
                <a:gd name="T35" fmla="*/ 892 h 1286"/>
                <a:gd name="T36" fmla="*/ 981 w 1462"/>
                <a:gd name="T37" fmla="*/ 50 h 1286"/>
                <a:gd name="T38" fmla="*/ 732 w 1462"/>
                <a:gd name="T39" fmla="*/ 0 h 1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62" h="1286">
                  <a:moveTo>
                    <a:pt x="175" y="373"/>
                  </a:moveTo>
                  <a:cubicBezTo>
                    <a:pt x="280" y="155"/>
                    <a:pt x="501" y="25"/>
                    <a:pt x="732" y="25"/>
                  </a:cubicBezTo>
                  <a:cubicBezTo>
                    <a:pt x="812" y="25"/>
                    <a:pt x="893" y="40"/>
                    <a:pt x="971" y="73"/>
                  </a:cubicBezTo>
                  <a:cubicBezTo>
                    <a:pt x="1162" y="153"/>
                    <a:pt x="1292" y="319"/>
                    <a:pt x="1335" y="508"/>
                  </a:cubicBezTo>
                  <a:cubicBezTo>
                    <a:pt x="1336" y="512"/>
                    <a:pt x="1336" y="515"/>
                    <a:pt x="1337" y="519"/>
                  </a:cubicBezTo>
                  <a:cubicBezTo>
                    <a:pt x="1337" y="519"/>
                    <a:pt x="1337" y="519"/>
                    <a:pt x="1337" y="519"/>
                  </a:cubicBezTo>
                  <a:cubicBezTo>
                    <a:pt x="1361" y="637"/>
                    <a:pt x="1352" y="763"/>
                    <a:pt x="1302" y="882"/>
                  </a:cubicBezTo>
                  <a:cubicBezTo>
                    <a:pt x="1202" y="1119"/>
                    <a:pt x="972" y="1261"/>
                    <a:pt x="730" y="1261"/>
                  </a:cubicBezTo>
                  <a:cubicBezTo>
                    <a:pt x="651" y="1261"/>
                    <a:pt x="570" y="1246"/>
                    <a:pt x="492" y="1213"/>
                  </a:cubicBezTo>
                  <a:cubicBezTo>
                    <a:pt x="179" y="1082"/>
                    <a:pt x="31" y="723"/>
                    <a:pt x="158" y="411"/>
                  </a:cubicBezTo>
                  <a:cubicBezTo>
                    <a:pt x="159" y="409"/>
                    <a:pt x="160" y="406"/>
                    <a:pt x="161" y="404"/>
                  </a:cubicBezTo>
                  <a:cubicBezTo>
                    <a:pt x="165" y="393"/>
                    <a:pt x="170" y="383"/>
                    <a:pt x="174" y="373"/>
                  </a:cubicBezTo>
                  <a:cubicBezTo>
                    <a:pt x="175" y="373"/>
                    <a:pt x="175" y="373"/>
                    <a:pt x="175" y="373"/>
                  </a:cubicBezTo>
                  <a:moveTo>
                    <a:pt x="732" y="0"/>
                  </a:moveTo>
                  <a:cubicBezTo>
                    <a:pt x="480" y="0"/>
                    <a:pt x="241" y="148"/>
                    <a:pt x="137" y="394"/>
                  </a:cubicBezTo>
                  <a:cubicBezTo>
                    <a:pt x="0" y="721"/>
                    <a:pt x="155" y="1099"/>
                    <a:pt x="482" y="1236"/>
                  </a:cubicBezTo>
                  <a:cubicBezTo>
                    <a:pt x="563" y="1270"/>
                    <a:pt x="647" y="1286"/>
                    <a:pt x="730" y="1286"/>
                  </a:cubicBezTo>
                  <a:cubicBezTo>
                    <a:pt x="982" y="1286"/>
                    <a:pt x="1221" y="1138"/>
                    <a:pt x="1325" y="892"/>
                  </a:cubicBezTo>
                  <a:cubicBezTo>
                    <a:pt x="1462" y="565"/>
                    <a:pt x="1308" y="187"/>
                    <a:pt x="981" y="50"/>
                  </a:cubicBezTo>
                  <a:cubicBezTo>
                    <a:pt x="899" y="16"/>
                    <a:pt x="815" y="0"/>
                    <a:pt x="7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408"/>
            <p:cNvSpPr/>
            <p:nvPr/>
          </p:nvSpPr>
          <p:spPr bwMode="auto">
            <a:xfrm>
              <a:off x="6270626" y="1020762"/>
              <a:ext cx="38100" cy="3175"/>
            </a:xfrm>
            <a:custGeom>
              <a:avLst/>
              <a:gdLst>
                <a:gd name="T0" fmla="*/ 10 w 10"/>
                <a:gd name="T1" fmla="*/ 1 h 1"/>
                <a:gd name="T2" fmla="*/ 8 w 10"/>
                <a:gd name="T3" fmla="*/ 1 h 1"/>
                <a:gd name="T4" fmla="*/ 0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cubicBezTo>
                    <a:pt x="9" y="1"/>
                    <a:pt x="9" y="1"/>
                    <a:pt x="8" y="1"/>
                  </a:cubicBezTo>
                  <a:cubicBezTo>
                    <a:pt x="5" y="0"/>
                    <a:pt x="3" y="0"/>
                    <a:pt x="0" y="0"/>
                  </a:cubicBezTo>
                  <a:cubicBezTo>
                    <a:pt x="4" y="0"/>
                    <a:pt x="7" y="1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409"/>
            <p:cNvSpPr>
              <a:spLocks noEditPoints="1"/>
            </p:cNvSpPr>
            <p:nvPr/>
          </p:nvSpPr>
          <p:spPr bwMode="auto">
            <a:xfrm>
              <a:off x="3930651" y="1109662"/>
              <a:ext cx="4443413" cy="4344988"/>
            </a:xfrm>
            <a:custGeom>
              <a:avLst/>
              <a:gdLst>
                <a:gd name="T0" fmla="*/ 577 w 1183"/>
                <a:gd name="T1" fmla="*/ 1130 h 1157"/>
                <a:gd name="T2" fmla="*/ 534 w 1183"/>
                <a:gd name="T3" fmla="*/ 1129 h 1157"/>
                <a:gd name="T4" fmla="*/ 66 w 1183"/>
                <a:gd name="T5" fmla="*/ 575 h 1157"/>
                <a:gd name="T6" fmla="*/ 577 w 1183"/>
                <a:gd name="T7" fmla="*/ 105 h 1157"/>
                <a:gd name="T8" fmla="*/ 620 w 1183"/>
                <a:gd name="T9" fmla="*/ 107 h 1157"/>
                <a:gd name="T10" fmla="*/ 1088 w 1183"/>
                <a:gd name="T11" fmla="*/ 661 h 1157"/>
                <a:gd name="T12" fmla="*/ 577 w 1183"/>
                <a:gd name="T13" fmla="*/ 1130 h 1157"/>
                <a:gd name="T14" fmla="*/ 603 w 1183"/>
                <a:gd name="T15" fmla="*/ 0 h 1157"/>
                <a:gd name="T16" fmla="*/ 596 w 1183"/>
                <a:gd name="T17" fmla="*/ 85 h 1157"/>
                <a:gd name="T18" fmla="*/ 596 w 1183"/>
                <a:gd name="T19" fmla="*/ 85 h 1157"/>
                <a:gd name="T20" fmla="*/ 577 w 1183"/>
                <a:gd name="T21" fmla="*/ 85 h 1157"/>
                <a:gd name="T22" fmla="*/ 99 w 1183"/>
                <a:gd name="T23" fmla="*/ 381 h 1157"/>
                <a:gd name="T24" fmla="*/ 21 w 1183"/>
                <a:gd name="T25" fmla="*/ 348 h 1157"/>
                <a:gd name="T26" fmla="*/ 7 w 1183"/>
                <a:gd name="T27" fmla="*/ 379 h 1157"/>
                <a:gd name="T28" fmla="*/ 4 w 1183"/>
                <a:gd name="T29" fmla="*/ 386 h 1157"/>
                <a:gd name="T30" fmla="*/ 0 w 1183"/>
                <a:gd name="T31" fmla="*/ 396 h 1157"/>
                <a:gd name="T32" fmla="*/ 78 w 1183"/>
                <a:gd name="T33" fmla="*/ 428 h 1157"/>
                <a:gd name="T34" fmla="*/ 45 w 1183"/>
                <a:gd name="T35" fmla="*/ 573 h 1157"/>
                <a:gd name="T36" fmla="*/ 206 w 1183"/>
                <a:gd name="T37" fmla="*/ 1001 h 1157"/>
                <a:gd name="T38" fmla="*/ 150 w 1183"/>
                <a:gd name="T39" fmla="*/ 1066 h 1157"/>
                <a:gd name="T40" fmla="*/ 189 w 1183"/>
                <a:gd name="T41" fmla="*/ 1100 h 1157"/>
                <a:gd name="T42" fmla="*/ 245 w 1183"/>
                <a:gd name="T43" fmla="*/ 1035 h 1157"/>
                <a:gd name="T44" fmla="*/ 533 w 1183"/>
                <a:gd name="T45" fmla="*/ 1149 h 1157"/>
                <a:gd name="T46" fmla="*/ 579 w 1183"/>
                <a:gd name="T47" fmla="*/ 1151 h 1157"/>
                <a:gd name="T48" fmla="*/ 835 w 1183"/>
                <a:gd name="T49" fmla="*/ 1084 h 1157"/>
                <a:gd name="T50" fmla="*/ 879 w 1183"/>
                <a:gd name="T51" fmla="*/ 1157 h 1157"/>
                <a:gd name="T52" fmla="*/ 924 w 1183"/>
                <a:gd name="T53" fmla="*/ 1130 h 1157"/>
                <a:gd name="T54" fmla="*/ 879 w 1183"/>
                <a:gd name="T55" fmla="*/ 1057 h 1157"/>
                <a:gd name="T56" fmla="*/ 1109 w 1183"/>
                <a:gd name="T57" fmla="*/ 662 h 1157"/>
                <a:gd name="T58" fmla="*/ 1100 w 1183"/>
                <a:gd name="T59" fmla="*/ 514 h 1157"/>
                <a:gd name="T60" fmla="*/ 1183 w 1183"/>
                <a:gd name="T61" fmla="*/ 494 h 1157"/>
                <a:gd name="T62" fmla="*/ 1181 w 1183"/>
                <a:gd name="T63" fmla="*/ 483 h 1157"/>
                <a:gd name="T64" fmla="*/ 1171 w 1183"/>
                <a:gd name="T65" fmla="*/ 444 h 1157"/>
                <a:gd name="T66" fmla="*/ 1088 w 1183"/>
                <a:gd name="T67" fmla="*/ 463 h 1157"/>
                <a:gd name="T68" fmla="*/ 647 w 1183"/>
                <a:gd name="T69" fmla="*/ 89 h 1157"/>
                <a:gd name="T70" fmla="*/ 647 w 1183"/>
                <a:gd name="T71" fmla="*/ 89 h 1157"/>
                <a:gd name="T72" fmla="*/ 654 w 1183"/>
                <a:gd name="T73" fmla="*/ 4 h 1157"/>
                <a:gd name="T74" fmla="*/ 603 w 1183"/>
                <a:gd name="T75" fmla="*/ 0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83" h="1157">
                  <a:moveTo>
                    <a:pt x="577" y="1130"/>
                  </a:moveTo>
                  <a:cubicBezTo>
                    <a:pt x="563" y="1130"/>
                    <a:pt x="549" y="1130"/>
                    <a:pt x="534" y="1129"/>
                  </a:cubicBezTo>
                  <a:cubicBezTo>
                    <a:pt x="253" y="1105"/>
                    <a:pt x="42" y="857"/>
                    <a:pt x="66" y="575"/>
                  </a:cubicBezTo>
                  <a:cubicBezTo>
                    <a:pt x="88" y="308"/>
                    <a:pt x="313" y="105"/>
                    <a:pt x="577" y="105"/>
                  </a:cubicBezTo>
                  <a:cubicBezTo>
                    <a:pt x="591" y="105"/>
                    <a:pt x="605" y="106"/>
                    <a:pt x="620" y="107"/>
                  </a:cubicBezTo>
                  <a:cubicBezTo>
                    <a:pt x="902" y="131"/>
                    <a:pt x="1112" y="379"/>
                    <a:pt x="1088" y="661"/>
                  </a:cubicBezTo>
                  <a:cubicBezTo>
                    <a:pt x="1066" y="928"/>
                    <a:pt x="841" y="1130"/>
                    <a:pt x="577" y="1130"/>
                  </a:cubicBezTo>
                  <a:moveTo>
                    <a:pt x="603" y="0"/>
                  </a:moveTo>
                  <a:cubicBezTo>
                    <a:pt x="596" y="85"/>
                    <a:pt x="596" y="85"/>
                    <a:pt x="596" y="85"/>
                  </a:cubicBezTo>
                  <a:cubicBezTo>
                    <a:pt x="596" y="85"/>
                    <a:pt x="596" y="85"/>
                    <a:pt x="596" y="85"/>
                  </a:cubicBezTo>
                  <a:cubicBezTo>
                    <a:pt x="590" y="85"/>
                    <a:pt x="583" y="85"/>
                    <a:pt x="577" y="85"/>
                  </a:cubicBezTo>
                  <a:cubicBezTo>
                    <a:pt x="371" y="85"/>
                    <a:pt x="187" y="204"/>
                    <a:pt x="99" y="381"/>
                  </a:cubicBezTo>
                  <a:cubicBezTo>
                    <a:pt x="21" y="348"/>
                    <a:pt x="21" y="348"/>
                    <a:pt x="21" y="348"/>
                  </a:cubicBezTo>
                  <a:cubicBezTo>
                    <a:pt x="16" y="358"/>
                    <a:pt x="11" y="368"/>
                    <a:pt x="7" y="379"/>
                  </a:cubicBezTo>
                  <a:cubicBezTo>
                    <a:pt x="6" y="381"/>
                    <a:pt x="5" y="384"/>
                    <a:pt x="4" y="386"/>
                  </a:cubicBezTo>
                  <a:cubicBezTo>
                    <a:pt x="2" y="389"/>
                    <a:pt x="1" y="392"/>
                    <a:pt x="0" y="396"/>
                  </a:cubicBezTo>
                  <a:cubicBezTo>
                    <a:pt x="78" y="428"/>
                    <a:pt x="78" y="428"/>
                    <a:pt x="78" y="428"/>
                  </a:cubicBezTo>
                  <a:cubicBezTo>
                    <a:pt x="61" y="474"/>
                    <a:pt x="50" y="522"/>
                    <a:pt x="45" y="573"/>
                  </a:cubicBezTo>
                  <a:cubicBezTo>
                    <a:pt x="32" y="739"/>
                    <a:pt x="95" y="893"/>
                    <a:pt x="206" y="1001"/>
                  </a:cubicBezTo>
                  <a:cubicBezTo>
                    <a:pt x="150" y="1066"/>
                    <a:pt x="150" y="1066"/>
                    <a:pt x="150" y="1066"/>
                  </a:cubicBezTo>
                  <a:cubicBezTo>
                    <a:pt x="163" y="1077"/>
                    <a:pt x="176" y="1089"/>
                    <a:pt x="189" y="1100"/>
                  </a:cubicBezTo>
                  <a:cubicBezTo>
                    <a:pt x="245" y="1035"/>
                    <a:pt x="245" y="1035"/>
                    <a:pt x="245" y="1035"/>
                  </a:cubicBezTo>
                  <a:cubicBezTo>
                    <a:pt x="325" y="1099"/>
                    <a:pt x="424" y="1140"/>
                    <a:pt x="533" y="1149"/>
                  </a:cubicBezTo>
                  <a:cubicBezTo>
                    <a:pt x="548" y="1150"/>
                    <a:pt x="564" y="1151"/>
                    <a:pt x="579" y="1151"/>
                  </a:cubicBezTo>
                  <a:cubicBezTo>
                    <a:pt x="671" y="1151"/>
                    <a:pt x="759" y="1127"/>
                    <a:pt x="835" y="1084"/>
                  </a:cubicBezTo>
                  <a:cubicBezTo>
                    <a:pt x="879" y="1157"/>
                    <a:pt x="879" y="1157"/>
                    <a:pt x="879" y="1157"/>
                  </a:cubicBezTo>
                  <a:cubicBezTo>
                    <a:pt x="894" y="1148"/>
                    <a:pt x="909" y="1139"/>
                    <a:pt x="924" y="1130"/>
                  </a:cubicBezTo>
                  <a:cubicBezTo>
                    <a:pt x="879" y="1057"/>
                    <a:pt x="879" y="1057"/>
                    <a:pt x="879" y="1057"/>
                  </a:cubicBezTo>
                  <a:cubicBezTo>
                    <a:pt x="1006" y="969"/>
                    <a:pt x="1095" y="828"/>
                    <a:pt x="1109" y="662"/>
                  </a:cubicBezTo>
                  <a:cubicBezTo>
                    <a:pt x="1113" y="611"/>
                    <a:pt x="1110" y="562"/>
                    <a:pt x="1100" y="514"/>
                  </a:cubicBezTo>
                  <a:cubicBezTo>
                    <a:pt x="1183" y="494"/>
                    <a:pt x="1183" y="494"/>
                    <a:pt x="1183" y="494"/>
                  </a:cubicBezTo>
                  <a:cubicBezTo>
                    <a:pt x="1182" y="490"/>
                    <a:pt x="1182" y="487"/>
                    <a:pt x="1181" y="483"/>
                  </a:cubicBezTo>
                  <a:cubicBezTo>
                    <a:pt x="1178" y="470"/>
                    <a:pt x="1174" y="457"/>
                    <a:pt x="1171" y="444"/>
                  </a:cubicBezTo>
                  <a:cubicBezTo>
                    <a:pt x="1088" y="463"/>
                    <a:pt x="1088" y="463"/>
                    <a:pt x="1088" y="463"/>
                  </a:cubicBezTo>
                  <a:cubicBezTo>
                    <a:pt x="1028" y="268"/>
                    <a:pt x="859" y="117"/>
                    <a:pt x="647" y="89"/>
                  </a:cubicBezTo>
                  <a:cubicBezTo>
                    <a:pt x="647" y="89"/>
                    <a:pt x="647" y="89"/>
                    <a:pt x="647" y="89"/>
                  </a:cubicBezTo>
                  <a:cubicBezTo>
                    <a:pt x="654" y="4"/>
                    <a:pt x="654" y="4"/>
                    <a:pt x="654" y="4"/>
                  </a:cubicBezTo>
                  <a:cubicBezTo>
                    <a:pt x="637" y="2"/>
                    <a:pt x="620" y="1"/>
                    <a:pt x="6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410"/>
            <p:cNvSpPr>
              <a:spLocks noEditPoints="1"/>
            </p:cNvSpPr>
            <p:nvPr/>
          </p:nvSpPr>
          <p:spPr bwMode="auto">
            <a:xfrm>
              <a:off x="3946526" y="2417762"/>
              <a:ext cx="4427538" cy="547688"/>
            </a:xfrm>
            <a:custGeom>
              <a:avLst/>
              <a:gdLst>
                <a:gd name="T0" fmla="*/ 1177 w 1179"/>
                <a:gd name="T1" fmla="*/ 135 h 146"/>
                <a:gd name="T2" fmla="*/ 1179 w 1179"/>
                <a:gd name="T3" fmla="*/ 146 h 146"/>
                <a:gd name="T4" fmla="*/ 1179 w 1179"/>
                <a:gd name="T5" fmla="*/ 146 h 146"/>
                <a:gd name="T6" fmla="*/ 1177 w 1179"/>
                <a:gd name="T7" fmla="*/ 135 h 146"/>
                <a:gd name="T8" fmla="*/ 16 w 1179"/>
                <a:gd name="T9" fmla="*/ 0 h 146"/>
                <a:gd name="T10" fmla="*/ 3 w 1179"/>
                <a:gd name="T11" fmla="*/ 31 h 146"/>
                <a:gd name="T12" fmla="*/ 0 w 1179"/>
                <a:gd name="T13" fmla="*/ 38 h 146"/>
                <a:gd name="T14" fmla="*/ 3 w 1179"/>
                <a:gd name="T15" fmla="*/ 31 h 146"/>
                <a:gd name="T16" fmla="*/ 17 w 1179"/>
                <a:gd name="T17" fmla="*/ 0 h 146"/>
                <a:gd name="T18" fmla="*/ 16 w 1179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9" h="146">
                  <a:moveTo>
                    <a:pt x="1177" y="135"/>
                  </a:moveTo>
                  <a:cubicBezTo>
                    <a:pt x="1178" y="139"/>
                    <a:pt x="1178" y="142"/>
                    <a:pt x="1179" y="146"/>
                  </a:cubicBezTo>
                  <a:cubicBezTo>
                    <a:pt x="1179" y="146"/>
                    <a:pt x="1179" y="146"/>
                    <a:pt x="1179" y="146"/>
                  </a:cubicBezTo>
                  <a:cubicBezTo>
                    <a:pt x="1178" y="142"/>
                    <a:pt x="1178" y="139"/>
                    <a:pt x="1177" y="135"/>
                  </a:cubicBezTo>
                  <a:moveTo>
                    <a:pt x="16" y="0"/>
                  </a:moveTo>
                  <a:cubicBezTo>
                    <a:pt x="12" y="10"/>
                    <a:pt x="7" y="20"/>
                    <a:pt x="3" y="31"/>
                  </a:cubicBezTo>
                  <a:cubicBezTo>
                    <a:pt x="2" y="33"/>
                    <a:pt x="1" y="36"/>
                    <a:pt x="0" y="38"/>
                  </a:cubicBezTo>
                  <a:cubicBezTo>
                    <a:pt x="1" y="36"/>
                    <a:pt x="2" y="33"/>
                    <a:pt x="3" y="31"/>
                  </a:cubicBezTo>
                  <a:cubicBezTo>
                    <a:pt x="7" y="20"/>
                    <a:pt x="12" y="1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6499489" y="3150116"/>
            <a:ext cx="1184487" cy="113753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162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2" name="Freeform 434"/>
          <p:cNvSpPr>
            <a:spLocks noEditPoints="1"/>
          </p:cNvSpPr>
          <p:nvPr/>
        </p:nvSpPr>
        <p:spPr bwMode="auto">
          <a:xfrm>
            <a:off x="8093729" y="-943111"/>
            <a:ext cx="5601549" cy="5136551"/>
          </a:xfrm>
          <a:custGeom>
            <a:avLst/>
            <a:gdLst>
              <a:gd name="T0" fmla="*/ 6801 w 7367"/>
              <a:gd name="T1" fmla="*/ 1757 h 6755"/>
              <a:gd name="T2" fmla="*/ 6801 w 7367"/>
              <a:gd name="T3" fmla="*/ 1940 h 6755"/>
              <a:gd name="T4" fmla="*/ 6876 w 7367"/>
              <a:gd name="T5" fmla="*/ 4653 h 6755"/>
              <a:gd name="T6" fmla="*/ 6801 w 7367"/>
              <a:gd name="T7" fmla="*/ 4818 h 6755"/>
              <a:gd name="T8" fmla="*/ 6801 w 7367"/>
              <a:gd name="T9" fmla="*/ 5001 h 6755"/>
              <a:gd name="T10" fmla="*/ 6953 w 7367"/>
              <a:gd name="T11" fmla="*/ 4686 h 6755"/>
              <a:gd name="T12" fmla="*/ 6801 w 7367"/>
              <a:gd name="T13" fmla="*/ 1757 h 6755"/>
              <a:gd name="T14" fmla="*/ 3842 w 7367"/>
              <a:gd name="T15" fmla="*/ 0 h 6755"/>
              <a:gd name="T16" fmla="*/ 721 w 7367"/>
              <a:gd name="T17" fmla="*/ 2069 h 6755"/>
              <a:gd name="T18" fmla="*/ 2528 w 7367"/>
              <a:gd name="T19" fmla="*/ 6491 h 6755"/>
              <a:gd name="T20" fmla="*/ 3833 w 7367"/>
              <a:gd name="T21" fmla="*/ 6755 h 6755"/>
              <a:gd name="T22" fmla="*/ 5570 w 7367"/>
              <a:gd name="T23" fmla="*/ 6275 h 6755"/>
              <a:gd name="T24" fmla="*/ 5563 w 7367"/>
              <a:gd name="T25" fmla="*/ 6182 h 6755"/>
              <a:gd name="T26" fmla="*/ 3833 w 7367"/>
              <a:gd name="T27" fmla="*/ 6671 h 6755"/>
              <a:gd name="T28" fmla="*/ 2561 w 7367"/>
              <a:gd name="T29" fmla="*/ 6414 h 6755"/>
              <a:gd name="T30" fmla="*/ 799 w 7367"/>
              <a:gd name="T31" fmla="*/ 2102 h 6755"/>
              <a:gd name="T32" fmla="*/ 3842 w 7367"/>
              <a:gd name="T33" fmla="*/ 84 h 6755"/>
              <a:gd name="T34" fmla="*/ 5114 w 7367"/>
              <a:gd name="T35" fmla="*/ 341 h 6755"/>
              <a:gd name="T36" fmla="*/ 6677 w 7367"/>
              <a:gd name="T37" fmla="*/ 1708 h 6755"/>
              <a:gd name="T38" fmla="*/ 6774 w 7367"/>
              <a:gd name="T39" fmla="*/ 1708 h 6755"/>
              <a:gd name="T40" fmla="*/ 5146 w 7367"/>
              <a:gd name="T41" fmla="*/ 264 h 6755"/>
              <a:gd name="T42" fmla="*/ 3842 w 7367"/>
              <a:gd name="T43" fmla="*/ 0 h 6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67" h="6755">
                <a:moveTo>
                  <a:pt x="6801" y="1757"/>
                </a:moveTo>
                <a:cubicBezTo>
                  <a:pt x="6801" y="1940"/>
                  <a:pt x="6801" y="1940"/>
                  <a:pt x="6801" y="1940"/>
                </a:cubicBezTo>
                <a:cubicBezTo>
                  <a:pt x="7200" y="2763"/>
                  <a:pt x="7257" y="3746"/>
                  <a:pt x="6876" y="4653"/>
                </a:cubicBezTo>
                <a:cubicBezTo>
                  <a:pt x="6852" y="4709"/>
                  <a:pt x="6827" y="4764"/>
                  <a:pt x="6801" y="4818"/>
                </a:cubicBezTo>
                <a:cubicBezTo>
                  <a:pt x="6801" y="5001"/>
                  <a:pt x="6801" y="5001"/>
                  <a:pt x="6801" y="5001"/>
                </a:cubicBezTo>
                <a:cubicBezTo>
                  <a:pt x="6856" y="4900"/>
                  <a:pt x="6907" y="4794"/>
                  <a:pt x="6953" y="4686"/>
                </a:cubicBezTo>
                <a:cubicBezTo>
                  <a:pt x="7367" y="3701"/>
                  <a:pt x="7277" y="2629"/>
                  <a:pt x="6801" y="1757"/>
                </a:cubicBezTo>
                <a:moveTo>
                  <a:pt x="3842" y="0"/>
                </a:moveTo>
                <a:cubicBezTo>
                  <a:pt x="2521" y="0"/>
                  <a:pt x="1264" y="778"/>
                  <a:pt x="721" y="2069"/>
                </a:cubicBezTo>
                <a:cubicBezTo>
                  <a:pt x="0" y="3786"/>
                  <a:pt x="810" y="5770"/>
                  <a:pt x="2528" y="6491"/>
                </a:cubicBezTo>
                <a:cubicBezTo>
                  <a:pt x="2954" y="6670"/>
                  <a:pt x="3397" y="6755"/>
                  <a:pt x="3833" y="6755"/>
                </a:cubicBezTo>
                <a:cubicBezTo>
                  <a:pt x="4448" y="6755"/>
                  <a:pt x="5049" y="6586"/>
                  <a:pt x="5570" y="6275"/>
                </a:cubicBezTo>
                <a:cubicBezTo>
                  <a:pt x="5563" y="6182"/>
                  <a:pt x="5563" y="6182"/>
                  <a:pt x="5563" y="6182"/>
                </a:cubicBezTo>
                <a:cubicBezTo>
                  <a:pt x="5046" y="6499"/>
                  <a:pt x="4446" y="6671"/>
                  <a:pt x="3833" y="6671"/>
                </a:cubicBezTo>
                <a:cubicBezTo>
                  <a:pt x="3408" y="6671"/>
                  <a:pt x="2976" y="6588"/>
                  <a:pt x="2561" y="6414"/>
                </a:cubicBezTo>
                <a:cubicBezTo>
                  <a:pt x="885" y="5710"/>
                  <a:pt x="95" y="3776"/>
                  <a:pt x="799" y="2102"/>
                </a:cubicBezTo>
                <a:cubicBezTo>
                  <a:pt x="1328" y="843"/>
                  <a:pt x="2554" y="84"/>
                  <a:pt x="3842" y="84"/>
                </a:cubicBezTo>
                <a:cubicBezTo>
                  <a:pt x="4266" y="84"/>
                  <a:pt x="4698" y="166"/>
                  <a:pt x="5114" y="341"/>
                </a:cubicBezTo>
                <a:cubicBezTo>
                  <a:pt x="5795" y="627"/>
                  <a:pt x="6329" y="1116"/>
                  <a:pt x="6677" y="1708"/>
                </a:cubicBezTo>
                <a:cubicBezTo>
                  <a:pt x="6774" y="1708"/>
                  <a:pt x="6774" y="1708"/>
                  <a:pt x="6774" y="1708"/>
                </a:cubicBezTo>
                <a:cubicBezTo>
                  <a:pt x="6418" y="1082"/>
                  <a:pt x="5861" y="564"/>
                  <a:pt x="5146" y="264"/>
                </a:cubicBezTo>
                <a:cubicBezTo>
                  <a:pt x="4720" y="85"/>
                  <a:pt x="4277" y="0"/>
                  <a:pt x="3842" y="0"/>
                </a:cubicBezTo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3" name="Freeform 480"/>
          <p:cNvSpPr>
            <a:spLocks noEditPoints="1"/>
          </p:cNvSpPr>
          <p:nvPr/>
        </p:nvSpPr>
        <p:spPr bwMode="auto">
          <a:xfrm>
            <a:off x="10459148" y="1124044"/>
            <a:ext cx="1118818" cy="1092106"/>
          </a:xfrm>
          <a:custGeom>
            <a:avLst/>
            <a:gdLst>
              <a:gd name="T0" fmla="*/ 566 w 1223"/>
              <a:gd name="T1" fmla="*/ 1031 h 1194"/>
              <a:gd name="T2" fmla="*/ 563 w 1223"/>
              <a:gd name="T3" fmla="*/ 993 h 1194"/>
              <a:gd name="T4" fmla="*/ 602 w 1223"/>
              <a:gd name="T5" fmla="*/ 995 h 1194"/>
              <a:gd name="T6" fmla="*/ 636 w 1223"/>
              <a:gd name="T7" fmla="*/ 1031 h 1194"/>
              <a:gd name="T8" fmla="*/ 712 w 1223"/>
              <a:gd name="T9" fmla="*/ 1019 h 1194"/>
              <a:gd name="T10" fmla="*/ 768 w 1223"/>
              <a:gd name="T11" fmla="*/ 958 h 1194"/>
              <a:gd name="T12" fmla="*/ 712 w 1223"/>
              <a:gd name="T13" fmla="*/ 1019 h 1194"/>
              <a:gd name="T14" fmla="*/ 412 w 1223"/>
              <a:gd name="T15" fmla="*/ 989 h 1194"/>
              <a:gd name="T16" fmla="*/ 494 w 1223"/>
              <a:gd name="T17" fmla="*/ 980 h 1194"/>
              <a:gd name="T18" fmla="*/ 346 w 1223"/>
              <a:gd name="T19" fmla="*/ 950 h 1194"/>
              <a:gd name="T20" fmla="*/ 316 w 1223"/>
              <a:gd name="T21" fmla="*/ 873 h 1194"/>
              <a:gd name="T22" fmla="*/ 346 w 1223"/>
              <a:gd name="T23" fmla="*/ 950 h 1194"/>
              <a:gd name="T24" fmla="*/ 107 w 1223"/>
              <a:gd name="T25" fmla="*/ 931 h 1194"/>
              <a:gd name="T26" fmla="*/ 603 w 1223"/>
              <a:gd name="T27" fmla="*/ 1194 h 1194"/>
              <a:gd name="T28" fmla="*/ 900 w 1223"/>
              <a:gd name="T29" fmla="*/ 915 h 1194"/>
              <a:gd name="T30" fmla="*/ 830 w 1223"/>
              <a:gd name="T31" fmla="*/ 924 h 1194"/>
              <a:gd name="T32" fmla="*/ 749 w 1223"/>
              <a:gd name="T33" fmla="*/ 810 h 1194"/>
              <a:gd name="T34" fmla="*/ 580 w 1223"/>
              <a:gd name="T35" fmla="*/ 855 h 1194"/>
              <a:gd name="T36" fmla="*/ 1024 w 1223"/>
              <a:gd name="T37" fmla="*/ 708 h 1194"/>
              <a:gd name="T38" fmla="*/ 999 w 1223"/>
              <a:gd name="T39" fmla="*/ 630 h 1194"/>
              <a:gd name="T40" fmla="*/ 1024 w 1223"/>
              <a:gd name="T41" fmla="*/ 708 h 1194"/>
              <a:gd name="T42" fmla="*/ 992 w 1223"/>
              <a:gd name="T43" fmla="*/ 513 h 1194"/>
              <a:gd name="T44" fmla="*/ 1038 w 1223"/>
              <a:gd name="T45" fmla="*/ 582 h 1194"/>
              <a:gd name="T46" fmla="*/ 971 w 1223"/>
              <a:gd name="T47" fmla="*/ 446 h 1194"/>
              <a:gd name="T48" fmla="*/ 971 w 1223"/>
              <a:gd name="T49" fmla="*/ 364 h 1194"/>
              <a:gd name="T50" fmla="*/ 971 w 1223"/>
              <a:gd name="T51" fmla="*/ 446 h 1194"/>
              <a:gd name="T52" fmla="*/ 845 w 1223"/>
              <a:gd name="T53" fmla="*/ 281 h 1194"/>
              <a:gd name="T54" fmla="*/ 925 w 1223"/>
              <a:gd name="T55" fmla="*/ 303 h 1194"/>
              <a:gd name="T56" fmla="*/ 743 w 1223"/>
              <a:gd name="T57" fmla="*/ 15 h 1194"/>
              <a:gd name="T58" fmla="*/ 733 w 1223"/>
              <a:gd name="T59" fmla="*/ 180 h 1194"/>
              <a:gd name="T60" fmla="*/ 786 w 1223"/>
              <a:gd name="T61" fmla="*/ 243 h 1194"/>
              <a:gd name="T62" fmla="*/ 714 w 1223"/>
              <a:gd name="T63" fmla="*/ 362 h 1194"/>
              <a:gd name="T64" fmla="*/ 854 w 1223"/>
              <a:gd name="T65" fmla="*/ 659 h 1194"/>
              <a:gd name="T66" fmla="*/ 1198 w 1223"/>
              <a:gd name="T67" fmla="*/ 646 h 1194"/>
              <a:gd name="T68" fmla="*/ 206 w 1223"/>
              <a:gd name="T69" fmla="*/ 552 h 1194"/>
              <a:gd name="T70" fmla="*/ 184 w 1223"/>
              <a:gd name="T71" fmla="*/ 472 h 1194"/>
              <a:gd name="T72" fmla="*/ 206 w 1223"/>
              <a:gd name="T73" fmla="*/ 552 h 1194"/>
              <a:gd name="T74" fmla="*/ 212 w 1223"/>
              <a:gd name="T75" fmla="*/ 401 h 1194"/>
              <a:gd name="T76" fmla="*/ 283 w 1223"/>
              <a:gd name="T77" fmla="*/ 358 h 1194"/>
              <a:gd name="T78" fmla="*/ 329 w 1223"/>
              <a:gd name="T79" fmla="*/ 306 h 1194"/>
              <a:gd name="T80" fmla="*/ 364 w 1223"/>
              <a:gd name="T81" fmla="*/ 231 h 1194"/>
              <a:gd name="T82" fmla="*/ 329 w 1223"/>
              <a:gd name="T83" fmla="*/ 306 h 1194"/>
              <a:gd name="T84" fmla="*/ 432 w 1223"/>
              <a:gd name="T85" fmla="*/ 195 h 1194"/>
              <a:gd name="T86" fmla="*/ 513 w 1223"/>
              <a:gd name="T87" fmla="*/ 208 h 1194"/>
              <a:gd name="T88" fmla="*/ 560 w 1223"/>
              <a:gd name="T89" fmla="*/ 0 h 1194"/>
              <a:gd name="T90" fmla="*/ 28 w 1223"/>
              <a:gd name="T91" fmla="*/ 765 h 1194"/>
              <a:gd name="T92" fmla="*/ 166 w 1223"/>
              <a:gd name="T93" fmla="*/ 624 h 1194"/>
              <a:gd name="T94" fmla="*/ 212 w 1223"/>
              <a:gd name="T95" fmla="*/ 678 h 1194"/>
              <a:gd name="T96" fmla="*/ 343 w 1223"/>
              <a:gd name="T97" fmla="*/ 575 h 1194"/>
              <a:gd name="T98" fmla="*/ 560 w 1223"/>
              <a:gd name="T99" fmla="*/ 0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23" h="1194">
                <a:moveTo>
                  <a:pt x="603" y="1033"/>
                </a:moveTo>
                <a:cubicBezTo>
                  <a:pt x="591" y="1033"/>
                  <a:pt x="578" y="1032"/>
                  <a:pt x="566" y="1031"/>
                </a:cubicBezTo>
                <a:cubicBezTo>
                  <a:pt x="559" y="1031"/>
                  <a:pt x="559" y="1031"/>
                  <a:pt x="559" y="1031"/>
                </a:cubicBezTo>
                <a:cubicBezTo>
                  <a:pt x="563" y="993"/>
                  <a:pt x="563" y="993"/>
                  <a:pt x="563" y="993"/>
                </a:cubicBezTo>
                <a:cubicBezTo>
                  <a:pt x="569" y="993"/>
                  <a:pt x="569" y="993"/>
                  <a:pt x="569" y="993"/>
                </a:cubicBezTo>
                <a:cubicBezTo>
                  <a:pt x="580" y="994"/>
                  <a:pt x="591" y="995"/>
                  <a:pt x="602" y="995"/>
                </a:cubicBezTo>
                <a:cubicBezTo>
                  <a:pt x="613" y="995"/>
                  <a:pt x="623" y="994"/>
                  <a:pt x="633" y="993"/>
                </a:cubicBezTo>
                <a:cubicBezTo>
                  <a:pt x="636" y="1031"/>
                  <a:pt x="636" y="1031"/>
                  <a:pt x="636" y="1031"/>
                </a:cubicBezTo>
                <a:cubicBezTo>
                  <a:pt x="625" y="1032"/>
                  <a:pt x="614" y="1033"/>
                  <a:pt x="603" y="1033"/>
                </a:cubicBezTo>
                <a:moveTo>
                  <a:pt x="712" y="1019"/>
                </a:moveTo>
                <a:cubicBezTo>
                  <a:pt x="702" y="982"/>
                  <a:pt x="702" y="982"/>
                  <a:pt x="702" y="982"/>
                </a:cubicBezTo>
                <a:cubicBezTo>
                  <a:pt x="725" y="976"/>
                  <a:pt x="747" y="968"/>
                  <a:pt x="768" y="958"/>
                </a:cubicBezTo>
                <a:cubicBezTo>
                  <a:pt x="784" y="993"/>
                  <a:pt x="784" y="993"/>
                  <a:pt x="784" y="993"/>
                </a:cubicBezTo>
                <a:cubicBezTo>
                  <a:pt x="761" y="1004"/>
                  <a:pt x="737" y="1012"/>
                  <a:pt x="712" y="1019"/>
                </a:cubicBezTo>
                <a:moveTo>
                  <a:pt x="484" y="1016"/>
                </a:moveTo>
                <a:cubicBezTo>
                  <a:pt x="459" y="1010"/>
                  <a:pt x="435" y="1001"/>
                  <a:pt x="412" y="989"/>
                </a:cubicBezTo>
                <a:cubicBezTo>
                  <a:pt x="429" y="955"/>
                  <a:pt x="429" y="955"/>
                  <a:pt x="429" y="955"/>
                </a:cubicBezTo>
                <a:cubicBezTo>
                  <a:pt x="450" y="965"/>
                  <a:pt x="472" y="973"/>
                  <a:pt x="494" y="980"/>
                </a:cubicBezTo>
                <a:cubicBezTo>
                  <a:pt x="484" y="1016"/>
                  <a:pt x="484" y="1016"/>
                  <a:pt x="484" y="1016"/>
                </a:cubicBezTo>
                <a:moveTo>
                  <a:pt x="346" y="950"/>
                </a:moveTo>
                <a:cubicBezTo>
                  <a:pt x="325" y="935"/>
                  <a:pt x="306" y="918"/>
                  <a:pt x="288" y="900"/>
                </a:cubicBezTo>
                <a:cubicBezTo>
                  <a:pt x="316" y="873"/>
                  <a:pt x="316" y="873"/>
                  <a:pt x="316" y="873"/>
                </a:cubicBezTo>
                <a:cubicBezTo>
                  <a:pt x="332" y="890"/>
                  <a:pt x="349" y="905"/>
                  <a:pt x="369" y="919"/>
                </a:cubicBezTo>
                <a:cubicBezTo>
                  <a:pt x="346" y="950"/>
                  <a:pt x="346" y="950"/>
                  <a:pt x="346" y="950"/>
                </a:cubicBezTo>
                <a:moveTo>
                  <a:pt x="421" y="783"/>
                </a:moveTo>
                <a:cubicBezTo>
                  <a:pt x="107" y="931"/>
                  <a:pt x="107" y="931"/>
                  <a:pt x="107" y="931"/>
                </a:cubicBezTo>
                <a:cubicBezTo>
                  <a:pt x="205" y="1076"/>
                  <a:pt x="365" y="1177"/>
                  <a:pt x="553" y="1192"/>
                </a:cubicBezTo>
                <a:cubicBezTo>
                  <a:pt x="569" y="1193"/>
                  <a:pt x="586" y="1194"/>
                  <a:pt x="603" y="1194"/>
                </a:cubicBezTo>
                <a:cubicBezTo>
                  <a:pt x="771" y="1194"/>
                  <a:pt x="926" y="1124"/>
                  <a:pt x="1035" y="1009"/>
                </a:cubicBezTo>
                <a:cubicBezTo>
                  <a:pt x="900" y="915"/>
                  <a:pt x="900" y="915"/>
                  <a:pt x="900" y="915"/>
                </a:cubicBezTo>
                <a:cubicBezTo>
                  <a:pt x="885" y="930"/>
                  <a:pt x="868" y="943"/>
                  <a:pt x="851" y="955"/>
                </a:cubicBezTo>
                <a:cubicBezTo>
                  <a:pt x="830" y="924"/>
                  <a:pt x="830" y="924"/>
                  <a:pt x="830" y="924"/>
                </a:cubicBezTo>
                <a:cubicBezTo>
                  <a:pt x="843" y="914"/>
                  <a:pt x="856" y="904"/>
                  <a:pt x="868" y="893"/>
                </a:cubicBezTo>
                <a:cubicBezTo>
                  <a:pt x="749" y="810"/>
                  <a:pt x="749" y="810"/>
                  <a:pt x="749" y="810"/>
                </a:cubicBezTo>
                <a:cubicBezTo>
                  <a:pt x="707" y="839"/>
                  <a:pt x="657" y="856"/>
                  <a:pt x="602" y="856"/>
                </a:cubicBezTo>
                <a:cubicBezTo>
                  <a:pt x="595" y="856"/>
                  <a:pt x="588" y="856"/>
                  <a:pt x="580" y="855"/>
                </a:cubicBezTo>
                <a:cubicBezTo>
                  <a:pt x="518" y="850"/>
                  <a:pt x="463" y="823"/>
                  <a:pt x="421" y="783"/>
                </a:cubicBezTo>
                <a:moveTo>
                  <a:pt x="1024" y="708"/>
                </a:moveTo>
                <a:cubicBezTo>
                  <a:pt x="987" y="699"/>
                  <a:pt x="987" y="699"/>
                  <a:pt x="987" y="699"/>
                </a:cubicBezTo>
                <a:cubicBezTo>
                  <a:pt x="993" y="676"/>
                  <a:pt x="997" y="653"/>
                  <a:pt x="999" y="630"/>
                </a:cubicBezTo>
                <a:cubicBezTo>
                  <a:pt x="1037" y="633"/>
                  <a:pt x="1037" y="633"/>
                  <a:pt x="1037" y="633"/>
                </a:cubicBezTo>
                <a:cubicBezTo>
                  <a:pt x="1035" y="658"/>
                  <a:pt x="1031" y="684"/>
                  <a:pt x="1024" y="708"/>
                </a:cubicBezTo>
                <a:moveTo>
                  <a:pt x="1000" y="583"/>
                </a:moveTo>
                <a:cubicBezTo>
                  <a:pt x="1000" y="559"/>
                  <a:pt x="997" y="536"/>
                  <a:pt x="992" y="513"/>
                </a:cubicBezTo>
                <a:cubicBezTo>
                  <a:pt x="1029" y="505"/>
                  <a:pt x="1029" y="505"/>
                  <a:pt x="1029" y="505"/>
                </a:cubicBezTo>
                <a:cubicBezTo>
                  <a:pt x="1035" y="530"/>
                  <a:pt x="1038" y="556"/>
                  <a:pt x="1038" y="582"/>
                </a:cubicBezTo>
                <a:cubicBezTo>
                  <a:pt x="1000" y="583"/>
                  <a:pt x="1000" y="583"/>
                  <a:pt x="1000" y="583"/>
                </a:cubicBezTo>
                <a:moveTo>
                  <a:pt x="971" y="446"/>
                </a:moveTo>
                <a:cubicBezTo>
                  <a:pt x="962" y="425"/>
                  <a:pt x="952" y="404"/>
                  <a:pt x="939" y="384"/>
                </a:cubicBezTo>
                <a:cubicBezTo>
                  <a:pt x="971" y="364"/>
                  <a:pt x="971" y="364"/>
                  <a:pt x="971" y="364"/>
                </a:cubicBezTo>
                <a:cubicBezTo>
                  <a:pt x="985" y="385"/>
                  <a:pt x="997" y="408"/>
                  <a:pt x="1007" y="432"/>
                </a:cubicBezTo>
                <a:cubicBezTo>
                  <a:pt x="971" y="446"/>
                  <a:pt x="971" y="446"/>
                  <a:pt x="971" y="446"/>
                </a:cubicBezTo>
                <a:moveTo>
                  <a:pt x="897" y="328"/>
                </a:moveTo>
                <a:cubicBezTo>
                  <a:pt x="881" y="311"/>
                  <a:pt x="864" y="295"/>
                  <a:pt x="845" y="281"/>
                </a:cubicBezTo>
                <a:cubicBezTo>
                  <a:pt x="869" y="251"/>
                  <a:pt x="869" y="251"/>
                  <a:pt x="869" y="251"/>
                </a:cubicBezTo>
                <a:cubicBezTo>
                  <a:pt x="889" y="266"/>
                  <a:pt x="908" y="284"/>
                  <a:pt x="925" y="303"/>
                </a:cubicBezTo>
                <a:cubicBezTo>
                  <a:pt x="897" y="328"/>
                  <a:pt x="897" y="328"/>
                  <a:pt x="897" y="328"/>
                </a:cubicBezTo>
                <a:moveTo>
                  <a:pt x="743" y="15"/>
                </a:moveTo>
                <a:cubicBezTo>
                  <a:pt x="728" y="195"/>
                  <a:pt x="728" y="195"/>
                  <a:pt x="728" y="195"/>
                </a:cubicBezTo>
                <a:cubicBezTo>
                  <a:pt x="733" y="180"/>
                  <a:pt x="733" y="180"/>
                  <a:pt x="733" y="180"/>
                </a:cubicBezTo>
                <a:cubicBezTo>
                  <a:pt x="757" y="188"/>
                  <a:pt x="781" y="198"/>
                  <a:pt x="804" y="209"/>
                </a:cubicBezTo>
                <a:cubicBezTo>
                  <a:pt x="786" y="243"/>
                  <a:pt x="786" y="243"/>
                  <a:pt x="786" y="243"/>
                </a:cubicBezTo>
                <a:cubicBezTo>
                  <a:pt x="767" y="233"/>
                  <a:pt x="747" y="225"/>
                  <a:pt x="726" y="218"/>
                </a:cubicBezTo>
                <a:cubicBezTo>
                  <a:pt x="714" y="362"/>
                  <a:pt x="714" y="362"/>
                  <a:pt x="714" y="362"/>
                </a:cubicBezTo>
                <a:cubicBezTo>
                  <a:pt x="809" y="407"/>
                  <a:pt x="870" y="507"/>
                  <a:pt x="861" y="618"/>
                </a:cubicBezTo>
                <a:cubicBezTo>
                  <a:pt x="860" y="632"/>
                  <a:pt x="857" y="646"/>
                  <a:pt x="854" y="659"/>
                </a:cubicBezTo>
                <a:cubicBezTo>
                  <a:pt x="1140" y="858"/>
                  <a:pt x="1140" y="858"/>
                  <a:pt x="1140" y="858"/>
                </a:cubicBezTo>
                <a:cubicBezTo>
                  <a:pt x="1172" y="793"/>
                  <a:pt x="1192" y="722"/>
                  <a:pt x="1198" y="646"/>
                </a:cubicBezTo>
                <a:cubicBezTo>
                  <a:pt x="1223" y="348"/>
                  <a:pt x="1025" y="83"/>
                  <a:pt x="743" y="15"/>
                </a:cubicBezTo>
                <a:moveTo>
                  <a:pt x="206" y="552"/>
                </a:moveTo>
                <a:cubicBezTo>
                  <a:pt x="168" y="547"/>
                  <a:pt x="168" y="547"/>
                  <a:pt x="168" y="547"/>
                </a:cubicBezTo>
                <a:cubicBezTo>
                  <a:pt x="171" y="522"/>
                  <a:pt x="176" y="496"/>
                  <a:pt x="184" y="472"/>
                </a:cubicBezTo>
                <a:cubicBezTo>
                  <a:pt x="220" y="483"/>
                  <a:pt x="220" y="483"/>
                  <a:pt x="220" y="483"/>
                </a:cubicBezTo>
                <a:cubicBezTo>
                  <a:pt x="214" y="505"/>
                  <a:pt x="209" y="528"/>
                  <a:pt x="206" y="552"/>
                </a:cubicBezTo>
                <a:moveTo>
                  <a:pt x="246" y="418"/>
                </a:moveTo>
                <a:cubicBezTo>
                  <a:pt x="212" y="401"/>
                  <a:pt x="212" y="401"/>
                  <a:pt x="212" y="401"/>
                </a:cubicBezTo>
                <a:cubicBezTo>
                  <a:pt x="223" y="378"/>
                  <a:pt x="237" y="356"/>
                  <a:pt x="252" y="335"/>
                </a:cubicBezTo>
                <a:cubicBezTo>
                  <a:pt x="283" y="358"/>
                  <a:pt x="283" y="358"/>
                  <a:pt x="283" y="358"/>
                </a:cubicBezTo>
                <a:cubicBezTo>
                  <a:pt x="269" y="377"/>
                  <a:pt x="256" y="397"/>
                  <a:pt x="246" y="418"/>
                </a:cubicBezTo>
                <a:moveTo>
                  <a:pt x="329" y="306"/>
                </a:moveTo>
                <a:cubicBezTo>
                  <a:pt x="303" y="278"/>
                  <a:pt x="303" y="278"/>
                  <a:pt x="303" y="278"/>
                </a:cubicBezTo>
                <a:cubicBezTo>
                  <a:pt x="322" y="261"/>
                  <a:pt x="342" y="245"/>
                  <a:pt x="364" y="231"/>
                </a:cubicBezTo>
                <a:cubicBezTo>
                  <a:pt x="385" y="263"/>
                  <a:pt x="385" y="263"/>
                  <a:pt x="385" y="263"/>
                </a:cubicBezTo>
                <a:cubicBezTo>
                  <a:pt x="365" y="276"/>
                  <a:pt x="347" y="290"/>
                  <a:pt x="329" y="306"/>
                </a:cubicBezTo>
                <a:moveTo>
                  <a:pt x="446" y="230"/>
                </a:moveTo>
                <a:cubicBezTo>
                  <a:pt x="432" y="195"/>
                  <a:pt x="432" y="195"/>
                  <a:pt x="432" y="195"/>
                </a:cubicBezTo>
                <a:cubicBezTo>
                  <a:pt x="455" y="185"/>
                  <a:pt x="480" y="177"/>
                  <a:pt x="504" y="171"/>
                </a:cubicBezTo>
                <a:cubicBezTo>
                  <a:pt x="513" y="208"/>
                  <a:pt x="513" y="208"/>
                  <a:pt x="513" y="208"/>
                </a:cubicBezTo>
                <a:cubicBezTo>
                  <a:pt x="490" y="213"/>
                  <a:pt x="468" y="221"/>
                  <a:pt x="446" y="230"/>
                </a:cubicBezTo>
                <a:moveTo>
                  <a:pt x="560" y="0"/>
                </a:moveTo>
                <a:cubicBezTo>
                  <a:pt x="270" y="20"/>
                  <a:pt x="31" y="249"/>
                  <a:pt x="6" y="547"/>
                </a:cubicBezTo>
                <a:cubicBezTo>
                  <a:pt x="0" y="623"/>
                  <a:pt x="8" y="696"/>
                  <a:pt x="28" y="765"/>
                </a:cubicBezTo>
                <a:cubicBezTo>
                  <a:pt x="177" y="695"/>
                  <a:pt x="177" y="695"/>
                  <a:pt x="177" y="695"/>
                </a:cubicBezTo>
                <a:cubicBezTo>
                  <a:pt x="171" y="672"/>
                  <a:pt x="168" y="648"/>
                  <a:pt x="166" y="624"/>
                </a:cubicBezTo>
                <a:cubicBezTo>
                  <a:pt x="204" y="622"/>
                  <a:pt x="204" y="622"/>
                  <a:pt x="204" y="622"/>
                </a:cubicBezTo>
                <a:cubicBezTo>
                  <a:pt x="206" y="641"/>
                  <a:pt x="208" y="660"/>
                  <a:pt x="212" y="678"/>
                </a:cubicBezTo>
                <a:cubicBezTo>
                  <a:pt x="343" y="617"/>
                  <a:pt x="343" y="617"/>
                  <a:pt x="343" y="617"/>
                </a:cubicBezTo>
                <a:cubicBezTo>
                  <a:pt x="342" y="603"/>
                  <a:pt x="342" y="589"/>
                  <a:pt x="343" y="575"/>
                </a:cubicBezTo>
                <a:cubicBezTo>
                  <a:pt x="353" y="464"/>
                  <a:pt x="430" y="376"/>
                  <a:pt x="531" y="34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rgbClr val="003A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74" name="组合 173"/>
          <p:cNvGrpSpPr/>
          <p:nvPr/>
        </p:nvGrpSpPr>
        <p:grpSpPr>
          <a:xfrm>
            <a:off x="9131580" y="57880"/>
            <a:ext cx="3483190" cy="3332270"/>
            <a:chOff x="9188730" y="-69120"/>
            <a:chExt cx="3483190" cy="3332270"/>
          </a:xfrm>
        </p:grpSpPr>
        <p:grpSp>
          <p:nvGrpSpPr>
            <p:cNvPr id="175" name="组合 174"/>
            <p:cNvGrpSpPr/>
            <p:nvPr/>
          </p:nvGrpSpPr>
          <p:grpSpPr>
            <a:xfrm>
              <a:off x="9201430" y="10360"/>
              <a:ext cx="3470490" cy="3252790"/>
              <a:chOff x="4198938" y="2303462"/>
              <a:chExt cx="3036887" cy="2846387"/>
            </a:xfrm>
            <a:solidFill>
              <a:srgbClr val="FFFFFF">
                <a:alpha val="25000"/>
              </a:srgbClr>
            </a:solidFill>
            <a:effectLst/>
          </p:grpSpPr>
          <p:sp>
            <p:nvSpPr>
              <p:cNvPr id="181" name="Freeform 5"/>
              <p:cNvSpPr/>
              <p:nvPr/>
            </p:nvSpPr>
            <p:spPr bwMode="auto">
              <a:xfrm>
                <a:off x="4551363" y="2303462"/>
                <a:ext cx="2479675" cy="2251075"/>
              </a:xfrm>
              <a:custGeom>
                <a:avLst/>
                <a:gdLst>
                  <a:gd name="T0" fmla="*/ 356 w 658"/>
                  <a:gd name="T1" fmla="*/ 0 h 597"/>
                  <a:gd name="T2" fmla="*/ 329 w 658"/>
                  <a:gd name="T3" fmla="*/ 321 h 597"/>
                  <a:gd name="T4" fmla="*/ 292 w 658"/>
                  <a:gd name="T5" fmla="*/ 366 h 597"/>
                  <a:gd name="T6" fmla="*/ 292 w 658"/>
                  <a:gd name="T7" fmla="*/ 374 h 597"/>
                  <a:gd name="T8" fmla="*/ 0 w 658"/>
                  <a:gd name="T9" fmla="*/ 511 h 597"/>
                  <a:gd name="T10" fmla="*/ 16 w 658"/>
                  <a:gd name="T11" fmla="*/ 545 h 597"/>
                  <a:gd name="T12" fmla="*/ 307 w 658"/>
                  <a:gd name="T13" fmla="*/ 408 h 597"/>
                  <a:gd name="T14" fmla="*/ 339 w 658"/>
                  <a:gd name="T15" fmla="*/ 422 h 597"/>
                  <a:gd name="T16" fmla="*/ 344 w 658"/>
                  <a:gd name="T17" fmla="*/ 422 h 597"/>
                  <a:gd name="T18" fmla="*/ 373 w 658"/>
                  <a:gd name="T19" fmla="*/ 413 h 597"/>
                  <a:gd name="T20" fmla="*/ 637 w 658"/>
                  <a:gd name="T21" fmla="*/ 597 h 597"/>
                  <a:gd name="T22" fmla="*/ 658 w 658"/>
                  <a:gd name="T23" fmla="*/ 566 h 597"/>
                  <a:gd name="T24" fmla="*/ 394 w 658"/>
                  <a:gd name="T25" fmla="*/ 383 h 597"/>
                  <a:gd name="T26" fmla="*/ 395 w 658"/>
                  <a:gd name="T27" fmla="*/ 375 h 597"/>
                  <a:gd name="T28" fmla="*/ 366 w 658"/>
                  <a:gd name="T29" fmla="*/ 324 h 597"/>
                  <a:gd name="T30" fmla="*/ 392 w 658"/>
                  <a:gd name="T31" fmla="*/ 3 h 597"/>
                  <a:gd name="T32" fmla="*/ 356 w 658"/>
                  <a:gd name="T33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8" h="597">
                    <a:moveTo>
                      <a:pt x="356" y="0"/>
                    </a:moveTo>
                    <a:cubicBezTo>
                      <a:pt x="329" y="321"/>
                      <a:pt x="329" y="321"/>
                      <a:pt x="329" y="321"/>
                    </a:cubicBezTo>
                    <a:cubicBezTo>
                      <a:pt x="309" y="326"/>
                      <a:pt x="294" y="344"/>
                      <a:pt x="292" y="366"/>
                    </a:cubicBezTo>
                    <a:cubicBezTo>
                      <a:pt x="291" y="369"/>
                      <a:pt x="292" y="372"/>
                      <a:pt x="292" y="374"/>
                    </a:cubicBezTo>
                    <a:cubicBezTo>
                      <a:pt x="0" y="511"/>
                      <a:pt x="0" y="511"/>
                      <a:pt x="0" y="511"/>
                    </a:cubicBezTo>
                    <a:cubicBezTo>
                      <a:pt x="16" y="545"/>
                      <a:pt x="16" y="545"/>
                      <a:pt x="16" y="545"/>
                    </a:cubicBezTo>
                    <a:cubicBezTo>
                      <a:pt x="307" y="408"/>
                      <a:pt x="307" y="408"/>
                      <a:pt x="307" y="408"/>
                    </a:cubicBezTo>
                    <a:cubicBezTo>
                      <a:pt x="316" y="416"/>
                      <a:pt x="327" y="421"/>
                      <a:pt x="339" y="422"/>
                    </a:cubicBezTo>
                    <a:cubicBezTo>
                      <a:pt x="341" y="422"/>
                      <a:pt x="342" y="422"/>
                      <a:pt x="344" y="422"/>
                    </a:cubicBezTo>
                    <a:cubicBezTo>
                      <a:pt x="354" y="422"/>
                      <a:pt x="364" y="419"/>
                      <a:pt x="373" y="413"/>
                    </a:cubicBezTo>
                    <a:cubicBezTo>
                      <a:pt x="637" y="597"/>
                      <a:pt x="637" y="597"/>
                      <a:pt x="637" y="597"/>
                    </a:cubicBezTo>
                    <a:cubicBezTo>
                      <a:pt x="658" y="566"/>
                      <a:pt x="658" y="566"/>
                      <a:pt x="658" y="566"/>
                    </a:cubicBezTo>
                    <a:cubicBezTo>
                      <a:pt x="394" y="383"/>
                      <a:pt x="394" y="383"/>
                      <a:pt x="394" y="383"/>
                    </a:cubicBezTo>
                    <a:cubicBezTo>
                      <a:pt x="394" y="380"/>
                      <a:pt x="395" y="377"/>
                      <a:pt x="395" y="375"/>
                    </a:cubicBezTo>
                    <a:cubicBezTo>
                      <a:pt x="397" y="353"/>
                      <a:pt x="385" y="333"/>
                      <a:pt x="366" y="324"/>
                    </a:cubicBezTo>
                    <a:cubicBezTo>
                      <a:pt x="392" y="3"/>
                      <a:pt x="392" y="3"/>
                      <a:pt x="392" y="3"/>
                    </a:cubicBezTo>
                    <a:cubicBezTo>
                      <a:pt x="356" y="0"/>
                      <a:pt x="356" y="0"/>
                      <a:pt x="35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11"/>
              <p:cNvSpPr/>
              <p:nvPr/>
            </p:nvSpPr>
            <p:spPr bwMode="auto">
              <a:xfrm>
                <a:off x="6045200" y="2392362"/>
                <a:ext cx="1190625" cy="1936750"/>
              </a:xfrm>
              <a:custGeom>
                <a:avLst/>
                <a:gdLst>
                  <a:gd name="T0" fmla="*/ 15 w 316"/>
                  <a:gd name="T1" fmla="*/ 0 h 514"/>
                  <a:gd name="T2" fmla="*/ 0 w 316"/>
                  <a:gd name="T3" fmla="*/ 176 h 514"/>
                  <a:gd name="T4" fmla="*/ 8 w 316"/>
                  <a:gd name="T5" fmla="*/ 178 h 514"/>
                  <a:gd name="T6" fmla="*/ 22 w 316"/>
                  <a:gd name="T7" fmla="*/ 9 h 514"/>
                  <a:gd name="T8" fmla="*/ 294 w 316"/>
                  <a:gd name="T9" fmla="*/ 372 h 514"/>
                  <a:gd name="T10" fmla="*/ 255 w 316"/>
                  <a:gd name="T11" fmla="*/ 503 h 514"/>
                  <a:gd name="T12" fmla="*/ 115 w 316"/>
                  <a:gd name="T13" fmla="*/ 407 h 514"/>
                  <a:gd name="T14" fmla="*/ 113 w 316"/>
                  <a:gd name="T15" fmla="*/ 413 h 514"/>
                  <a:gd name="T16" fmla="*/ 127 w 316"/>
                  <a:gd name="T17" fmla="*/ 358 h 514"/>
                  <a:gd name="T18" fmla="*/ 0 w 316"/>
                  <a:gd name="T19" fmla="*/ 176 h 514"/>
                  <a:gd name="T20" fmla="*/ 0 w 316"/>
                  <a:gd name="T21" fmla="*/ 183 h 514"/>
                  <a:gd name="T22" fmla="*/ 119 w 316"/>
                  <a:gd name="T23" fmla="*/ 357 h 514"/>
                  <a:gd name="T24" fmla="*/ 106 w 316"/>
                  <a:gd name="T25" fmla="*/ 410 h 514"/>
                  <a:gd name="T26" fmla="*/ 113 w 316"/>
                  <a:gd name="T27" fmla="*/ 413 h 514"/>
                  <a:gd name="T28" fmla="*/ 112 w 316"/>
                  <a:gd name="T29" fmla="*/ 414 h 514"/>
                  <a:gd name="T30" fmla="*/ 257 w 316"/>
                  <a:gd name="T31" fmla="*/ 514 h 514"/>
                  <a:gd name="T32" fmla="*/ 301 w 316"/>
                  <a:gd name="T33" fmla="*/ 372 h 514"/>
                  <a:gd name="T34" fmla="*/ 15 w 316"/>
                  <a:gd name="T35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6" h="514">
                    <a:moveTo>
                      <a:pt x="15" y="0"/>
                    </a:moveTo>
                    <a:cubicBezTo>
                      <a:pt x="0" y="176"/>
                      <a:pt x="0" y="176"/>
                      <a:pt x="0" y="176"/>
                    </a:cubicBezTo>
                    <a:cubicBezTo>
                      <a:pt x="3" y="177"/>
                      <a:pt x="5" y="177"/>
                      <a:pt x="8" y="17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92" y="43"/>
                      <a:pt x="308" y="198"/>
                      <a:pt x="294" y="372"/>
                    </a:cubicBezTo>
                    <a:cubicBezTo>
                      <a:pt x="290" y="418"/>
                      <a:pt x="277" y="462"/>
                      <a:pt x="255" y="503"/>
                    </a:cubicBezTo>
                    <a:cubicBezTo>
                      <a:pt x="115" y="407"/>
                      <a:pt x="115" y="407"/>
                      <a:pt x="115" y="407"/>
                    </a:cubicBezTo>
                    <a:cubicBezTo>
                      <a:pt x="115" y="409"/>
                      <a:pt x="114" y="411"/>
                      <a:pt x="113" y="413"/>
                    </a:cubicBezTo>
                    <a:cubicBezTo>
                      <a:pt x="120" y="396"/>
                      <a:pt x="125" y="377"/>
                      <a:pt x="127" y="358"/>
                    </a:cubicBezTo>
                    <a:cubicBezTo>
                      <a:pt x="134" y="273"/>
                      <a:pt x="79" y="198"/>
                      <a:pt x="0" y="176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74" y="205"/>
                      <a:pt x="126" y="277"/>
                      <a:pt x="119" y="357"/>
                    </a:cubicBezTo>
                    <a:cubicBezTo>
                      <a:pt x="118" y="376"/>
                      <a:pt x="113" y="393"/>
                      <a:pt x="106" y="410"/>
                    </a:cubicBezTo>
                    <a:cubicBezTo>
                      <a:pt x="113" y="413"/>
                      <a:pt x="113" y="413"/>
                      <a:pt x="113" y="413"/>
                    </a:cubicBezTo>
                    <a:cubicBezTo>
                      <a:pt x="113" y="413"/>
                      <a:pt x="113" y="413"/>
                      <a:pt x="112" y="414"/>
                    </a:cubicBezTo>
                    <a:cubicBezTo>
                      <a:pt x="257" y="514"/>
                      <a:pt x="257" y="514"/>
                      <a:pt x="257" y="514"/>
                    </a:cubicBezTo>
                    <a:cubicBezTo>
                      <a:pt x="282" y="470"/>
                      <a:pt x="297" y="423"/>
                      <a:pt x="301" y="372"/>
                    </a:cubicBezTo>
                    <a:cubicBezTo>
                      <a:pt x="316" y="192"/>
                      <a:pt x="191" y="32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11"/>
              <p:cNvSpPr/>
              <p:nvPr/>
            </p:nvSpPr>
            <p:spPr bwMode="auto">
              <a:xfrm rot="14329413">
                <a:off x="4572000" y="2185349"/>
                <a:ext cx="1190625" cy="1936750"/>
              </a:xfrm>
              <a:custGeom>
                <a:avLst/>
                <a:gdLst>
                  <a:gd name="T0" fmla="*/ 15 w 316"/>
                  <a:gd name="T1" fmla="*/ 0 h 514"/>
                  <a:gd name="T2" fmla="*/ 0 w 316"/>
                  <a:gd name="T3" fmla="*/ 176 h 514"/>
                  <a:gd name="T4" fmla="*/ 8 w 316"/>
                  <a:gd name="T5" fmla="*/ 178 h 514"/>
                  <a:gd name="T6" fmla="*/ 22 w 316"/>
                  <a:gd name="T7" fmla="*/ 9 h 514"/>
                  <a:gd name="T8" fmla="*/ 294 w 316"/>
                  <a:gd name="T9" fmla="*/ 372 h 514"/>
                  <a:gd name="T10" fmla="*/ 255 w 316"/>
                  <a:gd name="T11" fmla="*/ 503 h 514"/>
                  <a:gd name="T12" fmla="*/ 115 w 316"/>
                  <a:gd name="T13" fmla="*/ 407 h 514"/>
                  <a:gd name="T14" fmla="*/ 113 w 316"/>
                  <a:gd name="T15" fmla="*/ 413 h 514"/>
                  <a:gd name="T16" fmla="*/ 127 w 316"/>
                  <a:gd name="T17" fmla="*/ 358 h 514"/>
                  <a:gd name="T18" fmla="*/ 0 w 316"/>
                  <a:gd name="T19" fmla="*/ 176 h 514"/>
                  <a:gd name="T20" fmla="*/ 0 w 316"/>
                  <a:gd name="T21" fmla="*/ 183 h 514"/>
                  <a:gd name="T22" fmla="*/ 119 w 316"/>
                  <a:gd name="T23" fmla="*/ 357 h 514"/>
                  <a:gd name="T24" fmla="*/ 106 w 316"/>
                  <a:gd name="T25" fmla="*/ 410 h 514"/>
                  <a:gd name="T26" fmla="*/ 113 w 316"/>
                  <a:gd name="T27" fmla="*/ 413 h 514"/>
                  <a:gd name="T28" fmla="*/ 112 w 316"/>
                  <a:gd name="T29" fmla="*/ 414 h 514"/>
                  <a:gd name="T30" fmla="*/ 257 w 316"/>
                  <a:gd name="T31" fmla="*/ 514 h 514"/>
                  <a:gd name="T32" fmla="*/ 301 w 316"/>
                  <a:gd name="T33" fmla="*/ 372 h 514"/>
                  <a:gd name="T34" fmla="*/ 15 w 316"/>
                  <a:gd name="T35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6" h="514">
                    <a:moveTo>
                      <a:pt x="15" y="0"/>
                    </a:moveTo>
                    <a:cubicBezTo>
                      <a:pt x="0" y="176"/>
                      <a:pt x="0" y="176"/>
                      <a:pt x="0" y="176"/>
                    </a:cubicBezTo>
                    <a:cubicBezTo>
                      <a:pt x="3" y="177"/>
                      <a:pt x="5" y="177"/>
                      <a:pt x="8" y="17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92" y="43"/>
                      <a:pt x="308" y="198"/>
                      <a:pt x="294" y="372"/>
                    </a:cubicBezTo>
                    <a:cubicBezTo>
                      <a:pt x="290" y="418"/>
                      <a:pt x="277" y="462"/>
                      <a:pt x="255" y="503"/>
                    </a:cubicBezTo>
                    <a:cubicBezTo>
                      <a:pt x="115" y="407"/>
                      <a:pt x="115" y="407"/>
                      <a:pt x="115" y="407"/>
                    </a:cubicBezTo>
                    <a:cubicBezTo>
                      <a:pt x="115" y="409"/>
                      <a:pt x="114" y="411"/>
                      <a:pt x="113" y="413"/>
                    </a:cubicBezTo>
                    <a:cubicBezTo>
                      <a:pt x="120" y="396"/>
                      <a:pt x="125" y="377"/>
                      <a:pt x="127" y="358"/>
                    </a:cubicBezTo>
                    <a:cubicBezTo>
                      <a:pt x="134" y="273"/>
                      <a:pt x="79" y="198"/>
                      <a:pt x="0" y="176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74" y="205"/>
                      <a:pt x="126" y="277"/>
                      <a:pt x="119" y="357"/>
                    </a:cubicBezTo>
                    <a:cubicBezTo>
                      <a:pt x="118" y="376"/>
                      <a:pt x="113" y="393"/>
                      <a:pt x="106" y="410"/>
                    </a:cubicBezTo>
                    <a:cubicBezTo>
                      <a:pt x="113" y="413"/>
                      <a:pt x="113" y="413"/>
                      <a:pt x="113" y="413"/>
                    </a:cubicBezTo>
                    <a:cubicBezTo>
                      <a:pt x="113" y="413"/>
                      <a:pt x="113" y="413"/>
                      <a:pt x="112" y="414"/>
                    </a:cubicBezTo>
                    <a:cubicBezTo>
                      <a:pt x="257" y="514"/>
                      <a:pt x="257" y="514"/>
                      <a:pt x="257" y="514"/>
                    </a:cubicBezTo>
                    <a:cubicBezTo>
                      <a:pt x="282" y="470"/>
                      <a:pt x="297" y="423"/>
                      <a:pt x="301" y="372"/>
                    </a:cubicBezTo>
                    <a:cubicBezTo>
                      <a:pt x="316" y="192"/>
                      <a:pt x="191" y="32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11"/>
              <p:cNvSpPr/>
              <p:nvPr/>
            </p:nvSpPr>
            <p:spPr bwMode="auto">
              <a:xfrm rot="7201819">
                <a:off x="5145087" y="3586162"/>
                <a:ext cx="1190625" cy="1936750"/>
              </a:xfrm>
              <a:custGeom>
                <a:avLst/>
                <a:gdLst>
                  <a:gd name="T0" fmla="*/ 15 w 316"/>
                  <a:gd name="T1" fmla="*/ 0 h 514"/>
                  <a:gd name="T2" fmla="*/ 0 w 316"/>
                  <a:gd name="T3" fmla="*/ 176 h 514"/>
                  <a:gd name="T4" fmla="*/ 8 w 316"/>
                  <a:gd name="T5" fmla="*/ 178 h 514"/>
                  <a:gd name="T6" fmla="*/ 22 w 316"/>
                  <a:gd name="T7" fmla="*/ 9 h 514"/>
                  <a:gd name="T8" fmla="*/ 294 w 316"/>
                  <a:gd name="T9" fmla="*/ 372 h 514"/>
                  <a:gd name="T10" fmla="*/ 255 w 316"/>
                  <a:gd name="T11" fmla="*/ 503 h 514"/>
                  <a:gd name="T12" fmla="*/ 115 w 316"/>
                  <a:gd name="T13" fmla="*/ 407 h 514"/>
                  <a:gd name="T14" fmla="*/ 113 w 316"/>
                  <a:gd name="T15" fmla="*/ 413 h 514"/>
                  <a:gd name="T16" fmla="*/ 127 w 316"/>
                  <a:gd name="T17" fmla="*/ 358 h 514"/>
                  <a:gd name="T18" fmla="*/ 0 w 316"/>
                  <a:gd name="T19" fmla="*/ 176 h 514"/>
                  <a:gd name="T20" fmla="*/ 0 w 316"/>
                  <a:gd name="T21" fmla="*/ 183 h 514"/>
                  <a:gd name="T22" fmla="*/ 119 w 316"/>
                  <a:gd name="T23" fmla="*/ 357 h 514"/>
                  <a:gd name="T24" fmla="*/ 106 w 316"/>
                  <a:gd name="T25" fmla="*/ 410 h 514"/>
                  <a:gd name="T26" fmla="*/ 113 w 316"/>
                  <a:gd name="T27" fmla="*/ 413 h 514"/>
                  <a:gd name="T28" fmla="*/ 112 w 316"/>
                  <a:gd name="T29" fmla="*/ 414 h 514"/>
                  <a:gd name="T30" fmla="*/ 257 w 316"/>
                  <a:gd name="T31" fmla="*/ 514 h 514"/>
                  <a:gd name="T32" fmla="*/ 301 w 316"/>
                  <a:gd name="T33" fmla="*/ 372 h 514"/>
                  <a:gd name="T34" fmla="*/ 15 w 316"/>
                  <a:gd name="T35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6" h="514">
                    <a:moveTo>
                      <a:pt x="15" y="0"/>
                    </a:moveTo>
                    <a:cubicBezTo>
                      <a:pt x="0" y="176"/>
                      <a:pt x="0" y="176"/>
                      <a:pt x="0" y="176"/>
                    </a:cubicBezTo>
                    <a:cubicBezTo>
                      <a:pt x="3" y="177"/>
                      <a:pt x="5" y="177"/>
                      <a:pt x="8" y="17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92" y="43"/>
                      <a:pt x="308" y="198"/>
                      <a:pt x="294" y="372"/>
                    </a:cubicBezTo>
                    <a:cubicBezTo>
                      <a:pt x="290" y="418"/>
                      <a:pt x="277" y="462"/>
                      <a:pt x="255" y="503"/>
                    </a:cubicBezTo>
                    <a:cubicBezTo>
                      <a:pt x="115" y="407"/>
                      <a:pt x="115" y="407"/>
                      <a:pt x="115" y="407"/>
                    </a:cubicBezTo>
                    <a:cubicBezTo>
                      <a:pt x="115" y="409"/>
                      <a:pt x="114" y="411"/>
                      <a:pt x="113" y="413"/>
                    </a:cubicBezTo>
                    <a:cubicBezTo>
                      <a:pt x="120" y="396"/>
                      <a:pt x="125" y="377"/>
                      <a:pt x="127" y="358"/>
                    </a:cubicBezTo>
                    <a:cubicBezTo>
                      <a:pt x="134" y="273"/>
                      <a:pt x="79" y="198"/>
                      <a:pt x="0" y="176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74" y="205"/>
                      <a:pt x="126" y="277"/>
                      <a:pt x="119" y="357"/>
                    </a:cubicBezTo>
                    <a:cubicBezTo>
                      <a:pt x="118" y="376"/>
                      <a:pt x="113" y="393"/>
                      <a:pt x="106" y="410"/>
                    </a:cubicBezTo>
                    <a:cubicBezTo>
                      <a:pt x="113" y="413"/>
                      <a:pt x="113" y="413"/>
                      <a:pt x="113" y="413"/>
                    </a:cubicBezTo>
                    <a:cubicBezTo>
                      <a:pt x="113" y="413"/>
                      <a:pt x="113" y="413"/>
                      <a:pt x="112" y="414"/>
                    </a:cubicBezTo>
                    <a:cubicBezTo>
                      <a:pt x="257" y="514"/>
                      <a:pt x="257" y="514"/>
                      <a:pt x="257" y="514"/>
                    </a:cubicBezTo>
                    <a:cubicBezTo>
                      <a:pt x="282" y="470"/>
                      <a:pt x="297" y="423"/>
                      <a:pt x="301" y="372"/>
                    </a:cubicBezTo>
                    <a:cubicBezTo>
                      <a:pt x="316" y="192"/>
                      <a:pt x="191" y="32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76" name="组合 175"/>
            <p:cNvGrpSpPr/>
            <p:nvPr/>
          </p:nvGrpSpPr>
          <p:grpSpPr>
            <a:xfrm>
              <a:off x="9188730" y="-69120"/>
              <a:ext cx="3470490" cy="3252790"/>
              <a:chOff x="4198938" y="2303462"/>
              <a:chExt cx="3036887" cy="2846387"/>
            </a:xfrm>
          </p:grpSpPr>
          <p:sp>
            <p:nvSpPr>
              <p:cNvPr id="177" name="Freeform 5"/>
              <p:cNvSpPr/>
              <p:nvPr/>
            </p:nvSpPr>
            <p:spPr bwMode="auto">
              <a:xfrm>
                <a:off x="4551363" y="2303462"/>
                <a:ext cx="2479675" cy="2251075"/>
              </a:xfrm>
              <a:custGeom>
                <a:avLst/>
                <a:gdLst>
                  <a:gd name="T0" fmla="*/ 356 w 658"/>
                  <a:gd name="T1" fmla="*/ 0 h 597"/>
                  <a:gd name="T2" fmla="*/ 329 w 658"/>
                  <a:gd name="T3" fmla="*/ 321 h 597"/>
                  <a:gd name="T4" fmla="*/ 292 w 658"/>
                  <a:gd name="T5" fmla="*/ 366 h 597"/>
                  <a:gd name="T6" fmla="*/ 292 w 658"/>
                  <a:gd name="T7" fmla="*/ 374 h 597"/>
                  <a:gd name="T8" fmla="*/ 0 w 658"/>
                  <a:gd name="T9" fmla="*/ 511 h 597"/>
                  <a:gd name="T10" fmla="*/ 16 w 658"/>
                  <a:gd name="T11" fmla="*/ 545 h 597"/>
                  <a:gd name="T12" fmla="*/ 307 w 658"/>
                  <a:gd name="T13" fmla="*/ 408 h 597"/>
                  <a:gd name="T14" fmla="*/ 339 w 658"/>
                  <a:gd name="T15" fmla="*/ 422 h 597"/>
                  <a:gd name="T16" fmla="*/ 344 w 658"/>
                  <a:gd name="T17" fmla="*/ 422 h 597"/>
                  <a:gd name="T18" fmla="*/ 373 w 658"/>
                  <a:gd name="T19" fmla="*/ 413 h 597"/>
                  <a:gd name="T20" fmla="*/ 637 w 658"/>
                  <a:gd name="T21" fmla="*/ 597 h 597"/>
                  <a:gd name="T22" fmla="*/ 658 w 658"/>
                  <a:gd name="T23" fmla="*/ 566 h 597"/>
                  <a:gd name="T24" fmla="*/ 394 w 658"/>
                  <a:gd name="T25" fmla="*/ 383 h 597"/>
                  <a:gd name="T26" fmla="*/ 395 w 658"/>
                  <a:gd name="T27" fmla="*/ 375 h 597"/>
                  <a:gd name="T28" fmla="*/ 366 w 658"/>
                  <a:gd name="T29" fmla="*/ 324 h 597"/>
                  <a:gd name="T30" fmla="*/ 392 w 658"/>
                  <a:gd name="T31" fmla="*/ 3 h 597"/>
                  <a:gd name="T32" fmla="*/ 356 w 658"/>
                  <a:gd name="T33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8" h="597">
                    <a:moveTo>
                      <a:pt x="356" y="0"/>
                    </a:moveTo>
                    <a:cubicBezTo>
                      <a:pt x="329" y="321"/>
                      <a:pt x="329" y="321"/>
                      <a:pt x="329" y="321"/>
                    </a:cubicBezTo>
                    <a:cubicBezTo>
                      <a:pt x="309" y="326"/>
                      <a:pt x="294" y="344"/>
                      <a:pt x="292" y="366"/>
                    </a:cubicBezTo>
                    <a:cubicBezTo>
                      <a:pt x="291" y="369"/>
                      <a:pt x="292" y="372"/>
                      <a:pt x="292" y="374"/>
                    </a:cubicBezTo>
                    <a:cubicBezTo>
                      <a:pt x="0" y="511"/>
                      <a:pt x="0" y="511"/>
                      <a:pt x="0" y="511"/>
                    </a:cubicBezTo>
                    <a:cubicBezTo>
                      <a:pt x="16" y="545"/>
                      <a:pt x="16" y="545"/>
                      <a:pt x="16" y="545"/>
                    </a:cubicBezTo>
                    <a:cubicBezTo>
                      <a:pt x="307" y="408"/>
                      <a:pt x="307" y="408"/>
                      <a:pt x="307" y="408"/>
                    </a:cubicBezTo>
                    <a:cubicBezTo>
                      <a:pt x="316" y="416"/>
                      <a:pt x="327" y="421"/>
                      <a:pt x="339" y="422"/>
                    </a:cubicBezTo>
                    <a:cubicBezTo>
                      <a:pt x="341" y="422"/>
                      <a:pt x="342" y="422"/>
                      <a:pt x="344" y="422"/>
                    </a:cubicBezTo>
                    <a:cubicBezTo>
                      <a:pt x="354" y="422"/>
                      <a:pt x="364" y="419"/>
                      <a:pt x="373" y="413"/>
                    </a:cubicBezTo>
                    <a:cubicBezTo>
                      <a:pt x="637" y="597"/>
                      <a:pt x="637" y="597"/>
                      <a:pt x="637" y="597"/>
                    </a:cubicBezTo>
                    <a:cubicBezTo>
                      <a:pt x="658" y="566"/>
                      <a:pt x="658" y="566"/>
                      <a:pt x="658" y="566"/>
                    </a:cubicBezTo>
                    <a:cubicBezTo>
                      <a:pt x="394" y="383"/>
                      <a:pt x="394" y="383"/>
                      <a:pt x="394" y="383"/>
                    </a:cubicBezTo>
                    <a:cubicBezTo>
                      <a:pt x="394" y="380"/>
                      <a:pt x="395" y="377"/>
                      <a:pt x="395" y="375"/>
                    </a:cubicBezTo>
                    <a:cubicBezTo>
                      <a:pt x="397" y="353"/>
                      <a:pt x="385" y="333"/>
                      <a:pt x="366" y="324"/>
                    </a:cubicBezTo>
                    <a:cubicBezTo>
                      <a:pt x="392" y="3"/>
                      <a:pt x="392" y="3"/>
                      <a:pt x="392" y="3"/>
                    </a:cubicBezTo>
                    <a:cubicBezTo>
                      <a:pt x="356" y="0"/>
                      <a:pt x="356" y="0"/>
                      <a:pt x="35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11"/>
              <p:cNvSpPr/>
              <p:nvPr/>
            </p:nvSpPr>
            <p:spPr bwMode="auto">
              <a:xfrm>
                <a:off x="6045200" y="2392362"/>
                <a:ext cx="1190625" cy="1936750"/>
              </a:xfrm>
              <a:custGeom>
                <a:avLst/>
                <a:gdLst>
                  <a:gd name="T0" fmla="*/ 15 w 316"/>
                  <a:gd name="T1" fmla="*/ 0 h 514"/>
                  <a:gd name="T2" fmla="*/ 0 w 316"/>
                  <a:gd name="T3" fmla="*/ 176 h 514"/>
                  <a:gd name="T4" fmla="*/ 8 w 316"/>
                  <a:gd name="T5" fmla="*/ 178 h 514"/>
                  <a:gd name="T6" fmla="*/ 22 w 316"/>
                  <a:gd name="T7" fmla="*/ 9 h 514"/>
                  <a:gd name="T8" fmla="*/ 294 w 316"/>
                  <a:gd name="T9" fmla="*/ 372 h 514"/>
                  <a:gd name="T10" fmla="*/ 255 w 316"/>
                  <a:gd name="T11" fmla="*/ 503 h 514"/>
                  <a:gd name="T12" fmla="*/ 115 w 316"/>
                  <a:gd name="T13" fmla="*/ 407 h 514"/>
                  <a:gd name="T14" fmla="*/ 113 w 316"/>
                  <a:gd name="T15" fmla="*/ 413 h 514"/>
                  <a:gd name="T16" fmla="*/ 127 w 316"/>
                  <a:gd name="T17" fmla="*/ 358 h 514"/>
                  <a:gd name="T18" fmla="*/ 0 w 316"/>
                  <a:gd name="T19" fmla="*/ 176 h 514"/>
                  <a:gd name="T20" fmla="*/ 0 w 316"/>
                  <a:gd name="T21" fmla="*/ 183 h 514"/>
                  <a:gd name="T22" fmla="*/ 119 w 316"/>
                  <a:gd name="T23" fmla="*/ 357 h 514"/>
                  <a:gd name="T24" fmla="*/ 106 w 316"/>
                  <a:gd name="T25" fmla="*/ 410 h 514"/>
                  <a:gd name="T26" fmla="*/ 113 w 316"/>
                  <a:gd name="T27" fmla="*/ 413 h 514"/>
                  <a:gd name="T28" fmla="*/ 112 w 316"/>
                  <a:gd name="T29" fmla="*/ 414 h 514"/>
                  <a:gd name="T30" fmla="*/ 257 w 316"/>
                  <a:gd name="T31" fmla="*/ 514 h 514"/>
                  <a:gd name="T32" fmla="*/ 301 w 316"/>
                  <a:gd name="T33" fmla="*/ 372 h 514"/>
                  <a:gd name="T34" fmla="*/ 15 w 316"/>
                  <a:gd name="T35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6" h="514">
                    <a:moveTo>
                      <a:pt x="15" y="0"/>
                    </a:moveTo>
                    <a:cubicBezTo>
                      <a:pt x="0" y="176"/>
                      <a:pt x="0" y="176"/>
                      <a:pt x="0" y="176"/>
                    </a:cubicBezTo>
                    <a:cubicBezTo>
                      <a:pt x="3" y="177"/>
                      <a:pt x="5" y="177"/>
                      <a:pt x="8" y="17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92" y="43"/>
                      <a:pt x="308" y="198"/>
                      <a:pt x="294" y="372"/>
                    </a:cubicBezTo>
                    <a:cubicBezTo>
                      <a:pt x="290" y="418"/>
                      <a:pt x="277" y="462"/>
                      <a:pt x="255" y="503"/>
                    </a:cubicBezTo>
                    <a:cubicBezTo>
                      <a:pt x="115" y="407"/>
                      <a:pt x="115" y="407"/>
                      <a:pt x="115" y="407"/>
                    </a:cubicBezTo>
                    <a:cubicBezTo>
                      <a:pt x="115" y="409"/>
                      <a:pt x="114" y="411"/>
                      <a:pt x="113" y="413"/>
                    </a:cubicBezTo>
                    <a:cubicBezTo>
                      <a:pt x="120" y="396"/>
                      <a:pt x="125" y="377"/>
                      <a:pt x="127" y="358"/>
                    </a:cubicBezTo>
                    <a:cubicBezTo>
                      <a:pt x="134" y="273"/>
                      <a:pt x="79" y="198"/>
                      <a:pt x="0" y="176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74" y="205"/>
                      <a:pt x="126" y="277"/>
                      <a:pt x="119" y="357"/>
                    </a:cubicBezTo>
                    <a:cubicBezTo>
                      <a:pt x="118" y="376"/>
                      <a:pt x="113" y="393"/>
                      <a:pt x="106" y="410"/>
                    </a:cubicBezTo>
                    <a:cubicBezTo>
                      <a:pt x="113" y="413"/>
                      <a:pt x="113" y="413"/>
                      <a:pt x="113" y="413"/>
                    </a:cubicBezTo>
                    <a:cubicBezTo>
                      <a:pt x="113" y="413"/>
                      <a:pt x="113" y="413"/>
                      <a:pt x="112" y="414"/>
                    </a:cubicBezTo>
                    <a:cubicBezTo>
                      <a:pt x="257" y="514"/>
                      <a:pt x="257" y="514"/>
                      <a:pt x="257" y="514"/>
                    </a:cubicBezTo>
                    <a:cubicBezTo>
                      <a:pt x="282" y="470"/>
                      <a:pt x="297" y="423"/>
                      <a:pt x="301" y="372"/>
                    </a:cubicBezTo>
                    <a:cubicBezTo>
                      <a:pt x="316" y="192"/>
                      <a:pt x="191" y="32"/>
                      <a:pt x="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11"/>
              <p:cNvSpPr/>
              <p:nvPr/>
            </p:nvSpPr>
            <p:spPr bwMode="auto">
              <a:xfrm rot="14420697">
                <a:off x="4572000" y="2207575"/>
                <a:ext cx="1190625" cy="1936750"/>
              </a:xfrm>
              <a:custGeom>
                <a:avLst/>
                <a:gdLst>
                  <a:gd name="T0" fmla="*/ 15 w 316"/>
                  <a:gd name="T1" fmla="*/ 0 h 514"/>
                  <a:gd name="T2" fmla="*/ 0 w 316"/>
                  <a:gd name="T3" fmla="*/ 176 h 514"/>
                  <a:gd name="T4" fmla="*/ 8 w 316"/>
                  <a:gd name="T5" fmla="*/ 178 h 514"/>
                  <a:gd name="T6" fmla="*/ 22 w 316"/>
                  <a:gd name="T7" fmla="*/ 9 h 514"/>
                  <a:gd name="T8" fmla="*/ 294 w 316"/>
                  <a:gd name="T9" fmla="*/ 372 h 514"/>
                  <a:gd name="T10" fmla="*/ 255 w 316"/>
                  <a:gd name="T11" fmla="*/ 503 h 514"/>
                  <a:gd name="T12" fmla="*/ 115 w 316"/>
                  <a:gd name="T13" fmla="*/ 407 h 514"/>
                  <a:gd name="T14" fmla="*/ 113 w 316"/>
                  <a:gd name="T15" fmla="*/ 413 h 514"/>
                  <a:gd name="T16" fmla="*/ 127 w 316"/>
                  <a:gd name="T17" fmla="*/ 358 h 514"/>
                  <a:gd name="T18" fmla="*/ 0 w 316"/>
                  <a:gd name="T19" fmla="*/ 176 h 514"/>
                  <a:gd name="T20" fmla="*/ 0 w 316"/>
                  <a:gd name="T21" fmla="*/ 183 h 514"/>
                  <a:gd name="T22" fmla="*/ 119 w 316"/>
                  <a:gd name="T23" fmla="*/ 357 h 514"/>
                  <a:gd name="T24" fmla="*/ 106 w 316"/>
                  <a:gd name="T25" fmla="*/ 410 h 514"/>
                  <a:gd name="T26" fmla="*/ 113 w 316"/>
                  <a:gd name="T27" fmla="*/ 413 h 514"/>
                  <a:gd name="T28" fmla="*/ 112 w 316"/>
                  <a:gd name="T29" fmla="*/ 414 h 514"/>
                  <a:gd name="T30" fmla="*/ 257 w 316"/>
                  <a:gd name="T31" fmla="*/ 514 h 514"/>
                  <a:gd name="T32" fmla="*/ 301 w 316"/>
                  <a:gd name="T33" fmla="*/ 372 h 514"/>
                  <a:gd name="T34" fmla="*/ 15 w 316"/>
                  <a:gd name="T35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6" h="514">
                    <a:moveTo>
                      <a:pt x="15" y="0"/>
                    </a:moveTo>
                    <a:cubicBezTo>
                      <a:pt x="0" y="176"/>
                      <a:pt x="0" y="176"/>
                      <a:pt x="0" y="176"/>
                    </a:cubicBezTo>
                    <a:cubicBezTo>
                      <a:pt x="3" y="177"/>
                      <a:pt x="5" y="177"/>
                      <a:pt x="8" y="17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92" y="43"/>
                      <a:pt x="308" y="198"/>
                      <a:pt x="294" y="372"/>
                    </a:cubicBezTo>
                    <a:cubicBezTo>
                      <a:pt x="290" y="418"/>
                      <a:pt x="277" y="462"/>
                      <a:pt x="255" y="503"/>
                    </a:cubicBezTo>
                    <a:cubicBezTo>
                      <a:pt x="115" y="407"/>
                      <a:pt x="115" y="407"/>
                      <a:pt x="115" y="407"/>
                    </a:cubicBezTo>
                    <a:cubicBezTo>
                      <a:pt x="115" y="409"/>
                      <a:pt x="114" y="411"/>
                      <a:pt x="113" y="413"/>
                    </a:cubicBezTo>
                    <a:cubicBezTo>
                      <a:pt x="120" y="396"/>
                      <a:pt x="125" y="377"/>
                      <a:pt x="127" y="358"/>
                    </a:cubicBezTo>
                    <a:cubicBezTo>
                      <a:pt x="134" y="273"/>
                      <a:pt x="79" y="198"/>
                      <a:pt x="0" y="176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74" y="205"/>
                      <a:pt x="126" y="277"/>
                      <a:pt x="119" y="357"/>
                    </a:cubicBezTo>
                    <a:cubicBezTo>
                      <a:pt x="118" y="376"/>
                      <a:pt x="113" y="393"/>
                      <a:pt x="106" y="410"/>
                    </a:cubicBezTo>
                    <a:cubicBezTo>
                      <a:pt x="113" y="413"/>
                      <a:pt x="113" y="413"/>
                      <a:pt x="113" y="413"/>
                    </a:cubicBezTo>
                    <a:cubicBezTo>
                      <a:pt x="113" y="413"/>
                      <a:pt x="113" y="413"/>
                      <a:pt x="112" y="414"/>
                    </a:cubicBezTo>
                    <a:cubicBezTo>
                      <a:pt x="257" y="514"/>
                      <a:pt x="257" y="514"/>
                      <a:pt x="257" y="514"/>
                    </a:cubicBezTo>
                    <a:cubicBezTo>
                      <a:pt x="282" y="470"/>
                      <a:pt x="297" y="423"/>
                      <a:pt x="301" y="372"/>
                    </a:cubicBezTo>
                    <a:cubicBezTo>
                      <a:pt x="316" y="192"/>
                      <a:pt x="191" y="32"/>
                      <a:pt x="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11"/>
              <p:cNvSpPr/>
              <p:nvPr/>
            </p:nvSpPr>
            <p:spPr bwMode="auto">
              <a:xfrm rot="7201819">
                <a:off x="5145087" y="3586162"/>
                <a:ext cx="1190625" cy="1936750"/>
              </a:xfrm>
              <a:custGeom>
                <a:avLst/>
                <a:gdLst>
                  <a:gd name="T0" fmla="*/ 15 w 316"/>
                  <a:gd name="T1" fmla="*/ 0 h 514"/>
                  <a:gd name="T2" fmla="*/ 0 w 316"/>
                  <a:gd name="T3" fmla="*/ 176 h 514"/>
                  <a:gd name="T4" fmla="*/ 8 w 316"/>
                  <a:gd name="T5" fmla="*/ 178 h 514"/>
                  <a:gd name="T6" fmla="*/ 22 w 316"/>
                  <a:gd name="T7" fmla="*/ 9 h 514"/>
                  <a:gd name="T8" fmla="*/ 294 w 316"/>
                  <a:gd name="T9" fmla="*/ 372 h 514"/>
                  <a:gd name="T10" fmla="*/ 255 w 316"/>
                  <a:gd name="T11" fmla="*/ 503 h 514"/>
                  <a:gd name="T12" fmla="*/ 115 w 316"/>
                  <a:gd name="T13" fmla="*/ 407 h 514"/>
                  <a:gd name="T14" fmla="*/ 113 w 316"/>
                  <a:gd name="T15" fmla="*/ 413 h 514"/>
                  <a:gd name="T16" fmla="*/ 127 w 316"/>
                  <a:gd name="T17" fmla="*/ 358 h 514"/>
                  <a:gd name="T18" fmla="*/ 0 w 316"/>
                  <a:gd name="T19" fmla="*/ 176 h 514"/>
                  <a:gd name="T20" fmla="*/ 0 w 316"/>
                  <a:gd name="T21" fmla="*/ 183 h 514"/>
                  <a:gd name="T22" fmla="*/ 119 w 316"/>
                  <a:gd name="T23" fmla="*/ 357 h 514"/>
                  <a:gd name="T24" fmla="*/ 106 w 316"/>
                  <a:gd name="T25" fmla="*/ 410 h 514"/>
                  <a:gd name="T26" fmla="*/ 113 w 316"/>
                  <a:gd name="T27" fmla="*/ 413 h 514"/>
                  <a:gd name="T28" fmla="*/ 112 w 316"/>
                  <a:gd name="T29" fmla="*/ 414 h 514"/>
                  <a:gd name="T30" fmla="*/ 257 w 316"/>
                  <a:gd name="T31" fmla="*/ 514 h 514"/>
                  <a:gd name="T32" fmla="*/ 301 w 316"/>
                  <a:gd name="T33" fmla="*/ 372 h 514"/>
                  <a:gd name="T34" fmla="*/ 15 w 316"/>
                  <a:gd name="T35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6" h="514">
                    <a:moveTo>
                      <a:pt x="15" y="0"/>
                    </a:moveTo>
                    <a:cubicBezTo>
                      <a:pt x="0" y="176"/>
                      <a:pt x="0" y="176"/>
                      <a:pt x="0" y="176"/>
                    </a:cubicBezTo>
                    <a:cubicBezTo>
                      <a:pt x="3" y="177"/>
                      <a:pt x="5" y="177"/>
                      <a:pt x="8" y="17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92" y="43"/>
                      <a:pt x="308" y="198"/>
                      <a:pt x="294" y="372"/>
                    </a:cubicBezTo>
                    <a:cubicBezTo>
                      <a:pt x="290" y="418"/>
                      <a:pt x="277" y="462"/>
                      <a:pt x="255" y="503"/>
                    </a:cubicBezTo>
                    <a:cubicBezTo>
                      <a:pt x="115" y="407"/>
                      <a:pt x="115" y="407"/>
                      <a:pt x="115" y="407"/>
                    </a:cubicBezTo>
                    <a:cubicBezTo>
                      <a:pt x="115" y="409"/>
                      <a:pt x="114" y="411"/>
                      <a:pt x="113" y="413"/>
                    </a:cubicBezTo>
                    <a:cubicBezTo>
                      <a:pt x="120" y="396"/>
                      <a:pt x="125" y="377"/>
                      <a:pt x="127" y="358"/>
                    </a:cubicBezTo>
                    <a:cubicBezTo>
                      <a:pt x="134" y="273"/>
                      <a:pt x="79" y="198"/>
                      <a:pt x="0" y="176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74" y="205"/>
                      <a:pt x="126" y="277"/>
                      <a:pt x="119" y="357"/>
                    </a:cubicBezTo>
                    <a:cubicBezTo>
                      <a:pt x="118" y="376"/>
                      <a:pt x="113" y="393"/>
                      <a:pt x="106" y="410"/>
                    </a:cubicBezTo>
                    <a:cubicBezTo>
                      <a:pt x="113" y="413"/>
                      <a:pt x="113" y="413"/>
                      <a:pt x="113" y="413"/>
                    </a:cubicBezTo>
                    <a:cubicBezTo>
                      <a:pt x="113" y="413"/>
                      <a:pt x="113" y="413"/>
                      <a:pt x="112" y="414"/>
                    </a:cubicBezTo>
                    <a:cubicBezTo>
                      <a:pt x="257" y="514"/>
                      <a:pt x="257" y="514"/>
                      <a:pt x="257" y="514"/>
                    </a:cubicBezTo>
                    <a:cubicBezTo>
                      <a:pt x="282" y="470"/>
                      <a:pt x="297" y="423"/>
                      <a:pt x="301" y="372"/>
                    </a:cubicBezTo>
                    <a:cubicBezTo>
                      <a:pt x="316" y="192"/>
                      <a:pt x="191" y="32"/>
                      <a:pt x="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85" name="Freeform 5"/>
          <p:cNvSpPr>
            <a:spLocks noEditPoints="1"/>
          </p:cNvSpPr>
          <p:nvPr/>
        </p:nvSpPr>
        <p:spPr bwMode="auto">
          <a:xfrm>
            <a:off x="10573902" y="1218062"/>
            <a:ext cx="855662" cy="855662"/>
          </a:xfrm>
          <a:custGeom>
            <a:avLst/>
            <a:gdLst>
              <a:gd name="T0" fmla="*/ 80 w 174"/>
              <a:gd name="T1" fmla="*/ 174 h 174"/>
              <a:gd name="T2" fmla="*/ 80 w 174"/>
              <a:gd name="T3" fmla="*/ 166 h 174"/>
              <a:gd name="T4" fmla="*/ 94 w 174"/>
              <a:gd name="T5" fmla="*/ 167 h 174"/>
              <a:gd name="T6" fmla="*/ 88 w 174"/>
              <a:gd name="T7" fmla="*/ 174 h 174"/>
              <a:gd name="T8" fmla="*/ 107 w 174"/>
              <a:gd name="T9" fmla="*/ 164 h 174"/>
              <a:gd name="T10" fmla="*/ 124 w 174"/>
              <a:gd name="T11" fmla="*/ 166 h 174"/>
              <a:gd name="T12" fmla="*/ 64 w 174"/>
              <a:gd name="T13" fmla="*/ 171 h 174"/>
              <a:gd name="T14" fmla="*/ 53 w 174"/>
              <a:gd name="T15" fmla="*/ 159 h 174"/>
              <a:gd name="T16" fmla="*/ 64 w 174"/>
              <a:gd name="T17" fmla="*/ 171 h 174"/>
              <a:gd name="T18" fmla="*/ 133 w 174"/>
              <a:gd name="T19" fmla="*/ 153 h 174"/>
              <a:gd name="T20" fmla="*/ 149 w 174"/>
              <a:gd name="T21" fmla="*/ 149 h 174"/>
              <a:gd name="T22" fmla="*/ 36 w 174"/>
              <a:gd name="T23" fmla="*/ 158 h 174"/>
              <a:gd name="T24" fmla="*/ 30 w 174"/>
              <a:gd name="T25" fmla="*/ 143 h 174"/>
              <a:gd name="T26" fmla="*/ 36 w 174"/>
              <a:gd name="T27" fmla="*/ 158 h 174"/>
              <a:gd name="T28" fmla="*/ 152 w 174"/>
              <a:gd name="T29" fmla="*/ 133 h 174"/>
              <a:gd name="T30" fmla="*/ 166 w 174"/>
              <a:gd name="T31" fmla="*/ 124 h 174"/>
              <a:gd name="T32" fmla="*/ 15 w 174"/>
              <a:gd name="T33" fmla="*/ 136 h 174"/>
              <a:gd name="T34" fmla="*/ 15 w 174"/>
              <a:gd name="T35" fmla="*/ 119 h 174"/>
              <a:gd name="T36" fmla="*/ 15 w 174"/>
              <a:gd name="T37" fmla="*/ 136 h 174"/>
              <a:gd name="T38" fmla="*/ 164 w 174"/>
              <a:gd name="T39" fmla="*/ 108 h 174"/>
              <a:gd name="T40" fmla="*/ 174 w 174"/>
              <a:gd name="T41" fmla="*/ 95 h 174"/>
              <a:gd name="T42" fmla="*/ 3 w 174"/>
              <a:gd name="T43" fmla="*/ 108 h 174"/>
              <a:gd name="T44" fmla="*/ 8 w 174"/>
              <a:gd name="T45" fmla="*/ 92 h 174"/>
              <a:gd name="T46" fmla="*/ 3 w 174"/>
              <a:gd name="T47" fmla="*/ 108 h 174"/>
              <a:gd name="T48" fmla="*/ 165 w 174"/>
              <a:gd name="T49" fmla="*/ 71 h 174"/>
              <a:gd name="T50" fmla="*/ 174 w 174"/>
              <a:gd name="T51" fmla="*/ 84 h 174"/>
              <a:gd name="T52" fmla="*/ 8 w 174"/>
              <a:gd name="T53" fmla="*/ 78 h 174"/>
              <a:gd name="T54" fmla="*/ 4 w 174"/>
              <a:gd name="T55" fmla="*/ 63 h 174"/>
              <a:gd name="T56" fmla="*/ 8 w 174"/>
              <a:gd name="T57" fmla="*/ 78 h 174"/>
              <a:gd name="T58" fmla="*/ 155 w 174"/>
              <a:gd name="T59" fmla="*/ 45 h 174"/>
              <a:gd name="T60" fmla="*/ 168 w 174"/>
              <a:gd name="T61" fmla="*/ 54 h 174"/>
              <a:gd name="T62" fmla="*/ 16 w 174"/>
              <a:gd name="T63" fmla="*/ 52 h 174"/>
              <a:gd name="T64" fmla="*/ 18 w 174"/>
              <a:gd name="T65" fmla="*/ 35 h 174"/>
              <a:gd name="T66" fmla="*/ 16 w 174"/>
              <a:gd name="T67" fmla="*/ 52 h 174"/>
              <a:gd name="T68" fmla="*/ 136 w 174"/>
              <a:gd name="T69" fmla="*/ 24 h 174"/>
              <a:gd name="T70" fmla="*/ 152 w 174"/>
              <a:gd name="T71" fmla="*/ 29 h 174"/>
              <a:gd name="T72" fmla="*/ 33 w 174"/>
              <a:gd name="T73" fmla="*/ 29 h 174"/>
              <a:gd name="T74" fmla="*/ 40 w 174"/>
              <a:gd name="T75" fmla="*/ 14 h 174"/>
              <a:gd name="T76" fmla="*/ 33 w 174"/>
              <a:gd name="T77" fmla="*/ 29 h 174"/>
              <a:gd name="T78" fmla="*/ 111 w 174"/>
              <a:gd name="T79" fmla="*/ 11 h 174"/>
              <a:gd name="T80" fmla="*/ 128 w 174"/>
              <a:gd name="T81" fmla="*/ 10 h 174"/>
              <a:gd name="T82" fmla="*/ 56 w 174"/>
              <a:gd name="T83" fmla="*/ 14 h 174"/>
              <a:gd name="T84" fmla="*/ 68 w 174"/>
              <a:gd name="T85" fmla="*/ 2 h 174"/>
              <a:gd name="T86" fmla="*/ 56 w 174"/>
              <a:gd name="T87" fmla="*/ 14 h 174"/>
              <a:gd name="T88" fmla="*/ 94 w 174"/>
              <a:gd name="T89" fmla="*/ 8 h 174"/>
              <a:gd name="T90" fmla="*/ 83 w 174"/>
              <a:gd name="T91" fmla="*/ 0 h 174"/>
              <a:gd name="T92" fmla="*/ 99 w 174"/>
              <a:gd name="T93" fmla="*/ 1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4" h="174">
                <a:moveTo>
                  <a:pt x="88" y="174"/>
                </a:moveTo>
                <a:cubicBezTo>
                  <a:pt x="85" y="174"/>
                  <a:pt x="83" y="174"/>
                  <a:pt x="80" y="174"/>
                </a:cubicBezTo>
                <a:cubicBezTo>
                  <a:pt x="79" y="174"/>
                  <a:pt x="79" y="174"/>
                  <a:pt x="79" y="174"/>
                </a:cubicBezTo>
                <a:cubicBezTo>
                  <a:pt x="80" y="166"/>
                  <a:pt x="80" y="166"/>
                  <a:pt x="80" y="166"/>
                </a:cubicBezTo>
                <a:cubicBezTo>
                  <a:pt x="81" y="167"/>
                  <a:pt x="81" y="167"/>
                  <a:pt x="81" y="167"/>
                </a:cubicBezTo>
                <a:cubicBezTo>
                  <a:pt x="85" y="167"/>
                  <a:pt x="89" y="167"/>
                  <a:pt x="94" y="167"/>
                </a:cubicBezTo>
                <a:cubicBezTo>
                  <a:pt x="94" y="174"/>
                  <a:pt x="94" y="174"/>
                  <a:pt x="94" y="174"/>
                </a:cubicBezTo>
                <a:cubicBezTo>
                  <a:pt x="92" y="174"/>
                  <a:pt x="90" y="174"/>
                  <a:pt x="88" y="174"/>
                </a:cubicBezTo>
                <a:close/>
                <a:moveTo>
                  <a:pt x="109" y="172"/>
                </a:moveTo>
                <a:cubicBezTo>
                  <a:pt x="107" y="164"/>
                  <a:pt x="107" y="164"/>
                  <a:pt x="107" y="164"/>
                </a:cubicBezTo>
                <a:cubicBezTo>
                  <a:pt x="112" y="163"/>
                  <a:pt x="116" y="162"/>
                  <a:pt x="121" y="160"/>
                </a:cubicBezTo>
                <a:cubicBezTo>
                  <a:pt x="124" y="166"/>
                  <a:pt x="124" y="166"/>
                  <a:pt x="124" y="166"/>
                </a:cubicBezTo>
                <a:cubicBezTo>
                  <a:pt x="119" y="169"/>
                  <a:pt x="114" y="170"/>
                  <a:pt x="109" y="172"/>
                </a:cubicBezTo>
                <a:close/>
                <a:moveTo>
                  <a:pt x="64" y="171"/>
                </a:moveTo>
                <a:cubicBezTo>
                  <a:pt x="59" y="170"/>
                  <a:pt x="54" y="168"/>
                  <a:pt x="49" y="166"/>
                </a:cubicBezTo>
                <a:cubicBezTo>
                  <a:pt x="53" y="159"/>
                  <a:pt x="53" y="159"/>
                  <a:pt x="53" y="159"/>
                </a:cubicBezTo>
                <a:cubicBezTo>
                  <a:pt x="57" y="161"/>
                  <a:pt x="61" y="163"/>
                  <a:pt x="66" y="164"/>
                </a:cubicBezTo>
                <a:lnTo>
                  <a:pt x="64" y="171"/>
                </a:lnTo>
                <a:close/>
                <a:moveTo>
                  <a:pt x="137" y="159"/>
                </a:moveTo>
                <a:cubicBezTo>
                  <a:pt x="133" y="153"/>
                  <a:pt x="133" y="153"/>
                  <a:pt x="133" y="153"/>
                </a:cubicBezTo>
                <a:cubicBezTo>
                  <a:pt x="136" y="150"/>
                  <a:pt x="140" y="147"/>
                  <a:pt x="144" y="144"/>
                </a:cubicBezTo>
                <a:cubicBezTo>
                  <a:pt x="149" y="149"/>
                  <a:pt x="149" y="149"/>
                  <a:pt x="149" y="149"/>
                </a:cubicBezTo>
                <a:cubicBezTo>
                  <a:pt x="145" y="153"/>
                  <a:pt x="141" y="156"/>
                  <a:pt x="137" y="159"/>
                </a:cubicBezTo>
                <a:close/>
                <a:moveTo>
                  <a:pt x="36" y="158"/>
                </a:moveTo>
                <a:cubicBezTo>
                  <a:pt x="32" y="155"/>
                  <a:pt x="28" y="152"/>
                  <a:pt x="25" y="148"/>
                </a:cubicBezTo>
                <a:cubicBezTo>
                  <a:pt x="30" y="143"/>
                  <a:pt x="30" y="143"/>
                  <a:pt x="30" y="143"/>
                </a:cubicBezTo>
                <a:cubicBezTo>
                  <a:pt x="33" y="146"/>
                  <a:pt x="37" y="149"/>
                  <a:pt x="41" y="152"/>
                </a:cubicBezTo>
                <a:lnTo>
                  <a:pt x="36" y="158"/>
                </a:lnTo>
                <a:close/>
                <a:moveTo>
                  <a:pt x="159" y="137"/>
                </a:moveTo>
                <a:cubicBezTo>
                  <a:pt x="152" y="133"/>
                  <a:pt x="152" y="133"/>
                  <a:pt x="152" y="133"/>
                </a:cubicBezTo>
                <a:cubicBezTo>
                  <a:pt x="155" y="129"/>
                  <a:pt x="158" y="125"/>
                  <a:pt x="159" y="121"/>
                </a:cubicBezTo>
                <a:cubicBezTo>
                  <a:pt x="166" y="124"/>
                  <a:pt x="166" y="124"/>
                  <a:pt x="166" y="124"/>
                </a:cubicBezTo>
                <a:cubicBezTo>
                  <a:pt x="164" y="129"/>
                  <a:pt x="162" y="133"/>
                  <a:pt x="159" y="137"/>
                </a:cubicBezTo>
                <a:close/>
                <a:moveTo>
                  <a:pt x="15" y="136"/>
                </a:moveTo>
                <a:cubicBezTo>
                  <a:pt x="12" y="132"/>
                  <a:pt x="10" y="127"/>
                  <a:pt x="8" y="122"/>
                </a:cubicBezTo>
                <a:cubicBezTo>
                  <a:pt x="15" y="119"/>
                  <a:pt x="15" y="119"/>
                  <a:pt x="15" y="119"/>
                </a:cubicBezTo>
                <a:cubicBezTo>
                  <a:pt x="17" y="124"/>
                  <a:pt x="19" y="128"/>
                  <a:pt x="21" y="132"/>
                </a:cubicBezTo>
                <a:lnTo>
                  <a:pt x="15" y="136"/>
                </a:lnTo>
                <a:close/>
                <a:moveTo>
                  <a:pt x="172" y="110"/>
                </a:moveTo>
                <a:cubicBezTo>
                  <a:pt x="164" y="108"/>
                  <a:pt x="164" y="108"/>
                  <a:pt x="164" y="108"/>
                </a:cubicBezTo>
                <a:cubicBezTo>
                  <a:pt x="165" y="103"/>
                  <a:pt x="166" y="99"/>
                  <a:pt x="167" y="94"/>
                </a:cubicBezTo>
                <a:cubicBezTo>
                  <a:pt x="174" y="95"/>
                  <a:pt x="174" y="95"/>
                  <a:pt x="174" y="95"/>
                </a:cubicBezTo>
                <a:cubicBezTo>
                  <a:pt x="174" y="100"/>
                  <a:pt x="173" y="105"/>
                  <a:pt x="172" y="110"/>
                </a:cubicBezTo>
                <a:close/>
                <a:moveTo>
                  <a:pt x="3" y="108"/>
                </a:moveTo>
                <a:cubicBezTo>
                  <a:pt x="1" y="103"/>
                  <a:pt x="1" y="98"/>
                  <a:pt x="0" y="93"/>
                </a:cubicBezTo>
                <a:cubicBezTo>
                  <a:pt x="8" y="92"/>
                  <a:pt x="8" y="92"/>
                  <a:pt x="8" y="92"/>
                </a:cubicBezTo>
                <a:cubicBezTo>
                  <a:pt x="8" y="97"/>
                  <a:pt x="9" y="102"/>
                  <a:pt x="10" y="106"/>
                </a:cubicBezTo>
                <a:lnTo>
                  <a:pt x="3" y="108"/>
                </a:lnTo>
                <a:close/>
                <a:moveTo>
                  <a:pt x="167" y="85"/>
                </a:moveTo>
                <a:cubicBezTo>
                  <a:pt x="167" y="80"/>
                  <a:pt x="166" y="75"/>
                  <a:pt x="165" y="71"/>
                </a:cubicBezTo>
                <a:cubicBezTo>
                  <a:pt x="173" y="69"/>
                  <a:pt x="173" y="69"/>
                  <a:pt x="173" y="69"/>
                </a:cubicBezTo>
                <a:cubicBezTo>
                  <a:pt x="174" y="74"/>
                  <a:pt x="174" y="79"/>
                  <a:pt x="174" y="84"/>
                </a:cubicBezTo>
                <a:lnTo>
                  <a:pt x="167" y="85"/>
                </a:lnTo>
                <a:close/>
                <a:moveTo>
                  <a:pt x="8" y="78"/>
                </a:moveTo>
                <a:cubicBezTo>
                  <a:pt x="1" y="77"/>
                  <a:pt x="1" y="77"/>
                  <a:pt x="1" y="77"/>
                </a:cubicBezTo>
                <a:cubicBezTo>
                  <a:pt x="1" y="72"/>
                  <a:pt x="2" y="67"/>
                  <a:pt x="4" y="63"/>
                </a:cubicBezTo>
                <a:cubicBezTo>
                  <a:pt x="11" y="65"/>
                  <a:pt x="11" y="65"/>
                  <a:pt x="11" y="65"/>
                </a:cubicBezTo>
                <a:cubicBezTo>
                  <a:pt x="10" y="69"/>
                  <a:pt x="9" y="74"/>
                  <a:pt x="8" y="78"/>
                </a:cubicBezTo>
                <a:close/>
                <a:moveTo>
                  <a:pt x="161" y="57"/>
                </a:moveTo>
                <a:cubicBezTo>
                  <a:pt x="159" y="53"/>
                  <a:pt x="157" y="49"/>
                  <a:pt x="155" y="45"/>
                </a:cubicBezTo>
                <a:cubicBezTo>
                  <a:pt x="161" y="41"/>
                  <a:pt x="161" y="41"/>
                  <a:pt x="161" y="41"/>
                </a:cubicBezTo>
                <a:cubicBezTo>
                  <a:pt x="164" y="45"/>
                  <a:pt x="166" y="50"/>
                  <a:pt x="168" y="54"/>
                </a:cubicBezTo>
                <a:lnTo>
                  <a:pt x="161" y="57"/>
                </a:lnTo>
                <a:close/>
                <a:moveTo>
                  <a:pt x="16" y="52"/>
                </a:moveTo>
                <a:cubicBezTo>
                  <a:pt x="9" y="48"/>
                  <a:pt x="9" y="48"/>
                  <a:pt x="9" y="48"/>
                </a:cubicBezTo>
                <a:cubicBezTo>
                  <a:pt x="12" y="44"/>
                  <a:pt x="14" y="39"/>
                  <a:pt x="18" y="35"/>
                </a:cubicBezTo>
                <a:cubicBezTo>
                  <a:pt x="24" y="40"/>
                  <a:pt x="24" y="40"/>
                  <a:pt x="24" y="40"/>
                </a:cubicBezTo>
                <a:cubicBezTo>
                  <a:pt x="21" y="43"/>
                  <a:pt x="18" y="47"/>
                  <a:pt x="16" y="52"/>
                </a:cubicBezTo>
                <a:close/>
                <a:moveTo>
                  <a:pt x="146" y="34"/>
                </a:moveTo>
                <a:cubicBezTo>
                  <a:pt x="143" y="30"/>
                  <a:pt x="140" y="27"/>
                  <a:pt x="136" y="24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45" y="21"/>
                  <a:pt x="148" y="25"/>
                  <a:pt x="152" y="29"/>
                </a:cubicBezTo>
                <a:lnTo>
                  <a:pt x="146" y="34"/>
                </a:lnTo>
                <a:close/>
                <a:moveTo>
                  <a:pt x="33" y="29"/>
                </a:moveTo>
                <a:cubicBezTo>
                  <a:pt x="28" y="24"/>
                  <a:pt x="28" y="24"/>
                  <a:pt x="28" y="24"/>
                </a:cubicBezTo>
                <a:cubicBezTo>
                  <a:pt x="32" y="20"/>
                  <a:pt x="36" y="17"/>
                  <a:pt x="40" y="14"/>
                </a:cubicBezTo>
                <a:cubicBezTo>
                  <a:pt x="44" y="21"/>
                  <a:pt x="44" y="21"/>
                  <a:pt x="44" y="21"/>
                </a:cubicBezTo>
                <a:cubicBezTo>
                  <a:pt x="40" y="23"/>
                  <a:pt x="36" y="26"/>
                  <a:pt x="33" y="29"/>
                </a:cubicBezTo>
                <a:close/>
                <a:moveTo>
                  <a:pt x="124" y="17"/>
                </a:moveTo>
                <a:cubicBezTo>
                  <a:pt x="120" y="15"/>
                  <a:pt x="116" y="13"/>
                  <a:pt x="111" y="11"/>
                </a:cubicBezTo>
                <a:cubicBezTo>
                  <a:pt x="113" y="4"/>
                  <a:pt x="113" y="4"/>
                  <a:pt x="113" y="4"/>
                </a:cubicBezTo>
                <a:cubicBezTo>
                  <a:pt x="118" y="6"/>
                  <a:pt x="123" y="8"/>
                  <a:pt x="128" y="10"/>
                </a:cubicBezTo>
                <a:lnTo>
                  <a:pt x="124" y="17"/>
                </a:lnTo>
                <a:close/>
                <a:moveTo>
                  <a:pt x="56" y="14"/>
                </a:moveTo>
                <a:cubicBezTo>
                  <a:pt x="53" y="7"/>
                  <a:pt x="53" y="7"/>
                  <a:pt x="53" y="7"/>
                </a:cubicBezTo>
                <a:cubicBezTo>
                  <a:pt x="58" y="5"/>
                  <a:pt x="63" y="4"/>
                  <a:pt x="68" y="2"/>
                </a:cubicBezTo>
                <a:cubicBezTo>
                  <a:pt x="70" y="10"/>
                  <a:pt x="70" y="10"/>
                  <a:pt x="70" y="10"/>
                </a:cubicBezTo>
                <a:cubicBezTo>
                  <a:pt x="65" y="11"/>
                  <a:pt x="61" y="12"/>
                  <a:pt x="56" y="14"/>
                </a:cubicBezTo>
                <a:close/>
                <a:moveTo>
                  <a:pt x="97" y="8"/>
                </a:moveTo>
                <a:cubicBezTo>
                  <a:pt x="96" y="8"/>
                  <a:pt x="95" y="8"/>
                  <a:pt x="94" y="8"/>
                </a:cubicBezTo>
                <a:cubicBezTo>
                  <a:pt x="91" y="8"/>
                  <a:pt x="87" y="8"/>
                  <a:pt x="84" y="8"/>
                </a:cubicBezTo>
                <a:cubicBezTo>
                  <a:pt x="83" y="0"/>
                  <a:pt x="83" y="0"/>
                  <a:pt x="83" y="0"/>
                </a:cubicBezTo>
                <a:cubicBezTo>
                  <a:pt x="87" y="0"/>
                  <a:pt x="91" y="0"/>
                  <a:pt x="95" y="0"/>
                </a:cubicBezTo>
                <a:cubicBezTo>
                  <a:pt x="96" y="1"/>
                  <a:pt x="97" y="1"/>
                  <a:pt x="99" y="1"/>
                </a:cubicBezTo>
                <a:lnTo>
                  <a:pt x="97" y="8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6" name="Freeform 5"/>
          <p:cNvSpPr>
            <a:spLocks noEditPoints="1"/>
          </p:cNvSpPr>
          <p:nvPr/>
        </p:nvSpPr>
        <p:spPr bwMode="auto">
          <a:xfrm>
            <a:off x="10573902" y="1253200"/>
            <a:ext cx="855662" cy="855662"/>
          </a:xfrm>
          <a:custGeom>
            <a:avLst/>
            <a:gdLst>
              <a:gd name="T0" fmla="*/ 80 w 174"/>
              <a:gd name="T1" fmla="*/ 174 h 174"/>
              <a:gd name="T2" fmla="*/ 80 w 174"/>
              <a:gd name="T3" fmla="*/ 166 h 174"/>
              <a:gd name="T4" fmla="*/ 94 w 174"/>
              <a:gd name="T5" fmla="*/ 167 h 174"/>
              <a:gd name="T6" fmla="*/ 88 w 174"/>
              <a:gd name="T7" fmla="*/ 174 h 174"/>
              <a:gd name="T8" fmla="*/ 107 w 174"/>
              <a:gd name="T9" fmla="*/ 164 h 174"/>
              <a:gd name="T10" fmla="*/ 124 w 174"/>
              <a:gd name="T11" fmla="*/ 166 h 174"/>
              <a:gd name="T12" fmla="*/ 64 w 174"/>
              <a:gd name="T13" fmla="*/ 171 h 174"/>
              <a:gd name="T14" fmla="*/ 53 w 174"/>
              <a:gd name="T15" fmla="*/ 159 h 174"/>
              <a:gd name="T16" fmla="*/ 64 w 174"/>
              <a:gd name="T17" fmla="*/ 171 h 174"/>
              <a:gd name="T18" fmla="*/ 133 w 174"/>
              <a:gd name="T19" fmla="*/ 153 h 174"/>
              <a:gd name="T20" fmla="*/ 149 w 174"/>
              <a:gd name="T21" fmla="*/ 149 h 174"/>
              <a:gd name="T22" fmla="*/ 36 w 174"/>
              <a:gd name="T23" fmla="*/ 158 h 174"/>
              <a:gd name="T24" fmla="*/ 30 w 174"/>
              <a:gd name="T25" fmla="*/ 143 h 174"/>
              <a:gd name="T26" fmla="*/ 36 w 174"/>
              <a:gd name="T27" fmla="*/ 158 h 174"/>
              <a:gd name="T28" fmla="*/ 152 w 174"/>
              <a:gd name="T29" fmla="*/ 133 h 174"/>
              <a:gd name="T30" fmla="*/ 166 w 174"/>
              <a:gd name="T31" fmla="*/ 124 h 174"/>
              <a:gd name="T32" fmla="*/ 15 w 174"/>
              <a:gd name="T33" fmla="*/ 136 h 174"/>
              <a:gd name="T34" fmla="*/ 15 w 174"/>
              <a:gd name="T35" fmla="*/ 119 h 174"/>
              <a:gd name="T36" fmla="*/ 15 w 174"/>
              <a:gd name="T37" fmla="*/ 136 h 174"/>
              <a:gd name="T38" fmla="*/ 164 w 174"/>
              <a:gd name="T39" fmla="*/ 108 h 174"/>
              <a:gd name="T40" fmla="*/ 174 w 174"/>
              <a:gd name="T41" fmla="*/ 95 h 174"/>
              <a:gd name="T42" fmla="*/ 3 w 174"/>
              <a:gd name="T43" fmla="*/ 108 h 174"/>
              <a:gd name="T44" fmla="*/ 8 w 174"/>
              <a:gd name="T45" fmla="*/ 92 h 174"/>
              <a:gd name="T46" fmla="*/ 3 w 174"/>
              <a:gd name="T47" fmla="*/ 108 h 174"/>
              <a:gd name="T48" fmla="*/ 165 w 174"/>
              <a:gd name="T49" fmla="*/ 71 h 174"/>
              <a:gd name="T50" fmla="*/ 174 w 174"/>
              <a:gd name="T51" fmla="*/ 84 h 174"/>
              <a:gd name="T52" fmla="*/ 8 w 174"/>
              <a:gd name="T53" fmla="*/ 78 h 174"/>
              <a:gd name="T54" fmla="*/ 4 w 174"/>
              <a:gd name="T55" fmla="*/ 63 h 174"/>
              <a:gd name="T56" fmla="*/ 8 w 174"/>
              <a:gd name="T57" fmla="*/ 78 h 174"/>
              <a:gd name="T58" fmla="*/ 155 w 174"/>
              <a:gd name="T59" fmla="*/ 45 h 174"/>
              <a:gd name="T60" fmla="*/ 168 w 174"/>
              <a:gd name="T61" fmla="*/ 54 h 174"/>
              <a:gd name="T62" fmla="*/ 16 w 174"/>
              <a:gd name="T63" fmla="*/ 52 h 174"/>
              <a:gd name="T64" fmla="*/ 18 w 174"/>
              <a:gd name="T65" fmla="*/ 35 h 174"/>
              <a:gd name="T66" fmla="*/ 16 w 174"/>
              <a:gd name="T67" fmla="*/ 52 h 174"/>
              <a:gd name="T68" fmla="*/ 136 w 174"/>
              <a:gd name="T69" fmla="*/ 24 h 174"/>
              <a:gd name="T70" fmla="*/ 152 w 174"/>
              <a:gd name="T71" fmla="*/ 29 h 174"/>
              <a:gd name="T72" fmla="*/ 33 w 174"/>
              <a:gd name="T73" fmla="*/ 29 h 174"/>
              <a:gd name="T74" fmla="*/ 40 w 174"/>
              <a:gd name="T75" fmla="*/ 14 h 174"/>
              <a:gd name="T76" fmla="*/ 33 w 174"/>
              <a:gd name="T77" fmla="*/ 29 h 174"/>
              <a:gd name="T78" fmla="*/ 111 w 174"/>
              <a:gd name="T79" fmla="*/ 11 h 174"/>
              <a:gd name="T80" fmla="*/ 128 w 174"/>
              <a:gd name="T81" fmla="*/ 10 h 174"/>
              <a:gd name="T82" fmla="*/ 56 w 174"/>
              <a:gd name="T83" fmla="*/ 14 h 174"/>
              <a:gd name="T84" fmla="*/ 68 w 174"/>
              <a:gd name="T85" fmla="*/ 2 h 174"/>
              <a:gd name="T86" fmla="*/ 56 w 174"/>
              <a:gd name="T87" fmla="*/ 14 h 174"/>
              <a:gd name="T88" fmla="*/ 94 w 174"/>
              <a:gd name="T89" fmla="*/ 8 h 174"/>
              <a:gd name="T90" fmla="*/ 83 w 174"/>
              <a:gd name="T91" fmla="*/ 0 h 174"/>
              <a:gd name="T92" fmla="*/ 99 w 174"/>
              <a:gd name="T93" fmla="*/ 1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4" h="174">
                <a:moveTo>
                  <a:pt x="88" y="174"/>
                </a:moveTo>
                <a:cubicBezTo>
                  <a:pt x="85" y="174"/>
                  <a:pt x="83" y="174"/>
                  <a:pt x="80" y="174"/>
                </a:cubicBezTo>
                <a:cubicBezTo>
                  <a:pt x="79" y="174"/>
                  <a:pt x="79" y="174"/>
                  <a:pt x="79" y="174"/>
                </a:cubicBezTo>
                <a:cubicBezTo>
                  <a:pt x="80" y="166"/>
                  <a:pt x="80" y="166"/>
                  <a:pt x="80" y="166"/>
                </a:cubicBezTo>
                <a:cubicBezTo>
                  <a:pt x="81" y="167"/>
                  <a:pt x="81" y="167"/>
                  <a:pt x="81" y="167"/>
                </a:cubicBezTo>
                <a:cubicBezTo>
                  <a:pt x="85" y="167"/>
                  <a:pt x="89" y="167"/>
                  <a:pt x="94" y="167"/>
                </a:cubicBezTo>
                <a:cubicBezTo>
                  <a:pt x="94" y="174"/>
                  <a:pt x="94" y="174"/>
                  <a:pt x="94" y="174"/>
                </a:cubicBezTo>
                <a:cubicBezTo>
                  <a:pt x="92" y="174"/>
                  <a:pt x="90" y="174"/>
                  <a:pt x="88" y="174"/>
                </a:cubicBezTo>
                <a:close/>
                <a:moveTo>
                  <a:pt x="109" y="172"/>
                </a:moveTo>
                <a:cubicBezTo>
                  <a:pt x="107" y="164"/>
                  <a:pt x="107" y="164"/>
                  <a:pt x="107" y="164"/>
                </a:cubicBezTo>
                <a:cubicBezTo>
                  <a:pt x="112" y="163"/>
                  <a:pt x="116" y="162"/>
                  <a:pt x="121" y="160"/>
                </a:cubicBezTo>
                <a:cubicBezTo>
                  <a:pt x="124" y="166"/>
                  <a:pt x="124" y="166"/>
                  <a:pt x="124" y="166"/>
                </a:cubicBezTo>
                <a:cubicBezTo>
                  <a:pt x="119" y="169"/>
                  <a:pt x="114" y="170"/>
                  <a:pt x="109" y="172"/>
                </a:cubicBezTo>
                <a:close/>
                <a:moveTo>
                  <a:pt x="64" y="171"/>
                </a:moveTo>
                <a:cubicBezTo>
                  <a:pt x="59" y="170"/>
                  <a:pt x="54" y="168"/>
                  <a:pt x="49" y="166"/>
                </a:cubicBezTo>
                <a:cubicBezTo>
                  <a:pt x="53" y="159"/>
                  <a:pt x="53" y="159"/>
                  <a:pt x="53" y="159"/>
                </a:cubicBezTo>
                <a:cubicBezTo>
                  <a:pt x="57" y="161"/>
                  <a:pt x="61" y="163"/>
                  <a:pt x="66" y="164"/>
                </a:cubicBezTo>
                <a:lnTo>
                  <a:pt x="64" y="171"/>
                </a:lnTo>
                <a:close/>
                <a:moveTo>
                  <a:pt x="137" y="159"/>
                </a:moveTo>
                <a:cubicBezTo>
                  <a:pt x="133" y="153"/>
                  <a:pt x="133" y="153"/>
                  <a:pt x="133" y="153"/>
                </a:cubicBezTo>
                <a:cubicBezTo>
                  <a:pt x="136" y="150"/>
                  <a:pt x="140" y="147"/>
                  <a:pt x="144" y="144"/>
                </a:cubicBezTo>
                <a:cubicBezTo>
                  <a:pt x="149" y="149"/>
                  <a:pt x="149" y="149"/>
                  <a:pt x="149" y="149"/>
                </a:cubicBezTo>
                <a:cubicBezTo>
                  <a:pt x="145" y="153"/>
                  <a:pt x="141" y="156"/>
                  <a:pt x="137" y="159"/>
                </a:cubicBezTo>
                <a:close/>
                <a:moveTo>
                  <a:pt x="36" y="158"/>
                </a:moveTo>
                <a:cubicBezTo>
                  <a:pt x="32" y="155"/>
                  <a:pt x="28" y="152"/>
                  <a:pt x="25" y="148"/>
                </a:cubicBezTo>
                <a:cubicBezTo>
                  <a:pt x="30" y="143"/>
                  <a:pt x="30" y="143"/>
                  <a:pt x="30" y="143"/>
                </a:cubicBezTo>
                <a:cubicBezTo>
                  <a:pt x="33" y="146"/>
                  <a:pt x="37" y="149"/>
                  <a:pt x="41" y="152"/>
                </a:cubicBezTo>
                <a:lnTo>
                  <a:pt x="36" y="158"/>
                </a:lnTo>
                <a:close/>
                <a:moveTo>
                  <a:pt x="159" y="137"/>
                </a:moveTo>
                <a:cubicBezTo>
                  <a:pt x="152" y="133"/>
                  <a:pt x="152" y="133"/>
                  <a:pt x="152" y="133"/>
                </a:cubicBezTo>
                <a:cubicBezTo>
                  <a:pt x="155" y="129"/>
                  <a:pt x="158" y="125"/>
                  <a:pt x="159" y="121"/>
                </a:cubicBezTo>
                <a:cubicBezTo>
                  <a:pt x="166" y="124"/>
                  <a:pt x="166" y="124"/>
                  <a:pt x="166" y="124"/>
                </a:cubicBezTo>
                <a:cubicBezTo>
                  <a:pt x="164" y="129"/>
                  <a:pt x="162" y="133"/>
                  <a:pt x="159" y="137"/>
                </a:cubicBezTo>
                <a:close/>
                <a:moveTo>
                  <a:pt x="15" y="136"/>
                </a:moveTo>
                <a:cubicBezTo>
                  <a:pt x="12" y="132"/>
                  <a:pt x="10" y="127"/>
                  <a:pt x="8" y="122"/>
                </a:cubicBezTo>
                <a:cubicBezTo>
                  <a:pt x="15" y="119"/>
                  <a:pt x="15" y="119"/>
                  <a:pt x="15" y="119"/>
                </a:cubicBezTo>
                <a:cubicBezTo>
                  <a:pt x="17" y="124"/>
                  <a:pt x="19" y="128"/>
                  <a:pt x="21" y="132"/>
                </a:cubicBezTo>
                <a:lnTo>
                  <a:pt x="15" y="136"/>
                </a:lnTo>
                <a:close/>
                <a:moveTo>
                  <a:pt x="172" y="110"/>
                </a:moveTo>
                <a:cubicBezTo>
                  <a:pt x="164" y="108"/>
                  <a:pt x="164" y="108"/>
                  <a:pt x="164" y="108"/>
                </a:cubicBezTo>
                <a:cubicBezTo>
                  <a:pt x="165" y="103"/>
                  <a:pt x="166" y="99"/>
                  <a:pt x="167" y="94"/>
                </a:cubicBezTo>
                <a:cubicBezTo>
                  <a:pt x="174" y="95"/>
                  <a:pt x="174" y="95"/>
                  <a:pt x="174" y="95"/>
                </a:cubicBezTo>
                <a:cubicBezTo>
                  <a:pt x="174" y="100"/>
                  <a:pt x="173" y="105"/>
                  <a:pt x="172" y="110"/>
                </a:cubicBezTo>
                <a:close/>
                <a:moveTo>
                  <a:pt x="3" y="108"/>
                </a:moveTo>
                <a:cubicBezTo>
                  <a:pt x="1" y="103"/>
                  <a:pt x="1" y="98"/>
                  <a:pt x="0" y="93"/>
                </a:cubicBezTo>
                <a:cubicBezTo>
                  <a:pt x="8" y="92"/>
                  <a:pt x="8" y="92"/>
                  <a:pt x="8" y="92"/>
                </a:cubicBezTo>
                <a:cubicBezTo>
                  <a:pt x="8" y="97"/>
                  <a:pt x="9" y="102"/>
                  <a:pt x="10" y="106"/>
                </a:cubicBezTo>
                <a:lnTo>
                  <a:pt x="3" y="108"/>
                </a:lnTo>
                <a:close/>
                <a:moveTo>
                  <a:pt x="167" y="85"/>
                </a:moveTo>
                <a:cubicBezTo>
                  <a:pt x="167" y="80"/>
                  <a:pt x="166" y="75"/>
                  <a:pt x="165" y="71"/>
                </a:cubicBezTo>
                <a:cubicBezTo>
                  <a:pt x="173" y="69"/>
                  <a:pt x="173" y="69"/>
                  <a:pt x="173" y="69"/>
                </a:cubicBezTo>
                <a:cubicBezTo>
                  <a:pt x="174" y="74"/>
                  <a:pt x="174" y="79"/>
                  <a:pt x="174" y="84"/>
                </a:cubicBezTo>
                <a:lnTo>
                  <a:pt x="167" y="85"/>
                </a:lnTo>
                <a:close/>
                <a:moveTo>
                  <a:pt x="8" y="78"/>
                </a:moveTo>
                <a:cubicBezTo>
                  <a:pt x="1" y="77"/>
                  <a:pt x="1" y="77"/>
                  <a:pt x="1" y="77"/>
                </a:cubicBezTo>
                <a:cubicBezTo>
                  <a:pt x="1" y="72"/>
                  <a:pt x="2" y="67"/>
                  <a:pt x="4" y="63"/>
                </a:cubicBezTo>
                <a:cubicBezTo>
                  <a:pt x="11" y="65"/>
                  <a:pt x="11" y="65"/>
                  <a:pt x="11" y="65"/>
                </a:cubicBezTo>
                <a:cubicBezTo>
                  <a:pt x="10" y="69"/>
                  <a:pt x="9" y="74"/>
                  <a:pt x="8" y="78"/>
                </a:cubicBezTo>
                <a:close/>
                <a:moveTo>
                  <a:pt x="161" y="57"/>
                </a:moveTo>
                <a:cubicBezTo>
                  <a:pt x="159" y="53"/>
                  <a:pt x="157" y="49"/>
                  <a:pt x="155" y="45"/>
                </a:cubicBezTo>
                <a:cubicBezTo>
                  <a:pt x="161" y="41"/>
                  <a:pt x="161" y="41"/>
                  <a:pt x="161" y="41"/>
                </a:cubicBezTo>
                <a:cubicBezTo>
                  <a:pt x="164" y="45"/>
                  <a:pt x="166" y="50"/>
                  <a:pt x="168" y="54"/>
                </a:cubicBezTo>
                <a:lnTo>
                  <a:pt x="161" y="57"/>
                </a:lnTo>
                <a:close/>
                <a:moveTo>
                  <a:pt x="16" y="52"/>
                </a:moveTo>
                <a:cubicBezTo>
                  <a:pt x="9" y="48"/>
                  <a:pt x="9" y="48"/>
                  <a:pt x="9" y="48"/>
                </a:cubicBezTo>
                <a:cubicBezTo>
                  <a:pt x="12" y="44"/>
                  <a:pt x="14" y="39"/>
                  <a:pt x="18" y="35"/>
                </a:cubicBezTo>
                <a:cubicBezTo>
                  <a:pt x="24" y="40"/>
                  <a:pt x="24" y="40"/>
                  <a:pt x="24" y="40"/>
                </a:cubicBezTo>
                <a:cubicBezTo>
                  <a:pt x="21" y="43"/>
                  <a:pt x="18" y="47"/>
                  <a:pt x="16" y="52"/>
                </a:cubicBezTo>
                <a:close/>
                <a:moveTo>
                  <a:pt x="146" y="34"/>
                </a:moveTo>
                <a:cubicBezTo>
                  <a:pt x="143" y="30"/>
                  <a:pt x="140" y="27"/>
                  <a:pt x="136" y="24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45" y="21"/>
                  <a:pt x="148" y="25"/>
                  <a:pt x="152" y="29"/>
                </a:cubicBezTo>
                <a:lnTo>
                  <a:pt x="146" y="34"/>
                </a:lnTo>
                <a:close/>
                <a:moveTo>
                  <a:pt x="33" y="29"/>
                </a:moveTo>
                <a:cubicBezTo>
                  <a:pt x="28" y="24"/>
                  <a:pt x="28" y="24"/>
                  <a:pt x="28" y="24"/>
                </a:cubicBezTo>
                <a:cubicBezTo>
                  <a:pt x="32" y="20"/>
                  <a:pt x="36" y="17"/>
                  <a:pt x="40" y="14"/>
                </a:cubicBezTo>
                <a:cubicBezTo>
                  <a:pt x="44" y="21"/>
                  <a:pt x="44" y="21"/>
                  <a:pt x="44" y="21"/>
                </a:cubicBezTo>
                <a:cubicBezTo>
                  <a:pt x="40" y="23"/>
                  <a:pt x="36" y="26"/>
                  <a:pt x="33" y="29"/>
                </a:cubicBezTo>
                <a:close/>
                <a:moveTo>
                  <a:pt x="124" y="17"/>
                </a:moveTo>
                <a:cubicBezTo>
                  <a:pt x="120" y="15"/>
                  <a:pt x="116" y="13"/>
                  <a:pt x="111" y="11"/>
                </a:cubicBezTo>
                <a:cubicBezTo>
                  <a:pt x="113" y="4"/>
                  <a:pt x="113" y="4"/>
                  <a:pt x="113" y="4"/>
                </a:cubicBezTo>
                <a:cubicBezTo>
                  <a:pt x="118" y="6"/>
                  <a:pt x="123" y="8"/>
                  <a:pt x="128" y="10"/>
                </a:cubicBezTo>
                <a:lnTo>
                  <a:pt x="124" y="17"/>
                </a:lnTo>
                <a:close/>
                <a:moveTo>
                  <a:pt x="56" y="14"/>
                </a:moveTo>
                <a:cubicBezTo>
                  <a:pt x="53" y="7"/>
                  <a:pt x="53" y="7"/>
                  <a:pt x="53" y="7"/>
                </a:cubicBezTo>
                <a:cubicBezTo>
                  <a:pt x="58" y="5"/>
                  <a:pt x="63" y="4"/>
                  <a:pt x="68" y="2"/>
                </a:cubicBezTo>
                <a:cubicBezTo>
                  <a:pt x="70" y="10"/>
                  <a:pt x="70" y="10"/>
                  <a:pt x="70" y="10"/>
                </a:cubicBezTo>
                <a:cubicBezTo>
                  <a:pt x="65" y="11"/>
                  <a:pt x="61" y="12"/>
                  <a:pt x="56" y="14"/>
                </a:cubicBezTo>
                <a:close/>
                <a:moveTo>
                  <a:pt x="97" y="8"/>
                </a:moveTo>
                <a:cubicBezTo>
                  <a:pt x="96" y="8"/>
                  <a:pt x="95" y="8"/>
                  <a:pt x="94" y="8"/>
                </a:cubicBezTo>
                <a:cubicBezTo>
                  <a:pt x="91" y="8"/>
                  <a:pt x="87" y="8"/>
                  <a:pt x="84" y="8"/>
                </a:cubicBezTo>
                <a:cubicBezTo>
                  <a:pt x="83" y="0"/>
                  <a:pt x="83" y="0"/>
                  <a:pt x="83" y="0"/>
                </a:cubicBezTo>
                <a:cubicBezTo>
                  <a:pt x="87" y="0"/>
                  <a:pt x="91" y="0"/>
                  <a:pt x="95" y="0"/>
                </a:cubicBezTo>
                <a:cubicBezTo>
                  <a:pt x="96" y="1"/>
                  <a:pt x="97" y="1"/>
                  <a:pt x="99" y="1"/>
                </a:cubicBezTo>
                <a:lnTo>
                  <a:pt x="97" y="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7" name="Freeform 5"/>
          <p:cNvSpPr>
            <a:spLocks noEditPoints="1"/>
          </p:cNvSpPr>
          <p:nvPr/>
        </p:nvSpPr>
        <p:spPr bwMode="auto">
          <a:xfrm>
            <a:off x="8537912" y="-776104"/>
            <a:ext cx="4927642" cy="4914270"/>
          </a:xfrm>
          <a:custGeom>
            <a:avLst/>
            <a:gdLst>
              <a:gd name="T0" fmla="*/ 316 w 621"/>
              <a:gd name="T1" fmla="*/ 615 h 620"/>
              <a:gd name="T2" fmla="*/ 336 w 621"/>
              <a:gd name="T3" fmla="*/ 614 h 620"/>
              <a:gd name="T4" fmla="*/ 275 w 621"/>
              <a:gd name="T5" fmla="*/ 618 h 620"/>
              <a:gd name="T6" fmla="*/ 275 w 621"/>
              <a:gd name="T7" fmla="*/ 618 h 620"/>
              <a:gd name="T8" fmla="*/ 398 w 621"/>
              <a:gd name="T9" fmla="*/ 608 h 620"/>
              <a:gd name="T10" fmla="*/ 215 w 621"/>
              <a:gd name="T11" fmla="*/ 600 h 620"/>
              <a:gd name="T12" fmla="*/ 416 w 621"/>
              <a:gd name="T13" fmla="*/ 597 h 620"/>
              <a:gd name="T14" fmla="*/ 194 w 621"/>
              <a:gd name="T15" fmla="*/ 598 h 620"/>
              <a:gd name="T16" fmla="*/ 194 w 621"/>
              <a:gd name="T17" fmla="*/ 598 h 620"/>
              <a:gd name="T18" fmla="*/ 473 w 621"/>
              <a:gd name="T19" fmla="*/ 574 h 620"/>
              <a:gd name="T20" fmla="*/ 142 w 621"/>
              <a:gd name="T21" fmla="*/ 565 h 620"/>
              <a:gd name="T22" fmla="*/ 487 w 621"/>
              <a:gd name="T23" fmla="*/ 559 h 620"/>
              <a:gd name="T24" fmla="*/ 123 w 621"/>
              <a:gd name="T25" fmla="*/ 557 h 620"/>
              <a:gd name="T26" fmla="*/ 123 w 621"/>
              <a:gd name="T27" fmla="*/ 557 h 620"/>
              <a:gd name="T28" fmla="*/ 537 w 621"/>
              <a:gd name="T29" fmla="*/ 522 h 620"/>
              <a:gd name="T30" fmla="*/ 81 w 621"/>
              <a:gd name="T31" fmla="*/ 511 h 620"/>
              <a:gd name="T32" fmla="*/ 547 w 621"/>
              <a:gd name="T33" fmla="*/ 503 h 620"/>
              <a:gd name="T34" fmla="*/ 64 w 621"/>
              <a:gd name="T35" fmla="*/ 499 h 620"/>
              <a:gd name="T36" fmla="*/ 64 w 621"/>
              <a:gd name="T37" fmla="*/ 499 h 620"/>
              <a:gd name="T38" fmla="*/ 585 w 621"/>
              <a:gd name="T39" fmla="*/ 455 h 620"/>
              <a:gd name="T40" fmla="*/ 36 w 621"/>
              <a:gd name="T41" fmla="*/ 444 h 620"/>
              <a:gd name="T42" fmla="*/ 589 w 621"/>
              <a:gd name="T43" fmla="*/ 434 h 620"/>
              <a:gd name="T44" fmla="*/ 23 w 621"/>
              <a:gd name="T45" fmla="*/ 427 h 620"/>
              <a:gd name="T46" fmla="*/ 23 w 621"/>
              <a:gd name="T47" fmla="*/ 427 h 620"/>
              <a:gd name="T48" fmla="*/ 614 w 621"/>
              <a:gd name="T49" fmla="*/ 377 h 620"/>
              <a:gd name="T50" fmla="*/ 10 w 621"/>
              <a:gd name="T51" fmla="*/ 367 h 620"/>
              <a:gd name="T52" fmla="*/ 612 w 621"/>
              <a:gd name="T53" fmla="*/ 356 h 620"/>
              <a:gd name="T54" fmla="*/ 620 w 621"/>
              <a:gd name="T55" fmla="*/ 336 h 620"/>
              <a:gd name="T56" fmla="*/ 6 w 621"/>
              <a:gd name="T57" fmla="*/ 326 h 620"/>
              <a:gd name="T58" fmla="*/ 616 w 621"/>
              <a:gd name="T59" fmla="*/ 314 h 620"/>
              <a:gd name="T60" fmla="*/ 621 w 621"/>
              <a:gd name="T61" fmla="*/ 310 h 620"/>
              <a:gd name="T62" fmla="*/ 1 w 621"/>
              <a:gd name="T63" fmla="*/ 285 h 620"/>
              <a:gd name="T64" fmla="*/ 610 w 621"/>
              <a:gd name="T65" fmla="*/ 253 h 620"/>
              <a:gd name="T66" fmla="*/ 8 w 621"/>
              <a:gd name="T67" fmla="*/ 265 h 620"/>
              <a:gd name="T68" fmla="*/ 8 w 621"/>
              <a:gd name="T69" fmla="*/ 265 h 620"/>
              <a:gd name="T70" fmla="*/ 611 w 621"/>
              <a:gd name="T71" fmla="*/ 232 h 620"/>
              <a:gd name="T72" fmla="*/ 19 w 621"/>
              <a:gd name="T73" fmla="*/ 204 h 620"/>
              <a:gd name="T74" fmla="*/ 585 w 621"/>
              <a:gd name="T75" fmla="*/ 176 h 620"/>
              <a:gd name="T76" fmla="*/ 31 w 621"/>
              <a:gd name="T77" fmla="*/ 187 h 620"/>
              <a:gd name="T78" fmla="*/ 31 w 621"/>
              <a:gd name="T79" fmla="*/ 187 h 620"/>
              <a:gd name="T80" fmla="*/ 580 w 621"/>
              <a:gd name="T81" fmla="*/ 156 h 620"/>
              <a:gd name="T82" fmla="*/ 57 w 621"/>
              <a:gd name="T83" fmla="*/ 131 h 620"/>
              <a:gd name="T84" fmla="*/ 539 w 621"/>
              <a:gd name="T85" fmla="*/ 109 h 620"/>
              <a:gd name="T86" fmla="*/ 74 w 621"/>
              <a:gd name="T87" fmla="*/ 118 h 620"/>
              <a:gd name="T88" fmla="*/ 74 w 621"/>
              <a:gd name="T89" fmla="*/ 118 h 620"/>
              <a:gd name="T90" fmla="*/ 529 w 621"/>
              <a:gd name="T91" fmla="*/ 90 h 620"/>
              <a:gd name="T92" fmla="*/ 113 w 621"/>
              <a:gd name="T93" fmla="*/ 71 h 620"/>
              <a:gd name="T94" fmla="*/ 478 w 621"/>
              <a:gd name="T95" fmla="*/ 55 h 620"/>
              <a:gd name="T96" fmla="*/ 133 w 621"/>
              <a:gd name="T97" fmla="*/ 62 h 620"/>
              <a:gd name="T98" fmla="*/ 133 w 621"/>
              <a:gd name="T99" fmla="*/ 62 h 620"/>
              <a:gd name="T100" fmla="*/ 463 w 621"/>
              <a:gd name="T101" fmla="*/ 40 h 620"/>
              <a:gd name="T102" fmla="*/ 184 w 621"/>
              <a:gd name="T103" fmla="*/ 27 h 620"/>
              <a:gd name="T104" fmla="*/ 405 w 621"/>
              <a:gd name="T105" fmla="*/ 20 h 620"/>
              <a:gd name="T106" fmla="*/ 205 w 621"/>
              <a:gd name="T107" fmla="*/ 24 h 620"/>
              <a:gd name="T108" fmla="*/ 205 w 621"/>
              <a:gd name="T109" fmla="*/ 24 h 620"/>
              <a:gd name="T110" fmla="*/ 386 w 621"/>
              <a:gd name="T111" fmla="*/ 10 h 620"/>
              <a:gd name="T112" fmla="*/ 263 w 621"/>
              <a:gd name="T113" fmla="*/ 4 h 620"/>
              <a:gd name="T114" fmla="*/ 336 w 621"/>
              <a:gd name="T115" fmla="*/ 6 h 620"/>
              <a:gd name="T116" fmla="*/ 346 w 621"/>
              <a:gd name="T117" fmla="*/ 2 h 620"/>
              <a:gd name="T118" fmla="*/ 304 w 621"/>
              <a:gd name="T119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21" h="620">
                <a:moveTo>
                  <a:pt x="311" y="620"/>
                </a:moveTo>
                <a:cubicBezTo>
                  <a:pt x="306" y="620"/>
                  <a:pt x="300" y="620"/>
                  <a:pt x="295" y="620"/>
                </a:cubicBezTo>
                <a:cubicBezTo>
                  <a:pt x="295" y="615"/>
                  <a:pt x="295" y="615"/>
                  <a:pt x="295" y="615"/>
                </a:cubicBezTo>
                <a:cubicBezTo>
                  <a:pt x="302" y="615"/>
                  <a:pt x="309" y="615"/>
                  <a:pt x="316" y="615"/>
                </a:cubicBezTo>
                <a:cubicBezTo>
                  <a:pt x="316" y="620"/>
                  <a:pt x="316" y="620"/>
                  <a:pt x="316" y="620"/>
                </a:cubicBezTo>
                <a:cubicBezTo>
                  <a:pt x="314" y="620"/>
                  <a:pt x="313" y="620"/>
                  <a:pt x="311" y="620"/>
                </a:cubicBezTo>
                <a:close/>
                <a:moveTo>
                  <a:pt x="337" y="619"/>
                </a:moveTo>
                <a:cubicBezTo>
                  <a:pt x="336" y="614"/>
                  <a:pt x="336" y="614"/>
                  <a:pt x="336" y="614"/>
                </a:cubicBezTo>
                <a:cubicBezTo>
                  <a:pt x="343" y="614"/>
                  <a:pt x="350" y="613"/>
                  <a:pt x="356" y="612"/>
                </a:cubicBezTo>
                <a:cubicBezTo>
                  <a:pt x="357" y="617"/>
                  <a:pt x="357" y="617"/>
                  <a:pt x="357" y="617"/>
                </a:cubicBezTo>
                <a:cubicBezTo>
                  <a:pt x="350" y="618"/>
                  <a:pt x="344" y="619"/>
                  <a:pt x="337" y="619"/>
                </a:cubicBezTo>
                <a:close/>
                <a:moveTo>
                  <a:pt x="275" y="618"/>
                </a:moveTo>
                <a:cubicBezTo>
                  <a:pt x="268" y="618"/>
                  <a:pt x="261" y="617"/>
                  <a:pt x="254" y="615"/>
                </a:cubicBezTo>
                <a:cubicBezTo>
                  <a:pt x="255" y="610"/>
                  <a:pt x="255" y="610"/>
                  <a:pt x="255" y="610"/>
                </a:cubicBezTo>
                <a:cubicBezTo>
                  <a:pt x="262" y="612"/>
                  <a:pt x="268" y="613"/>
                  <a:pt x="275" y="613"/>
                </a:cubicBezTo>
                <a:lnTo>
                  <a:pt x="275" y="618"/>
                </a:lnTo>
                <a:close/>
                <a:moveTo>
                  <a:pt x="378" y="613"/>
                </a:moveTo>
                <a:cubicBezTo>
                  <a:pt x="377" y="608"/>
                  <a:pt x="377" y="608"/>
                  <a:pt x="377" y="608"/>
                </a:cubicBezTo>
                <a:cubicBezTo>
                  <a:pt x="383" y="607"/>
                  <a:pt x="390" y="605"/>
                  <a:pt x="396" y="603"/>
                </a:cubicBezTo>
                <a:cubicBezTo>
                  <a:pt x="398" y="608"/>
                  <a:pt x="398" y="608"/>
                  <a:pt x="398" y="608"/>
                </a:cubicBezTo>
                <a:cubicBezTo>
                  <a:pt x="391" y="610"/>
                  <a:pt x="384" y="612"/>
                  <a:pt x="378" y="613"/>
                </a:cubicBezTo>
                <a:close/>
                <a:moveTo>
                  <a:pt x="234" y="611"/>
                </a:moveTo>
                <a:cubicBezTo>
                  <a:pt x="227" y="609"/>
                  <a:pt x="220" y="607"/>
                  <a:pt x="214" y="605"/>
                </a:cubicBezTo>
                <a:cubicBezTo>
                  <a:pt x="215" y="600"/>
                  <a:pt x="215" y="600"/>
                  <a:pt x="215" y="600"/>
                </a:cubicBezTo>
                <a:cubicBezTo>
                  <a:pt x="222" y="602"/>
                  <a:pt x="229" y="604"/>
                  <a:pt x="235" y="606"/>
                </a:cubicBezTo>
                <a:lnTo>
                  <a:pt x="234" y="611"/>
                </a:lnTo>
                <a:close/>
                <a:moveTo>
                  <a:pt x="417" y="602"/>
                </a:moveTo>
                <a:cubicBezTo>
                  <a:pt x="416" y="597"/>
                  <a:pt x="416" y="597"/>
                  <a:pt x="416" y="597"/>
                </a:cubicBezTo>
                <a:cubicBezTo>
                  <a:pt x="422" y="594"/>
                  <a:pt x="428" y="592"/>
                  <a:pt x="434" y="589"/>
                </a:cubicBezTo>
                <a:cubicBezTo>
                  <a:pt x="437" y="594"/>
                  <a:pt x="437" y="594"/>
                  <a:pt x="437" y="594"/>
                </a:cubicBezTo>
                <a:cubicBezTo>
                  <a:pt x="430" y="597"/>
                  <a:pt x="424" y="599"/>
                  <a:pt x="417" y="602"/>
                </a:cubicBezTo>
                <a:close/>
                <a:moveTo>
                  <a:pt x="194" y="598"/>
                </a:moveTo>
                <a:cubicBezTo>
                  <a:pt x="188" y="595"/>
                  <a:pt x="182" y="593"/>
                  <a:pt x="175" y="590"/>
                </a:cubicBezTo>
                <a:cubicBezTo>
                  <a:pt x="178" y="585"/>
                  <a:pt x="178" y="585"/>
                  <a:pt x="178" y="585"/>
                </a:cubicBezTo>
                <a:cubicBezTo>
                  <a:pt x="184" y="588"/>
                  <a:pt x="190" y="591"/>
                  <a:pt x="196" y="593"/>
                </a:cubicBezTo>
                <a:lnTo>
                  <a:pt x="194" y="598"/>
                </a:lnTo>
                <a:close/>
                <a:moveTo>
                  <a:pt x="455" y="585"/>
                </a:moveTo>
                <a:cubicBezTo>
                  <a:pt x="453" y="580"/>
                  <a:pt x="453" y="580"/>
                  <a:pt x="453" y="580"/>
                </a:cubicBezTo>
                <a:cubicBezTo>
                  <a:pt x="459" y="577"/>
                  <a:pt x="465" y="574"/>
                  <a:pt x="470" y="570"/>
                </a:cubicBezTo>
                <a:cubicBezTo>
                  <a:pt x="473" y="574"/>
                  <a:pt x="473" y="574"/>
                  <a:pt x="473" y="574"/>
                </a:cubicBezTo>
                <a:cubicBezTo>
                  <a:pt x="467" y="578"/>
                  <a:pt x="461" y="581"/>
                  <a:pt x="455" y="585"/>
                </a:cubicBezTo>
                <a:close/>
                <a:moveTo>
                  <a:pt x="157" y="580"/>
                </a:moveTo>
                <a:cubicBezTo>
                  <a:pt x="151" y="577"/>
                  <a:pt x="145" y="573"/>
                  <a:pt x="139" y="569"/>
                </a:cubicBezTo>
                <a:cubicBezTo>
                  <a:pt x="142" y="565"/>
                  <a:pt x="142" y="565"/>
                  <a:pt x="142" y="565"/>
                </a:cubicBezTo>
                <a:cubicBezTo>
                  <a:pt x="148" y="569"/>
                  <a:pt x="154" y="572"/>
                  <a:pt x="160" y="576"/>
                </a:cubicBezTo>
                <a:lnTo>
                  <a:pt x="157" y="580"/>
                </a:lnTo>
                <a:close/>
                <a:moveTo>
                  <a:pt x="490" y="563"/>
                </a:moveTo>
                <a:cubicBezTo>
                  <a:pt x="487" y="559"/>
                  <a:pt x="487" y="559"/>
                  <a:pt x="487" y="559"/>
                </a:cubicBezTo>
                <a:cubicBezTo>
                  <a:pt x="493" y="555"/>
                  <a:pt x="498" y="551"/>
                  <a:pt x="504" y="546"/>
                </a:cubicBezTo>
                <a:cubicBezTo>
                  <a:pt x="507" y="550"/>
                  <a:pt x="507" y="550"/>
                  <a:pt x="507" y="550"/>
                </a:cubicBezTo>
                <a:cubicBezTo>
                  <a:pt x="502" y="555"/>
                  <a:pt x="496" y="559"/>
                  <a:pt x="490" y="563"/>
                </a:cubicBezTo>
                <a:close/>
                <a:moveTo>
                  <a:pt x="123" y="557"/>
                </a:moveTo>
                <a:cubicBezTo>
                  <a:pt x="117" y="553"/>
                  <a:pt x="112" y="549"/>
                  <a:pt x="106" y="544"/>
                </a:cubicBezTo>
                <a:cubicBezTo>
                  <a:pt x="110" y="540"/>
                  <a:pt x="110" y="540"/>
                  <a:pt x="110" y="540"/>
                </a:cubicBezTo>
                <a:cubicBezTo>
                  <a:pt x="115" y="545"/>
                  <a:pt x="120" y="549"/>
                  <a:pt x="126" y="553"/>
                </a:cubicBezTo>
                <a:lnTo>
                  <a:pt x="123" y="557"/>
                </a:lnTo>
                <a:close/>
                <a:moveTo>
                  <a:pt x="522" y="537"/>
                </a:moveTo>
                <a:cubicBezTo>
                  <a:pt x="519" y="533"/>
                  <a:pt x="519" y="533"/>
                  <a:pt x="519" y="533"/>
                </a:cubicBezTo>
                <a:cubicBezTo>
                  <a:pt x="524" y="528"/>
                  <a:pt x="529" y="524"/>
                  <a:pt x="533" y="519"/>
                </a:cubicBezTo>
                <a:cubicBezTo>
                  <a:pt x="537" y="522"/>
                  <a:pt x="537" y="522"/>
                  <a:pt x="537" y="522"/>
                </a:cubicBezTo>
                <a:cubicBezTo>
                  <a:pt x="532" y="527"/>
                  <a:pt x="528" y="532"/>
                  <a:pt x="522" y="537"/>
                </a:cubicBezTo>
                <a:close/>
                <a:moveTo>
                  <a:pt x="91" y="530"/>
                </a:moveTo>
                <a:cubicBezTo>
                  <a:pt x="86" y="525"/>
                  <a:pt x="82" y="520"/>
                  <a:pt x="77" y="515"/>
                </a:cubicBezTo>
                <a:cubicBezTo>
                  <a:pt x="81" y="511"/>
                  <a:pt x="81" y="511"/>
                  <a:pt x="81" y="511"/>
                </a:cubicBezTo>
                <a:cubicBezTo>
                  <a:pt x="85" y="516"/>
                  <a:pt x="90" y="522"/>
                  <a:pt x="95" y="526"/>
                </a:cubicBezTo>
                <a:lnTo>
                  <a:pt x="91" y="530"/>
                </a:lnTo>
                <a:close/>
                <a:moveTo>
                  <a:pt x="551" y="506"/>
                </a:moveTo>
                <a:cubicBezTo>
                  <a:pt x="547" y="503"/>
                  <a:pt x="547" y="503"/>
                  <a:pt x="547" y="503"/>
                </a:cubicBezTo>
                <a:cubicBezTo>
                  <a:pt x="551" y="498"/>
                  <a:pt x="555" y="493"/>
                  <a:pt x="559" y="487"/>
                </a:cubicBezTo>
                <a:cubicBezTo>
                  <a:pt x="563" y="490"/>
                  <a:pt x="563" y="490"/>
                  <a:pt x="563" y="490"/>
                </a:cubicBezTo>
                <a:cubicBezTo>
                  <a:pt x="559" y="496"/>
                  <a:pt x="555" y="501"/>
                  <a:pt x="551" y="506"/>
                </a:cubicBezTo>
                <a:close/>
                <a:moveTo>
                  <a:pt x="64" y="499"/>
                </a:moveTo>
                <a:cubicBezTo>
                  <a:pt x="60" y="493"/>
                  <a:pt x="56" y="488"/>
                  <a:pt x="52" y="482"/>
                </a:cubicBezTo>
                <a:cubicBezTo>
                  <a:pt x="56" y="479"/>
                  <a:pt x="56" y="479"/>
                  <a:pt x="56" y="479"/>
                </a:cubicBezTo>
                <a:cubicBezTo>
                  <a:pt x="60" y="485"/>
                  <a:pt x="64" y="490"/>
                  <a:pt x="68" y="496"/>
                </a:cubicBezTo>
                <a:lnTo>
                  <a:pt x="64" y="499"/>
                </a:lnTo>
                <a:close/>
                <a:moveTo>
                  <a:pt x="575" y="473"/>
                </a:moveTo>
                <a:cubicBezTo>
                  <a:pt x="571" y="470"/>
                  <a:pt x="571" y="470"/>
                  <a:pt x="571" y="470"/>
                </a:cubicBezTo>
                <a:cubicBezTo>
                  <a:pt x="574" y="464"/>
                  <a:pt x="578" y="458"/>
                  <a:pt x="581" y="452"/>
                </a:cubicBezTo>
                <a:cubicBezTo>
                  <a:pt x="585" y="455"/>
                  <a:pt x="585" y="455"/>
                  <a:pt x="585" y="455"/>
                </a:cubicBezTo>
                <a:cubicBezTo>
                  <a:pt x="582" y="461"/>
                  <a:pt x="579" y="467"/>
                  <a:pt x="575" y="473"/>
                </a:cubicBezTo>
                <a:close/>
                <a:moveTo>
                  <a:pt x="41" y="464"/>
                </a:moveTo>
                <a:cubicBezTo>
                  <a:pt x="38" y="458"/>
                  <a:pt x="34" y="452"/>
                  <a:pt x="31" y="446"/>
                </a:cubicBezTo>
                <a:cubicBezTo>
                  <a:pt x="36" y="444"/>
                  <a:pt x="36" y="444"/>
                  <a:pt x="36" y="444"/>
                </a:cubicBezTo>
                <a:cubicBezTo>
                  <a:pt x="39" y="450"/>
                  <a:pt x="42" y="456"/>
                  <a:pt x="45" y="462"/>
                </a:cubicBezTo>
                <a:lnTo>
                  <a:pt x="41" y="464"/>
                </a:lnTo>
                <a:close/>
                <a:moveTo>
                  <a:pt x="594" y="436"/>
                </a:moveTo>
                <a:cubicBezTo>
                  <a:pt x="589" y="434"/>
                  <a:pt x="589" y="434"/>
                  <a:pt x="589" y="434"/>
                </a:cubicBezTo>
                <a:cubicBezTo>
                  <a:pt x="592" y="428"/>
                  <a:pt x="595" y="421"/>
                  <a:pt x="597" y="415"/>
                </a:cubicBezTo>
                <a:cubicBezTo>
                  <a:pt x="602" y="417"/>
                  <a:pt x="602" y="417"/>
                  <a:pt x="602" y="417"/>
                </a:cubicBezTo>
                <a:cubicBezTo>
                  <a:pt x="600" y="423"/>
                  <a:pt x="597" y="430"/>
                  <a:pt x="594" y="436"/>
                </a:cubicBezTo>
                <a:close/>
                <a:moveTo>
                  <a:pt x="23" y="427"/>
                </a:moveTo>
                <a:cubicBezTo>
                  <a:pt x="20" y="421"/>
                  <a:pt x="18" y="414"/>
                  <a:pt x="16" y="408"/>
                </a:cubicBezTo>
                <a:cubicBezTo>
                  <a:pt x="21" y="406"/>
                  <a:pt x="21" y="406"/>
                  <a:pt x="21" y="406"/>
                </a:cubicBezTo>
                <a:cubicBezTo>
                  <a:pt x="23" y="413"/>
                  <a:pt x="25" y="419"/>
                  <a:pt x="28" y="425"/>
                </a:cubicBezTo>
                <a:lnTo>
                  <a:pt x="23" y="427"/>
                </a:lnTo>
                <a:close/>
                <a:moveTo>
                  <a:pt x="608" y="397"/>
                </a:moveTo>
                <a:cubicBezTo>
                  <a:pt x="604" y="396"/>
                  <a:pt x="604" y="396"/>
                  <a:pt x="604" y="396"/>
                </a:cubicBezTo>
                <a:cubicBezTo>
                  <a:pt x="605" y="389"/>
                  <a:pt x="607" y="383"/>
                  <a:pt x="609" y="376"/>
                </a:cubicBezTo>
                <a:cubicBezTo>
                  <a:pt x="614" y="377"/>
                  <a:pt x="614" y="377"/>
                  <a:pt x="614" y="377"/>
                </a:cubicBezTo>
                <a:cubicBezTo>
                  <a:pt x="612" y="384"/>
                  <a:pt x="610" y="390"/>
                  <a:pt x="608" y="397"/>
                </a:cubicBezTo>
                <a:close/>
                <a:moveTo>
                  <a:pt x="10" y="388"/>
                </a:moveTo>
                <a:cubicBezTo>
                  <a:pt x="8" y="381"/>
                  <a:pt x="7" y="374"/>
                  <a:pt x="5" y="368"/>
                </a:cubicBezTo>
                <a:cubicBezTo>
                  <a:pt x="10" y="367"/>
                  <a:pt x="10" y="367"/>
                  <a:pt x="10" y="367"/>
                </a:cubicBezTo>
                <a:cubicBezTo>
                  <a:pt x="12" y="373"/>
                  <a:pt x="13" y="380"/>
                  <a:pt x="15" y="387"/>
                </a:cubicBezTo>
                <a:lnTo>
                  <a:pt x="10" y="388"/>
                </a:lnTo>
                <a:close/>
                <a:moveTo>
                  <a:pt x="617" y="357"/>
                </a:moveTo>
                <a:cubicBezTo>
                  <a:pt x="612" y="356"/>
                  <a:pt x="612" y="356"/>
                  <a:pt x="612" y="356"/>
                </a:cubicBezTo>
                <a:cubicBezTo>
                  <a:pt x="613" y="349"/>
                  <a:pt x="614" y="342"/>
                  <a:pt x="615" y="336"/>
                </a:cubicBezTo>
                <a:cubicBezTo>
                  <a:pt x="615" y="334"/>
                  <a:pt x="615" y="334"/>
                  <a:pt x="615" y="334"/>
                </a:cubicBezTo>
                <a:cubicBezTo>
                  <a:pt x="620" y="335"/>
                  <a:pt x="620" y="335"/>
                  <a:pt x="620" y="335"/>
                </a:cubicBezTo>
                <a:cubicBezTo>
                  <a:pt x="620" y="336"/>
                  <a:pt x="620" y="336"/>
                  <a:pt x="620" y="336"/>
                </a:cubicBezTo>
                <a:cubicBezTo>
                  <a:pt x="619" y="343"/>
                  <a:pt x="618" y="350"/>
                  <a:pt x="617" y="357"/>
                </a:cubicBezTo>
                <a:close/>
                <a:moveTo>
                  <a:pt x="2" y="347"/>
                </a:moveTo>
                <a:cubicBezTo>
                  <a:pt x="1" y="340"/>
                  <a:pt x="1" y="333"/>
                  <a:pt x="0" y="327"/>
                </a:cubicBezTo>
                <a:cubicBezTo>
                  <a:pt x="6" y="326"/>
                  <a:pt x="6" y="326"/>
                  <a:pt x="6" y="326"/>
                </a:cubicBezTo>
                <a:cubicBezTo>
                  <a:pt x="6" y="333"/>
                  <a:pt x="6" y="340"/>
                  <a:pt x="7" y="347"/>
                </a:cubicBezTo>
                <a:lnTo>
                  <a:pt x="2" y="347"/>
                </a:lnTo>
                <a:close/>
                <a:moveTo>
                  <a:pt x="621" y="314"/>
                </a:moveTo>
                <a:cubicBezTo>
                  <a:pt x="616" y="314"/>
                  <a:pt x="616" y="314"/>
                  <a:pt x="616" y="314"/>
                </a:cubicBezTo>
                <a:cubicBezTo>
                  <a:pt x="616" y="310"/>
                  <a:pt x="616" y="310"/>
                  <a:pt x="616" y="310"/>
                </a:cubicBezTo>
                <a:cubicBezTo>
                  <a:pt x="616" y="305"/>
                  <a:pt x="616" y="299"/>
                  <a:pt x="615" y="294"/>
                </a:cubicBezTo>
                <a:cubicBezTo>
                  <a:pt x="620" y="293"/>
                  <a:pt x="620" y="293"/>
                  <a:pt x="620" y="293"/>
                </a:cubicBezTo>
                <a:cubicBezTo>
                  <a:pt x="621" y="299"/>
                  <a:pt x="621" y="305"/>
                  <a:pt x="621" y="310"/>
                </a:cubicBezTo>
                <a:lnTo>
                  <a:pt x="621" y="314"/>
                </a:lnTo>
                <a:close/>
                <a:moveTo>
                  <a:pt x="5" y="306"/>
                </a:moveTo>
                <a:cubicBezTo>
                  <a:pt x="0" y="306"/>
                  <a:pt x="0" y="306"/>
                  <a:pt x="0" y="306"/>
                </a:cubicBezTo>
                <a:cubicBezTo>
                  <a:pt x="0" y="299"/>
                  <a:pt x="0" y="292"/>
                  <a:pt x="1" y="285"/>
                </a:cubicBezTo>
                <a:cubicBezTo>
                  <a:pt x="6" y="286"/>
                  <a:pt x="6" y="286"/>
                  <a:pt x="6" y="286"/>
                </a:cubicBezTo>
                <a:cubicBezTo>
                  <a:pt x="6" y="292"/>
                  <a:pt x="5" y="299"/>
                  <a:pt x="5" y="306"/>
                </a:cubicBezTo>
                <a:close/>
                <a:moveTo>
                  <a:pt x="614" y="273"/>
                </a:moveTo>
                <a:cubicBezTo>
                  <a:pt x="613" y="267"/>
                  <a:pt x="612" y="260"/>
                  <a:pt x="610" y="253"/>
                </a:cubicBezTo>
                <a:cubicBezTo>
                  <a:pt x="615" y="252"/>
                  <a:pt x="615" y="252"/>
                  <a:pt x="615" y="252"/>
                </a:cubicBezTo>
                <a:cubicBezTo>
                  <a:pt x="617" y="259"/>
                  <a:pt x="618" y="266"/>
                  <a:pt x="619" y="273"/>
                </a:cubicBezTo>
                <a:lnTo>
                  <a:pt x="614" y="273"/>
                </a:lnTo>
                <a:close/>
                <a:moveTo>
                  <a:pt x="8" y="265"/>
                </a:moveTo>
                <a:cubicBezTo>
                  <a:pt x="3" y="265"/>
                  <a:pt x="3" y="265"/>
                  <a:pt x="3" y="265"/>
                </a:cubicBezTo>
                <a:cubicBezTo>
                  <a:pt x="4" y="258"/>
                  <a:pt x="6" y="251"/>
                  <a:pt x="7" y="244"/>
                </a:cubicBezTo>
                <a:cubicBezTo>
                  <a:pt x="12" y="245"/>
                  <a:pt x="12" y="245"/>
                  <a:pt x="12" y="245"/>
                </a:cubicBezTo>
                <a:cubicBezTo>
                  <a:pt x="11" y="252"/>
                  <a:pt x="9" y="259"/>
                  <a:pt x="8" y="265"/>
                </a:cubicBezTo>
                <a:close/>
                <a:moveTo>
                  <a:pt x="606" y="233"/>
                </a:moveTo>
                <a:cubicBezTo>
                  <a:pt x="604" y="227"/>
                  <a:pt x="602" y="220"/>
                  <a:pt x="600" y="214"/>
                </a:cubicBezTo>
                <a:cubicBezTo>
                  <a:pt x="605" y="212"/>
                  <a:pt x="605" y="212"/>
                  <a:pt x="605" y="212"/>
                </a:cubicBezTo>
                <a:cubicBezTo>
                  <a:pt x="607" y="219"/>
                  <a:pt x="609" y="225"/>
                  <a:pt x="611" y="232"/>
                </a:cubicBezTo>
                <a:lnTo>
                  <a:pt x="606" y="233"/>
                </a:lnTo>
                <a:close/>
                <a:moveTo>
                  <a:pt x="17" y="225"/>
                </a:moveTo>
                <a:cubicBezTo>
                  <a:pt x="12" y="224"/>
                  <a:pt x="12" y="224"/>
                  <a:pt x="12" y="224"/>
                </a:cubicBezTo>
                <a:cubicBezTo>
                  <a:pt x="14" y="217"/>
                  <a:pt x="16" y="211"/>
                  <a:pt x="19" y="204"/>
                </a:cubicBezTo>
                <a:cubicBezTo>
                  <a:pt x="23" y="206"/>
                  <a:pt x="23" y="206"/>
                  <a:pt x="23" y="206"/>
                </a:cubicBezTo>
                <a:cubicBezTo>
                  <a:pt x="21" y="212"/>
                  <a:pt x="19" y="219"/>
                  <a:pt x="17" y="225"/>
                </a:cubicBezTo>
                <a:close/>
                <a:moveTo>
                  <a:pt x="593" y="195"/>
                </a:moveTo>
                <a:cubicBezTo>
                  <a:pt x="590" y="189"/>
                  <a:pt x="588" y="182"/>
                  <a:pt x="585" y="176"/>
                </a:cubicBezTo>
                <a:cubicBezTo>
                  <a:pt x="589" y="174"/>
                  <a:pt x="589" y="174"/>
                  <a:pt x="589" y="174"/>
                </a:cubicBezTo>
                <a:cubicBezTo>
                  <a:pt x="592" y="180"/>
                  <a:pt x="595" y="187"/>
                  <a:pt x="598" y="193"/>
                </a:cubicBezTo>
                <a:lnTo>
                  <a:pt x="593" y="195"/>
                </a:lnTo>
                <a:close/>
                <a:moveTo>
                  <a:pt x="31" y="187"/>
                </a:moveTo>
                <a:cubicBezTo>
                  <a:pt x="26" y="185"/>
                  <a:pt x="26" y="185"/>
                  <a:pt x="26" y="185"/>
                </a:cubicBezTo>
                <a:cubicBezTo>
                  <a:pt x="29" y="179"/>
                  <a:pt x="32" y="173"/>
                  <a:pt x="35" y="166"/>
                </a:cubicBezTo>
                <a:cubicBezTo>
                  <a:pt x="40" y="169"/>
                  <a:pt x="40" y="169"/>
                  <a:pt x="40" y="169"/>
                </a:cubicBezTo>
                <a:cubicBezTo>
                  <a:pt x="37" y="175"/>
                  <a:pt x="34" y="181"/>
                  <a:pt x="31" y="187"/>
                </a:cubicBezTo>
                <a:close/>
                <a:moveTo>
                  <a:pt x="575" y="158"/>
                </a:moveTo>
                <a:cubicBezTo>
                  <a:pt x="572" y="152"/>
                  <a:pt x="568" y="147"/>
                  <a:pt x="564" y="141"/>
                </a:cubicBezTo>
                <a:cubicBezTo>
                  <a:pt x="569" y="138"/>
                  <a:pt x="569" y="138"/>
                  <a:pt x="569" y="138"/>
                </a:cubicBezTo>
                <a:cubicBezTo>
                  <a:pt x="572" y="144"/>
                  <a:pt x="576" y="150"/>
                  <a:pt x="580" y="156"/>
                </a:cubicBezTo>
                <a:lnTo>
                  <a:pt x="575" y="158"/>
                </a:lnTo>
                <a:close/>
                <a:moveTo>
                  <a:pt x="50" y="151"/>
                </a:moveTo>
                <a:cubicBezTo>
                  <a:pt x="46" y="148"/>
                  <a:pt x="46" y="148"/>
                  <a:pt x="46" y="148"/>
                </a:cubicBezTo>
                <a:cubicBezTo>
                  <a:pt x="49" y="143"/>
                  <a:pt x="53" y="137"/>
                  <a:pt x="57" y="131"/>
                </a:cubicBezTo>
                <a:cubicBezTo>
                  <a:pt x="61" y="134"/>
                  <a:pt x="61" y="134"/>
                  <a:pt x="61" y="134"/>
                </a:cubicBezTo>
                <a:cubicBezTo>
                  <a:pt x="57" y="140"/>
                  <a:pt x="53" y="145"/>
                  <a:pt x="50" y="151"/>
                </a:cubicBezTo>
                <a:close/>
                <a:moveTo>
                  <a:pt x="552" y="124"/>
                </a:moveTo>
                <a:cubicBezTo>
                  <a:pt x="548" y="119"/>
                  <a:pt x="544" y="114"/>
                  <a:pt x="539" y="109"/>
                </a:cubicBezTo>
                <a:cubicBezTo>
                  <a:pt x="543" y="105"/>
                  <a:pt x="543" y="105"/>
                  <a:pt x="543" y="105"/>
                </a:cubicBezTo>
                <a:cubicBezTo>
                  <a:pt x="548" y="111"/>
                  <a:pt x="552" y="116"/>
                  <a:pt x="557" y="121"/>
                </a:cubicBezTo>
                <a:lnTo>
                  <a:pt x="552" y="124"/>
                </a:lnTo>
                <a:close/>
                <a:moveTo>
                  <a:pt x="74" y="118"/>
                </a:moveTo>
                <a:cubicBezTo>
                  <a:pt x="70" y="115"/>
                  <a:pt x="70" y="115"/>
                  <a:pt x="70" y="115"/>
                </a:cubicBezTo>
                <a:cubicBezTo>
                  <a:pt x="74" y="109"/>
                  <a:pt x="79" y="104"/>
                  <a:pt x="83" y="99"/>
                </a:cubicBezTo>
                <a:cubicBezTo>
                  <a:pt x="87" y="102"/>
                  <a:pt x="87" y="102"/>
                  <a:pt x="87" y="102"/>
                </a:cubicBezTo>
                <a:cubicBezTo>
                  <a:pt x="82" y="107"/>
                  <a:pt x="78" y="113"/>
                  <a:pt x="74" y="118"/>
                </a:cubicBezTo>
                <a:close/>
                <a:moveTo>
                  <a:pt x="525" y="94"/>
                </a:moveTo>
                <a:cubicBezTo>
                  <a:pt x="521" y="89"/>
                  <a:pt x="516" y="84"/>
                  <a:pt x="511" y="80"/>
                </a:cubicBezTo>
                <a:cubicBezTo>
                  <a:pt x="514" y="76"/>
                  <a:pt x="514" y="76"/>
                  <a:pt x="514" y="76"/>
                </a:cubicBezTo>
                <a:cubicBezTo>
                  <a:pt x="519" y="81"/>
                  <a:pt x="524" y="85"/>
                  <a:pt x="529" y="90"/>
                </a:cubicBezTo>
                <a:lnTo>
                  <a:pt x="525" y="94"/>
                </a:lnTo>
                <a:close/>
                <a:moveTo>
                  <a:pt x="101" y="88"/>
                </a:moveTo>
                <a:cubicBezTo>
                  <a:pt x="98" y="84"/>
                  <a:pt x="98" y="84"/>
                  <a:pt x="98" y="84"/>
                </a:cubicBezTo>
                <a:cubicBezTo>
                  <a:pt x="103" y="80"/>
                  <a:pt x="108" y="75"/>
                  <a:pt x="113" y="71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11" y="79"/>
                  <a:pt x="106" y="83"/>
                  <a:pt x="101" y="88"/>
                </a:cubicBezTo>
                <a:close/>
                <a:moveTo>
                  <a:pt x="495" y="67"/>
                </a:moveTo>
                <a:cubicBezTo>
                  <a:pt x="489" y="63"/>
                  <a:pt x="484" y="59"/>
                  <a:pt x="478" y="55"/>
                </a:cubicBezTo>
                <a:cubicBezTo>
                  <a:pt x="481" y="51"/>
                  <a:pt x="481" y="51"/>
                  <a:pt x="481" y="51"/>
                </a:cubicBezTo>
                <a:cubicBezTo>
                  <a:pt x="487" y="55"/>
                  <a:pt x="492" y="59"/>
                  <a:pt x="498" y="63"/>
                </a:cubicBezTo>
                <a:lnTo>
                  <a:pt x="495" y="67"/>
                </a:lnTo>
                <a:close/>
                <a:moveTo>
                  <a:pt x="133" y="62"/>
                </a:moveTo>
                <a:cubicBezTo>
                  <a:pt x="130" y="58"/>
                  <a:pt x="130" y="58"/>
                  <a:pt x="130" y="58"/>
                </a:cubicBezTo>
                <a:cubicBezTo>
                  <a:pt x="135" y="54"/>
                  <a:pt x="141" y="50"/>
                  <a:pt x="147" y="47"/>
                </a:cubicBezTo>
                <a:cubicBezTo>
                  <a:pt x="150" y="51"/>
                  <a:pt x="150" y="51"/>
                  <a:pt x="150" y="51"/>
                </a:cubicBezTo>
                <a:cubicBezTo>
                  <a:pt x="144" y="54"/>
                  <a:pt x="138" y="58"/>
                  <a:pt x="133" y="62"/>
                </a:cubicBezTo>
                <a:close/>
                <a:moveTo>
                  <a:pt x="461" y="45"/>
                </a:moveTo>
                <a:cubicBezTo>
                  <a:pt x="455" y="41"/>
                  <a:pt x="449" y="38"/>
                  <a:pt x="443" y="35"/>
                </a:cubicBezTo>
                <a:cubicBezTo>
                  <a:pt x="445" y="31"/>
                  <a:pt x="445" y="31"/>
                  <a:pt x="445" y="31"/>
                </a:cubicBezTo>
                <a:cubicBezTo>
                  <a:pt x="451" y="34"/>
                  <a:pt x="457" y="37"/>
                  <a:pt x="463" y="40"/>
                </a:cubicBezTo>
                <a:lnTo>
                  <a:pt x="461" y="45"/>
                </a:lnTo>
                <a:close/>
                <a:moveTo>
                  <a:pt x="167" y="41"/>
                </a:moveTo>
                <a:cubicBezTo>
                  <a:pt x="165" y="36"/>
                  <a:pt x="165" y="36"/>
                  <a:pt x="165" y="36"/>
                </a:cubicBezTo>
                <a:cubicBezTo>
                  <a:pt x="171" y="33"/>
                  <a:pt x="177" y="30"/>
                  <a:pt x="184" y="27"/>
                </a:cubicBezTo>
                <a:cubicBezTo>
                  <a:pt x="186" y="32"/>
                  <a:pt x="186" y="32"/>
                  <a:pt x="186" y="32"/>
                </a:cubicBezTo>
                <a:cubicBezTo>
                  <a:pt x="180" y="35"/>
                  <a:pt x="173" y="38"/>
                  <a:pt x="167" y="41"/>
                </a:cubicBezTo>
                <a:close/>
                <a:moveTo>
                  <a:pt x="424" y="27"/>
                </a:moveTo>
                <a:cubicBezTo>
                  <a:pt x="418" y="25"/>
                  <a:pt x="411" y="22"/>
                  <a:pt x="405" y="20"/>
                </a:cubicBezTo>
                <a:cubicBezTo>
                  <a:pt x="406" y="15"/>
                  <a:pt x="406" y="15"/>
                  <a:pt x="406" y="15"/>
                </a:cubicBezTo>
                <a:cubicBezTo>
                  <a:pt x="413" y="17"/>
                  <a:pt x="419" y="20"/>
                  <a:pt x="426" y="22"/>
                </a:cubicBezTo>
                <a:lnTo>
                  <a:pt x="424" y="27"/>
                </a:lnTo>
                <a:close/>
                <a:moveTo>
                  <a:pt x="205" y="24"/>
                </a:moveTo>
                <a:cubicBezTo>
                  <a:pt x="203" y="19"/>
                  <a:pt x="203" y="19"/>
                  <a:pt x="203" y="19"/>
                </a:cubicBezTo>
                <a:cubicBezTo>
                  <a:pt x="209" y="17"/>
                  <a:pt x="216" y="15"/>
                  <a:pt x="222" y="13"/>
                </a:cubicBezTo>
                <a:cubicBezTo>
                  <a:pt x="224" y="18"/>
                  <a:pt x="224" y="18"/>
                  <a:pt x="224" y="18"/>
                </a:cubicBezTo>
                <a:cubicBezTo>
                  <a:pt x="217" y="20"/>
                  <a:pt x="211" y="22"/>
                  <a:pt x="205" y="24"/>
                </a:cubicBezTo>
                <a:close/>
                <a:moveTo>
                  <a:pt x="385" y="14"/>
                </a:moveTo>
                <a:cubicBezTo>
                  <a:pt x="379" y="13"/>
                  <a:pt x="372" y="11"/>
                  <a:pt x="365" y="10"/>
                </a:cubicBezTo>
                <a:cubicBezTo>
                  <a:pt x="366" y="5"/>
                  <a:pt x="366" y="5"/>
                  <a:pt x="366" y="5"/>
                </a:cubicBezTo>
                <a:cubicBezTo>
                  <a:pt x="373" y="6"/>
                  <a:pt x="380" y="8"/>
                  <a:pt x="386" y="10"/>
                </a:cubicBezTo>
                <a:lnTo>
                  <a:pt x="385" y="14"/>
                </a:lnTo>
                <a:close/>
                <a:moveTo>
                  <a:pt x="244" y="13"/>
                </a:moveTo>
                <a:cubicBezTo>
                  <a:pt x="243" y="8"/>
                  <a:pt x="243" y="8"/>
                  <a:pt x="243" y="8"/>
                </a:cubicBezTo>
                <a:cubicBezTo>
                  <a:pt x="249" y="6"/>
                  <a:pt x="256" y="5"/>
                  <a:pt x="263" y="4"/>
                </a:cubicBezTo>
                <a:cubicBezTo>
                  <a:pt x="264" y="9"/>
                  <a:pt x="264" y="9"/>
                  <a:pt x="264" y="9"/>
                </a:cubicBezTo>
                <a:cubicBezTo>
                  <a:pt x="257" y="10"/>
                  <a:pt x="250" y="11"/>
                  <a:pt x="244" y="13"/>
                </a:cubicBezTo>
                <a:close/>
                <a:moveTo>
                  <a:pt x="345" y="7"/>
                </a:moveTo>
                <a:cubicBezTo>
                  <a:pt x="342" y="7"/>
                  <a:pt x="339" y="7"/>
                  <a:pt x="336" y="6"/>
                </a:cubicBezTo>
                <a:cubicBezTo>
                  <a:pt x="332" y="6"/>
                  <a:pt x="328" y="6"/>
                  <a:pt x="325" y="6"/>
                </a:cubicBezTo>
                <a:cubicBezTo>
                  <a:pt x="325" y="0"/>
                  <a:pt x="325" y="0"/>
                  <a:pt x="325" y="0"/>
                </a:cubicBezTo>
                <a:cubicBezTo>
                  <a:pt x="329" y="1"/>
                  <a:pt x="332" y="1"/>
                  <a:pt x="336" y="1"/>
                </a:cubicBezTo>
                <a:cubicBezTo>
                  <a:pt x="339" y="1"/>
                  <a:pt x="342" y="2"/>
                  <a:pt x="346" y="2"/>
                </a:cubicBezTo>
                <a:lnTo>
                  <a:pt x="345" y="7"/>
                </a:lnTo>
                <a:close/>
                <a:moveTo>
                  <a:pt x="284" y="6"/>
                </a:moveTo>
                <a:cubicBezTo>
                  <a:pt x="284" y="1"/>
                  <a:pt x="284" y="1"/>
                  <a:pt x="284" y="1"/>
                </a:cubicBezTo>
                <a:cubicBezTo>
                  <a:pt x="290" y="1"/>
                  <a:pt x="297" y="0"/>
                  <a:pt x="304" y="0"/>
                </a:cubicBezTo>
                <a:cubicBezTo>
                  <a:pt x="304" y="5"/>
                  <a:pt x="304" y="5"/>
                  <a:pt x="304" y="5"/>
                </a:cubicBezTo>
                <a:cubicBezTo>
                  <a:pt x="298" y="5"/>
                  <a:pt x="291" y="6"/>
                  <a:pt x="284" y="6"/>
                </a:cubicBezTo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8" name="Freeform 9"/>
          <p:cNvSpPr>
            <a:spLocks noEditPoints="1"/>
          </p:cNvSpPr>
          <p:nvPr/>
        </p:nvSpPr>
        <p:spPr bwMode="auto">
          <a:xfrm>
            <a:off x="7870529" y="-1414594"/>
            <a:ext cx="6197600" cy="6191250"/>
          </a:xfrm>
          <a:custGeom>
            <a:avLst/>
            <a:gdLst>
              <a:gd name="T0" fmla="*/ 732 w 1650"/>
              <a:gd name="T1" fmla="*/ 10 h 1648"/>
              <a:gd name="T2" fmla="*/ 894 w 1650"/>
              <a:gd name="T3" fmla="*/ 3 h 1648"/>
              <a:gd name="T4" fmla="*/ 946 w 1650"/>
              <a:gd name="T5" fmla="*/ 14 h 1648"/>
              <a:gd name="T6" fmla="*/ 651 w 1650"/>
              <a:gd name="T7" fmla="*/ 18 h 1648"/>
              <a:gd name="T8" fmla="*/ 575 w 1650"/>
              <a:gd name="T9" fmla="*/ 44 h 1648"/>
              <a:gd name="T10" fmla="*/ 548 w 1650"/>
              <a:gd name="T11" fmla="*/ 48 h 1648"/>
              <a:gd name="T12" fmla="*/ 1129 w 1650"/>
              <a:gd name="T13" fmla="*/ 57 h 1648"/>
              <a:gd name="T14" fmla="*/ 1151 w 1650"/>
              <a:gd name="T15" fmla="*/ 72 h 1648"/>
              <a:gd name="T16" fmla="*/ 449 w 1650"/>
              <a:gd name="T17" fmla="*/ 90 h 1648"/>
              <a:gd name="T18" fmla="*/ 382 w 1650"/>
              <a:gd name="T19" fmla="*/ 135 h 1648"/>
              <a:gd name="T20" fmla="*/ 357 w 1650"/>
              <a:gd name="T21" fmla="*/ 146 h 1648"/>
              <a:gd name="T22" fmla="*/ 1317 w 1650"/>
              <a:gd name="T23" fmla="*/ 162 h 1648"/>
              <a:gd name="T24" fmla="*/ 1335 w 1650"/>
              <a:gd name="T25" fmla="*/ 183 h 1648"/>
              <a:gd name="T26" fmla="*/ 272 w 1650"/>
              <a:gd name="T27" fmla="*/ 213 h 1648"/>
              <a:gd name="T28" fmla="*/ 219 w 1650"/>
              <a:gd name="T29" fmla="*/ 273 h 1648"/>
              <a:gd name="T30" fmla="*/ 197 w 1650"/>
              <a:gd name="T31" fmla="*/ 290 h 1648"/>
              <a:gd name="T32" fmla="*/ 1472 w 1650"/>
              <a:gd name="T33" fmla="*/ 312 h 1648"/>
              <a:gd name="T34" fmla="*/ 1484 w 1650"/>
              <a:gd name="T35" fmla="*/ 337 h 1648"/>
              <a:gd name="T36" fmla="*/ 132 w 1650"/>
              <a:gd name="T37" fmla="*/ 377 h 1648"/>
              <a:gd name="T38" fmla="*/ 96 w 1650"/>
              <a:gd name="T39" fmla="*/ 449 h 1648"/>
              <a:gd name="T40" fmla="*/ 80 w 1650"/>
              <a:gd name="T41" fmla="*/ 471 h 1648"/>
              <a:gd name="T42" fmla="*/ 1582 w 1650"/>
              <a:gd name="T43" fmla="*/ 496 h 1648"/>
              <a:gd name="T44" fmla="*/ 1588 w 1650"/>
              <a:gd name="T45" fmla="*/ 523 h 1648"/>
              <a:gd name="T46" fmla="*/ 40 w 1650"/>
              <a:gd name="T47" fmla="*/ 571 h 1648"/>
              <a:gd name="T48" fmla="*/ 24 w 1650"/>
              <a:gd name="T49" fmla="*/ 651 h 1648"/>
              <a:gd name="T50" fmla="*/ 14 w 1650"/>
              <a:gd name="T51" fmla="*/ 676 h 1648"/>
              <a:gd name="T52" fmla="*/ 1641 w 1650"/>
              <a:gd name="T53" fmla="*/ 703 h 1648"/>
              <a:gd name="T54" fmla="*/ 6 w 1650"/>
              <a:gd name="T55" fmla="*/ 729 h 1648"/>
              <a:gd name="T56" fmla="*/ 6 w 1650"/>
              <a:gd name="T57" fmla="*/ 810 h 1648"/>
              <a:gd name="T58" fmla="*/ 6 w 1650"/>
              <a:gd name="T59" fmla="*/ 837 h 1648"/>
              <a:gd name="T60" fmla="*/ 1650 w 1650"/>
              <a:gd name="T61" fmla="*/ 837 h 1648"/>
              <a:gd name="T62" fmla="*/ 1642 w 1650"/>
              <a:gd name="T63" fmla="*/ 892 h 1648"/>
              <a:gd name="T64" fmla="*/ 13 w 1650"/>
              <a:gd name="T65" fmla="*/ 971 h 1648"/>
              <a:gd name="T66" fmla="*/ 24 w 1650"/>
              <a:gd name="T67" fmla="*/ 996 h 1648"/>
              <a:gd name="T68" fmla="*/ 1631 w 1650"/>
              <a:gd name="T69" fmla="*/ 999 h 1648"/>
              <a:gd name="T70" fmla="*/ 1605 w 1650"/>
              <a:gd name="T71" fmla="*/ 1076 h 1648"/>
              <a:gd name="T72" fmla="*/ 53 w 1650"/>
              <a:gd name="T73" fmla="*/ 1099 h 1648"/>
              <a:gd name="T74" fmla="*/ 79 w 1650"/>
              <a:gd name="T75" fmla="*/ 1176 h 1648"/>
              <a:gd name="T76" fmla="*/ 96 w 1650"/>
              <a:gd name="T77" fmla="*/ 1197 h 1648"/>
              <a:gd name="T78" fmla="*/ 1559 w 1650"/>
              <a:gd name="T79" fmla="*/ 1202 h 1648"/>
              <a:gd name="T80" fmla="*/ 1513 w 1650"/>
              <a:gd name="T81" fmla="*/ 1269 h 1648"/>
              <a:gd name="T82" fmla="*/ 151 w 1650"/>
              <a:gd name="T83" fmla="*/ 1289 h 1648"/>
              <a:gd name="T84" fmla="*/ 196 w 1650"/>
              <a:gd name="T85" fmla="*/ 1356 h 1648"/>
              <a:gd name="T86" fmla="*/ 217 w 1650"/>
              <a:gd name="T87" fmla="*/ 1373 h 1648"/>
              <a:gd name="T88" fmla="*/ 1436 w 1650"/>
              <a:gd name="T89" fmla="*/ 1379 h 1648"/>
              <a:gd name="T90" fmla="*/ 1374 w 1650"/>
              <a:gd name="T91" fmla="*/ 1432 h 1648"/>
              <a:gd name="T92" fmla="*/ 294 w 1650"/>
              <a:gd name="T93" fmla="*/ 1448 h 1648"/>
              <a:gd name="T94" fmla="*/ 355 w 1650"/>
              <a:gd name="T95" fmla="*/ 1501 h 1648"/>
              <a:gd name="T96" fmla="*/ 380 w 1650"/>
              <a:gd name="T97" fmla="*/ 1512 h 1648"/>
              <a:gd name="T98" fmla="*/ 1271 w 1650"/>
              <a:gd name="T99" fmla="*/ 1518 h 1648"/>
              <a:gd name="T100" fmla="*/ 1199 w 1650"/>
              <a:gd name="T101" fmla="*/ 1553 h 1648"/>
              <a:gd name="T102" fmla="*/ 474 w 1650"/>
              <a:gd name="T103" fmla="*/ 1564 h 1648"/>
              <a:gd name="T104" fmla="*/ 547 w 1650"/>
              <a:gd name="T105" fmla="*/ 1600 h 1648"/>
              <a:gd name="T106" fmla="*/ 574 w 1650"/>
              <a:gd name="T107" fmla="*/ 1604 h 1648"/>
              <a:gd name="T108" fmla="*/ 1077 w 1650"/>
              <a:gd name="T109" fmla="*/ 1609 h 1648"/>
              <a:gd name="T110" fmla="*/ 997 w 1650"/>
              <a:gd name="T111" fmla="*/ 1625 h 1648"/>
              <a:gd name="T112" fmla="*/ 678 w 1650"/>
              <a:gd name="T113" fmla="*/ 1630 h 1648"/>
              <a:gd name="T114" fmla="*/ 757 w 1650"/>
              <a:gd name="T115" fmla="*/ 1646 h 1648"/>
              <a:gd name="T116" fmla="*/ 918 w 1650"/>
              <a:gd name="T117" fmla="*/ 1638 h 1648"/>
              <a:gd name="T118" fmla="*/ 838 w 1650"/>
              <a:gd name="T119" fmla="*/ 1648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50" h="1648">
                <a:moveTo>
                  <a:pt x="839" y="0"/>
                </a:moveTo>
                <a:cubicBezTo>
                  <a:pt x="839" y="5"/>
                  <a:pt x="839" y="5"/>
                  <a:pt x="839" y="5"/>
                </a:cubicBezTo>
                <a:cubicBezTo>
                  <a:pt x="848" y="5"/>
                  <a:pt x="857" y="6"/>
                  <a:pt x="866" y="6"/>
                </a:cubicBezTo>
                <a:cubicBezTo>
                  <a:pt x="866" y="1"/>
                  <a:pt x="866" y="1"/>
                  <a:pt x="866" y="1"/>
                </a:cubicBezTo>
                <a:cubicBezTo>
                  <a:pt x="857" y="0"/>
                  <a:pt x="848" y="0"/>
                  <a:pt x="839" y="0"/>
                </a:cubicBezTo>
                <a:moveTo>
                  <a:pt x="758" y="2"/>
                </a:moveTo>
                <a:cubicBezTo>
                  <a:pt x="749" y="3"/>
                  <a:pt x="740" y="4"/>
                  <a:pt x="731" y="5"/>
                </a:cubicBezTo>
                <a:cubicBezTo>
                  <a:pt x="732" y="10"/>
                  <a:pt x="732" y="10"/>
                  <a:pt x="732" y="10"/>
                </a:cubicBezTo>
                <a:cubicBezTo>
                  <a:pt x="741" y="9"/>
                  <a:pt x="750" y="8"/>
                  <a:pt x="758" y="8"/>
                </a:cubicBezTo>
                <a:cubicBezTo>
                  <a:pt x="758" y="2"/>
                  <a:pt x="758" y="2"/>
                  <a:pt x="758" y="2"/>
                </a:cubicBezTo>
                <a:moveTo>
                  <a:pt x="893" y="2"/>
                </a:moveTo>
                <a:cubicBezTo>
                  <a:pt x="892" y="8"/>
                  <a:pt x="892" y="8"/>
                  <a:pt x="892" y="8"/>
                </a:cubicBezTo>
                <a:cubicBezTo>
                  <a:pt x="893" y="8"/>
                  <a:pt x="893" y="8"/>
                  <a:pt x="893" y="8"/>
                </a:cubicBezTo>
                <a:cubicBezTo>
                  <a:pt x="902" y="9"/>
                  <a:pt x="911" y="9"/>
                  <a:pt x="919" y="10"/>
                </a:cubicBezTo>
                <a:cubicBezTo>
                  <a:pt x="920" y="5"/>
                  <a:pt x="920" y="5"/>
                  <a:pt x="920" y="5"/>
                </a:cubicBezTo>
                <a:cubicBezTo>
                  <a:pt x="911" y="4"/>
                  <a:pt x="903" y="3"/>
                  <a:pt x="894" y="3"/>
                </a:cubicBezTo>
                <a:cubicBezTo>
                  <a:pt x="893" y="2"/>
                  <a:pt x="893" y="2"/>
                  <a:pt x="893" y="2"/>
                </a:cubicBezTo>
                <a:moveTo>
                  <a:pt x="704" y="8"/>
                </a:moveTo>
                <a:cubicBezTo>
                  <a:pt x="696" y="10"/>
                  <a:pt x="687" y="11"/>
                  <a:pt x="678" y="13"/>
                </a:cubicBezTo>
                <a:cubicBezTo>
                  <a:pt x="679" y="18"/>
                  <a:pt x="679" y="18"/>
                  <a:pt x="679" y="18"/>
                </a:cubicBezTo>
                <a:cubicBezTo>
                  <a:pt x="688" y="17"/>
                  <a:pt x="696" y="15"/>
                  <a:pt x="705" y="14"/>
                </a:cubicBezTo>
                <a:cubicBezTo>
                  <a:pt x="704" y="8"/>
                  <a:pt x="704" y="8"/>
                  <a:pt x="704" y="8"/>
                </a:cubicBezTo>
                <a:moveTo>
                  <a:pt x="946" y="9"/>
                </a:moveTo>
                <a:cubicBezTo>
                  <a:pt x="946" y="14"/>
                  <a:pt x="946" y="14"/>
                  <a:pt x="946" y="14"/>
                </a:cubicBezTo>
                <a:cubicBezTo>
                  <a:pt x="954" y="15"/>
                  <a:pt x="963" y="17"/>
                  <a:pt x="972" y="18"/>
                </a:cubicBezTo>
                <a:cubicBezTo>
                  <a:pt x="973" y="13"/>
                  <a:pt x="973" y="13"/>
                  <a:pt x="973" y="13"/>
                </a:cubicBezTo>
                <a:cubicBezTo>
                  <a:pt x="964" y="11"/>
                  <a:pt x="955" y="10"/>
                  <a:pt x="946" y="9"/>
                </a:cubicBezTo>
                <a:moveTo>
                  <a:pt x="651" y="18"/>
                </a:moveTo>
                <a:cubicBezTo>
                  <a:pt x="643" y="20"/>
                  <a:pt x="634" y="22"/>
                  <a:pt x="625" y="24"/>
                </a:cubicBezTo>
                <a:cubicBezTo>
                  <a:pt x="626" y="29"/>
                  <a:pt x="626" y="29"/>
                  <a:pt x="626" y="29"/>
                </a:cubicBezTo>
                <a:cubicBezTo>
                  <a:pt x="635" y="27"/>
                  <a:pt x="644" y="25"/>
                  <a:pt x="652" y="23"/>
                </a:cubicBezTo>
                <a:cubicBezTo>
                  <a:pt x="651" y="18"/>
                  <a:pt x="651" y="18"/>
                  <a:pt x="651" y="18"/>
                </a:cubicBezTo>
                <a:moveTo>
                  <a:pt x="1000" y="18"/>
                </a:moveTo>
                <a:cubicBezTo>
                  <a:pt x="998" y="23"/>
                  <a:pt x="998" y="23"/>
                  <a:pt x="998" y="23"/>
                </a:cubicBezTo>
                <a:cubicBezTo>
                  <a:pt x="1007" y="25"/>
                  <a:pt x="1016" y="27"/>
                  <a:pt x="1025" y="30"/>
                </a:cubicBezTo>
                <a:cubicBezTo>
                  <a:pt x="1026" y="24"/>
                  <a:pt x="1026" y="24"/>
                  <a:pt x="1026" y="24"/>
                </a:cubicBezTo>
                <a:cubicBezTo>
                  <a:pt x="1017" y="22"/>
                  <a:pt x="1008" y="20"/>
                  <a:pt x="1000" y="18"/>
                </a:cubicBezTo>
                <a:moveTo>
                  <a:pt x="599" y="31"/>
                </a:moveTo>
                <a:cubicBezTo>
                  <a:pt x="590" y="34"/>
                  <a:pt x="582" y="36"/>
                  <a:pt x="573" y="39"/>
                </a:cubicBezTo>
                <a:cubicBezTo>
                  <a:pt x="575" y="44"/>
                  <a:pt x="575" y="44"/>
                  <a:pt x="575" y="44"/>
                </a:cubicBezTo>
                <a:cubicBezTo>
                  <a:pt x="583" y="41"/>
                  <a:pt x="592" y="39"/>
                  <a:pt x="600" y="36"/>
                </a:cubicBezTo>
                <a:cubicBezTo>
                  <a:pt x="599" y="31"/>
                  <a:pt x="599" y="31"/>
                  <a:pt x="599" y="31"/>
                </a:cubicBezTo>
                <a:moveTo>
                  <a:pt x="1052" y="31"/>
                </a:moveTo>
                <a:cubicBezTo>
                  <a:pt x="1050" y="36"/>
                  <a:pt x="1050" y="36"/>
                  <a:pt x="1050" y="36"/>
                </a:cubicBezTo>
                <a:cubicBezTo>
                  <a:pt x="1059" y="39"/>
                  <a:pt x="1068" y="41"/>
                  <a:pt x="1076" y="44"/>
                </a:cubicBezTo>
                <a:cubicBezTo>
                  <a:pt x="1078" y="39"/>
                  <a:pt x="1078" y="39"/>
                  <a:pt x="1078" y="39"/>
                </a:cubicBezTo>
                <a:cubicBezTo>
                  <a:pt x="1069" y="36"/>
                  <a:pt x="1060" y="34"/>
                  <a:pt x="1052" y="31"/>
                </a:cubicBezTo>
                <a:moveTo>
                  <a:pt x="548" y="48"/>
                </a:moveTo>
                <a:cubicBezTo>
                  <a:pt x="539" y="51"/>
                  <a:pt x="531" y="54"/>
                  <a:pt x="523" y="57"/>
                </a:cubicBezTo>
                <a:cubicBezTo>
                  <a:pt x="525" y="62"/>
                  <a:pt x="525" y="62"/>
                  <a:pt x="525" y="62"/>
                </a:cubicBezTo>
                <a:cubicBezTo>
                  <a:pt x="533" y="59"/>
                  <a:pt x="541" y="56"/>
                  <a:pt x="550" y="53"/>
                </a:cubicBezTo>
                <a:cubicBezTo>
                  <a:pt x="548" y="48"/>
                  <a:pt x="548" y="48"/>
                  <a:pt x="548" y="48"/>
                </a:cubicBezTo>
                <a:moveTo>
                  <a:pt x="1103" y="48"/>
                </a:moveTo>
                <a:cubicBezTo>
                  <a:pt x="1102" y="53"/>
                  <a:pt x="1102" y="53"/>
                  <a:pt x="1102" y="53"/>
                </a:cubicBezTo>
                <a:cubicBezTo>
                  <a:pt x="1110" y="56"/>
                  <a:pt x="1118" y="59"/>
                  <a:pt x="1127" y="62"/>
                </a:cubicBezTo>
                <a:cubicBezTo>
                  <a:pt x="1129" y="57"/>
                  <a:pt x="1129" y="57"/>
                  <a:pt x="1129" y="57"/>
                </a:cubicBezTo>
                <a:cubicBezTo>
                  <a:pt x="1120" y="54"/>
                  <a:pt x="1112" y="51"/>
                  <a:pt x="1103" y="48"/>
                </a:cubicBezTo>
                <a:moveTo>
                  <a:pt x="498" y="67"/>
                </a:moveTo>
                <a:cubicBezTo>
                  <a:pt x="489" y="71"/>
                  <a:pt x="481" y="75"/>
                  <a:pt x="473" y="78"/>
                </a:cubicBezTo>
                <a:cubicBezTo>
                  <a:pt x="475" y="83"/>
                  <a:pt x="475" y="83"/>
                  <a:pt x="475" y="83"/>
                </a:cubicBezTo>
                <a:cubicBezTo>
                  <a:pt x="483" y="80"/>
                  <a:pt x="492" y="76"/>
                  <a:pt x="500" y="72"/>
                </a:cubicBezTo>
                <a:cubicBezTo>
                  <a:pt x="498" y="67"/>
                  <a:pt x="498" y="67"/>
                  <a:pt x="498" y="67"/>
                </a:cubicBezTo>
                <a:moveTo>
                  <a:pt x="1154" y="68"/>
                </a:moveTo>
                <a:cubicBezTo>
                  <a:pt x="1151" y="72"/>
                  <a:pt x="1151" y="72"/>
                  <a:pt x="1151" y="72"/>
                </a:cubicBezTo>
                <a:cubicBezTo>
                  <a:pt x="1160" y="76"/>
                  <a:pt x="1168" y="80"/>
                  <a:pt x="1176" y="84"/>
                </a:cubicBezTo>
                <a:cubicBezTo>
                  <a:pt x="1178" y="79"/>
                  <a:pt x="1178" y="79"/>
                  <a:pt x="1178" y="79"/>
                </a:cubicBezTo>
                <a:cubicBezTo>
                  <a:pt x="1170" y="75"/>
                  <a:pt x="1162" y="71"/>
                  <a:pt x="1154" y="68"/>
                </a:cubicBezTo>
                <a:moveTo>
                  <a:pt x="449" y="90"/>
                </a:moveTo>
                <a:cubicBezTo>
                  <a:pt x="441" y="94"/>
                  <a:pt x="433" y="99"/>
                  <a:pt x="425" y="103"/>
                </a:cubicBezTo>
                <a:cubicBezTo>
                  <a:pt x="428" y="108"/>
                  <a:pt x="428" y="108"/>
                  <a:pt x="428" y="108"/>
                </a:cubicBezTo>
                <a:cubicBezTo>
                  <a:pt x="436" y="103"/>
                  <a:pt x="443" y="99"/>
                  <a:pt x="451" y="95"/>
                </a:cubicBezTo>
                <a:cubicBezTo>
                  <a:pt x="449" y="90"/>
                  <a:pt x="449" y="90"/>
                  <a:pt x="449" y="90"/>
                </a:cubicBezTo>
                <a:moveTo>
                  <a:pt x="1202" y="91"/>
                </a:moveTo>
                <a:cubicBezTo>
                  <a:pt x="1200" y="95"/>
                  <a:pt x="1200" y="95"/>
                  <a:pt x="1200" y="95"/>
                </a:cubicBezTo>
                <a:cubicBezTo>
                  <a:pt x="1208" y="100"/>
                  <a:pt x="1216" y="104"/>
                  <a:pt x="1224" y="108"/>
                </a:cubicBezTo>
                <a:cubicBezTo>
                  <a:pt x="1226" y="103"/>
                  <a:pt x="1226" y="103"/>
                  <a:pt x="1226" y="103"/>
                </a:cubicBezTo>
                <a:cubicBezTo>
                  <a:pt x="1219" y="99"/>
                  <a:pt x="1210" y="95"/>
                  <a:pt x="1202" y="91"/>
                </a:cubicBezTo>
                <a:moveTo>
                  <a:pt x="402" y="117"/>
                </a:moveTo>
                <a:cubicBezTo>
                  <a:pt x="394" y="121"/>
                  <a:pt x="386" y="126"/>
                  <a:pt x="379" y="131"/>
                </a:cubicBezTo>
                <a:cubicBezTo>
                  <a:pt x="382" y="135"/>
                  <a:pt x="382" y="135"/>
                  <a:pt x="382" y="135"/>
                </a:cubicBezTo>
                <a:cubicBezTo>
                  <a:pt x="389" y="130"/>
                  <a:pt x="397" y="126"/>
                  <a:pt x="405" y="121"/>
                </a:cubicBezTo>
                <a:cubicBezTo>
                  <a:pt x="402" y="117"/>
                  <a:pt x="402" y="117"/>
                  <a:pt x="402" y="117"/>
                </a:cubicBezTo>
                <a:moveTo>
                  <a:pt x="1250" y="117"/>
                </a:moveTo>
                <a:cubicBezTo>
                  <a:pt x="1247" y="122"/>
                  <a:pt x="1247" y="122"/>
                  <a:pt x="1247" y="122"/>
                </a:cubicBezTo>
                <a:cubicBezTo>
                  <a:pt x="1255" y="126"/>
                  <a:pt x="1262" y="131"/>
                  <a:pt x="1270" y="136"/>
                </a:cubicBezTo>
                <a:cubicBezTo>
                  <a:pt x="1273" y="131"/>
                  <a:pt x="1273" y="131"/>
                  <a:pt x="1273" y="131"/>
                </a:cubicBezTo>
                <a:cubicBezTo>
                  <a:pt x="1265" y="126"/>
                  <a:pt x="1257" y="122"/>
                  <a:pt x="1250" y="117"/>
                </a:cubicBezTo>
                <a:moveTo>
                  <a:pt x="357" y="146"/>
                </a:moveTo>
                <a:cubicBezTo>
                  <a:pt x="349" y="151"/>
                  <a:pt x="342" y="156"/>
                  <a:pt x="335" y="161"/>
                </a:cubicBezTo>
                <a:cubicBezTo>
                  <a:pt x="338" y="166"/>
                  <a:pt x="338" y="166"/>
                  <a:pt x="338" y="166"/>
                </a:cubicBezTo>
                <a:cubicBezTo>
                  <a:pt x="345" y="161"/>
                  <a:pt x="352" y="155"/>
                  <a:pt x="360" y="150"/>
                </a:cubicBezTo>
                <a:cubicBezTo>
                  <a:pt x="357" y="146"/>
                  <a:pt x="357" y="146"/>
                  <a:pt x="357" y="146"/>
                </a:cubicBezTo>
                <a:moveTo>
                  <a:pt x="1295" y="146"/>
                </a:moveTo>
                <a:cubicBezTo>
                  <a:pt x="1292" y="151"/>
                  <a:pt x="1292" y="151"/>
                  <a:pt x="1292" y="151"/>
                </a:cubicBezTo>
                <a:cubicBezTo>
                  <a:pt x="1299" y="156"/>
                  <a:pt x="1307" y="161"/>
                  <a:pt x="1314" y="166"/>
                </a:cubicBezTo>
                <a:cubicBezTo>
                  <a:pt x="1317" y="162"/>
                  <a:pt x="1317" y="162"/>
                  <a:pt x="1317" y="162"/>
                </a:cubicBezTo>
                <a:cubicBezTo>
                  <a:pt x="1310" y="157"/>
                  <a:pt x="1303" y="151"/>
                  <a:pt x="1295" y="146"/>
                </a:cubicBezTo>
                <a:moveTo>
                  <a:pt x="313" y="178"/>
                </a:moveTo>
                <a:cubicBezTo>
                  <a:pt x="306" y="183"/>
                  <a:pt x="299" y="189"/>
                  <a:pt x="292" y="195"/>
                </a:cubicBezTo>
                <a:cubicBezTo>
                  <a:pt x="296" y="199"/>
                  <a:pt x="296" y="199"/>
                  <a:pt x="296" y="199"/>
                </a:cubicBezTo>
                <a:cubicBezTo>
                  <a:pt x="303" y="193"/>
                  <a:pt x="310" y="188"/>
                  <a:pt x="317" y="182"/>
                </a:cubicBezTo>
                <a:cubicBezTo>
                  <a:pt x="313" y="178"/>
                  <a:pt x="313" y="178"/>
                  <a:pt x="313" y="178"/>
                </a:cubicBezTo>
                <a:moveTo>
                  <a:pt x="1338" y="179"/>
                </a:moveTo>
                <a:cubicBezTo>
                  <a:pt x="1335" y="183"/>
                  <a:pt x="1335" y="183"/>
                  <a:pt x="1335" y="183"/>
                </a:cubicBezTo>
                <a:cubicBezTo>
                  <a:pt x="1342" y="188"/>
                  <a:pt x="1349" y="194"/>
                  <a:pt x="1356" y="200"/>
                </a:cubicBezTo>
                <a:cubicBezTo>
                  <a:pt x="1359" y="196"/>
                  <a:pt x="1359" y="196"/>
                  <a:pt x="1359" y="196"/>
                </a:cubicBezTo>
                <a:cubicBezTo>
                  <a:pt x="1353" y="190"/>
                  <a:pt x="1346" y="184"/>
                  <a:pt x="1338" y="179"/>
                </a:cubicBezTo>
                <a:moveTo>
                  <a:pt x="272" y="213"/>
                </a:moveTo>
                <a:cubicBezTo>
                  <a:pt x="265" y="219"/>
                  <a:pt x="259" y="225"/>
                  <a:pt x="252" y="231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62" y="229"/>
                  <a:pt x="269" y="223"/>
                  <a:pt x="276" y="217"/>
                </a:cubicBezTo>
                <a:cubicBezTo>
                  <a:pt x="272" y="213"/>
                  <a:pt x="272" y="213"/>
                  <a:pt x="272" y="213"/>
                </a:cubicBezTo>
                <a:moveTo>
                  <a:pt x="1380" y="214"/>
                </a:moveTo>
                <a:cubicBezTo>
                  <a:pt x="1376" y="218"/>
                  <a:pt x="1376" y="218"/>
                  <a:pt x="1376" y="218"/>
                </a:cubicBezTo>
                <a:cubicBezTo>
                  <a:pt x="1383" y="224"/>
                  <a:pt x="1389" y="230"/>
                  <a:pt x="1396" y="236"/>
                </a:cubicBezTo>
                <a:cubicBezTo>
                  <a:pt x="1399" y="232"/>
                  <a:pt x="1399" y="232"/>
                  <a:pt x="1399" y="232"/>
                </a:cubicBezTo>
                <a:cubicBezTo>
                  <a:pt x="1393" y="226"/>
                  <a:pt x="1386" y="220"/>
                  <a:pt x="1380" y="214"/>
                </a:cubicBezTo>
                <a:moveTo>
                  <a:pt x="233" y="250"/>
                </a:moveTo>
                <a:cubicBezTo>
                  <a:pt x="227" y="257"/>
                  <a:pt x="221" y="263"/>
                  <a:pt x="215" y="270"/>
                </a:cubicBezTo>
                <a:cubicBezTo>
                  <a:pt x="219" y="273"/>
                  <a:pt x="219" y="273"/>
                  <a:pt x="219" y="273"/>
                </a:cubicBezTo>
                <a:cubicBezTo>
                  <a:pt x="224" y="267"/>
                  <a:pt x="231" y="260"/>
                  <a:pt x="237" y="254"/>
                </a:cubicBezTo>
                <a:cubicBezTo>
                  <a:pt x="233" y="250"/>
                  <a:pt x="233" y="250"/>
                  <a:pt x="233" y="250"/>
                </a:cubicBezTo>
                <a:moveTo>
                  <a:pt x="1418" y="251"/>
                </a:moveTo>
                <a:cubicBezTo>
                  <a:pt x="1415" y="255"/>
                  <a:pt x="1415" y="255"/>
                  <a:pt x="1415" y="255"/>
                </a:cubicBezTo>
                <a:cubicBezTo>
                  <a:pt x="1421" y="261"/>
                  <a:pt x="1427" y="268"/>
                  <a:pt x="1433" y="274"/>
                </a:cubicBezTo>
                <a:cubicBezTo>
                  <a:pt x="1437" y="271"/>
                  <a:pt x="1437" y="271"/>
                  <a:pt x="1437" y="271"/>
                </a:cubicBezTo>
                <a:cubicBezTo>
                  <a:pt x="1431" y="264"/>
                  <a:pt x="1425" y="258"/>
                  <a:pt x="1418" y="251"/>
                </a:cubicBezTo>
                <a:moveTo>
                  <a:pt x="197" y="290"/>
                </a:moveTo>
                <a:cubicBezTo>
                  <a:pt x="191" y="297"/>
                  <a:pt x="185" y="304"/>
                  <a:pt x="180" y="311"/>
                </a:cubicBezTo>
                <a:cubicBezTo>
                  <a:pt x="184" y="314"/>
                  <a:pt x="184" y="314"/>
                  <a:pt x="184" y="314"/>
                </a:cubicBezTo>
                <a:cubicBezTo>
                  <a:pt x="189" y="307"/>
                  <a:pt x="195" y="300"/>
                  <a:pt x="201" y="294"/>
                </a:cubicBezTo>
                <a:cubicBezTo>
                  <a:pt x="197" y="290"/>
                  <a:pt x="197" y="290"/>
                  <a:pt x="197" y="290"/>
                </a:cubicBezTo>
                <a:moveTo>
                  <a:pt x="1455" y="291"/>
                </a:moveTo>
                <a:cubicBezTo>
                  <a:pt x="1451" y="295"/>
                  <a:pt x="1451" y="295"/>
                  <a:pt x="1451" y="295"/>
                </a:cubicBezTo>
                <a:cubicBezTo>
                  <a:pt x="1456" y="301"/>
                  <a:pt x="1462" y="308"/>
                  <a:pt x="1468" y="315"/>
                </a:cubicBezTo>
                <a:cubicBezTo>
                  <a:pt x="1472" y="312"/>
                  <a:pt x="1472" y="312"/>
                  <a:pt x="1472" y="312"/>
                </a:cubicBezTo>
                <a:cubicBezTo>
                  <a:pt x="1466" y="305"/>
                  <a:pt x="1460" y="298"/>
                  <a:pt x="1455" y="291"/>
                </a:cubicBezTo>
                <a:moveTo>
                  <a:pt x="163" y="332"/>
                </a:moveTo>
                <a:cubicBezTo>
                  <a:pt x="158" y="340"/>
                  <a:pt x="152" y="347"/>
                  <a:pt x="147" y="354"/>
                </a:cubicBezTo>
                <a:cubicBezTo>
                  <a:pt x="152" y="357"/>
                  <a:pt x="152" y="357"/>
                  <a:pt x="152" y="357"/>
                </a:cubicBezTo>
                <a:cubicBezTo>
                  <a:pt x="157" y="350"/>
                  <a:pt x="162" y="343"/>
                  <a:pt x="167" y="336"/>
                </a:cubicBezTo>
                <a:cubicBezTo>
                  <a:pt x="163" y="332"/>
                  <a:pt x="163" y="332"/>
                  <a:pt x="163" y="332"/>
                </a:cubicBezTo>
                <a:moveTo>
                  <a:pt x="1488" y="333"/>
                </a:moveTo>
                <a:cubicBezTo>
                  <a:pt x="1484" y="337"/>
                  <a:pt x="1484" y="337"/>
                  <a:pt x="1484" y="337"/>
                </a:cubicBezTo>
                <a:cubicBezTo>
                  <a:pt x="1489" y="344"/>
                  <a:pt x="1494" y="351"/>
                  <a:pt x="1499" y="358"/>
                </a:cubicBezTo>
                <a:cubicBezTo>
                  <a:pt x="1504" y="355"/>
                  <a:pt x="1504" y="355"/>
                  <a:pt x="1504" y="355"/>
                </a:cubicBezTo>
                <a:cubicBezTo>
                  <a:pt x="1499" y="348"/>
                  <a:pt x="1493" y="341"/>
                  <a:pt x="1488" y="333"/>
                </a:cubicBezTo>
                <a:moveTo>
                  <a:pt x="132" y="377"/>
                </a:moveTo>
                <a:cubicBezTo>
                  <a:pt x="127" y="384"/>
                  <a:pt x="123" y="392"/>
                  <a:pt x="118" y="400"/>
                </a:cubicBezTo>
                <a:cubicBezTo>
                  <a:pt x="123" y="402"/>
                  <a:pt x="123" y="402"/>
                  <a:pt x="123" y="402"/>
                </a:cubicBezTo>
                <a:cubicBezTo>
                  <a:pt x="127" y="395"/>
                  <a:pt x="132" y="387"/>
                  <a:pt x="137" y="380"/>
                </a:cubicBezTo>
                <a:cubicBezTo>
                  <a:pt x="132" y="377"/>
                  <a:pt x="132" y="377"/>
                  <a:pt x="132" y="377"/>
                </a:cubicBezTo>
                <a:moveTo>
                  <a:pt x="1519" y="378"/>
                </a:moveTo>
                <a:cubicBezTo>
                  <a:pt x="1514" y="381"/>
                  <a:pt x="1514" y="381"/>
                  <a:pt x="1514" y="381"/>
                </a:cubicBezTo>
                <a:cubicBezTo>
                  <a:pt x="1519" y="388"/>
                  <a:pt x="1524" y="396"/>
                  <a:pt x="1528" y="403"/>
                </a:cubicBezTo>
                <a:cubicBezTo>
                  <a:pt x="1533" y="401"/>
                  <a:pt x="1533" y="401"/>
                  <a:pt x="1533" y="401"/>
                </a:cubicBezTo>
                <a:cubicBezTo>
                  <a:pt x="1528" y="393"/>
                  <a:pt x="1524" y="385"/>
                  <a:pt x="1519" y="378"/>
                </a:cubicBezTo>
                <a:moveTo>
                  <a:pt x="104" y="423"/>
                </a:moveTo>
                <a:cubicBezTo>
                  <a:pt x="100" y="431"/>
                  <a:pt x="96" y="439"/>
                  <a:pt x="92" y="447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100" y="441"/>
                  <a:pt x="105" y="433"/>
                  <a:pt x="109" y="426"/>
                </a:cubicBezTo>
                <a:cubicBezTo>
                  <a:pt x="104" y="423"/>
                  <a:pt x="104" y="423"/>
                  <a:pt x="104" y="423"/>
                </a:cubicBezTo>
                <a:moveTo>
                  <a:pt x="1547" y="424"/>
                </a:moveTo>
                <a:cubicBezTo>
                  <a:pt x="1542" y="427"/>
                  <a:pt x="1542" y="427"/>
                  <a:pt x="1542" y="427"/>
                </a:cubicBezTo>
                <a:cubicBezTo>
                  <a:pt x="1546" y="434"/>
                  <a:pt x="1550" y="442"/>
                  <a:pt x="1555" y="450"/>
                </a:cubicBezTo>
                <a:cubicBezTo>
                  <a:pt x="1559" y="448"/>
                  <a:pt x="1559" y="448"/>
                  <a:pt x="1559" y="448"/>
                </a:cubicBezTo>
                <a:cubicBezTo>
                  <a:pt x="1555" y="440"/>
                  <a:pt x="1551" y="432"/>
                  <a:pt x="1547" y="424"/>
                </a:cubicBezTo>
                <a:moveTo>
                  <a:pt x="80" y="471"/>
                </a:moveTo>
                <a:cubicBezTo>
                  <a:pt x="76" y="479"/>
                  <a:pt x="72" y="487"/>
                  <a:pt x="68" y="496"/>
                </a:cubicBezTo>
                <a:cubicBezTo>
                  <a:pt x="73" y="498"/>
                  <a:pt x="73" y="498"/>
                  <a:pt x="73" y="498"/>
                </a:cubicBezTo>
                <a:cubicBezTo>
                  <a:pt x="77" y="490"/>
                  <a:pt x="81" y="481"/>
                  <a:pt x="85" y="473"/>
                </a:cubicBezTo>
                <a:cubicBezTo>
                  <a:pt x="80" y="471"/>
                  <a:pt x="80" y="471"/>
                  <a:pt x="80" y="471"/>
                </a:cubicBezTo>
                <a:moveTo>
                  <a:pt x="1571" y="472"/>
                </a:moveTo>
                <a:cubicBezTo>
                  <a:pt x="1566" y="474"/>
                  <a:pt x="1566" y="474"/>
                  <a:pt x="1566" y="474"/>
                </a:cubicBezTo>
                <a:cubicBezTo>
                  <a:pt x="1570" y="482"/>
                  <a:pt x="1574" y="490"/>
                  <a:pt x="1577" y="498"/>
                </a:cubicBezTo>
                <a:cubicBezTo>
                  <a:pt x="1582" y="496"/>
                  <a:pt x="1582" y="496"/>
                  <a:pt x="1582" y="496"/>
                </a:cubicBezTo>
                <a:cubicBezTo>
                  <a:pt x="1579" y="488"/>
                  <a:pt x="1575" y="480"/>
                  <a:pt x="1571" y="472"/>
                </a:cubicBezTo>
                <a:moveTo>
                  <a:pt x="58" y="521"/>
                </a:moveTo>
                <a:cubicBezTo>
                  <a:pt x="55" y="529"/>
                  <a:pt x="52" y="537"/>
                  <a:pt x="49" y="546"/>
                </a:cubicBezTo>
                <a:cubicBezTo>
                  <a:pt x="54" y="548"/>
                  <a:pt x="54" y="548"/>
                  <a:pt x="54" y="548"/>
                </a:cubicBezTo>
                <a:cubicBezTo>
                  <a:pt x="57" y="539"/>
                  <a:pt x="60" y="531"/>
                  <a:pt x="63" y="523"/>
                </a:cubicBezTo>
                <a:cubicBezTo>
                  <a:pt x="58" y="521"/>
                  <a:pt x="58" y="521"/>
                  <a:pt x="58" y="521"/>
                </a:cubicBezTo>
                <a:moveTo>
                  <a:pt x="1593" y="521"/>
                </a:moveTo>
                <a:cubicBezTo>
                  <a:pt x="1588" y="523"/>
                  <a:pt x="1588" y="523"/>
                  <a:pt x="1588" y="523"/>
                </a:cubicBezTo>
                <a:cubicBezTo>
                  <a:pt x="1591" y="531"/>
                  <a:pt x="1594" y="540"/>
                  <a:pt x="1597" y="548"/>
                </a:cubicBezTo>
                <a:cubicBezTo>
                  <a:pt x="1602" y="546"/>
                  <a:pt x="1602" y="546"/>
                  <a:pt x="1602" y="546"/>
                </a:cubicBezTo>
                <a:cubicBezTo>
                  <a:pt x="1599" y="538"/>
                  <a:pt x="1596" y="529"/>
                  <a:pt x="1593" y="521"/>
                </a:cubicBezTo>
                <a:moveTo>
                  <a:pt x="40" y="571"/>
                </a:moveTo>
                <a:cubicBezTo>
                  <a:pt x="37" y="580"/>
                  <a:pt x="34" y="589"/>
                  <a:pt x="32" y="597"/>
                </a:cubicBezTo>
                <a:cubicBezTo>
                  <a:pt x="37" y="599"/>
                  <a:pt x="37" y="599"/>
                  <a:pt x="37" y="599"/>
                </a:cubicBezTo>
                <a:cubicBezTo>
                  <a:pt x="40" y="590"/>
                  <a:pt x="42" y="581"/>
                  <a:pt x="45" y="573"/>
                </a:cubicBezTo>
                <a:cubicBezTo>
                  <a:pt x="40" y="571"/>
                  <a:pt x="40" y="571"/>
                  <a:pt x="40" y="571"/>
                </a:cubicBezTo>
                <a:moveTo>
                  <a:pt x="1611" y="572"/>
                </a:moveTo>
                <a:cubicBezTo>
                  <a:pt x="1606" y="573"/>
                  <a:pt x="1606" y="573"/>
                  <a:pt x="1606" y="573"/>
                </a:cubicBezTo>
                <a:cubicBezTo>
                  <a:pt x="1608" y="582"/>
                  <a:pt x="1611" y="590"/>
                  <a:pt x="1613" y="599"/>
                </a:cubicBezTo>
                <a:cubicBezTo>
                  <a:pt x="1619" y="598"/>
                  <a:pt x="1619" y="598"/>
                  <a:pt x="1619" y="598"/>
                </a:cubicBezTo>
                <a:cubicBezTo>
                  <a:pt x="1616" y="589"/>
                  <a:pt x="1614" y="580"/>
                  <a:pt x="1611" y="572"/>
                </a:cubicBezTo>
                <a:moveTo>
                  <a:pt x="25" y="623"/>
                </a:moveTo>
                <a:cubicBezTo>
                  <a:pt x="23" y="632"/>
                  <a:pt x="21" y="641"/>
                  <a:pt x="19" y="650"/>
                </a:cubicBezTo>
                <a:cubicBezTo>
                  <a:pt x="24" y="651"/>
                  <a:pt x="24" y="651"/>
                  <a:pt x="24" y="651"/>
                </a:cubicBezTo>
                <a:cubicBezTo>
                  <a:pt x="26" y="642"/>
                  <a:pt x="28" y="633"/>
                  <a:pt x="30" y="625"/>
                </a:cubicBezTo>
                <a:cubicBezTo>
                  <a:pt x="25" y="623"/>
                  <a:pt x="25" y="623"/>
                  <a:pt x="25" y="623"/>
                </a:cubicBezTo>
                <a:moveTo>
                  <a:pt x="1626" y="624"/>
                </a:moveTo>
                <a:cubicBezTo>
                  <a:pt x="1620" y="625"/>
                  <a:pt x="1620" y="625"/>
                  <a:pt x="1620" y="625"/>
                </a:cubicBezTo>
                <a:cubicBezTo>
                  <a:pt x="1623" y="633"/>
                  <a:pt x="1625" y="642"/>
                  <a:pt x="1627" y="651"/>
                </a:cubicBezTo>
                <a:cubicBezTo>
                  <a:pt x="1632" y="650"/>
                  <a:pt x="1632" y="650"/>
                  <a:pt x="1632" y="650"/>
                </a:cubicBezTo>
                <a:cubicBezTo>
                  <a:pt x="1630" y="641"/>
                  <a:pt x="1628" y="632"/>
                  <a:pt x="1626" y="624"/>
                </a:cubicBezTo>
                <a:moveTo>
                  <a:pt x="14" y="676"/>
                </a:moveTo>
                <a:cubicBezTo>
                  <a:pt x="12" y="685"/>
                  <a:pt x="11" y="694"/>
                  <a:pt x="9" y="703"/>
                </a:cubicBezTo>
                <a:cubicBezTo>
                  <a:pt x="15" y="703"/>
                  <a:pt x="15" y="703"/>
                  <a:pt x="15" y="703"/>
                </a:cubicBezTo>
                <a:cubicBezTo>
                  <a:pt x="16" y="695"/>
                  <a:pt x="17" y="686"/>
                  <a:pt x="19" y="677"/>
                </a:cubicBezTo>
                <a:cubicBezTo>
                  <a:pt x="14" y="676"/>
                  <a:pt x="14" y="676"/>
                  <a:pt x="14" y="676"/>
                </a:cubicBezTo>
                <a:moveTo>
                  <a:pt x="1637" y="676"/>
                </a:moveTo>
                <a:cubicBezTo>
                  <a:pt x="1632" y="677"/>
                  <a:pt x="1632" y="677"/>
                  <a:pt x="1632" y="677"/>
                </a:cubicBezTo>
                <a:cubicBezTo>
                  <a:pt x="1633" y="686"/>
                  <a:pt x="1635" y="695"/>
                  <a:pt x="1636" y="704"/>
                </a:cubicBezTo>
                <a:cubicBezTo>
                  <a:pt x="1641" y="703"/>
                  <a:pt x="1641" y="703"/>
                  <a:pt x="1641" y="703"/>
                </a:cubicBezTo>
                <a:cubicBezTo>
                  <a:pt x="1640" y="694"/>
                  <a:pt x="1639" y="685"/>
                  <a:pt x="1637" y="676"/>
                </a:cubicBezTo>
                <a:moveTo>
                  <a:pt x="6" y="729"/>
                </a:moveTo>
                <a:cubicBezTo>
                  <a:pt x="5" y="738"/>
                  <a:pt x="4" y="747"/>
                  <a:pt x="3" y="756"/>
                </a:cubicBezTo>
                <a:cubicBezTo>
                  <a:pt x="3" y="756"/>
                  <a:pt x="3" y="756"/>
                  <a:pt x="3" y="756"/>
                </a:cubicBezTo>
                <a:cubicBezTo>
                  <a:pt x="9" y="757"/>
                  <a:pt x="9" y="757"/>
                  <a:pt x="9" y="757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7"/>
                  <a:pt x="10" y="739"/>
                  <a:pt x="11" y="730"/>
                </a:cubicBezTo>
                <a:cubicBezTo>
                  <a:pt x="6" y="729"/>
                  <a:pt x="6" y="729"/>
                  <a:pt x="6" y="729"/>
                </a:cubicBezTo>
                <a:moveTo>
                  <a:pt x="1645" y="730"/>
                </a:moveTo>
                <a:cubicBezTo>
                  <a:pt x="1640" y="730"/>
                  <a:pt x="1640" y="730"/>
                  <a:pt x="1640" y="730"/>
                </a:cubicBezTo>
                <a:cubicBezTo>
                  <a:pt x="1641" y="739"/>
                  <a:pt x="1642" y="748"/>
                  <a:pt x="1642" y="757"/>
                </a:cubicBezTo>
                <a:cubicBezTo>
                  <a:pt x="1648" y="756"/>
                  <a:pt x="1648" y="756"/>
                  <a:pt x="1648" y="756"/>
                </a:cubicBezTo>
                <a:cubicBezTo>
                  <a:pt x="1647" y="748"/>
                  <a:pt x="1646" y="739"/>
                  <a:pt x="1645" y="730"/>
                </a:cubicBezTo>
                <a:moveTo>
                  <a:pt x="1" y="783"/>
                </a:moveTo>
                <a:cubicBezTo>
                  <a:pt x="1" y="792"/>
                  <a:pt x="1" y="801"/>
                  <a:pt x="0" y="810"/>
                </a:cubicBezTo>
                <a:cubicBezTo>
                  <a:pt x="6" y="810"/>
                  <a:pt x="6" y="810"/>
                  <a:pt x="6" y="810"/>
                </a:cubicBezTo>
                <a:cubicBezTo>
                  <a:pt x="6" y="801"/>
                  <a:pt x="6" y="792"/>
                  <a:pt x="7" y="783"/>
                </a:cubicBezTo>
                <a:cubicBezTo>
                  <a:pt x="1" y="783"/>
                  <a:pt x="1" y="783"/>
                  <a:pt x="1" y="783"/>
                </a:cubicBezTo>
                <a:moveTo>
                  <a:pt x="1649" y="783"/>
                </a:moveTo>
                <a:cubicBezTo>
                  <a:pt x="1644" y="784"/>
                  <a:pt x="1644" y="784"/>
                  <a:pt x="1644" y="784"/>
                </a:cubicBezTo>
                <a:cubicBezTo>
                  <a:pt x="1644" y="793"/>
                  <a:pt x="1645" y="802"/>
                  <a:pt x="1645" y="810"/>
                </a:cubicBezTo>
                <a:cubicBezTo>
                  <a:pt x="1650" y="810"/>
                  <a:pt x="1650" y="810"/>
                  <a:pt x="1650" y="810"/>
                </a:cubicBezTo>
                <a:cubicBezTo>
                  <a:pt x="1650" y="801"/>
                  <a:pt x="1650" y="792"/>
                  <a:pt x="1649" y="783"/>
                </a:cubicBezTo>
                <a:moveTo>
                  <a:pt x="6" y="837"/>
                </a:moveTo>
                <a:cubicBezTo>
                  <a:pt x="0" y="837"/>
                  <a:pt x="0" y="837"/>
                  <a:pt x="0" y="837"/>
                </a:cubicBezTo>
                <a:cubicBezTo>
                  <a:pt x="1" y="846"/>
                  <a:pt x="1" y="855"/>
                  <a:pt x="1" y="864"/>
                </a:cubicBezTo>
                <a:cubicBezTo>
                  <a:pt x="7" y="864"/>
                  <a:pt x="7" y="864"/>
                  <a:pt x="7" y="864"/>
                </a:cubicBezTo>
                <a:cubicBezTo>
                  <a:pt x="6" y="855"/>
                  <a:pt x="6" y="846"/>
                  <a:pt x="6" y="837"/>
                </a:cubicBezTo>
                <a:moveTo>
                  <a:pt x="1645" y="837"/>
                </a:moveTo>
                <a:cubicBezTo>
                  <a:pt x="1645" y="846"/>
                  <a:pt x="1644" y="855"/>
                  <a:pt x="1644" y="864"/>
                </a:cubicBezTo>
                <a:cubicBezTo>
                  <a:pt x="1649" y="864"/>
                  <a:pt x="1649" y="864"/>
                  <a:pt x="1649" y="864"/>
                </a:cubicBezTo>
                <a:cubicBezTo>
                  <a:pt x="1650" y="855"/>
                  <a:pt x="1650" y="846"/>
                  <a:pt x="1650" y="837"/>
                </a:cubicBezTo>
                <a:cubicBezTo>
                  <a:pt x="1645" y="837"/>
                  <a:pt x="1645" y="837"/>
                  <a:pt x="1645" y="837"/>
                </a:cubicBezTo>
                <a:moveTo>
                  <a:pt x="8" y="890"/>
                </a:moveTo>
                <a:cubicBezTo>
                  <a:pt x="3" y="891"/>
                  <a:pt x="3" y="891"/>
                  <a:pt x="3" y="891"/>
                </a:cubicBezTo>
                <a:cubicBezTo>
                  <a:pt x="4" y="900"/>
                  <a:pt x="5" y="909"/>
                  <a:pt x="6" y="918"/>
                </a:cubicBezTo>
                <a:cubicBezTo>
                  <a:pt x="11" y="917"/>
                  <a:pt x="11" y="917"/>
                  <a:pt x="11" y="917"/>
                </a:cubicBezTo>
                <a:cubicBezTo>
                  <a:pt x="10" y="908"/>
                  <a:pt x="9" y="899"/>
                  <a:pt x="8" y="890"/>
                </a:cubicBezTo>
                <a:moveTo>
                  <a:pt x="1642" y="891"/>
                </a:moveTo>
                <a:cubicBezTo>
                  <a:pt x="1642" y="892"/>
                  <a:pt x="1642" y="892"/>
                  <a:pt x="1642" y="892"/>
                </a:cubicBezTo>
                <a:cubicBezTo>
                  <a:pt x="1641" y="901"/>
                  <a:pt x="1640" y="910"/>
                  <a:pt x="1639" y="919"/>
                </a:cubicBezTo>
                <a:cubicBezTo>
                  <a:pt x="1645" y="919"/>
                  <a:pt x="1645" y="919"/>
                  <a:pt x="1645" y="919"/>
                </a:cubicBezTo>
                <a:cubicBezTo>
                  <a:pt x="1646" y="911"/>
                  <a:pt x="1647" y="902"/>
                  <a:pt x="1647" y="893"/>
                </a:cubicBezTo>
                <a:cubicBezTo>
                  <a:pt x="1648" y="891"/>
                  <a:pt x="1648" y="891"/>
                  <a:pt x="1648" y="891"/>
                </a:cubicBezTo>
                <a:cubicBezTo>
                  <a:pt x="1642" y="891"/>
                  <a:pt x="1642" y="891"/>
                  <a:pt x="1642" y="891"/>
                </a:cubicBezTo>
                <a:moveTo>
                  <a:pt x="14" y="944"/>
                </a:moveTo>
                <a:cubicBezTo>
                  <a:pt x="9" y="944"/>
                  <a:pt x="9" y="944"/>
                  <a:pt x="9" y="944"/>
                </a:cubicBezTo>
                <a:cubicBezTo>
                  <a:pt x="10" y="953"/>
                  <a:pt x="12" y="962"/>
                  <a:pt x="13" y="971"/>
                </a:cubicBezTo>
                <a:cubicBezTo>
                  <a:pt x="19" y="970"/>
                  <a:pt x="19" y="970"/>
                  <a:pt x="19" y="970"/>
                </a:cubicBezTo>
                <a:cubicBezTo>
                  <a:pt x="17" y="962"/>
                  <a:pt x="16" y="953"/>
                  <a:pt x="14" y="944"/>
                </a:cubicBezTo>
                <a:moveTo>
                  <a:pt x="1636" y="945"/>
                </a:moveTo>
                <a:cubicBezTo>
                  <a:pt x="1634" y="954"/>
                  <a:pt x="1633" y="963"/>
                  <a:pt x="1631" y="972"/>
                </a:cubicBezTo>
                <a:cubicBezTo>
                  <a:pt x="1637" y="973"/>
                  <a:pt x="1637" y="973"/>
                  <a:pt x="1637" y="973"/>
                </a:cubicBezTo>
                <a:cubicBezTo>
                  <a:pt x="1638" y="964"/>
                  <a:pt x="1640" y="955"/>
                  <a:pt x="1641" y="946"/>
                </a:cubicBezTo>
                <a:cubicBezTo>
                  <a:pt x="1636" y="945"/>
                  <a:pt x="1636" y="945"/>
                  <a:pt x="1636" y="945"/>
                </a:cubicBezTo>
                <a:moveTo>
                  <a:pt x="24" y="996"/>
                </a:moveTo>
                <a:cubicBezTo>
                  <a:pt x="19" y="998"/>
                  <a:pt x="19" y="998"/>
                  <a:pt x="19" y="998"/>
                </a:cubicBezTo>
                <a:cubicBezTo>
                  <a:pt x="21" y="1006"/>
                  <a:pt x="23" y="1015"/>
                  <a:pt x="25" y="1024"/>
                </a:cubicBezTo>
                <a:cubicBezTo>
                  <a:pt x="30" y="1023"/>
                  <a:pt x="30" y="1023"/>
                  <a:pt x="30" y="1023"/>
                </a:cubicBezTo>
                <a:cubicBezTo>
                  <a:pt x="28" y="1014"/>
                  <a:pt x="26" y="1005"/>
                  <a:pt x="24" y="996"/>
                </a:cubicBezTo>
                <a:moveTo>
                  <a:pt x="1626" y="998"/>
                </a:moveTo>
                <a:cubicBezTo>
                  <a:pt x="1624" y="1007"/>
                  <a:pt x="1622" y="1016"/>
                  <a:pt x="1620" y="1024"/>
                </a:cubicBezTo>
                <a:cubicBezTo>
                  <a:pt x="1625" y="1026"/>
                  <a:pt x="1625" y="1026"/>
                  <a:pt x="1625" y="1026"/>
                </a:cubicBezTo>
                <a:cubicBezTo>
                  <a:pt x="1628" y="1017"/>
                  <a:pt x="1630" y="1008"/>
                  <a:pt x="1631" y="999"/>
                </a:cubicBezTo>
                <a:cubicBezTo>
                  <a:pt x="1626" y="998"/>
                  <a:pt x="1626" y="998"/>
                  <a:pt x="1626" y="998"/>
                </a:cubicBezTo>
                <a:moveTo>
                  <a:pt x="37" y="1048"/>
                </a:moveTo>
                <a:cubicBezTo>
                  <a:pt x="32" y="1050"/>
                  <a:pt x="32" y="1050"/>
                  <a:pt x="32" y="1050"/>
                </a:cubicBezTo>
                <a:cubicBezTo>
                  <a:pt x="34" y="1058"/>
                  <a:pt x="37" y="1067"/>
                  <a:pt x="39" y="1076"/>
                </a:cubicBezTo>
                <a:cubicBezTo>
                  <a:pt x="45" y="1074"/>
                  <a:pt x="45" y="1074"/>
                  <a:pt x="45" y="1074"/>
                </a:cubicBezTo>
                <a:cubicBezTo>
                  <a:pt x="42" y="1066"/>
                  <a:pt x="39" y="1057"/>
                  <a:pt x="37" y="1048"/>
                </a:cubicBezTo>
                <a:moveTo>
                  <a:pt x="1613" y="1050"/>
                </a:moveTo>
                <a:cubicBezTo>
                  <a:pt x="1611" y="1059"/>
                  <a:pt x="1608" y="1067"/>
                  <a:pt x="1605" y="1076"/>
                </a:cubicBezTo>
                <a:cubicBezTo>
                  <a:pt x="1610" y="1077"/>
                  <a:pt x="1610" y="1077"/>
                  <a:pt x="1610" y="1077"/>
                </a:cubicBezTo>
                <a:cubicBezTo>
                  <a:pt x="1613" y="1069"/>
                  <a:pt x="1616" y="1060"/>
                  <a:pt x="1618" y="1052"/>
                </a:cubicBezTo>
                <a:cubicBezTo>
                  <a:pt x="1613" y="1050"/>
                  <a:pt x="1613" y="1050"/>
                  <a:pt x="1613" y="1050"/>
                </a:cubicBezTo>
                <a:moveTo>
                  <a:pt x="53" y="1099"/>
                </a:moveTo>
                <a:cubicBezTo>
                  <a:pt x="48" y="1101"/>
                  <a:pt x="48" y="1101"/>
                  <a:pt x="48" y="1101"/>
                </a:cubicBezTo>
                <a:cubicBezTo>
                  <a:pt x="51" y="1109"/>
                  <a:pt x="54" y="1118"/>
                  <a:pt x="58" y="1126"/>
                </a:cubicBezTo>
                <a:cubicBezTo>
                  <a:pt x="63" y="1124"/>
                  <a:pt x="63" y="1124"/>
                  <a:pt x="63" y="1124"/>
                </a:cubicBezTo>
                <a:cubicBezTo>
                  <a:pt x="59" y="1116"/>
                  <a:pt x="56" y="1108"/>
                  <a:pt x="53" y="1099"/>
                </a:cubicBezTo>
                <a:moveTo>
                  <a:pt x="1597" y="1101"/>
                </a:moveTo>
                <a:cubicBezTo>
                  <a:pt x="1594" y="1109"/>
                  <a:pt x="1591" y="1118"/>
                  <a:pt x="1587" y="1126"/>
                </a:cubicBezTo>
                <a:cubicBezTo>
                  <a:pt x="1592" y="1128"/>
                  <a:pt x="1592" y="1128"/>
                  <a:pt x="1592" y="1128"/>
                </a:cubicBezTo>
                <a:cubicBezTo>
                  <a:pt x="1596" y="1120"/>
                  <a:pt x="1599" y="1111"/>
                  <a:pt x="1602" y="1103"/>
                </a:cubicBezTo>
                <a:cubicBezTo>
                  <a:pt x="1597" y="1101"/>
                  <a:pt x="1597" y="1101"/>
                  <a:pt x="1597" y="1101"/>
                </a:cubicBezTo>
                <a:moveTo>
                  <a:pt x="73" y="1149"/>
                </a:moveTo>
                <a:cubicBezTo>
                  <a:pt x="68" y="1151"/>
                  <a:pt x="68" y="1151"/>
                  <a:pt x="68" y="1151"/>
                </a:cubicBezTo>
                <a:cubicBezTo>
                  <a:pt x="72" y="1159"/>
                  <a:pt x="75" y="1168"/>
                  <a:pt x="79" y="1176"/>
                </a:cubicBezTo>
                <a:cubicBezTo>
                  <a:pt x="84" y="1173"/>
                  <a:pt x="84" y="1173"/>
                  <a:pt x="84" y="1173"/>
                </a:cubicBezTo>
                <a:cubicBezTo>
                  <a:pt x="80" y="1165"/>
                  <a:pt x="76" y="1157"/>
                  <a:pt x="73" y="1149"/>
                </a:cubicBezTo>
                <a:moveTo>
                  <a:pt x="1577" y="1151"/>
                </a:moveTo>
                <a:cubicBezTo>
                  <a:pt x="1573" y="1159"/>
                  <a:pt x="1570" y="1167"/>
                  <a:pt x="1566" y="1175"/>
                </a:cubicBezTo>
                <a:cubicBezTo>
                  <a:pt x="1571" y="1178"/>
                  <a:pt x="1571" y="1178"/>
                  <a:pt x="1571" y="1178"/>
                </a:cubicBezTo>
                <a:cubicBezTo>
                  <a:pt x="1575" y="1170"/>
                  <a:pt x="1578" y="1161"/>
                  <a:pt x="1582" y="1153"/>
                </a:cubicBezTo>
                <a:cubicBezTo>
                  <a:pt x="1577" y="1151"/>
                  <a:pt x="1577" y="1151"/>
                  <a:pt x="1577" y="1151"/>
                </a:cubicBezTo>
                <a:moveTo>
                  <a:pt x="96" y="1197"/>
                </a:moveTo>
                <a:cubicBezTo>
                  <a:pt x="91" y="1200"/>
                  <a:pt x="91" y="1200"/>
                  <a:pt x="91" y="1200"/>
                </a:cubicBezTo>
                <a:cubicBezTo>
                  <a:pt x="95" y="1208"/>
                  <a:pt x="99" y="1216"/>
                  <a:pt x="104" y="1224"/>
                </a:cubicBezTo>
                <a:cubicBezTo>
                  <a:pt x="108" y="1221"/>
                  <a:pt x="108" y="1221"/>
                  <a:pt x="108" y="1221"/>
                </a:cubicBezTo>
                <a:cubicBezTo>
                  <a:pt x="104" y="1213"/>
                  <a:pt x="100" y="1205"/>
                  <a:pt x="96" y="1197"/>
                </a:cubicBezTo>
                <a:moveTo>
                  <a:pt x="1554" y="1199"/>
                </a:moveTo>
                <a:cubicBezTo>
                  <a:pt x="1550" y="1207"/>
                  <a:pt x="1545" y="1215"/>
                  <a:pt x="1541" y="1223"/>
                </a:cubicBezTo>
                <a:cubicBezTo>
                  <a:pt x="1546" y="1226"/>
                  <a:pt x="1546" y="1226"/>
                  <a:pt x="1546" y="1226"/>
                </a:cubicBezTo>
                <a:cubicBezTo>
                  <a:pt x="1550" y="1218"/>
                  <a:pt x="1555" y="1210"/>
                  <a:pt x="1559" y="1202"/>
                </a:cubicBezTo>
                <a:cubicBezTo>
                  <a:pt x="1554" y="1199"/>
                  <a:pt x="1554" y="1199"/>
                  <a:pt x="1554" y="1199"/>
                </a:cubicBezTo>
                <a:moveTo>
                  <a:pt x="122" y="1244"/>
                </a:moveTo>
                <a:cubicBezTo>
                  <a:pt x="117" y="1247"/>
                  <a:pt x="117" y="1247"/>
                  <a:pt x="117" y="1247"/>
                </a:cubicBezTo>
                <a:cubicBezTo>
                  <a:pt x="122" y="1255"/>
                  <a:pt x="126" y="1262"/>
                  <a:pt x="131" y="1270"/>
                </a:cubicBezTo>
                <a:cubicBezTo>
                  <a:pt x="136" y="1267"/>
                  <a:pt x="136" y="1267"/>
                  <a:pt x="136" y="1267"/>
                </a:cubicBezTo>
                <a:cubicBezTo>
                  <a:pt x="131" y="1259"/>
                  <a:pt x="126" y="1252"/>
                  <a:pt x="122" y="1244"/>
                </a:cubicBezTo>
                <a:moveTo>
                  <a:pt x="1528" y="1246"/>
                </a:moveTo>
                <a:cubicBezTo>
                  <a:pt x="1523" y="1254"/>
                  <a:pt x="1518" y="1262"/>
                  <a:pt x="1513" y="1269"/>
                </a:cubicBezTo>
                <a:cubicBezTo>
                  <a:pt x="1518" y="1272"/>
                  <a:pt x="1518" y="1272"/>
                  <a:pt x="1518" y="1272"/>
                </a:cubicBezTo>
                <a:cubicBezTo>
                  <a:pt x="1523" y="1264"/>
                  <a:pt x="1528" y="1257"/>
                  <a:pt x="1532" y="1249"/>
                </a:cubicBezTo>
                <a:cubicBezTo>
                  <a:pt x="1528" y="1246"/>
                  <a:pt x="1528" y="1246"/>
                  <a:pt x="1528" y="1246"/>
                </a:cubicBezTo>
                <a:moveTo>
                  <a:pt x="151" y="1289"/>
                </a:moveTo>
                <a:cubicBezTo>
                  <a:pt x="146" y="1292"/>
                  <a:pt x="146" y="1292"/>
                  <a:pt x="146" y="1292"/>
                </a:cubicBezTo>
                <a:cubicBezTo>
                  <a:pt x="151" y="1300"/>
                  <a:pt x="157" y="1307"/>
                  <a:pt x="162" y="1314"/>
                </a:cubicBezTo>
                <a:cubicBezTo>
                  <a:pt x="166" y="1311"/>
                  <a:pt x="166" y="1311"/>
                  <a:pt x="166" y="1311"/>
                </a:cubicBezTo>
                <a:cubicBezTo>
                  <a:pt x="161" y="1304"/>
                  <a:pt x="156" y="1296"/>
                  <a:pt x="151" y="1289"/>
                </a:cubicBezTo>
                <a:moveTo>
                  <a:pt x="1498" y="1291"/>
                </a:moveTo>
                <a:cubicBezTo>
                  <a:pt x="1493" y="1299"/>
                  <a:pt x="1488" y="1306"/>
                  <a:pt x="1483" y="1313"/>
                </a:cubicBezTo>
                <a:cubicBezTo>
                  <a:pt x="1487" y="1316"/>
                  <a:pt x="1487" y="1316"/>
                  <a:pt x="1487" y="1316"/>
                </a:cubicBezTo>
                <a:cubicBezTo>
                  <a:pt x="1492" y="1309"/>
                  <a:pt x="1498" y="1302"/>
                  <a:pt x="1503" y="1294"/>
                </a:cubicBezTo>
                <a:cubicBezTo>
                  <a:pt x="1498" y="1291"/>
                  <a:pt x="1498" y="1291"/>
                  <a:pt x="1498" y="1291"/>
                </a:cubicBezTo>
                <a:moveTo>
                  <a:pt x="183" y="1332"/>
                </a:moveTo>
                <a:cubicBezTo>
                  <a:pt x="178" y="1336"/>
                  <a:pt x="178" y="1336"/>
                  <a:pt x="178" y="1336"/>
                </a:cubicBezTo>
                <a:cubicBezTo>
                  <a:pt x="184" y="1343"/>
                  <a:pt x="190" y="1350"/>
                  <a:pt x="196" y="1356"/>
                </a:cubicBezTo>
                <a:cubicBezTo>
                  <a:pt x="200" y="1353"/>
                  <a:pt x="200" y="1353"/>
                  <a:pt x="200" y="1353"/>
                </a:cubicBezTo>
                <a:cubicBezTo>
                  <a:pt x="194" y="1346"/>
                  <a:pt x="188" y="1339"/>
                  <a:pt x="183" y="1332"/>
                </a:cubicBezTo>
                <a:moveTo>
                  <a:pt x="1466" y="1334"/>
                </a:moveTo>
                <a:cubicBezTo>
                  <a:pt x="1461" y="1341"/>
                  <a:pt x="1455" y="1348"/>
                  <a:pt x="1449" y="1355"/>
                </a:cubicBezTo>
                <a:cubicBezTo>
                  <a:pt x="1453" y="1359"/>
                  <a:pt x="1453" y="1359"/>
                  <a:pt x="1453" y="1359"/>
                </a:cubicBezTo>
                <a:cubicBezTo>
                  <a:pt x="1459" y="1352"/>
                  <a:pt x="1465" y="1345"/>
                  <a:pt x="1471" y="1338"/>
                </a:cubicBezTo>
                <a:cubicBezTo>
                  <a:pt x="1466" y="1334"/>
                  <a:pt x="1466" y="1334"/>
                  <a:pt x="1466" y="1334"/>
                </a:cubicBezTo>
                <a:moveTo>
                  <a:pt x="217" y="1373"/>
                </a:moveTo>
                <a:cubicBezTo>
                  <a:pt x="213" y="1377"/>
                  <a:pt x="213" y="1377"/>
                  <a:pt x="213" y="1377"/>
                </a:cubicBezTo>
                <a:cubicBezTo>
                  <a:pt x="219" y="1383"/>
                  <a:pt x="225" y="1390"/>
                  <a:pt x="232" y="1397"/>
                </a:cubicBezTo>
                <a:cubicBezTo>
                  <a:pt x="236" y="1393"/>
                  <a:pt x="236" y="1393"/>
                  <a:pt x="236" y="1393"/>
                </a:cubicBezTo>
                <a:cubicBezTo>
                  <a:pt x="229" y="1386"/>
                  <a:pt x="223" y="1380"/>
                  <a:pt x="217" y="1373"/>
                </a:cubicBezTo>
                <a:moveTo>
                  <a:pt x="1431" y="1375"/>
                </a:moveTo>
                <a:cubicBezTo>
                  <a:pt x="1426" y="1382"/>
                  <a:pt x="1419" y="1388"/>
                  <a:pt x="1413" y="1395"/>
                </a:cubicBezTo>
                <a:cubicBezTo>
                  <a:pt x="1417" y="1398"/>
                  <a:pt x="1417" y="1398"/>
                  <a:pt x="1417" y="1398"/>
                </a:cubicBezTo>
                <a:cubicBezTo>
                  <a:pt x="1423" y="1392"/>
                  <a:pt x="1429" y="1385"/>
                  <a:pt x="1436" y="1379"/>
                </a:cubicBezTo>
                <a:cubicBezTo>
                  <a:pt x="1431" y="1375"/>
                  <a:pt x="1431" y="1375"/>
                  <a:pt x="1431" y="1375"/>
                </a:cubicBezTo>
                <a:moveTo>
                  <a:pt x="255" y="1412"/>
                </a:moveTo>
                <a:cubicBezTo>
                  <a:pt x="251" y="1416"/>
                  <a:pt x="251" y="1416"/>
                  <a:pt x="251" y="1416"/>
                </a:cubicBezTo>
                <a:cubicBezTo>
                  <a:pt x="257" y="1422"/>
                  <a:pt x="264" y="1428"/>
                  <a:pt x="270" y="1434"/>
                </a:cubicBezTo>
                <a:cubicBezTo>
                  <a:pt x="274" y="1430"/>
                  <a:pt x="274" y="1430"/>
                  <a:pt x="274" y="1430"/>
                </a:cubicBezTo>
                <a:cubicBezTo>
                  <a:pt x="267" y="1424"/>
                  <a:pt x="261" y="1418"/>
                  <a:pt x="255" y="1412"/>
                </a:cubicBezTo>
                <a:moveTo>
                  <a:pt x="1394" y="1414"/>
                </a:moveTo>
                <a:cubicBezTo>
                  <a:pt x="1388" y="1420"/>
                  <a:pt x="1381" y="1426"/>
                  <a:pt x="1374" y="1432"/>
                </a:cubicBezTo>
                <a:cubicBezTo>
                  <a:pt x="1378" y="1436"/>
                  <a:pt x="1378" y="1436"/>
                  <a:pt x="1378" y="1436"/>
                </a:cubicBezTo>
                <a:cubicBezTo>
                  <a:pt x="1385" y="1430"/>
                  <a:pt x="1391" y="1424"/>
                  <a:pt x="1398" y="1417"/>
                </a:cubicBezTo>
                <a:cubicBezTo>
                  <a:pt x="1394" y="1414"/>
                  <a:pt x="1394" y="1414"/>
                  <a:pt x="1394" y="1414"/>
                </a:cubicBezTo>
                <a:moveTo>
                  <a:pt x="294" y="1448"/>
                </a:moveTo>
                <a:cubicBezTo>
                  <a:pt x="291" y="1452"/>
                  <a:pt x="291" y="1452"/>
                  <a:pt x="291" y="1452"/>
                </a:cubicBezTo>
                <a:cubicBezTo>
                  <a:pt x="298" y="1458"/>
                  <a:pt x="305" y="1464"/>
                  <a:pt x="312" y="1469"/>
                </a:cubicBezTo>
                <a:cubicBezTo>
                  <a:pt x="315" y="1465"/>
                  <a:pt x="315" y="1465"/>
                  <a:pt x="315" y="1465"/>
                </a:cubicBezTo>
                <a:cubicBezTo>
                  <a:pt x="308" y="1459"/>
                  <a:pt x="301" y="1454"/>
                  <a:pt x="294" y="1448"/>
                </a:cubicBezTo>
                <a:moveTo>
                  <a:pt x="1354" y="1450"/>
                </a:moveTo>
                <a:cubicBezTo>
                  <a:pt x="1348" y="1455"/>
                  <a:pt x="1341" y="1461"/>
                  <a:pt x="1334" y="1467"/>
                </a:cubicBezTo>
                <a:cubicBezTo>
                  <a:pt x="1337" y="1471"/>
                  <a:pt x="1337" y="1471"/>
                  <a:pt x="1337" y="1471"/>
                </a:cubicBezTo>
                <a:cubicBezTo>
                  <a:pt x="1344" y="1465"/>
                  <a:pt x="1351" y="1459"/>
                  <a:pt x="1358" y="1454"/>
                </a:cubicBezTo>
                <a:cubicBezTo>
                  <a:pt x="1354" y="1450"/>
                  <a:pt x="1354" y="1450"/>
                  <a:pt x="1354" y="1450"/>
                </a:cubicBezTo>
                <a:moveTo>
                  <a:pt x="336" y="1481"/>
                </a:moveTo>
                <a:cubicBezTo>
                  <a:pt x="333" y="1486"/>
                  <a:pt x="333" y="1486"/>
                  <a:pt x="333" y="1486"/>
                </a:cubicBezTo>
                <a:cubicBezTo>
                  <a:pt x="340" y="1491"/>
                  <a:pt x="347" y="1496"/>
                  <a:pt x="355" y="1501"/>
                </a:cubicBezTo>
                <a:cubicBezTo>
                  <a:pt x="358" y="1497"/>
                  <a:pt x="358" y="1497"/>
                  <a:pt x="358" y="1497"/>
                </a:cubicBezTo>
                <a:cubicBezTo>
                  <a:pt x="351" y="1492"/>
                  <a:pt x="343" y="1487"/>
                  <a:pt x="336" y="1481"/>
                </a:cubicBezTo>
                <a:moveTo>
                  <a:pt x="1312" y="1483"/>
                </a:moveTo>
                <a:cubicBezTo>
                  <a:pt x="1305" y="1488"/>
                  <a:pt x="1298" y="1493"/>
                  <a:pt x="1290" y="1498"/>
                </a:cubicBezTo>
                <a:cubicBezTo>
                  <a:pt x="1293" y="1503"/>
                  <a:pt x="1293" y="1503"/>
                  <a:pt x="1293" y="1503"/>
                </a:cubicBezTo>
                <a:cubicBezTo>
                  <a:pt x="1301" y="1498"/>
                  <a:pt x="1308" y="1492"/>
                  <a:pt x="1316" y="1487"/>
                </a:cubicBezTo>
                <a:cubicBezTo>
                  <a:pt x="1312" y="1483"/>
                  <a:pt x="1312" y="1483"/>
                  <a:pt x="1312" y="1483"/>
                </a:cubicBezTo>
                <a:moveTo>
                  <a:pt x="380" y="1512"/>
                </a:moveTo>
                <a:cubicBezTo>
                  <a:pt x="377" y="1516"/>
                  <a:pt x="377" y="1516"/>
                  <a:pt x="377" y="1516"/>
                </a:cubicBezTo>
                <a:cubicBezTo>
                  <a:pt x="385" y="1521"/>
                  <a:pt x="393" y="1526"/>
                  <a:pt x="400" y="1531"/>
                </a:cubicBezTo>
                <a:cubicBezTo>
                  <a:pt x="403" y="1526"/>
                  <a:pt x="403" y="1526"/>
                  <a:pt x="403" y="1526"/>
                </a:cubicBezTo>
                <a:cubicBezTo>
                  <a:pt x="395" y="1521"/>
                  <a:pt x="388" y="1517"/>
                  <a:pt x="380" y="1512"/>
                </a:cubicBezTo>
                <a:moveTo>
                  <a:pt x="1268" y="1513"/>
                </a:moveTo>
                <a:cubicBezTo>
                  <a:pt x="1261" y="1518"/>
                  <a:pt x="1253" y="1523"/>
                  <a:pt x="1245" y="1527"/>
                </a:cubicBezTo>
                <a:cubicBezTo>
                  <a:pt x="1248" y="1532"/>
                  <a:pt x="1248" y="1532"/>
                  <a:pt x="1248" y="1532"/>
                </a:cubicBezTo>
                <a:cubicBezTo>
                  <a:pt x="1256" y="1527"/>
                  <a:pt x="1264" y="1523"/>
                  <a:pt x="1271" y="1518"/>
                </a:cubicBezTo>
                <a:cubicBezTo>
                  <a:pt x="1268" y="1513"/>
                  <a:pt x="1268" y="1513"/>
                  <a:pt x="1268" y="1513"/>
                </a:cubicBezTo>
                <a:moveTo>
                  <a:pt x="426" y="1540"/>
                </a:moveTo>
                <a:cubicBezTo>
                  <a:pt x="424" y="1544"/>
                  <a:pt x="424" y="1544"/>
                  <a:pt x="424" y="1544"/>
                </a:cubicBezTo>
                <a:cubicBezTo>
                  <a:pt x="431" y="1549"/>
                  <a:pt x="439" y="1553"/>
                  <a:pt x="447" y="1557"/>
                </a:cubicBezTo>
                <a:cubicBezTo>
                  <a:pt x="450" y="1552"/>
                  <a:pt x="450" y="1552"/>
                  <a:pt x="450" y="1552"/>
                </a:cubicBezTo>
                <a:cubicBezTo>
                  <a:pt x="442" y="1548"/>
                  <a:pt x="434" y="1544"/>
                  <a:pt x="426" y="1540"/>
                </a:cubicBezTo>
                <a:moveTo>
                  <a:pt x="1222" y="1541"/>
                </a:moveTo>
                <a:cubicBezTo>
                  <a:pt x="1214" y="1545"/>
                  <a:pt x="1206" y="1549"/>
                  <a:pt x="1199" y="1553"/>
                </a:cubicBezTo>
                <a:cubicBezTo>
                  <a:pt x="1201" y="1558"/>
                  <a:pt x="1201" y="1558"/>
                  <a:pt x="1201" y="1558"/>
                </a:cubicBezTo>
                <a:cubicBezTo>
                  <a:pt x="1209" y="1554"/>
                  <a:pt x="1217" y="1550"/>
                  <a:pt x="1225" y="1545"/>
                </a:cubicBezTo>
                <a:cubicBezTo>
                  <a:pt x="1222" y="1541"/>
                  <a:pt x="1222" y="1541"/>
                  <a:pt x="1222" y="1541"/>
                </a:cubicBezTo>
                <a:moveTo>
                  <a:pt x="474" y="1564"/>
                </a:moveTo>
                <a:cubicBezTo>
                  <a:pt x="472" y="1569"/>
                  <a:pt x="472" y="1569"/>
                  <a:pt x="472" y="1569"/>
                </a:cubicBezTo>
                <a:cubicBezTo>
                  <a:pt x="480" y="1573"/>
                  <a:pt x="488" y="1577"/>
                  <a:pt x="496" y="1580"/>
                </a:cubicBezTo>
                <a:cubicBezTo>
                  <a:pt x="498" y="1575"/>
                  <a:pt x="498" y="1575"/>
                  <a:pt x="498" y="1575"/>
                </a:cubicBezTo>
                <a:cubicBezTo>
                  <a:pt x="490" y="1572"/>
                  <a:pt x="482" y="1568"/>
                  <a:pt x="474" y="1564"/>
                </a:cubicBezTo>
                <a:moveTo>
                  <a:pt x="1175" y="1565"/>
                </a:moveTo>
                <a:cubicBezTo>
                  <a:pt x="1166" y="1569"/>
                  <a:pt x="1158" y="1573"/>
                  <a:pt x="1150" y="1576"/>
                </a:cubicBezTo>
                <a:cubicBezTo>
                  <a:pt x="1152" y="1581"/>
                  <a:pt x="1152" y="1581"/>
                  <a:pt x="1152" y="1581"/>
                </a:cubicBezTo>
                <a:cubicBezTo>
                  <a:pt x="1160" y="1578"/>
                  <a:pt x="1169" y="1574"/>
                  <a:pt x="1177" y="1570"/>
                </a:cubicBezTo>
                <a:cubicBezTo>
                  <a:pt x="1175" y="1565"/>
                  <a:pt x="1175" y="1565"/>
                  <a:pt x="1175" y="1565"/>
                </a:cubicBezTo>
                <a:moveTo>
                  <a:pt x="523" y="1586"/>
                </a:moveTo>
                <a:cubicBezTo>
                  <a:pt x="521" y="1591"/>
                  <a:pt x="521" y="1591"/>
                  <a:pt x="521" y="1591"/>
                </a:cubicBezTo>
                <a:cubicBezTo>
                  <a:pt x="530" y="1594"/>
                  <a:pt x="538" y="1597"/>
                  <a:pt x="547" y="1600"/>
                </a:cubicBezTo>
                <a:cubicBezTo>
                  <a:pt x="548" y="1595"/>
                  <a:pt x="548" y="1595"/>
                  <a:pt x="548" y="1595"/>
                </a:cubicBezTo>
                <a:cubicBezTo>
                  <a:pt x="540" y="1592"/>
                  <a:pt x="532" y="1589"/>
                  <a:pt x="523" y="1586"/>
                </a:cubicBezTo>
                <a:moveTo>
                  <a:pt x="1125" y="1586"/>
                </a:moveTo>
                <a:cubicBezTo>
                  <a:pt x="1117" y="1590"/>
                  <a:pt x="1109" y="1593"/>
                  <a:pt x="1100" y="1596"/>
                </a:cubicBezTo>
                <a:cubicBezTo>
                  <a:pt x="1102" y="1601"/>
                  <a:pt x="1102" y="1601"/>
                  <a:pt x="1102" y="1601"/>
                </a:cubicBezTo>
                <a:cubicBezTo>
                  <a:pt x="1111" y="1598"/>
                  <a:pt x="1119" y="1595"/>
                  <a:pt x="1127" y="1591"/>
                </a:cubicBezTo>
                <a:cubicBezTo>
                  <a:pt x="1125" y="1586"/>
                  <a:pt x="1125" y="1586"/>
                  <a:pt x="1125" y="1586"/>
                </a:cubicBezTo>
                <a:moveTo>
                  <a:pt x="574" y="1604"/>
                </a:moveTo>
                <a:cubicBezTo>
                  <a:pt x="572" y="1609"/>
                  <a:pt x="572" y="1609"/>
                  <a:pt x="572" y="1609"/>
                </a:cubicBezTo>
                <a:cubicBezTo>
                  <a:pt x="581" y="1612"/>
                  <a:pt x="589" y="1614"/>
                  <a:pt x="598" y="1617"/>
                </a:cubicBezTo>
                <a:cubicBezTo>
                  <a:pt x="599" y="1611"/>
                  <a:pt x="599" y="1611"/>
                  <a:pt x="599" y="1611"/>
                </a:cubicBezTo>
                <a:cubicBezTo>
                  <a:pt x="591" y="1609"/>
                  <a:pt x="582" y="1606"/>
                  <a:pt x="574" y="1604"/>
                </a:cubicBezTo>
                <a:moveTo>
                  <a:pt x="1075" y="1604"/>
                </a:moveTo>
                <a:cubicBezTo>
                  <a:pt x="1067" y="1607"/>
                  <a:pt x="1058" y="1610"/>
                  <a:pt x="1049" y="1612"/>
                </a:cubicBezTo>
                <a:cubicBezTo>
                  <a:pt x="1051" y="1617"/>
                  <a:pt x="1051" y="1617"/>
                  <a:pt x="1051" y="1617"/>
                </a:cubicBezTo>
                <a:cubicBezTo>
                  <a:pt x="1060" y="1615"/>
                  <a:pt x="1068" y="1612"/>
                  <a:pt x="1077" y="1609"/>
                </a:cubicBezTo>
                <a:cubicBezTo>
                  <a:pt x="1075" y="1604"/>
                  <a:pt x="1075" y="1604"/>
                  <a:pt x="1075" y="1604"/>
                </a:cubicBezTo>
                <a:moveTo>
                  <a:pt x="625" y="1618"/>
                </a:moveTo>
                <a:cubicBezTo>
                  <a:pt x="624" y="1624"/>
                  <a:pt x="624" y="1624"/>
                  <a:pt x="624" y="1624"/>
                </a:cubicBezTo>
                <a:cubicBezTo>
                  <a:pt x="633" y="1626"/>
                  <a:pt x="642" y="1628"/>
                  <a:pt x="650" y="1630"/>
                </a:cubicBezTo>
                <a:cubicBezTo>
                  <a:pt x="651" y="1624"/>
                  <a:pt x="651" y="1624"/>
                  <a:pt x="651" y="1624"/>
                </a:cubicBezTo>
                <a:cubicBezTo>
                  <a:pt x="643" y="1623"/>
                  <a:pt x="634" y="1621"/>
                  <a:pt x="625" y="1618"/>
                </a:cubicBezTo>
                <a:moveTo>
                  <a:pt x="1024" y="1619"/>
                </a:moveTo>
                <a:cubicBezTo>
                  <a:pt x="1015" y="1621"/>
                  <a:pt x="1006" y="1623"/>
                  <a:pt x="997" y="1625"/>
                </a:cubicBezTo>
                <a:cubicBezTo>
                  <a:pt x="999" y="1630"/>
                  <a:pt x="999" y="1630"/>
                  <a:pt x="999" y="1630"/>
                </a:cubicBezTo>
                <a:cubicBezTo>
                  <a:pt x="1007" y="1628"/>
                  <a:pt x="1016" y="1626"/>
                  <a:pt x="1025" y="1624"/>
                </a:cubicBezTo>
                <a:cubicBezTo>
                  <a:pt x="1024" y="1619"/>
                  <a:pt x="1024" y="1619"/>
                  <a:pt x="1024" y="1619"/>
                </a:cubicBezTo>
                <a:moveTo>
                  <a:pt x="678" y="1630"/>
                </a:moveTo>
                <a:cubicBezTo>
                  <a:pt x="677" y="1635"/>
                  <a:pt x="677" y="1635"/>
                  <a:pt x="677" y="1635"/>
                </a:cubicBezTo>
                <a:cubicBezTo>
                  <a:pt x="686" y="1637"/>
                  <a:pt x="695" y="1638"/>
                  <a:pt x="703" y="1639"/>
                </a:cubicBezTo>
                <a:cubicBezTo>
                  <a:pt x="704" y="1634"/>
                  <a:pt x="704" y="1634"/>
                  <a:pt x="704" y="1634"/>
                </a:cubicBezTo>
                <a:cubicBezTo>
                  <a:pt x="695" y="1633"/>
                  <a:pt x="687" y="1631"/>
                  <a:pt x="678" y="1630"/>
                </a:cubicBezTo>
                <a:moveTo>
                  <a:pt x="971" y="1630"/>
                </a:moveTo>
                <a:cubicBezTo>
                  <a:pt x="962" y="1632"/>
                  <a:pt x="953" y="1633"/>
                  <a:pt x="945" y="1634"/>
                </a:cubicBezTo>
                <a:cubicBezTo>
                  <a:pt x="945" y="1640"/>
                  <a:pt x="945" y="1640"/>
                  <a:pt x="945" y="1640"/>
                </a:cubicBezTo>
                <a:cubicBezTo>
                  <a:pt x="954" y="1638"/>
                  <a:pt x="963" y="1637"/>
                  <a:pt x="972" y="1635"/>
                </a:cubicBezTo>
                <a:cubicBezTo>
                  <a:pt x="971" y="1630"/>
                  <a:pt x="971" y="1630"/>
                  <a:pt x="971" y="1630"/>
                </a:cubicBezTo>
                <a:moveTo>
                  <a:pt x="731" y="1638"/>
                </a:moveTo>
                <a:cubicBezTo>
                  <a:pt x="730" y="1643"/>
                  <a:pt x="730" y="1643"/>
                  <a:pt x="730" y="1643"/>
                </a:cubicBezTo>
                <a:cubicBezTo>
                  <a:pt x="739" y="1644"/>
                  <a:pt x="748" y="1645"/>
                  <a:pt x="757" y="1646"/>
                </a:cubicBezTo>
                <a:cubicBezTo>
                  <a:pt x="757" y="1643"/>
                  <a:pt x="757" y="1643"/>
                  <a:pt x="757" y="1643"/>
                </a:cubicBezTo>
                <a:cubicBezTo>
                  <a:pt x="757" y="1640"/>
                  <a:pt x="757" y="1640"/>
                  <a:pt x="757" y="1640"/>
                </a:cubicBezTo>
                <a:cubicBezTo>
                  <a:pt x="748" y="1639"/>
                  <a:pt x="740" y="1639"/>
                  <a:pt x="731" y="1638"/>
                </a:cubicBezTo>
                <a:moveTo>
                  <a:pt x="918" y="1638"/>
                </a:moveTo>
                <a:cubicBezTo>
                  <a:pt x="909" y="1639"/>
                  <a:pt x="900" y="1640"/>
                  <a:pt x="891" y="1640"/>
                </a:cubicBezTo>
                <a:cubicBezTo>
                  <a:pt x="892" y="1646"/>
                  <a:pt x="892" y="1646"/>
                  <a:pt x="892" y="1646"/>
                </a:cubicBezTo>
                <a:cubicBezTo>
                  <a:pt x="901" y="1645"/>
                  <a:pt x="910" y="1644"/>
                  <a:pt x="919" y="1643"/>
                </a:cubicBezTo>
                <a:cubicBezTo>
                  <a:pt x="918" y="1638"/>
                  <a:pt x="918" y="1638"/>
                  <a:pt x="918" y="1638"/>
                </a:cubicBezTo>
                <a:moveTo>
                  <a:pt x="784" y="1642"/>
                </a:moveTo>
                <a:cubicBezTo>
                  <a:pt x="784" y="1647"/>
                  <a:pt x="784" y="1647"/>
                  <a:pt x="784" y="1647"/>
                </a:cubicBezTo>
                <a:cubicBezTo>
                  <a:pt x="793" y="1648"/>
                  <a:pt x="802" y="1648"/>
                  <a:pt x="811" y="1648"/>
                </a:cubicBezTo>
                <a:cubicBezTo>
                  <a:pt x="811" y="1643"/>
                  <a:pt x="811" y="1643"/>
                  <a:pt x="811" y="1643"/>
                </a:cubicBezTo>
                <a:cubicBezTo>
                  <a:pt x="802" y="1643"/>
                  <a:pt x="793" y="1642"/>
                  <a:pt x="784" y="1642"/>
                </a:cubicBezTo>
                <a:moveTo>
                  <a:pt x="865" y="1642"/>
                </a:moveTo>
                <a:cubicBezTo>
                  <a:pt x="856" y="1643"/>
                  <a:pt x="847" y="1643"/>
                  <a:pt x="838" y="1643"/>
                </a:cubicBezTo>
                <a:cubicBezTo>
                  <a:pt x="838" y="1648"/>
                  <a:pt x="838" y="1648"/>
                  <a:pt x="838" y="1648"/>
                </a:cubicBezTo>
                <a:cubicBezTo>
                  <a:pt x="847" y="1648"/>
                  <a:pt x="856" y="1648"/>
                  <a:pt x="865" y="1648"/>
                </a:cubicBezTo>
                <a:cubicBezTo>
                  <a:pt x="865" y="1642"/>
                  <a:pt x="865" y="1642"/>
                  <a:pt x="865" y="1642"/>
                </a:cubicBezTo>
                <a:moveTo>
                  <a:pt x="812" y="0"/>
                </a:moveTo>
                <a:cubicBezTo>
                  <a:pt x="803" y="0"/>
                  <a:pt x="794" y="0"/>
                  <a:pt x="785" y="1"/>
                </a:cubicBezTo>
                <a:cubicBezTo>
                  <a:pt x="785" y="6"/>
                  <a:pt x="785" y="6"/>
                  <a:pt x="785" y="6"/>
                </a:cubicBezTo>
                <a:cubicBezTo>
                  <a:pt x="794" y="6"/>
                  <a:pt x="803" y="5"/>
                  <a:pt x="812" y="5"/>
                </a:cubicBezTo>
                <a:cubicBezTo>
                  <a:pt x="812" y="0"/>
                  <a:pt x="812" y="0"/>
                  <a:pt x="812" y="0"/>
                </a:cubicBezTo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9" name="Freeform 9"/>
          <p:cNvSpPr>
            <a:spLocks noEditPoints="1"/>
          </p:cNvSpPr>
          <p:nvPr/>
        </p:nvSpPr>
        <p:spPr bwMode="auto">
          <a:xfrm>
            <a:off x="7765458" y="-1500508"/>
            <a:ext cx="6407742" cy="6401176"/>
          </a:xfrm>
          <a:custGeom>
            <a:avLst/>
            <a:gdLst>
              <a:gd name="T0" fmla="*/ 732 w 1650"/>
              <a:gd name="T1" fmla="*/ 10 h 1648"/>
              <a:gd name="T2" fmla="*/ 894 w 1650"/>
              <a:gd name="T3" fmla="*/ 3 h 1648"/>
              <a:gd name="T4" fmla="*/ 946 w 1650"/>
              <a:gd name="T5" fmla="*/ 14 h 1648"/>
              <a:gd name="T6" fmla="*/ 651 w 1650"/>
              <a:gd name="T7" fmla="*/ 18 h 1648"/>
              <a:gd name="T8" fmla="*/ 575 w 1650"/>
              <a:gd name="T9" fmla="*/ 44 h 1648"/>
              <a:gd name="T10" fmla="*/ 548 w 1650"/>
              <a:gd name="T11" fmla="*/ 48 h 1648"/>
              <a:gd name="T12" fmla="*/ 1129 w 1650"/>
              <a:gd name="T13" fmla="*/ 57 h 1648"/>
              <a:gd name="T14" fmla="*/ 1151 w 1650"/>
              <a:gd name="T15" fmla="*/ 72 h 1648"/>
              <a:gd name="T16" fmla="*/ 449 w 1650"/>
              <a:gd name="T17" fmla="*/ 90 h 1648"/>
              <a:gd name="T18" fmla="*/ 382 w 1650"/>
              <a:gd name="T19" fmla="*/ 135 h 1648"/>
              <a:gd name="T20" fmla="*/ 357 w 1650"/>
              <a:gd name="T21" fmla="*/ 146 h 1648"/>
              <a:gd name="T22" fmla="*/ 1317 w 1650"/>
              <a:gd name="T23" fmla="*/ 162 h 1648"/>
              <a:gd name="T24" fmla="*/ 1335 w 1650"/>
              <a:gd name="T25" fmla="*/ 183 h 1648"/>
              <a:gd name="T26" fmla="*/ 272 w 1650"/>
              <a:gd name="T27" fmla="*/ 213 h 1648"/>
              <a:gd name="T28" fmla="*/ 219 w 1650"/>
              <a:gd name="T29" fmla="*/ 273 h 1648"/>
              <a:gd name="T30" fmla="*/ 197 w 1650"/>
              <a:gd name="T31" fmla="*/ 290 h 1648"/>
              <a:gd name="T32" fmla="*/ 1472 w 1650"/>
              <a:gd name="T33" fmla="*/ 312 h 1648"/>
              <a:gd name="T34" fmla="*/ 1484 w 1650"/>
              <a:gd name="T35" fmla="*/ 337 h 1648"/>
              <a:gd name="T36" fmla="*/ 132 w 1650"/>
              <a:gd name="T37" fmla="*/ 377 h 1648"/>
              <a:gd name="T38" fmla="*/ 96 w 1650"/>
              <a:gd name="T39" fmla="*/ 449 h 1648"/>
              <a:gd name="T40" fmla="*/ 80 w 1650"/>
              <a:gd name="T41" fmla="*/ 471 h 1648"/>
              <a:gd name="T42" fmla="*/ 1582 w 1650"/>
              <a:gd name="T43" fmla="*/ 496 h 1648"/>
              <a:gd name="T44" fmla="*/ 1588 w 1650"/>
              <a:gd name="T45" fmla="*/ 523 h 1648"/>
              <a:gd name="T46" fmla="*/ 40 w 1650"/>
              <a:gd name="T47" fmla="*/ 571 h 1648"/>
              <a:gd name="T48" fmla="*/ 24 w 1650"/>
              <a:gd name="T49" fmla="*/ 651 h 1648"/>
              <a:gd name="T50" fmla="*/ 14 w 1650"/>
              <a:gd name="T51" fmla="*/ 676 h 1648"/>
              <a:gd name="T52" fmla="*/ 1641 w 1650"/>
              <a:gd name="T53" fmla="*/ 703 h 1648"/>
              <a:gd name="T54" fmla="*/ 6 w 1650"/>
              <a:gd name="T55" fmla="*/ 729 h 1648"/>
              <a:gd name="T56" fmla="*/ 6 w 1650"/>
              <a:gd name="T57" fmla="*/ 810 h 1648"/>
              <a:gd name="T58" fmla="*/ 6 w 1650"/>
              <a:gd name="T59" fmla="*/ 837 h 1648"/>
              <a:gd name="T60" fmla="*/ 1650 w 1650"/>
              <a:gd name="T61" fmla="*/ 837 h 1648"/>
              <a:gd name="T62" fmla="*/ 1642 w 1650"/>
              <a:gd name="T63" fmla="*/ 892 h 1648"/>
              <a:gd name="T64" fmla="*/ 13 w 1650"/>
              <a:gd name="T65" fmla="*/ 971 h 1648"/>
              <a:gd name="T66" fmla="*/ 24 w 1650"/>
              <a:gd name="T67" fmla="*/ 996 h 1648"/>
              <a:gd name="T68" fmla="*/ 1631 w 1650"/>
              <a:gd name="T69" fmla="*/ 999 h 1648"/>
              <a:gd name="T70" fmla="*/ 1605 w 1650"/>
              <a:gd name="T71" fmla="*/ 1076 h 1648"/>
              <a:gd name="T72" fmla="*/ 53 w 1650"/>
              <a:gd name="T73" fmla="*/ 1099 h 1648"/>
              <a:gd name="T74" fmla="*/ 79 w 1650"/>
              <a:gd name="T75" fmla="*/ 1176 h 1648"/>
              <a:gd name="T76" fmla="*/ 96 w 1650"/>
              <a:gd name="T77" fmla="*/ 1197 h 1648"/>
              <a:gd name="T78" fmla="*/ 1559 w 1650"/>
              <a:gd name="T79" fmla="*/ 1202 h 1648"/>
              <a:gd name="T80" fmla="*/ 1513 w 1650"/>
              <a:gd name="T81" fmla="*/ 1269 h 1648"/>
              <a:gd name="T82" fmla="*/ 151 w 1650"/>
              <a:gd name="T83" fmla="*/ 1289 h 1648"/>
              <a:gd name="T84" fmla="*/ 196 w 1650"/>
              <a:gd name="T85" fmla="*/ 1356 h 1648"/>
              <a:gd name="T86" fmla="*/ 217 w 1650"/>
              <a:gd name="T87" fmla="*/ 1373 h 1648"/>
              <a:gd name="T88" fmla="*/ 1436 w 1650"/>
              <a:gd name="T89" fmla="*/ 1379 h 1648"/>
              <a:gd name="T90" fmla="*/ 1374 w 1650"/>
              <a:gd name="T91" fmla="*/ 1432 h 1648"/>
              <a:gd name="T92" fmla="*/ 294 w 1650"/>
              <a:gd name="T93" fmla="*/ 1448 h 1648"/>
              <a:gd name="T94" fmla="*/ 355 w 1650"/>
              <a:gd name="T95" fmla="*/ 1501 h 1648"/>
              <a:gd name="T96" fmla="*/ 380 w 1650"/>
              <a:gd name="T97" fmla="*/ 1512 h 1648"/>
              <a:gd name="T98" fmla="*/ 1271 w 1650"/>
              <a:gd name="T99" fmla="*/ 1518 h 1648"/>
              <a:gd name="T100" fmla="*/ 1199 w 1650"/>
              <a:gd name="T101" fmla="*/ 1553 h 1648"/>
              <a:gd name="T102" fmla="*/ 474 w 1650"/>
              <a:gd name="T103" fmla="*/ 1564 h 1648"/>
              <a:gd name="T104" fmla="*/ 547 w 1650"/>
              <a:gd name="T105" fmla="*/ 1600 h 1648"/>
              <a:gd name="T106" fmla="*/ 574 w 1650"/>
              <a:gd name="T107" fmla="*/ 1604 h 1648"/>
              <a:gd name="T108" fmla="*/ 1077 w 1650"/>
              <a:gd name="T109" fmla="*/ 1609 h 1648"/>
              <a:gd name="T110" fmla="*/ 997 w 1650"/>
              <a:gd name="T111" fmla="*/ 1625 h 1648"/>
              <a:gd name="T112" fmla="*/ 678 w 1650"/>
              <a:gd name="T113" fmla="*/ 1630 h 1648"/>
              <a:gd name="T114" fmla="*/ 757 w 1650"/>
              <a:gd name="T115" fmla="*/ 1646 h 1648"/>
              <a:gd name="T116" fmla="*/ 918 w 1650"/>
              <a:gd name="T117" fmla="*/ 1638 h 1648"/>
              <a:gd name="T118" fmla="*/ 838 w 1650"/>
              <a:gd name="T119" fmla="*/ 1648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50" h="1648">
                <a:moveTo>
                  <a:pt x="839" y="0"/>
                </a:moveTo>
                <a:cubicBezTo>
                  <a:pt x="839" y="5"/>
                  <a:pt x="839" y="5"/>
                  <a:pt x="839" y="5"/>
                </a:cubicBezTo>
                <a:cubicBezTo>
                  <a:pt x="848" y="5"/>
                  <a:pt x="857" y="6"/>
                  <a:pt x="866" y="6"/>
                </a:cubicBezTo>
                <a:cubicBezTo>
                  <a:pt x="866" y="1"/>
                  <a:pt x="866" y="1"/>
                  <a:pt x="866" y="1"/>
                </a:cubicBezTo>
                <a:cubicBezTo>
                  <a:pt x="857" y="0"/>
                  <a:pt x="848" y="0"/>
                  <a:pt x="839" y="0"/>
                </a:cubicBezTo>
                <a:moveTo>
                  <a:pt x="758" y="2"/>
                </a:moveTo>
                <a:cubicBezTo>
                  <a:pt x="749" y="3"/>
                  <a:pt x="740" y="4"/>
                  <a:pt x="731" y="5"/>
                </a:cubicBezTo>
                <a:cubicBezTo>
                  <a:pt x="732" y="10"/>
                  <a:pt x="732" y="10"/>
                  <a:pt x="732" y="10"/>
                </a:cubicBezTo>
                <a:cubicBezTo>
                  <a:pt x="741" y="9"/>
                  <a:pt x="750" y="8"/>
                  <a:pt x="758" y="8"/>
                </a:cubicBezTo>
                <a:cubicBezTo>
                  <a:pt x="758" y="2"/>
                  <a:pt x="758" y="2"/>
                  <a:pt x="758" y="2"/>
                </a:cubicBezTo>
                <a:moveTo>
                  <a:pt x="893" y="2"/>
                </a:moveTo>
                <a:cubicBezTo>
                  <a:pt x="892" y="8"/>
                  <a:pt x="892" y="8"/>
                  <a:pt x="892" y="8"/>
                </a:cubicBezTo>
                <a:cubicBezTo>
                  <a:pt x="893" y="8"/>
                  <a:pt x="893" y="8"/>
                  <a:pt x="893" y="8"/>
                </a:cubicBezTo>
                <a:cubicBezTo>
                  <a:pt x="902" y="9"/>
                  <a:pt x="911" y="9"/>
                  <a:pt x="919" y="10"/>
                </a:cubicBezTo>
                <a:cubicBezTo>
                  <a:pt x="920" y="5"/>
                  <a:pt x="920" y="5"/>
                  <a:pt x="920" y="5"/>
                </a:cubicBezTo>
                <a:cubicBezTo>
                  <a:pt x="911" y="4"/>
                  <a:pt x="903" y="3"/>
                  <a:pt x="894" y="3"/>
                </a:cubicBezTo>
                <a:cubicBezTo>
                  <a:pt x="893" y="2"/>
                  <a:pt x="893" y="2"/>
                  <a:pt x="893" y="2"/>
                </a:cubicBezTo>
                <a:moveTo>
                  <a:pt x="704" y="8"/>
                </a:moveTo>
                <a:cubicBezTo>
                  <a:pt x="696" y="10"/>
                  <a:pt x="687" y="11"/>
                  <a:pt x="678" y="13"/>
                </a:cubicBezTo>
                <a:cubicBezTo>
                  <a:pt x="679" y="18"/>
                  <a:pt x="679" y="18"/>
                  <a:pt x="679" y="18"/>
                </a:cubicBezTo>
                <a:cubicBezTo>
                  <a:pt x="688" y="17"/>
                  <a:pt x="696" y="15"/>
                  <a:pt x="705" y="14"/>
                </a:cubicBezTo>
                <a:cubicBezTo>
                  <a:pt x="704" y="8"/>
                  <a:pt x="704" y="8"/>
                  <a:pt x="704" y="8"/>
                </a:cubicBezTo>
                <a:moveTo>
                  <a:pt x="946" y="9"/>
                </a:moveTo>
                <a:cubicBezTo>
                  <a:pt x="946" y="14"/>
                  <a:pt x="946" y="14"/>
                  <a:pt x="946" y="14"/>
                </a:cubicBezTo>
                <a:cubicBezTo>
                  <a:pt x="954" y="15"/>
                  <a:pt x="963" y="17"/>
                  <a:pt x="972" y="18"/>
                </a:cubicBezTo>
                <a:cubicBezTo>
                  <a:pt x="973" y="13"/>
                  <a:pt x="973" y="13"/>
                  <a:pt x="973" y="13"/>
                </a:cubicBezTo>
                <a:cubicBezTo>
                  <a:pt x="964" y="11"/>
                  <a:pt x="955" y="10"/>
                  <a:pt x="946" y="9"/>
                </a:cubicBezTo>
                <a:moveTo>
                  <a:pt x="651" y="18"/>
                </a:moveTo>
                <a:cubicBezTo>
                  <a:pt x="643" y="20"/>
                  <a:pt x="634" y="22"/>
                  <a:pt x="625" y="24"/>
                </a:cubicBezTo>
                <a:cubicBezTo>
                  <a:pt x="626" y="29"/>
                  <a:pt x="626" y="29"/>
                  <a:pt x="626" y="29"/>
                </a:cubicBezTo>
                <a:cubicBezTo>
                  <a:pt x="635" y="27"/>
                  <a:pt x="644" y="25"/>
                  <a:pt x="652" y="23"/>
                </a:cubicBezTo>
                <a:cubicBezTo>
                  <a:pt x="651" y="18"/>
                  <a:pt x="651" y="18"/>
                  <a:pt x="651" y="18"/>
                </a:cubicBezTo>
                <a:moveTo>
                  <a:pt x="1000" y="18"/>
                </a:moveTo>
                <a:cubicBezTo>
                  <a:pt x="998" y="23"/>
                  <a:pt x="998" y="23"/>
                  <a:pt x="998" y="23"/>
                </a:cubicBezTo>
                <a:cubicBezTo>
                  <a:pt x="1007" y="25"/>
                  <a:pt x="1016" y="27"/>
                  <a:pt x="1025" y="30"/>
                </a:cubicBezTo>
                <a:cubicBezTo>
                  <a:pt x="1026" y="24"/>
                  <a:pt x="1026" y="24"/>
                  <a:pt x="1026" y="24"/>
                </a:cubicBezTo>
                <a:cubicBezTo>
                  <a:pt x="1017" y="22"/>
                  <a:pt x="1008" y="20"/>
                  <a:pt x="1000" y="18"/>
                </a:cubicBezTo>
                <a:moveTo>
                  <a:pt x="599" y="31"/>
                </a:moveTo>
                <a:cubicBezTo>
                  <a:pt x="590" y="34"/>
                  <a:pt x="582" y="36"/>
                  <a:pt x="573" y="39"/>
                </a:cubicBezTo>
                <a:cubicBezTo>
                  <a:pt x="575" y="44"/>
                  <a:pt x="575" y="44"/>
                  <a:pt x="575" y="44"/>
                </a:cubicBezTo>
                <a:cubicBezTo>
                  <a:pt x="583" y="41"/>
                  <a:pt x="592" y="39"/>
                  <a:pt x="600" y="36"/>
                </a:cubicBezTo>
                <a:cubicBezTo>
                  <a:pt x="599" y="31"/>
                  <a:pt x="599" y="31"/>
                  <a:pt x="599" y="31"/>
                </a:cubicBezTo>
                <a:moveTo>
                  <a:pt x="1052" y="31"/>
                </a:moveTo>
                <a:cubicBezTo>
                  <a:pt x="1050" y="36"/>
                  <a:pt x="1050" y="36"/>
                  <a:pt x="1050" y="36"/>
                </a:cubicBezTo>
                <a:cubicBezTo>
                  <a:pt x="1059" y="39"/>
                  <a:pt x="1068" y="41"/>
                  <a:pt x="1076" y="44"/>
                </a:cubicBezTo>
                <a:cubicBezTo>
                  <a:pt x="1078" y="39"/>
                  <a:pt x="1078" y="39"/>
                  <a:pt x="1078" y="39"/>
                </a:cubicBezTo>
                <a:cubicBezTo>
                  <a:pt x="1069" y="36"/>
                  <a:pt x="1060" y="34"/>
                  <a:pt x="1052" y="31"/>
                </a:cubicBezTo>
                <a:moveTo>
                  <a:pt x="548" y="48"/>
                </a:moveTo>
                <a:cubicBezTo>
                  <a:pt x="539" y="51"/>
                  <a:pt x="531" y="54"/>
                  <a:pt x="523" y="57"/>
                </a:cubicBezTo>
                <a:cubicBezTo>
                  <a:pt x="525" y="62"/>
                  <a:pt x="525" y="62"/>
                  <a:pt x="525" y="62"/>
                </a:cubicBezTo>
                <a:cubicBezTo>
                  <a:pt x="533" y="59"/>
                  <a:pt x="541" y="56"/>
                  <a:pt x="550" y="53"/>
                </a:cubicBezTo>
                <a:cubicBezTo>
                  <a:pt x="548" y="48"/>
                  <a:pt x="548" y="48"/>
                  <a:pt x="548" y="48"/>
                </a:cubicBezTo>
                <a:moveTo>
                  <a:pt x="1103" y="48"/>
                </a:moveTo>
                <a:cubicBezTo>
                  <a:pt x="1102" y="53"/>
                  <a:pt x="1102" y="53"/>
                  <a:pt x="1102" y="53"/>
                </a:cubicBezTo>
                <a:cubicBezTo>
                  <a:pt x="1110" y="56"/>
                  <a:pt x="1118" y="59"/>
                  <a:pt x="1127" y="62"/>
                </a:cubicBezTo>
                <a:cubicBezTo>
                  <a:pt x="1129" y="57"/>
                  <a:pt x="1129" y="57"/>
                  <a:pt x="1129" y="57"/>
                </a:cubicBezTo>
                <a:cubicBezTo>
                  <a:pt x="1120" y="54"/>
                  <a:pt x="1112" y="51"/>
                  <a:pt x="1103" y="48"/>
                </a:cubicBezTo>
                <a:moveTo>
                  <a:pt x="498" y="67"/>
                </a:moveTo>
                <a:cubicBezTo>
                  <a:pt x="489" y="71"/>
                  <a:pt x="481" y="75"/>
                  <a:pt x="473" y="78"/>
                </a:cubicBezTo>
                <a:cubicBezTo>
                  <a:pt x="475" y="83"/>
                  <a:pt x="475" y="83"/>
                  <a:pt x="475" y="83"/>
                </a:cubicBezTo>
                <a:cubicBezTo>
                  <a:pt x="483" y="80"/>
                  <a:pt x="492" y="76"/>
                  <a:pt x="500" y="72"/>
                </a:cubicBezTo>
                <a:cubicBezTo>
                  <a:pt x="498" y="67"/>
                  <a:pt x="498" y="67"/>
                  <a:pt x="498" y="67"/>
                </a:cubicBezTo>
                <a:moveTo>
                  <a:pt x="1154" y="68"/>
                </a:moveTo>
                <a:cubicBezTo>
                  <a:pt x="1151" y="72"/>
                  <a:pt x="1151" y="72"/>
                  <a:pt x="1151" y="72"/>
                </a:cubicBezTo>
                <a:cubicBezTo>
                  <a:pt x="1160" y="76"/>
                  <a:pt x="1168" y="80"/>
                  <a:pt x="1176" y="84"/>
                </a:cubicBezTo>
                <a:cubicBezTo>
                  <a:pt x="1178" y="79"/>
                  <a:pt x="1178" y="79"/>
                  <a:pt x="1178" y="79"/>
                </a:cubicBezTo>
                <a:cubicBezTo>
                  <a:pt x="1170" y="75"/>
                  <a:pt x="1162" y="71"/>
                  <a:pt x="1154" y="68"/>
                </a:cubicBezTo>
                <a:moveTo>
                  <a:pt x="449" y="90"/>
                </a:moveTo>
                <a:cubicBezTo>
                  <a:pt x="441" y="94"/>
                  <a:pt x="433" y="99"/>
                  <a:pt x="425" y="103"/>
                </a:cubicBezTo>
                <a:cubicBezTo>
                  <a:pt x="428" y="108"/>
                  <a:pt x="428" y="108"/>
                  <a:pt x="428" y="108"/>
                </a:cubicBezTo>
                <a:cubicBezTo>
                  <a:pt x="436" y="103"/>
                  <a:pt x="443" y="99"/>
                  <a:pt x="451" y="95"/>
                </a:cubicBezTo>
                <a:cubicBezTo>
                  <a:pt x="449" y="90"/>
                  <a:pt x="449" y="90"/>
                  <a:pt x="449" y="90"/>
                </a:cubicBezTo>
                <a:moveTo>
                  <a:pt x="1202" y="91"/>
                </a:moveTo>
                <a:cubicBezTo>
                  <a:pt x="1200" y="95"/>
                  <a:pt x="1200" y="95"/>
                  <a:pt x="1200" y="95"/>
                </a:cubicBezTo>
                <a:cubicBezTo>
                  <a:pt x="1208" y="100"/>
                  <a:pt x="1216" y="104"/>
                  <a:pt x="1224" y="108"/>
                </a:cubicBezTo>
                <a:cubicBezTo>
                  <a:pt x="1226" y="103"/>
                  <a:pt x="1226" y="103"/>
                  <a:pt x="1226" y="103"/>
                </a:cubicBezTo>
                <a:cubicBezTo>
                  <a:pt x="1219" y="99"/>
                  <a:pt x="1210" y="95"/>
                  <a:pt x="1202" y="91"/>
                </a:cubicBezTo>
                <a:moveTo>
                  <a:pt x="402" y="117"/>
                </a:moveTo>
                <a:cubicBezTo>
                  <a:pt x="394" y="121"/>
                  <a:pt x="386" y="126"/>
                  <a:pt x="379" y="131"/>
                </a:cubicBezTo>
                <a:cubicBezTo>
                  <a:pt x="382" y="135"/>
                  <a:pt x="382" y="135"/>
                  <a:pt x="382" y="135"/>
                </a:cubicBezTo>
                <a:cubicBezTo>
                  <a:pt x="389" y="130"/>
                  <a:pt x="397" y="126"/>
                  <a:pt x="405" y="121"/>
                </a:cubicBezTo>
                <a:cubicBezTo>
                  <a:pt x="402" y="117"/>
                  <a:pt x="402" y="117"/>
                  <a:pt x="402" y="117"/>
                </a:cubicBezTo>
                <a:moveTo>
                  <a:pt x="1250" y="117"/>
                </a:moveTo>
                <a:cubicBezTo>
                  <a:pt x="1247" y="122"/>
                  <a:pt x="1247" y="122"/>
                  <a:pt x="1247" y="122"/>
                </a:cubicBezTo>
                <a:cubicBezTo>
                  <a:pt x="1255" y="126"/>
                  <a:pt x="1262" y="131"/>
                  <a:pt x="1270" y="136"/>
                </a:cubicBezTo>
                <a:cubicBezTo>
                  <a:pt x="1273" y="131"/>
                  <a:pt x="1273" y="131"/>
                  <a:pt x="1273" y="131"/>
                </a:cubicBezTo>
                <a:cubicBezTo>
                  <a:pt x="1265" y="126"/>
                  <a:pt x="1257" y="122"/>
                  <a:pt x="1250" y="117"/>
                </a:cubicBezTo>
                <a:moveTo>
                  <a:pt x="357" y="146"/>
                </a:moveTo>
                <a:cubicBezTo>
                  <a:pt x="349" y="151"/>
                  <a:pt x="342" y="156"/>
                  <a:pt x="335" y="161"/>
                </a:cubicBezTo>
                <a:cubicBezTo>
                  <a:pt x="338" y="166"/>
                  <a:pt x="338" y="166"/>
                  <a:pt x="338" y="166"/>
                </a:cubicBezTo>
                <a:cubicBezTo>
                  <a:pt x="345" y="161"/>
                  <a:pt x="352" y="155"/>
                  <a:pt x="360" y="150"/>
                </a:cubicBezTo>
                <a:cubicBezTo>
                  <a:pt x="357" y="146"/>
                  <a:pt x="357" y="146"/>
                  <a:pt x="357" y="146"/>
                </a:cubicBezTo>
                <a:moveTo>
                  <a:pt x="1295" y="146"/>
                </a:moveTo>
                <a:cubicBezTo>
                  <a:pt x="1292" y="151"/>
                  <a:pt x="1292" y="151"/>
                  <a:pt x="1292" y="151"/>
                </a:cubicBezTo>
                <a:cubicBezTo>
                  <a:pt x="1299" y="156"/>
                  <a:pt x="1307" y="161"/>
                  <a:pt x="1314" y="166"/>
                </a:cubicBezTo>
                <a:cubicBezTo>
                  <a:pt x="1317" y="162"/>
                  <a:pt x="1317" y="162"/>
                  <a:pt x="1317" y="162"/>
                </a:cubicBezTo>
                <a:cubicBezTo>
                  <a:pt x="1310" y="157"/>
                  <a:pt x="1303" y="151"/>
                  <a:pt x="1295" y="146"/>
                </a:cubicBezTo>
                <a:moveTo>
                  <a:pt x="313" y="178"/>
                </a:moveTo>
                <a:cubicBezTo>
                  <a:pt x="306" y="183"/>
                  <a:pt x="299" y="189"/>
                  <a:pt x="292" y="195"/>
                </a:cubicBezTo>
                <a:cubicBezTo>
                  <a:pt x="296" y="199"/>
                  <a:pt x="296" y="199"/>
                  <a:pt x="296" y="199"/>
                </a:cubicBezTo>
                <a:cubicBezTo>
                  <a:pt x="303" y="193"/>
                  <a:pt x="310" y="188"/>
                  <a:pt x="317" y="182"/>
                </a:cubicBezTo>
                <a:cubicBezTo>
                  <a:pt x="313" y="178"/>
                  <a:pt x="313" y="178"/>
                  <a:pt x="313" y="178"/>
                </a:cubicBezTo>
                <a:moveTo>
                  <a:pt x="1338" y="179"/>
                </a:moveTo>
                <a:cubicBezTo>
                  <a:pt x="1335" y="183"/>
                  <a:pt x="1335" y="183"/>
                  <a:pt x="1335" y="183"/>
                </a:cubicBezTo>
                <a:cubicBezTo>
                  <a:pt x="1342" y="188"/>
                  <a:pt x="1349" y="194"/>
                  <a:pt x="1356" y="200"/>
                </a:cubicBezTo>
                <a:cubicBezTo>
                  <a:pt x="1359" y="196"/>
                  <a:pt x="1359" y="196"/>
                  <a:pt x="1359" y="196"/>
                </a:cubicBezTo>
                <a:cubicBezTo>
                  <a:pt x="1353" y="190"/>
                  <a:pt x="1346" y="184"/>
                  <a:pt x="1338" y="179"/>
                </a:cubicBezTo>
                <a:moveTo>
                  <a:pt x="272" y="213"/>
                </a:moveTo>
                <a:cubicBezTo>
                  <a:pt x="265" y="219"/>
                  <a:pt x="259" y="225"/>
                  <a:pt x="252" y="231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62" y="229"/>
                  <a:pt x="269" y="223"/>
                  <a:pt x="276" y="217"/>
                </a:cubicBezTo>
                <a:cubicBezTo>
                  <a:pt x="272" y="213"/>
                  <a:pt x="272" y="213"/>
                  <a:pt x="272" y="213"/>
                </a:cubicBezTo>
                <a:moveTo>
                  <a:pt x="1380" y="214"/>
                </a:moveTo>
                <a:cubicBezTo>
                  <a:pt x="1376" y="218"/>
                  <a:pt x="1376" y="218"/>
                  <a:pt x="1376" y="218"/>
                </a:cubicBezTo>
                <a:cubicBezTo>
                  <a:pt x="1383" y="224"/>
                  <a:pt x="1389" y="230"/>
                  <a:pt x="1396" y="236"/>
                </a:cubicBezTo>
                <a:cubicBezTo>
                  <a:pt x="1399" y="232"/>
                  <a:pt x="1399" y="232"/>
                  <a:pt x="1399" y="232"/>
                </a:cubicBezTo>
                <a:cubicBezTo>
                  <a:pt x="1393" y="226"/>
                  <a:pt x="1386" y="220"/>
                  <a:pt x="1380" y="214"/>
                </a:cubicBezTo>
                <a:moveTo>
                  <a:pt x="233" y="250"/>
                </a:moveTo>
                <a:cubicBezTo>
                  <a:pt x="227" y="257"/>
                  <a:pt x="221" y="263"/>
                  <a:pt x="215" y="270"/>
                </a:cubicBezTo>
                <a:cubicBezTo>
                  <a:pt x="219" y="273"/>
                  <a:pt x="219" y="273"/>
                  <a:pt x="219" y="273"/>
                </a:cubicBezTo>
                <a:cubicBezTo>
                  <a:pt x="224" y="267"/>
                  <a:pt x="231" y="260"/>
                  <a:pt x="237" y="254"/>
                </a:cubicBezTo>
                <a:cubicBezTo>
                  <a:pt x="233" y="250"/>
                  <a:pt x="233" y="250"/>
                  <a:pt x="233" y="250"/>
                </a:cubicBezTo>
                <a:moveTo>
                  <a:pt x="1418" y="251"/>
                </a:moveTo>
                <a:cubicBezTo>
                  <a:pt x="1415" y="255"/>
                  <a:pt x="1415" y="255"/>
                  <a:pt x="1415" y="255"/>
                </a:cubicBezTo>
                <a:cubicBezTo>
                  <a:pt x="1421" y="261"/>
                  <a:pt x="1427" y="268"/>
                  <a:pt x="1433" y="274"/>
                </a:cubicBezTo>
                <a:cubicBezTo>
                  <a:pt x="1437" y="271"/>
                  <a:pt x="1437" y="271"/>
                  <a:pt x="1437" y="271"/>
                </a:cubicBezTo>
                <a:cubicBezTo>
                  <a:pt x="1431" y="264"/>
                  <a:pt x="1425" y="258"/>
                  <a:pt x="1418" y="251"/>
                </a:cubicBezTo>
                <a:moveTo>
                  <a:pt x="197" y="290"/>
                </a:moveTo>
                <a:cubicBezTo>
                  <a:pt x="191" y="297"/>
                  <a:pt x="185" y="304"/>
                  <a:pt x="180" y="311"/>
                </a:cubicBezTo>
                <a:cubicBezTo>
                  <a:pt x="184" y="314"/>
                  <a:pt x="184" y="314"/>
                  <a:pt x="184" y="314"/>
                </a:cubicBezTo>
                <a:cubicBezTo>
                  <a:pt x="189" y="307"/>
                  <a:pt x="195" y="300"/>
                  <a:pt x="201" y="294"/>
                </a:cubicBezTo>
                <a:cubicBezTo>
                  <a:pt x="197" y="290"/>
                  <a:pt x="197" y="290"/>
                  <a:pt x="197" y="290"/>
                </a:cubicBezTo>
                <a:moveTo>
                  <a:pt x="1455" y="291"/>
                </a:moveTo>
                <a:cubicBezTo>
                  <a:pt x="1451" y="295"/>
                  <a:pt x="1451" y="295"/>
                  <a:pt x="1451" y="295"/>
                </a:cubicBezTo>
                <a:cubicBezTo>
                  <a:pt x="1456" y="301"/>
                  <a:pt x="1462" y="308"/>
                  <a:pt x="1468" y="315"/>
                </a:cubicBezTo>
                <a:cubicBezTo>
                  <a:pt x="1472" y="312"/>
                  <a:pt x="1472" y="312"/>
                  <a:pt x="1472" y="312"/>
                </a:cubicBezTo>
                <a:cubicBezTo>
                  <a:pt x="1466" y="305"/>
                  <a:pt x="1460" y="298"/>
                  <a:pt x="1455" y="291"/>
                </a:cubicBezTo>
                <a:moveTo>
                  <a:pt x="163" y="332"/>
                </a:moveTo>
                <a:cubicBezTo>
                  <a:pt x="158" y="340"/>
                  <a:pt x="152" y="347"/>
                  <a:pt x="147" y="354"/>
                </a:cubicBezTo>
                <a:cubicBezTo>
                  <a:pt x="152" y="357"/>
                  <a:pt x="152" y="357"/>
                  <a:pt x="152" y="357"/>
                </a:cubicBezTo>
                <a:cubicBezTo>
                  <a:pt x="157" y="350"/>
                  <a:pt x="162" y="343"/>
                  <a:pt x="167" y="336"/>
                </a:cubicBezTo>
                <a:cubicBezTo>
                  <a:pt x="163" y="332"/>
                  <a:pt x="163" y="332"/>
                  <a:pt x="163" y="332"/>
                </a:cubicBezTo>
                <a:moveTo>
                  <a:pt x="1488" y="333"/>
                </a:moveTo>
                <a:cubicBezTo>
                  <a:pt x="1484" y="337"/>
                  <a:pt x="1484" y="337"/>
                  <a:pt x="1484" y="337"/>
                </a:cubicBezTo>
                <a:cubicBezTo>
                  <a:pt x="1489" y="344"/>
                  <a:pt x="1494" y="351"/>
                  <a:pt x="1499" y="358"/>
                </a:cubicBezTo>
                <a:cubicBezTo>
                  <a:pt x="1504" y="355"/>
                  <a:pt x="1504" y="355"/>
                  <a:pt x="1504" y="355"/>
                </a:cubicBezTo>
                <a:cubicBezTo>
                  <a:pt x="1499" y="348"/>
                  <a:pt x="1493" y="341"/>
                  <a:pt x="1488" y="333"/>
                </a:cubicBezTo>
                <a:moveTo>
                  <a:pt x="132" y="377"/>
                </a:moveTo>
                <a:cubicBezTo>
                  <a:pt x="127" y="384"/>
                  <a:pt x="123" y="392"/>
                  <a:pt x="118" y="400"/>
                </a:cubicBezTo>
                <a:cubicBezTo>
                  <a:pt x="123" y="402"/>
                  <a:pt x="123" y="402"/>
                  <a:pt x="123" y="402"/>
                </a:cubicBezTo>
                <a:cubicBezTo>
                  <a:pt x="127" y="395"/>
                  <a:pt x="132" y="387"/>
                  <a:pt x="137" y="380"/>
                </a:cubicBezTo>
                <a:cubicBezTo>
                  <a:pt x="132" y="377"/>
                  <a:pt x="132" y="377"/>
                  <a:pt x="132" y="377"/>
                </a:cubicBezTo>
                <a:moveTo>
                  <a:pt x="1519" y="378"/>
                </a:moveTo>
                <a:cubicBezTo>
                  <a:pt x="1514" y="381"/>
                  <a:pt x="1514" y="381"/>
                  <a:pt x="1514" y="381"/>
                </a:cubicBezTo>
                <a:cubicBezTo>
                  <a:pt x="1519" y="388"/>
                  <a:pt x="1524" y="396"/>
                  <a:pt x="1528" y="403"/>
                </a:cubicBezTo>
                <a:cubicBezTo>
                  <a:pt x="1533" y="401"/>
                  <a:pt x="1533" y="401"/>
                  <a:pt x="1533" y="401"/>
                </a:cubicBezTo>
                <a:cubicBezTo>
                  <a:pt x="1528" y="393"/>
                  <a:pt x="1524" y="385"/>
                  <a:pt x="1519" y="378"/>
                </a:cubicBezTo>
                <a:moveTo>
                  <a:pt x="104" y="423"/>
                </a:moveTo>
                <a:cubicBezTo>
                  <a:pt x="100" y="431"/>
                  <a:pt x="96" y="439"/>
                  <a:pt x="92" y="447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100" y="441"/>
                  <a:pt x="105" y="433"/>
                  <a:pt x="109" y="426"/>
                </a:cubicBezTo>
                <a:cubicBezTo>
                  <a:pt x="104" y="423"/>
                  <a:pt x="104" y="423"/>
                  <a:pt x="104" y="423"/>
                </a:cubicBezTo>
                <a:moveTo>
                  <a:pt x="1547" y="424"/>
                </a:moveTo>
                <a:cubicBezTo>
                  <a:pt x="1542" y="427"/>
                  <a:pt x="1542" y="427"/>
                  <a:pt x="1542" y="427"/>
                </a:cubicBezTo>
                <a:cubicBezTo>
                  <a:pt x="1546" y="434"/>
                  <a:pt x="1550" y="442"/>
                  <a:pt x="1555" y="450"/>
                </a:cubicBezTo>
                <a:cubicBezTo>
                  <a:pt x="1559" y="448"/>
                  <a:pt x="1559" y="448"/>
                  <a:pt x="1559" y="448"/>
                </a:cubicBezTo>
                <a:cubicBezTo>
                  <a:pt x="1555" y="440"/>
                  <a:pt x="1551" y="432"/>
                  <a:pt x="1547" y="424"/>
                </a:cubicBezTo>
                <a:moveTo>
                  <a:pt x="80" y="471"/>
                </a:moveTo>
                <a:cubicBezTo>
                  <a:pt x="76" y="479"/>
                  <a:pt x="72" y="487"/>
                  <a:pt x="68" y="496"/>
                </a:cubicBezTo>
                <a:cubicBezTo>
                  <a:pt x="73" y="498"/>
                  <a:pt x="73" y="498"/>
                  <a:pt x="73" y="498"/>
                </a:cubicBezTo>
                <a:cubicBezTo>
                  <a:pt x="77" y="490"/>
                  <a:pt x="81" y="481"/>
                  <a:pt x="85" y="473"/>
                </a:cubicBezTo>
                <a:cubicBezTo>
                  <a:pt x="80" y="471"/>
                  <a:pt x="80" y="471"/>
                  <a:pt x="80" y="471"/>
                </a:cubicBezTo>
                <a:moveTo>
                  <a:pt x="1571" y="472"/>
                </a:moveTo>
                <a:cubicBezTo>
                  <a:pt x="1566" y="474"/>
                  <a:pt x="1566" y="474"/>
                  <a:pt x="1566" y="474"/>
                </a:cubicBezTo>
                <a:cubicBezTo>
                  <a:pt x="1570" y="482"/>
                  <a:pt x="1574" y="490"/>
                  <a:pt x="1577" y="498"/>
                </a:cubicBezTo>
                <a:cubicBezTo>
                  <a:pt x="1582" y="496"/>
                  <a:pt x="1582" y="496"/>
                  <a:pt x="1582" y="496"/>
                </a:cubicBezTo>
                <a:cubicBezTo>
                  <a:pt x="1579" y="488"/>
                  <a:pt x="1575" y="480"/>
                  <a:pt x="1571" y="472"/>
                </a:cubicBezTo>
                <a:moveTo>
                  <a:pt x="58" y="521"/>
                </a:moveTo>
                <a:cubicBezTo>
                  <a:pt x="55" y="529"/>
                  <a:pt x="52" y="537"/>
                  <a:pt x="49" y="546"/>
                </a:cubicBezTo>
                <a:cubicBezTo>
                  <a:pt x="54" y="548"/>
                  <a:pt x="54" y="548"/>
                  <a:pt x="54" y="548"/>
                </a:cubicBezTo>
                <a:cubicBezTo>
                  <a:pt x="57" y="539"/>
                  <a:pt x="60" y="531"/>
                  <a:pt x="63" y="523"/>
                </a:cubicBezTo>
                <a:cubicBezTo>
                  <a:pt x="58" y="521"/>
                  <a:pt x="58" y="521"/>
                  <a:pt x="58" y="521"/>
                </a:cubicBezTo>
                <a:moveTo>
                  <a:pt x="1593" y="521"/>
                </a:moveTo>
                <a:cubicBezTo>
                  <a:pt x="1588" y="523"/>
                  <a:pt x="1588" y="523"/>
                  <a:pt x="1588" y="523"/>
                </a:cubicBezTo>
                <a:cubicBezTo>
                  <a:pt x="1591" y="531"/>
                  <a:pt x="1594" y="540"/>
                  <a:pt x="1597" y="548"/>
                </a:cubicBezTo>
                <a:cubicBezTo>
                  <a:pt x="1602" y="546"/>
                  <a:pt x="1602" y="546"/>
                  <a:pt x="1602" y="546"/>
                </a:cubicBezTo>
                <a:cubicBezTo>
                  <a:pt x="1599" y="538"/>
                  <a:pt x="1596" y="529"/>
                  <a:pt x="1593" y="521"/>
                </a:cubicBezTo>
                <a:moveTo>
                  <a:pt x="40" y="571"/>
                </a:moveTo>
                <a:cubicBezTo>
                  <a:pt x="37" y="580"/>
                  <a:pt x="34" y="589"/>
                  <a:pt x="32" y="597"/>
                </a:cubicBezTo>
                <a:cubicBezTo>
                  <a:pt x="37" y="599"/>
                  <a:pt x="37" y="599"/>
                  <a:pt x="37" y="599"/>
                </a:cubicBezTo>
                <a:cubicBezTo>
                  <a:pt x="40" y="590"/>
                  <a:pt x="42" y="581"/>
                  <a:pt x="45" y="573"/>
                </a:cubicBezTo>
                <a:cubicBezTo>
                  <a:pt x="40" y="571"/>
                  <a:pt x="40" y="571"/>
                  <a:pt x="40" y="571"/>
                </a:cubicBezTo>
                <a:moveTo>
                  <a:pt x="1611" y="572"/>
                </a:moveTo>
                <a:cubicBezTo>
                  <a:pt x="1606" y="573"/>
                  <a:pt x="1606" y="573"/>
                  <a:pt x="1606" y="573"/>
                </a:cubicBezTo>
                <a:cubicBezTo>
                  <a:pt x="1608" y="582"/>
                  <a:pt x="1611" y="590"/>
                  <a:pt x="1613" y="599"/>
                </a:cubicBezTo>
                <a:cubicBezTo>
                  <a:pt x="1619" y="598"/>
                  <a:pt x="1619" y="598"/>
                  <a:pt x="1619" y="598"/>
                </a:cubicBezTo>
                <a:cubicBezTo>
                  <a:pt x="1616" y="589"/>
                  <a:pt x="1614" y="580"/>
                  <a:pt x="1611" y="572"/>
                </a:cubicBezTo>
                <a:moveTo>
                  <a:pt x="25" y="623"/>
                </a:moveTo>
                <a:cubicBezTo>
                  <a:pt x="23" y="632"/>
                  <a:pt x="21" y="641"/>
                  <a:pt x="19" y="650"/>
                </a:cubicBezTo>
                <a:cubicBezTo>
                  <a:pt x="24" y="651"/>
                  <a:pt x="24" y="651"/>
                  <a:pt x="24" y="651"/>
                </a:cubicBezTo>
                <a:cubicBezTo>
                  <a:pt x="26" y="642"/>
                  <a:pt x="28" y="633"/>
                  <a:pt x="30" y="625"/>
                </a:cubicBezTo>
                <a:cubicBezTo>
                  <a:pt x="25" y="623"/>
                  <a:pt x="25" y="623"/>
                  <a:pt x="25" y="623"/>
                </a:cubicBezTo>
                <a:moveTo>
                  <a:pt x="1626" y="624"/>
                </a:moveTo>
                <a:cubicBezTo>
                  <a:pt x="1620" y="625"/>
                  <a:pt x="1620" y="625"/>
                  <a:pt x="1620" y="625"/>
                </a:cubicBezTo>
                <a:cubicBezTo>
                  <a:pt x="1623" y="633"/>
                  <a:pt x="1625" y="642"/>
                  <a:pt x="1627" y="651"/>
                </a:cubicBezTo>
                <a:cubicBezTo>
                  <a:pt x="1632" y="650"/>
                  <a:pt x="1632" y="650"/>
                  <a:pt x="1632" y="650"/>
                </a:cubicBezTo>
                <a:cubicBezTo>
                  <a:pt x="1630" y="641"/>
                  <a:pt x="1628" y="632"/>
                  <a:pt x="1626" y="624"/>
                </a:cubicBezTo>
                <a:moveTo>
                  <a:pt x="14" y="676"/>
                </a:moveTo>
                <a:cubicBezTo>
                  <a:pt x="12" y="685"/>
                  <a:pt x="11" y="694"/>
                  <a:pt x="9" y="703"/>
                </a:cubicBezTo>
                <a:cubicBezTo>
                  <a:pt x="15" y="703"/>
                  <a:pt x="15" y="703"/>
                  <a:pt x="15" y="703"/>
                </a:cubicBezTo>
                <a:cubicBezTo>
                  <a:pt x="16" y="695"/>
                  <a:pt x="17" y="686"/>
                  <a:pt x="19" y="677"/>
                </a:cubicBezTo>
                <a:cubicBezTo>
                  <a:pt x="14" y="676"/>
                  <a:pt x="14" y="676"/>
                  <a:pt x="14" y="676"/>
                </a:cubicBezTo>
                <a:moveTo>
                  <a:pt x="1637" y="676"/>
                </a:moveTo>
                <a:cubicBezTo>
                  <a:pt x="1632" y="677"/>
                  <a:pt x="1632" y="677"/>
                  <a:pt x="1632" y="677"/>
                </a:cubicBezTo>
                <a:cubicBezTo>
                  <a:pt x="1633" y="686"/>
                  <a:pt x="1635" y="695"/>
                  <a:pt x="1636" y="704"/>
                </a:cubicBezTo>
                <a:cubicBezTo>
                  <a:pt x="1641" y="703"/>
                  <a:pt x="1641" y="703"/>
                  <a:pt x="1641" y="703"/>
                </a:cubicBezTo>
                <a:cubicBezTo>
                  <a:pt x="1640" y="694"/>
                  <a:pt x="1639" y="685"/>
                  <a:pt x="1637" y="676"/>
                </a:cubicBezTo>
                <a:moveTo>
                  <a:pt x="6" y="729"/>
                </a:moveTo>
                <a:cubicBezTo>
                  <a:pt x="5" y="738"/>
                  <a:pt x="4" y="747"/>
                  <a:pt x="3" y="756"/>
                </a:cubicBezTo>
                <a:cubicBezTo>
                  <a:pt x="3" y="756"/>
                  <a:pt x="3" y="756"/>
                  <a:pt x="3" y="756"/>
                </a:cubicBezTo>
                <a:cubicBezTo>
                  <a:pt x="9" y="757"/>
                  <a:pt x="9" y="757"/>
                  <a:pt x="9" y="757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7"/>
                  <a:pt x="10" y="739"/>
                  <a:pt x="11" y="730"/>
                </a:cubicBezTo>
                <a:cubicBezTo>
                  <a:pt x="6" y="729"/>
                  <a:pt x="6" y="729"/>
                  <a:pt x="6" y="729"/>
                </a:cubicBezTo>
                <a:moveTo>
                  <a:pt x="1645" y="730"/>
                </a:moveTo>
                <a:cubicBezTo>
                  <a:pt x="1640" y="730"/>
                  <a:pt x="1640" y="730"/>
                  <a:pt x="1640" y="730"/>
                </a:cubicBezTo>
                <a:cubicBezTo>
                  <a:pt x="1641" y="739"/>
                  <a:pt x="1642" y="748"/>
                  <a:pt x="1642" y="757"/>
                </a:cubicBezTo>
                <a:cubicBezTo>
                  <a:pt x="1648" y="756"/>
                  <a:pt x="1648" y="756"/>
                  <a:pt x="1648" y="756"/>
                </a:cubicBezTo>
                <a:cubicBezTo>
                  <a:pt x="1647" y="748"/>
                  <a:pt x="1646" y="739"/>
                  <a:pt x="1645" y="730"/>
                </a:cubicBezTo>
                <a:moveTo>
                  <a:pt x="1" y="783"/>
                </a:moveTo>
                <a:cubicBezTo>
                  <a:pt x="1" y="792"/>
                  <a:pt x="1" y="801"/>
                  <a:pt x="0" y="810"/>
                </a:cubicBezTo>
                <a:cubicBezTo>
                  <a:pt x="6" y="810"/>
                  <a:pt x="6" y="810"/>
                  <a:pt x="6" y="810"/>
                </a:cubicBezTo>
                <a:cubicBezTo>
                  <a:pt x="6" y="801"/>
                  <a:pt x="6" y="792"/>
                  <a:pt x="7" y="783"/>
                </a:cubicBezTo>
                <a:cubicBezTo>
                  <a:pt x="1" y="783"/>
                  <a:pt x="1" y="783"/>
                  <a:pt x="1" y="783"/>
                </a:cubicBezTo>
                <a:moveTo>
                  <a:pt x="1649" y="783"/>
                </a:moveTo>
                <a:cubicBezTo>
                  <a:pt x="1644" y="784"/>
                  <a:pt x="1644" y="784"/>
                  <a:pt x="1644" y="784"/>
                </a:cubicBezTo>
                <a:cubicBezTo>
                  <a:pt x="1644" y="793"/>
                  <a:pt x="1645" y="802"/>
                  <a:pt x="1645" y="810"/>
                </a:cubicBezTo>
                <a:cubicBezTo>
                  <a:pt x="1650" y="810"/>
                  <a:pt x="1650" y="810"/>
                  <a:pt x="1650" y="810"/>
                </a:cubicBezTo>
                <a:cubicBezTo>
                  <a:pt x="1650" y="801"/>
                  <a:pt x="1650" y="792"/>
                  <a:pt x="1649" y="783"/>
                </a:cubicBezTo>
                <a:moveTo>
                  <a:pt x="6" y="837"/>
                </a:moveTo>
                <a:cubicBezTo>
                  <a:pt x="0" y="837"/>
                  <a:pt x="0" y="837"/>
                  <a:pt x="0" y="837"/>
                </a:cubicBezTo>
                <a:cubicBezTo>
                  <a:pt x="1" y="846"/>
                  <a:pt x="1" y="855"/>
                  <a:pt x="1" y="864"/>
                </a:cubicBezTo>
                <a:cubicBezTo>
                  <a:pt x="7" y="864"/>
                  <a:pt x="7" y="864"/>
                  <a:pt x="7" y="864"/>
                </a:cubicBezTo>
                <a:cubicBezTo>
                  <a:pt x="6" y="855"/>
                  <a:pt x="6" y="846"/>
                  <a:pt x="6" y="837"/>
                </a:cubicBezTo>
                <a:moveTo>
                  <a:pt x="1645" y="837"/>
                </a:moveTo>
                <a:cubicBezTo>
                  <a:pt x="1645" y="846"/>
                  <a:pt x="1644" y="855"/>
                  <a:pt x="1644" y="864"/>
                </a:cubicBezTo>
                <a:cubicBezTo>
                  <a:pt x="1649" y="864"/>
                  <a:pt x="1649" y="864"/>
                  <a:pt x="1649" y="864"/>
                </a:cubicBezTo>
                <a:cubicBezTo>
                  <a:pt x="1650" y="855"/>
                  <a:pt x="1650" y="846"/>
                  <a:pt x="1650" y="837"/>
                </a:cubicBezTo>
                <a:cubicBezTo>
                  <a:pt x="1645" y="837"/>
                  <a:pt x="1645" y="837"/>
                  <a:pt x="1645" y="837"/>
                </a:cubicBezTo>
                <a:moveTo>
                  <a:pt x="8" y="890"/>
                </a:moveTo>
                <a:cubicBezTo>
                  <a:pt x="3" y="891"/>
                  <a:pt x="3" y="891"/>
                  <a:pt x="3" y="891"/>
                </a:cubicBezTo>
                <a:cubicBezTo>
                  <a:pt x="4" y="900"/>
                  <a:pt x="5" y="909"/>
                  <a:pt x="6" y="918"/>
                </a:cubicBezTo>
                <a:cubicBezTo>
                  <a:pt x="11" y="917"/>
                  <a:pt x="11" y="917"/>
                  <a:pt x="11" y="917"/>
                </a:cubicBezTo>
                <a:cubicBezTo>
                  <a:pt x="10" y="908"/>
                  <a:pt x="9" y="899"/>
                  <a:pt x="8" y="890"/>
                </a:cubicBezTo>
                <a:moveTo>
                  <a:pt x="1642" y="891"/>
                </a:moveTo>
                <a:cubicBezTo>
                  <a:pt x="1642" y="892"/>
                  <a:pt x="1642" y="892"/>
                  <a:pt x="1642" y="892"/>
                </a:cubicBezTo>
                <a:cubicBezTo>
                  <a:pt x="1641" y="901"/>
                  <a:pt x="1640" y="910"/>
                  <a:pt x="1639" y="919"/>
                </a:cubicBezTo>
                <a:cubicBezTo>
                  <a:pt x="1645" y="919"/>
                  <a:pt x="1645" y="919"/>
                  <a:pt x="1645" y="919"/>
                </a:cubicBezTo>
                <a:cubicBezTo>
                  <a:pt x="1646" y="911"/>
                  <a:pt x="1647" y="902"/>
                  <a:pt x="1647" y="893"/>
                </a:cubicBezTo>
                <a:cubicBezTo>
                  <a:pt x="1648" y="891"/>
                  <a:pt x="1648" y="891"/>
                  <a:pt x="1648" y="891"/>
                </a:cubicBezTo>
                <a:cubicBezTo>
                  <a:pt x="1642" y="891"/>
                  <a:pt x="1642" y="891"/>
                  <a:pt x="1642" y="891"/>
                </a:cubicBezTo>
                <a:moveTo>
                  <a:pt x="14" y="944"/>
                </a:moveTo>
                <a:cubicBezTo>
                  <a:pt x="9" y="944"/>
                  <a:pt x="9" y="944"/>
                  <a:pt x="9" y="944"/>
                </a:cubicBezTo>
                <a:cubicBezTo>
                  <a:pt x="10" y="953"/>
                  <a:pt x="12" y="962"/>
                  <a:pt x="13" y="971"/>
                </a:cubicBezTo>
                <a:cubicBezTo>
                  <a:pt x="19" y="970"/>
                  <a:pt x="19" y="970"/>
                  <a:pt x="19" y="970"/>
                </a:cubicBezTo>
                <a:cubicBezTo>
                  <a:pt x="17" y="962"/>
                  <a:pt x="16" y="953"/>
                  <a:pt x="14" y="944"/>
                </a:cubicBezTo>
                <a:moveTo>
                  <a:pt x="1636" y="945"/>
                </a:moveTo>
                <a:cubicBezTo>
                  <a:pt x="1634" y="954"/>
                  <a:pt x="1633" y="963"/>
                  <a:pt x="1631" y="972"/>
                </a:cubicBezTo>
                <a:cubicBezTo>
                  <a:pt x="1637" y="973"/>
                  <a:pt x="1637" y="973"/>
                  <a:pt x="1637" y="973"/>
                </a:cubicBezTo>
                <a:cubicBezTo>
                  <a:pt x="1638" y="964"/>
                  <a:pt x="1640" y="955"/>
                  <a:pt x="1641" y="946"/>
                </a:cubicBezTo>
                <a:cubicBezTo>
                  <a:pt x="1636" y="945"/>
                  <a:pt x="1636" y="945"/>
                  <a:pt x="1636" y="945"/>
                </a:cubicBezTo>
                <a:moveTo>
                  <a:pt x="24" y="996"/>
                </a:moveTo>
                <a:cubicBezTo>
                  <a:pt x="19" y="998"/>
                  <a:pt x="19" y="998"/>
                  <a:pt x="19" y="998"/>
                </a:cubicBezTo>
                <a:cubicBezTo>
                  <a:pt x="21" y="1006"/>
                  <a:pt x="23" y="1015"/>
                  <a:pt x="25" y="1024"/>
                </a:cubicBezTo>
                <a:cubicBezTo>
                  <a:pt x="30" y="1023"/>
                  <a:pt x="30" y="1023"/>
                  <a:pt x="30" y="1023"/>
                </a:cubicBezTo>
                <a:cubicBezTo>
                  <a:pt x="28" y="1014"/>
                  <a:pt x="26" y="1005"/>
                  <a:pt x="24" y="996"/>
                </a:cubicBezTo>
                <a:moveTo>
                  <a:pt x="1626" y="998"/>
                </a:moveTo>
                <a:cubicBezTo>
                  <a:pt x="1624" y="1007"/>
                  <a:pt x="1622" y="1016"/>
                  <a:pt x="1620" y="1024"/>
                </a:cubicBezTo>
                <a:cubicBezTo>
                  <a:pt x="1625" y="1026"/>
                  <a:pt x="1625" y="1026"/>
                  <a:pt x="1625" y="1026"/>
                </a:cubicBezTo>
                <a:cubicBezTo>
                  <a:pt x="1628" y="1017"/>
                  <a:pt x="1630" y="1008"/>
                  <a:pt x="1631" y="999"/>
                </a:cubicBezTo>
                <a:cubicBezTo>
                  <a:pt x="1626" y="998"/>
                  <a:pt x="1626" y="998"/>
                  <a:pt x="1626" y="998"/>
                </a:cubicBezTo>
                <a:moveTo>
                  <a:pt x="37" y="1048"/>
                </a:moveTo>
                <a:cubicBezTo>
                  <a:pt x="32" y="1050"/>
                  <a:pt x="32" y="1050"/>
                  <a:pt x="32" y="1050"/>
                </a:cubicBezTo>
                <a:cubicBezTo>
                  <a:pt x="34" y="1058"/>
                  <a:pt x="37" y="1067"/>
                  <a:pt x="39" y="1076"/>
                </a:cubicBezTo>
                <a:cubicBezTo>
                  <a:pt x="45" y="1074"/>
                  <a:pt x="45" y="1074"/>
                  <a:pt x="45" y="1074"/>
                </a:cubicBezTo>
                <a:cubicBezTo>
                  <a:pt x="42" y="1066"/>
                  <a:pt x="39" y="1057"/>
                  <a:pt x="37" y="1048"/>
                </a:cubicBezTo>
                <a:moveTo>
                  <a:pt x="1613" y="1050"/>
                </a:moveTo>
                <a:cubicBezTo>
                  <a:pt x="1611" y="1059"/>
                  <a:pt x="1608" y="1067"/>
                  <a:pt x="1605" y="1076"/>
                </a:cubicBezTo>
                <a:cubicBezTo>
                  <a:pt x="1610" y="1077"/>
                  <a:pt x="1610" y="1077"/>
                  <a:pt x="1610" y="1077"/>
                </a:cubicBezTo>
                <a:cubicBezTo>
                  <a:pt x="1613" y="1069"/>
                  <a:pt x="1616" y="1060"/>
                  <a:pt x="1618" y="1052"/>
                </a:cubicBezTo>
                <a:cubicBezTo>
                  <a:pt x="1613" y="1050"/>
                  <a:pt x="1613" y="1050"/>
                  <a:pt x="1613" y="1050"/>
                </a:cubicBezTo>
                <a:moveTo>
                  <a:pt x="53" y="1099"/>
                </a:moveTo>
                <a:cubicBezTo>
                  <a:pt x="48" y="1101"/>
                  <a:pt x="48" y="1101"/>
                  <a:pt x="48" y="1101"/>
                </a:cubicBezTo>
                <a:cubicBezTo>
                  <a:pt x="51" y="1109"/>
                  <a:pt x="54" y="1118"/>
                  <a:pt x="58" y="1126"/>
                </a:cubicBezTo>
                <a:cubicBezTo>
                  <a:pt x="63" y="1124"/>
                  <a:pt x="63" y="1124"/>
                  <a:pt x="63" y="1124"/>
                </a:cubicBezTo>
                <a:cubicBezTo>
                  <a:pt x="59" y="1116"/>
                  <a:pt x="56" y="1108"/>
                  <a:pt x="53" y="1099"/>
                </a:cubicBezTo>
                <a:moveTo>
                  <a:pt x="1597" y="1101"/>
                </a:moveTo>
                <a:cubicBezTo>
                  <a:pt x="1594" y="1109"/>
                  <a:pt x="1591" y="1118"/>
                  <a:pt x="1587" y="1126"/>
                </a:cubicBezTo>
                <a:cubicBezTo>
                  <a:pt x="1592" y="1128"/>
                  <a:pt x="1592" y="1128"/>
                  <a:pt x="1592" y="1128"/>
                </a:cubicBezTo>
                <a:cubicBezTo>
                  <a:pt x="1596" y="1120"/>
                  <a:pt x="1599" y="1111"/>
                  <a:pt x="1602" y="1103"/>
                </a:cubicBezTo>
                <a:cubicBezTo>
                  <a:pt x="1597" y="1101"/>
                  <a:pt x="1597" y="1101"/>
                  <a:pt x="1597" y="1101"/>
                </a:cubicBezTo>
                <a:moveTo>
                  <a:pt x="73" y="1149"/>
                </a:moveTo>
                <a:cubicBezTo>
                  <a:pt x="68" y="1151"/>
                  <a:pt x="68" y="1151"/>
                  <a:pt x="68" y="1151"/>
                </a:cubicBezTo>
                <a:cubicBezTo>
                  <a:pt x="72" y="1159"/>
                  <a:pt x="75" y="1168"/>
                  <a:pt x="79" y="1176"/>
                </a:cubicBezTo>
                <a:cubicBezTo>
                  <a:pt x="84" y="1173"/>
                  <a:pt x="84" y="1173"/>
                  <a:pt x="84" y="1173"/>
                </a:cubicBezTo>
                <a:cubicBezTo>
                  <a:pt x="80" y="1165"/>
                  <a:pt x="76" y="1157"/>
                  <a:pt x="73" y="1149"/>
                </a:cubicBezTo>
                <a:moveTo>
                  <a:pt x="1577" y="1151"/>
                </a:moveTo>
                <a:cubicBezTo>
                  <a:pt x="1573" y="1159"/>
                  <a:pt x="1570" y="1167"/>
                  <a:pt x="1566" y="1175"/>
                </a:cubicBezTo>
                <a:cubicBezTo>
                  <a:pt x="1571" y="1178"/>
                  <a:pt x="1571" y="1178"/>
                  <a:pt x="1571" y="1178"/>
                </a:cubicBezTo>
                <a:cubicBezTo>
                  <a:pt x="1575" y="1170"/>
                  <a:pt x="1578" y="1161"/>
                  <a:pt x="1582" y="1153"/>
                </a:cubicBezTo>
                <a:cubicBezTo>
                  <a:pt x="1577" y="1151"/>
                  <a:pt x="1577" y="1151"/>
                  <a:pt x="1577" y="1151"/>
                </a:cubicBezTo>
                <a:moveTo>
                  <a:pt x="96" y="1197"/>
                </a:moveTo>
                <a:cubicBezTo>
                  <a:pt x="91" y="1200"/>
                  <a:pt x="91" y="1200"/>
                  <a:pt x="91" y="1200"/>
                </a:cubicBezTo>
                <a:cubicBezTo>
                  <a:pt x="95" y="1208"/>
                  <a:pt x="99" y="1216"/>
                  <a:pt x="104" y="1224"/>
                </a:cubicBezTo>
                <a:cubicBezTo>
                  <a:pt x="108" y="1221"/>
                  <a:pt x="108" y="1221"/>
                  <a:pt x="108" y="1221"/>
                </a:cubicBezTo>
                <a:cubicBezTo>
                  <a:pt x="104" y="1213"/>
                  <a:pt x="100" y="1205"/>
                  <a:pt x="96" y="1197"/>
                </a:cubicBezTo>
                <a:moveTo>
                  <a:pt x="1554" y="1199"/>
                </a:moveTo>
                <a:cubicBezTo>
                  <a:pt x="1550" y="1207"/>
                  <a:pt x="1545" y="1215"/>
                  <a:pt x="1541" y="1223"/>
                </a:cubicBezTo>
                <a:cubicBezTo>
                  <a:pt x="1546" y="1226"/>
                  <a:pt x="1546" y="1226"/>
                  <a:pt x="1546" y="1226"/>
                </a:cubicBezTo>
                <a:cubicBezTo>
                  <a:pt x="1550" y="1218"/>
                  <a:pt x="1555" y="1210"/>
                  <a:pt x="1559" y="1202"/>
                </a:cubicBezTo>
                <a:cubicBezTo>
                  <a:pt x="1554" y="1199"/>
                  <a:pt x="1554" y="1199"/>
                  <a:pt x="1554" y="1199"/>
                </a:cubicBezTo>
                <a:moveTo>
                  <a:pt x="122" y="1244"/>
                </a:moveTo>
                <a:cubicBezTo>
                  <a:pt x="117" y="1247"/>
                  <a:pt x="117" y="1247"/>
                  <a:pt x="117" y="1247"/>
                </a:cubicBezTo>
                <a:cubicBezTo>
                  <a:pt x="122" y="1255"/>
                  <a:pt x="126" y="1262"/>
                  <a:pt x="131" y="1270"/>
                </a:cubicBezTo>
                <a:cubicBezTo>
                  <a:pt x="136" y="1267"/>
                  <a:pt x="136" y="1267"/>
                  <a:pt x="136" y="1267"/>
                </a:cubicBezTo>
                <a:cubicBezTo>
                  <a:pt x="131" y="1259"/>
                  <a:pt x="126" y="1252"/>
                  <a:pt x="122" y="1244"/>
                </a:cubicBezTo>
                <a:moveTo>
                  <a:pt x="1528" y="1246"/>
                </a:moveTo>
                <a:cubicBezTo>
                  <a:pt x="1523" y="1254"/>
                  <a:pt x="1518" y="1262"/>
                  <a:pt x="1513" y="1269"/>
                </a:cubicBezTo>
                <a:cubicBezTo>
                  <a:pt x="1518" y="1272"/>
                  <a:pt x="1518" y="1272"/>
                  <a:pt x="1518" y="1272"/>
                </a:cubicBezTo>
                <a:cubicBezTo>
                  <a:pt x="1523" y="1264"/>
                  <a:pt x="1528" y="1257"/>
                  <a:pt x="1532" y="1249"/>
                </a:cubicBezTo>
                <a:cubicBezTo>
                  <a:pt x="1528" y="1246"/>
                  <a:pt x="1528" y="1246"/>
                  <a:pt x="1528" y="1246"/>
                </a:cubicBezTo>
                <a:moveTo>
                  <a:pt x="151" y="1289"/>
                </a:moveTo>
                <a:cubicBezTo>
                  <a:pt x="146" y="1292"/>
                  <a:pt x="146" y="1292"/>
                  <a:pt x="146" y="1292"/>
                </a:cubicBezTo>
                <a:cubicBezTo>
                  <a:pt x="151" y="1300"/>
                  <a:pt x="157" y="1307"/>
                  <a:pt x="162" y="1314"/>
                </a:cubicBezTo>
                <a:cubicBezTo>
                  <a:pt x="166" y="1311"/>
                  <a:pt x="166" y="1311"/>
                  <a:pt x="166" y="1311"/>
                </a:cubicBezTo>
                <a:cubicBezTo>
                  <a:pt x="161" y="1304"/>
                  <a:pt x="156" y="1296"/>
                  <a:pt x="151" y="1289"/>
                </a:cubicBezTo>
                <a:moveTo>
                  <a:pt x="1498" y="1291"/>
                </a:moveTo>
                <a:cubicBezTo>
                  <a:pt x="1493" y="1299"/>
                  <a:pt x="1488" y="1306"/>
                  <a:pt x="1483" y="1313"/>
                </a:cubicBezTo>
                <a:cubicBezTo>
                  <a:pt x="1487" y="1316"/>
                  <a:pt x="1487" y="1316"/>
                  <a:pt x="1487" y="1316"/>
                </a:cubicBezTo>
                <a:cubicBezTo>
                  <a:pt x="1492" y="1309"/>
                  <a:pt x="1498" y="1302"/>
                  <a:pt x="1503" y="1294"/>
                </a:cubicBezTo>
                <a:cubicBezTo>
                  <a:pt x="1498" y="1291"/>
                  <a:pt x="1498" y="1291"/>
                  <a:pt x="1498" y="1291"/>
                </a:cubicBezTo>
                <a:moveTo>
                  <a:pt x="183" y="1332"/>
                </a:moveTo>
                <a:cubicBezTo>
                  <a:pt x="178" y="1336"/>
                  <a:pt x="178" y="1336"/>
                  <a:pt x="178" y="1336"/>
                </a:cubicBezTo>
                <a:cubicBezTo>
                  <a:pt x="184" y="1343"/>
                  <a:pt x="190" y="1350"/>
                  <a:pt x="196" y="1356"/>
                </a:cubicBezTo>
                <a:cubicBezTo>
                  <a:pt x="200" y="1353"/>
                  <a:pt x="200" y="1353"/>
                  <a:pt x="200" y="1353"/>
                </a:cubicBezTo>
                <a:cubicBezTo>
                  <a:pt x="194" y="1346"/>
                  <a:pt x="188" y="1339"/>
                  <a:pt x="183" y="1332"/>
                </a:cubicBezTo>
                <a:moveTo>
                  <a:pt x="1466" y="1334"/>
                </a:moveTo>
                <a:cubicBezTo>
                  <a:pt x="1461" y="1341"/>
                  <a:pt x="1455" y="1348"/>
                  <a:pt x="1449" y="1355"/>
                </a:cubicBezTo>
                <a:cubicBezTo>
                  <a:pt x="1453" y="1359"/>
                  <a:pt x="1453" y="1359"/>
                  <a:pt x="1453" y="1359"/>
                </a:cubicBezTo>
                <a:cubicBezTo>
                  <a:pt x="1459" y="1352"/>
                  <a:pt x="1465" y="1345"/>
                  <a:pt x="1471" y="1338"/>
                </a:cubicBezTo>
                <a:cubicBezTo>
                  <a:pt x="1466" y="1334"/>
                  <a:pt x="1466" y="1334"/>
                  <a:pt x="1466" y="1334"/>
                </a:cubicBezTo>
                <a:moveTo>
                  <a:pt x="217" y="1373"/>
                </a:moveTo>
                <a:cubicBezTo>
                  <a:pt x="213" y="1377"/>
                  <a:pt x="213" y="1377"/>
                  <a:pt x="213" y="1377"/>
                </a:cubicBezTo>
                <a:cubicBezTo>
                  <a:pt x="219" y="1383"/>
                  <a:pt x="225" y="1390"/>
                  <a:pt x="232" y="1397"/>
                </a:cubicBezTo>
                <a:cubicBezTo>
                  <a:pt x="236" y="1393"/>
                  <a:pt x="236" y="1393"/>
                  <a:pt x="236" y="1393"/>
                </a:cubicBezTo>
                <a:cubicBezTo>
                  <a:pt x="229" y="1386"/>
                  <a:pt x="223" y="1380"/>
                  <a:pt x="217" y="1373"/>
                </a:cubicBezTo>
                <a:moveTo>
                  <a:pt x="1431" y="1375"/>
                </a:moveTo>
                <a:cubicBezTo>
                  <a:pt x="1426" y="1382"/>
                  <a:pt x="1419" y="1388"/>
                  <a:pt x="1413" y="1395"/>
                </a:cubicBezTo>
                <a:cubicBezTo>
                  <a:pt x="1417" y="1398"/>
                  <a:pt x="1417" y="1398"/>
                  <a:pt x="1417" y="1398"/>
                </a:cubicBezTo>
                <a:cubicBezTo>
                  <a:pt x="1423" y="1392"/>
                  <a:pt x="1429" y="1385"/>
                  <a:pt x="1436" y="1379"/>
                </a:cubicBezTo>
                <a:cubicBezTo>
                  <a:pt x="1431" y="1375"/>
                  <a:pt x="1431" y="1375"/>
                  <a:pt x="1431" y="1375"/>
                </a:cubicBezTo>
                <a:moveTo>
                  <a:pt x="255" y="1412"/>
                </a:moveTo>
                <a:cubicBezTo>
                  <a:pt x="251" y="1416"/>
                  <a:pt x="251" y="1416"/>
                  <a:pt x="251" y="1416"/>
                </a:cubicBezTo>
                <a:cubicBezTo>
                  <a:pt x="257" y="1422"/>
                  <a:pt x="264" y="1428"/>
                  <a:pt x="270" y="1434"/>
                </a:cubicBezTo>
                <a:cubicBezTo>
                  <a:pt x="274" y="1430"/>
                  <a:pt x="274" y="1430"/>
                  <a:pt x="274" y="1430"/>
                </a:cubicBezTo>
                <a:cubicBezTo>
                  <a:pt x="267" y="1424"/>
                  <a:pt x="261" y="1418"/>
                  <a:pt x="255" y="1412"/>
                </a:cubicBezTo>
                <a:moveTo>
                  <a:pt x="1394" y="1414"/>
                </a:moveTo>
                <a:cubicBezTo>
                  <a:pt x="1388" y="1420"/>
                  <a:pt x="1381" y="1426"/>
                  <a:pt x="1374" y="1432"/>
                </a:cubicBezTo>
                <a:cubicBezTo>
                  <a:pt x="1378" y="1436"/>
                  <a:pt x="1378" y="1436"/>
                  <a:pt x="1378" y="1436"/>
                </a:cubicBezTo>
                <a:cubicBezTo>
                  <a:pt x="1385" y="1430"/>
                  <a:pt x="1391" y="1424"/>
                  <a:pt x="1398" y="1417"/>
                </a:cubicBezTo>
                <a:cubicBezTo>
                  <a:pt x="1394" y="1414"/>
                  <a:pt x="1394" y="1414"/>
                  <a:pt x="1394" y="1414"/>
                </a:cubicBezTo>
                <a:moveTo>
                  <a:pt x="294" y="1448"/>
                </a:moveTo>
                <a:cubicBezTo>
                  <a:pt x="291" y="1452"/>
                  <a:pt x="291" y="1452"/>
                  <a:pt x="291" y="1452"/>
                </a:cubicBezTo>
                <a:cubicBezTo>
                  <a:pt x="298" y="1458"/>
                  <a:pt x="305" y="1464"/>
                  <a:pt x="312" y="1469"/>
                </a:cubicBezTo>
                <a:cubicBezTo>
                  <a:pt x="315" y="1465"/>
                  <a:pt x="315" y="1465"/>
                  <a:pt x="315" y="1465"/>
                </a:cubicBezTo>
                <a:cubicBezTo>
                  <a:pt x="308" y="1459"/>
                  <a:pt x="301" y="1454"/>
                  <a:pt x="294" y="1448"/>
                </a:cubicBezTo>
                <a:moveTo>
                  <a:pt x="1354" y="1450"/>
                </a:moveTo>
                <a:cubicBezTo>
                  <a:pt x="1348" y="1455"/>
                  <a:pt x="1341" y="1461"/>
                  <a:pt x="1334" y="1467"/>
                </a:cubicBezTo>
                <a:cubicBezTo>
                  <a:pt x="1337" y="1471"/>
                  <a:pt x="1337" y="1471"/>
                  <a:pt x="1337" y="1471"/>
                </a:cubicBezTo>
                <a:cubicBezTo>
                  <a:pt x="1344" y="1465"/>
                  <a:pt x="1351" y="1459"/>
                  <a:pt x="1358" y="1454"/>
                </a:cubicBezTo>
                <a:cubicBezTo>
                  <a:pt x="1354" y="1450"/>
                  <a:pt x="1354" y="1450"/>
                  <a:pt x="1354" y="1450"/>
                </a:cubicBezTo>
                <a:moveTo>
                  <a:pt x="336" y="1481"/>
                </a:moveTo>
                <a:cubicBezTo>
                  <a:pt x="333" y="1486"/>
                  <a:pt x="333" y="1486"/>
                  <a:pt x="333" y="1486"/>
                </a:cubicBezTo>
                <a:cubicBezTo>
                  <a:pt x="340" y="1491"/>
                  <a:pt x="347" y="1496"/>
                  <a:pt x="355" y="1501"/>
                </a:cubicBezTo>
                <a:cubicBezTo>
                  <a:pt x="358" y="1497"/>
                  <a:pt x="358" y="1497"/>
                  <a:pt x="358" y="1497"/>
                </a:cubicBezTo>
                <a:cubicBezTo>
                  <a:pt x="351" y="1492"/>
                  <a:pt x="343" y="1487"/>
                  <a:pt x="336" y="1481"/>
                </a:cubicBezTo>
                <a:moveTo>
                  <a:pt x="1312" y="1483"/>
                </a:moveTo>
                <a:cubicBezTo>
                  <a:pt x="1305" y="1488"/>
                  <a:pt x="1298" y="1493"/>
                  <a:pt x="1290" y="1498"/>
                </a:cubicBezTo>
                <a:cubicBezTo>
                  <a:pt x="1293" y="1503"/>
                  <a:pt x="1293" y="1503"/>
                  <a:pt x="1293" y="1503"/>
                </a:cubicBezTo>
                <a:cubicBezTo>
                  <a:pt x="1301" y="1498"/>
                  <a:pt x="1308" y="1492"/>
                  <a:pt x="1316" y="1487"/>
                </a:cubicBezTo>
                <a:cubicBezTo>
                  <a:pt x="1312" y="1483"/>
                  <a:pt x="1312" y="1483"/>
                  <a:pt x="1312" y="1483"/>
                </a:cubicBezTo>
                <a:moveTo>
                  <a:pt x="380" y="1512"/>
                </a:moveTo>
                <a:cubicBezTo>
                  <a:pt x="377" y="1516"/>
                  <a:pt x="377" y="1516"/>
                  <a:pt x="377" y="1516"/>
                </a:cubicBezTo>
                <a:cubicBezTo>
                  <a:pt x="385" y="1521"/>
                  <a:pt x="393" y="1526"/>
                  <a:pt x="400" y="1531"/>
                </a:cubicBezTo>
                <a:cubicBezTo>
                  <a:pt x="403" y="1526"/>
                  <a:pt x="403" y="1526"/>
                  <a:pt x="403" y="1526"/>
                </a:cubicBezTo>
                <a:cubicBezTo>
                  <a:pt x="395" y="1521"/>
                  <a:pt x="388" y="1517"/>
                  <a:pt x="380" y="1512"/>
                </a:cubicBezTo>
                <a:moveTo>
                  <a:pt x="1268" y="1513"/>
                </a:moveTo>
                <a:cubicBezTo>
                  <a:pt x="1261" y="1518"/>
                  <a:pt x="1253" y="1523"/>
                  <a:pt x="1245" y="1527"/>
                </a:cubicBezTo>
                <a:cubicBezTo>
                  <a:pt x="1248" y="1532"/>
                  <a:pt x="1248" y="1532"/>
                  <a:pt x="1248" y="1532"/>
                </a:cubicBezTo>
                <a:cubicBezTo>
                  <a:pt x="1256" y="1527"/>
                  <a:pt x="1264" y="1523"/>
                  <a:pt x="1271" y="1518"/>
                </a:cubicBezTo>
                <a:cubicBezTo>
                  <a:pt x="1268" y="1513"/>
                  <a:pt x="1268" y="1513"/>
                  <a:pt x="1268" y="1513"/>
                </a:cubicBezTo>
                <a:moveTo>
                  <a:pt x="426" y="1540"/>
                </a:moveTo>
                <a:cubicBezTo>
                  <a:pt x="424" y="1544"/>
                  <a:pt x="424" y="1544"/>
                  <a:pt x="424" y="1544"/>
                </a:cubicBezTo>
                <a:cubicBezTo>
                  <a:pt x="431" y="1549"/>
                  <a:pt x="439" y="1553"/>
                  <a:pt x="447" y="1557"/>
                </a:cubicBezTo>
                <a:cubicBezTo>
                  <a:pt x="450" y="1552"/>
                  <a:pt x="450" y="1552"/>
                  <a:pt x="450" y="1552"/>
                </a:cubicBezTo>
                <a:cubicBezTo>
                  <a:pt x="442" y="1548"/>
                  <a:pt x="434" y="1544"/>
                  <a:pt x="426" y="1540"/>
                </a:cubicBezTo>
                <a:moveTo>
                  <a:pt x="1222" y="1541"/>
                </a:moveTo>
                <a:cubicBezTo>
                  <a:pt x="1214" y="1545"/>
                  <a:pt x="1206" y="1549"/>
                  <a:pt x="1199" y="1553"/>
                </a:cubicBezTo>
                <a:cubicBezTo>
                  <a:pt x="1201" y="1558"/>
                  <a:pt x="1201" y="1558"/>
                  <a:pt x="1201" y="1558"/>
                </a:cubicBezTo>
                <a:cubicBezTo>
                  <a:pt x="1209" y="1554"/>
                  <a:pt x="1217" y="1550"/>
                  <a:pt x="1225" y="1545"/>
                </a:cubicBezTo>
                <a:cubicBezTo>
                  <a:pt x="1222" y="1541"/>
                  <a:pt x="1222" y="1541"/>
                  <a:pt x="1222" y="1541"/>
                </a:cubicBezTo>
                <a:moveTo>
                  <a:pt x="474" y="1564"/>
                </a:moveTo>
                <a:cubicBezTo>
                  <a:pt x="472" y="1569"/>
                  <a:pt x="472" y="1569"/>
                  <a:pt x="472" y="1569"/>
                </a:cubicBezTo>
                <a:cubicBezTo>
                  <a:pt x="480" y="1573"/>
                  <a:pt x="488" y="1577"/>
                  <a:pt x="496" y="1580"/>
                </a:cubicBezTo>
                <a:cubicBezTo>
                  <a:pt x="498" y="1575"/>
                  <a:pt x="498" y="1575"/>
                  <a:pt x="498" y="1575"/>
                </a:cubicBezTo>
                <a:cubicBezTo>
                  <a:pt x="490" y="1572"/>
                  <a:pt x="482" y="1568"/>
                  <a:pt x="474" y="1564"/>
                </a:cubicBezTo>
                <a:moveTo>
                  <a:pt x="1175" y="1565"/>
                </a:moveTo>
                <a:cubicBezTo>
                  <a:pt x="1166" y="1569"/>
                  <a:pt x="1158" y="1573"/>
                  <a:pt x="1150" y="1576"/>
                </a:cubicBezTo>
                <a:cubicBezTo>
                  <a:pt x="1152" y="1581"/>
                  <a:pt x="1152" y="1581"/>
                  <a:pt x="1152" y="1581"/>
                </a:cubicBezTo>
                <a:cubicBezTo>
                  <a:pt x="1160" y="1578"/>
                  <a:pt x="1169" y="1574"/>
                  <a:pt x="1177" y="1570"/>
                </a:cubicBezTo>
                <a:cubicBezTo>
                  <a:pt x="1175" y="1565"/>
                  <a:pt x="1175" y="1565"/>
                  <a:pt x="1175" y="1565"/>
                </a:cubicBezTo>
                <a:moveTo>
                  <a:pt x="523" y="1586"/>
                </a:moveTo>
                <a:cubicBezTo>
                  <a:pt x="521" y="1591"/>
                  <a:pt x="521" y="1591"/>
                  <a:pt x="521" y="1591"/>
                </a:cubicBezTo>
                <a:cubicBezTo>
                  <a:pt x="530" y="1594"/>
                  <a:pt x="538" y="1597"/>
                  <a:pt x="547" y="1600"/>
                </a:cubicBezTo>
                <a:cubicBezTo>
                  <a:pt x="548" y="1595"/>
                  <a:pt x="548" y="1595"/>
                  <a:pt x="548" y="1595"/>
                </a:cubicBezTo>
                <a:cubicBezTo>
                  <a:pt x="540" y="1592"/>
                  <a:pt x="532" y="1589"/>
                  <a:pt x="523" y="1586"/>
                </a:cubicBezTo>
                <a:moveTo>
                  <a:pt x="1125" y="1586"/>
                </a:moveTo>
                <a:cubicBezTo>
                  <a:pt x="1117" y="1590"/>
                  <a:pt x="1109" y="1593"/>
                  <a:pt x="1100" y="1596"/>
                </a:cubicBezTo>
                <a:cubicBezTo>
                  <a:pt x="1102" y="1601"/>
                  <a:pt x="1102" y="1601"/>
                  <a:pt x="1102" y="1601"/>
                </a:cubicBezTo>
                <a:cubicBezTo>
                  <a:pt x="1111" y="1598"/>
                  <a:pt x="1119" y="1595"/>
                  <a:pt x="1127" y="1591"/>
                </a:cubicBezTo>
                <a:cubicBezTo>
                  <a:pt x="1125" y="1586"/>
                  <a:pt x="1125" y="1586"/>
                  <a:pt x="1125" y="1586"/>
                </a:cubicBezTo>
                <a:moveTo>
                  <a:pt x="574" y="1604"/>
                </a:moveTo>
                <a:cubicBezTo>
                  <a:pt x="572" y="1609"/>
                  <a:pt x="572" y="1609"/>
                  <a:pt x="572" y="1609"/>
                </a:cubicBezTo>
                <a:cubicBezTo>
                  <a:pt x="581" y="1612"/>
                  <a:pt x="589" y="1614"/>
                  <a:pt x="598" y="1617"/>
                </a:cubicBezTo>
                <a:cubicBezTo>
                  <a:pt x="599" y="1611"/>
                  <a:pt x="599" y="1611"/>
                  <a:pt x="599" y="1611"/>
                </a:cubicBezTo>
                <a:cubicBezTo>
                  <a:pt x="591" y="1609"/>
                  <a:pt x="582" y="1606"/>
                  <a:pt x="574" y="1604"/>
                </a:cubicBezTo>
                <a:moveTo>
                  <a:pt x="1075" y="1604"/>
                </a:moveTo>
                <a:cubicBezTo>
                  <a:pt x="1067" y="1607"/>
                  <a:pt x="1058" y="1610"/>
                  <a:pt x="1049" y="1612"/>
                </a:cubicBezTo>
                <a:cubicBezTo>
                  <a:pt x="1051" y="1617"/>
                  <a:pt x="1051" y="1617"/>
                  <a:pt x="1051" y="1617"/>
                </a:cubicBezTo>
                <a:cubicBezTo>
                  <a:pt x="1060" y="1615"/>
                  <a:pt x="1068" y="1612"/>
                  <a:pt x="1077" y="1609"/>
                </a:cubicBezTo>
                <a:cubicBezTo>
                  <a:pt x="1075" y="1604"/>
                  <a:pt x="1075" y="1604"/>
                  <a:pt x="1075" y="1604"/>
                </a:cubicBezTo>
                <a:moveTo>
                  <a:pt x="625" y="1618"/>
                </a:moveTo>
                <a:cubicBezTo>
                  <a:pt x="624" y="1624"/>
                  <a:pt x="624" y="1624"/>
                  <a:pt x="624" y="1624"/>
                </a:cubicBezTo>
                <a:cubicBezTo>
                  <a:pt x="633" y="1626"/>
                  <a:pt x="642" y="1628"/>
                  <a:pt x="650" y="1630"/>
                </a:cubicBezTo>
                <a:cubicBezTo>
                  <a:pt x="651" y="1624"/>
                  <a:pt x="651" y="1624"/>
                  <a:pt x="651" y="1624"/>
                </a:cubicBezTo>
                <a:cubicBezTo>
                  <a:pt x="643" y="1623"/>
                  <a:pt x="634" y="1621"/>
                  <a:pt x="625" y="1618"/>
                </a:cubicBezTo>
                <a:moveTo>
                  <a:pt x="1024" y="1619"/>
                </a:moveTo>
                <a:cubicBezTo>
                  <a:pt x="1015" y="1621"/>
                  <a:pt x="1006" y="1623"/>
                  <a:pt x="997" y="1625"/>
                </a:cubicBezTo>
                <a:cubicBezTo>
                  <a:pt x="999" y="1630"/>
                  <a:pt x="999" y="1630"/>
                  <a:pt x="999" y="1630"/>
                </a:cubicBezTo>
                <a:cubicBezTo>
                  <a:pt x="1007" y="1628"/>
                  <a:pt x="1016" y="1626"/>
                  <a:pt x="1025" y="1624"/>
                </a:cubicBezTo>
                <a:cubicBezTo>
                  <a:pt x="1024" y="1619"/>
                  <a:pt x="1024" y="1619"/>
                  <a:pt x="1024" y="1619"/>
                </a:cubicBezTo>
                <a:moveTo>
                  <a:pt x="678" y="1630"/>
                </a:moveTo>
                <a:cubicBezTo>
                  <a:pt x="677" y="1635"/>
                  <a:pt x="677" y="1635"/>
                  <a:pt x="677" y="1635"/>
                </a:cubicBezTo>
                <a:cubicBezTo>
                  <a:pt x="686" y="1637"/>
                  <a:pt x="695" y="1638"/>
                  <a:pt x="703" y="1639"/>
                </a:cubicBezTo>
                <a:cubicBezTo>
                  <a:pt x="704" y="1634"/>
                  <a:pt x="704" y="1634"/>
                  <a:pt x="704" y="1634"/>
                </a:cubicBezTo>
                <a:cubicBezTo>
                  <a:pt x="695" y="1633"/>
                  <a:pt x="687" y="1631"/>
                  <a:pt x="678" y="1630"/>
                </a:cubicBezTo>
                <a:moveTo>
                  <a:pt x="971" y="1630"/>
                </a:moveTo>
                <a:cubicBezTo>
                  <a:pt x="962" y="1632"/>
                  <a:pt x="953" y="1633"/>
                  <a:pt x="945" y="1634"/>
                </a:cubicBezTo>
                <a:cubicBezTo>
                  <a:pt x="945" y="1640"/>
                  <a:pt x="945" y="1640"/>
                  <a:pt x="945" y="1640"/>
                </a:cubicBezTo>
                <a:cubicBezTo>
                  <a:pt x="954" y="1638"/>
                  <a:pt x="963" y="1637"/>
                  <a:pt x="972" y="1635"/>
                </a:cubicBezTo>
                <a:cubicBezTo>
                  <a:pt x="971" y="1630"/>
                  <a:pt x="971" y="1630"/>
                  <a:pt x="971" y="1630"/>
                </a:cubicBezTo>
                <a:moveTo>
                  <a:pt x="731" y="1638"/>
                </a:moveTo>
                <a:cubicBezTo>
                  <a:pt x="730" y="1643"/>
                  <a:pt x="730" y="1643"/>
                  <a:pt x="730" y="1643"/>
                </a:cubicBezTo>
                <a:cubicBezTo>
                  <a:pt x="739" y="1644"/>
                  <a:pt x="748" y="1645"/>
                  <a:pt x="757" y="1646"/>
                </a:cubicBezTo>
                <a:cubicBezTo>
                  <a:pt x="757" y="1643"/>
                  <a:pt x="757" y="1643"/>
                  <a:pt x="757" y="1643"/>
                </a:cubicBezTo>
                <a:cubicBezTo>
                  <a:pt x="757" y="1640"/>
                  <a:pt x="757" y="1640"/>
                  <a:pt x="757" y="1640"/>
                </a:cubicBezTo>
                <a:cubicBezTo>
                  <a:pt x="748" y="1639"/>
                  <a:pt x="740" y="1639"/>
                  <a:pt x="731" y="1638"/>
                </a:cubicBezTo>
                <a:moveTo>
                  <a:pt x="918" y="1638"/>
                </a:moveTo>
                <a:cubicBezTo>
                  <a:pt x="909" y="1639"/>
                  <a:pt x="900" y="1640"/>
                  <a:pt x="891" y="1640"/>
                </a:cubicBezTo>
                <a:cubicBezTo>
                  <a:pt x="892" y="1646"/>
                  <a:pt x="892" y="1646"/>
                  <a:pt x="892" y="1646"/>
                </a:cubicBezTo>
                <a:cubicBezTo>
                  <a:pt x="901" y="1645"/>
                  <a:pt x="910" y="1644"/>
                  <a:pt x="919" y="1643"/>
                </a:cubicBezTo>
                <a:cubicBezTo>
                  <a:pt x="918" y="1638"/>
                  <a:pt x="918" y="1638"/>
                  <a:pt x="918" y="1638"/>
                </a:cubicBezTo>
                <a:moveTo>
                  <a:pt x="784" y="1642"/>
                </a:moveTo>
                <a:cubicBezTo>
                  <a:pt x="784" y="1647"/>
                  <a:pt x="784" y="1647"/>
                  <a:pt x="784" y="1647"/>
                </a:cubicBezTo>
                <a:cubicBezTo>
                  <a:pt x="793" y="1648"/>
                  <a:pt x="802" y="1648"/>
                  <a:pt x="811" y="1648"/>
                </a:cubicBezTo>
                <a:cubicBezTo>
                  <a:pt x="811" y="1643"/>
                  <a:pt x="811" y="1643"/>
                  <a:pt x="811" y="1643"/>
                </a:cubicBezTo>
                <a:cubicBezTo>
                  <a:pt x="802" y="1643"/>
                  <a:pt x="793" y="1642"/>
                  <a:pt x="784" y="1642"/>
                </a:cubicBezTo>
                <a:moveTo>
                  <a:pt x="865" y="1642"/>
                </a:moveTo>
                <a:cubicBezTo>
                  <a:pt x="856" y="1643"/>
                  <a:pt x="847" y="1643"/>
                  <a:pt x="838" y="1643"/>
                </a:cubicBezTo>
                <a:cubicBezTo>
                  <a:pt x="838" y="1648"/>
                  <a:pt x="838" y="1648"/>
                  <a:pt x="838" y="1648"/>
                </a:cubicBezTo>
                <a:cubicBezTo>
                  <a:pt x="847" y="1648"/>
                  <a:pt x="856" y="1648"/>
                  <a:pt x="865" y="1648"/>
                </a:cubicBezTo>
                <a:cubicBezTo>
                  <a:pt x="865" y="1642"/>
                  <a:pt x="865" y="1642"/>
                  <a:pt x="865" y="1642"/>
                </a:cubicBezTo>
                <a:moveTo>
                  <a:pt x="812" y="0"/>
                </a:moveTo>
                <a:cubicBezTo>
                  <a:pt x="803" y="0"/>
                  <a:pt x="794" y="0"/>
                  <a:pt x="785" y="1"/>
                </a:cubicBezTo>
                <a:cubicBezTo>
                  <a:pt x="785" y="6"/>
                  <a:pt x="785" y="6"/>
                  <a:pt x="785" y="6"/>
                </a:cubicBezTo>
                <a:cubicBezTo>
                  <a:pt x="794" y="6"/>
                  <a:pt x="803" y="5"/>
                  <a:pt x="812" y="5"/>
                </a:cubicBezTo>
                <a:cubicBezTo>
                  <a:pt x="812" y="0"/>
                  <a:pt x="812" y="0"/>
                  <a:pt x="812" y="0"/>
                </a:cubicBezTo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0" name="Freeform 9"/>
          <p:cNvSpPr>
            <a:spLocks noEditPoints="1"/>
          </p:cNvSpPr>
          <p:nvPr/>
        </p:nvSpPr>
        <p:spPr bwMode="auto">
          <a:xfrm>
            <a:off x="7315200" y="-1913901"/>
            <a:ext cx="7308258" cy="7300770"/>
          </a:xfrm>
          <a:custGeom>
            <a:avLst/>
            <a:gdLst>
              <a:gd name="T0" fmla="*/ 732 w 1650"/>
              <a:gd name="T1" fmla="*/ 10 h 1648"/>
              <a:gd name="T2" fmla="*/ 894 w 1650"/>
              <a:gd name="T3" fmla="*/ 3 h 1648"/>
              <a:gd name="T4" fmla="*/ 946 w 1650"/>
              <a:gd name="T5" fmla="*/ 14 h 1648"/>
              <a:gd name="T6" fmla="*/ 651 w 1650"/>
              <a:gd name="T7" fmla="*/ 18 h 1648"/>
              <a:gd name="T8" fmla="*/ 575 w 1650"/>
              <a:gd name="T9" fmla="*/ 44 h 1648"/>
              <a:gd name="T10" fmla="*/ 548 w 1650"/>
              <a:gd name="T11" fmla="*/ 48 h 1648"/>
              <a:gd name="T12" fmla="*/ 1129 w 1650"/>
              <a:gd name="T13" fmla="*/ 57 h 1648"/>
              <a:gd name="T14" fmla="*/ 1151 w 1650"/>
              <a:gd name="T15" fmla="*/ 72 h 1648"/>
              <a:gd name="T16" fmla="*/ 449 w 1650"/>
              <a:gd name="T17" fmla="*/ 90 h 1648"/>
              <a:gd name="T18" fmla="*/ 382 w 1650"/>
              <a:gd name="T19" fmla="*/ 135 h 1648"/>
              <a:gd name="T20" fmla="*/ 357 w 1650"/>
              <a:gd name="T21" fmla="*/ 146 h 1648"/>
              <a:gd name="T22" fmla="*/ 1317 w 1650"/>
              <a:gd name="T23" fmla="*/ 162 h 1648"/>
              <a:gd name="T24" fmla="*/ 1335 w 1650"/>
              <a:gd name="T25" fmla="*/ 183 h 1648"/>
              <a:gd name="T26" fmla="*/ 272 w 1650"/>
              <a:gd name="T27" fmla="*/ 213 h 1648"/>
              <a:gd name="T28" fmla="*/ 219 w 1650"/>
              <a:gd name="T29" fmla="*/ 273 h 1648"/>
              <a:gd name="T30" fmla="*/ 197 w 1650"/>
              <a:gd name="T31" fmla="*/ 290 h 1648"/>
              <a:gd name="T32" fmla="*/ 1472 w 1650"/>
              <a:gd name="T33" fmla="*/ 312 h 1648"/>
              <a:gd name="T34" fmla="*/ 1484 w 1650"/>
              <a:gd name="T35" fmla="*/ 337 h 1648"/>
              <a:gd name="T36" fmla="*/ 132 w 1650"/>
              <a:gd name="T37" fmla="*/ 377 h 1648"/>
              <a:gd name="T38" fmla="*/ 96 w 1650"/>
              <a:gd name="T39" fmla="*/ 449 h 1648"/>
              <a:gd name="T40" fmla="*/ 80 w 1650"/>
              <a:gd name="T41" fmla="*/ 471 h 1648"/>
              <a:gd name="T42" fmla="*/ 1582 w 1650"/>
              <a:gd name="T43" fmla="*/ 496 h 1648"/>
              <a:gd name="T44" fmla="*/ 1588 w 1650"/>
              <a:gd name="T45" fmla="*/ 523 h 1648"/>
              <a:gd name="T46" fmla="*/ 40 w 1650"/>
              <a:gd name="T47" fmla="*/ 571 h 1648"/>
              <a:gd name="T48" fmla="*/ 24 w 1650"/>
              <a:gd name="T49" fmla="*/ 651 h 1648"/>
              <a:gd name="T50" fmla="*/ 14 w 1650"/>
              <a:gd name="T51" fmla="*/ 676 h 1648"/>
              <a:gd name="T52" fmla="*/ 1641 w 1650"/>
              <a:gd name="T53" fmla="*/ 703 h 1648"/>
              <a:gd name="T54" fmla="*/ 6 w 1650"/>
              <a:gd name="T55" fmla="*/ 729 h 1648"/>
              <a:gd name="T56" fmla="*/ 6 w 1650"/>
              <a:gd name="T57" fmla="*/ 810 h 1648"/>
              <a:gd name="T58" fmla="*/ 6 w 1650"/>
              <a:gd name="T59" fmla="*/ 837 h 1648"/>
              <a:gd name="T60" fmla="*/ 1650 w 1650"/>
              <a:gd name="T61" fmla="*/ 837 h 1648"/>
              <a:gd name="T62" fmla="*/ 1642 w 1650"/>
              <a:gd name="T63" fmla="*/ 892 h 1648"/>
              <a:gd name="T64" fmla="*/ 13 w 1650"/>
              <a:gd name="T65" fmla="*/ 971 h 1648"/>
              <a:gd name="T66" fmla="*/ 24 w 1650"/>
              <a:gd name="T67" fmla="*/ 996 h 1648"/>
              <a:gd name="T68" fmla="*/ 1631 w 1650"/>
              <a:gd name="T69" fmla="*/ 999 h 1648"/>
              <a:gd name="T70" fmla="*/ 1605 w 1650"/>
              <a:gd name="T71" fmla="*/ 1076 h 1648"/>
              <a:gd name="T72" fmla="*/ 53 w 1650"/>
              <a:gd name="T73" fmla="*/ 1099 h 1648"/>
              <a:gd name="T74" fmla="*/ 79 w 1650"/>
              <a:gd name="T75" fmla="*/ 1176 h 1648"/>
              <a:gd name="T76" fmla="*/ 96 w 1650"/>
              <a:gd name="T77" fmla="*/ 1197 h 1648"/>
              <a:gd name="T78" fmla="*/ 1559 w 1650"/>
              <a:gd name="T79" fmla="*/ 1202 h 1648"/>
              <a:gd name="T80" fmla="*/ 1513 w 1650"/>
              <a:gd name="T81" fmla="*/ 1269 h 1648"/>
              <a:gd name="T82" fmla="*/ 151 w 1650"/>
              <a:gd name="T83" fmla="*/ 1289 h 1648"/>
              <a:gd name="T84" fmla="*/ 196 w 1650"/>
              <a:gd name="T85" fmla="*/ 1356 h 1648"/>
              <a:gd name="T86" fmla="*/ 217 w 1650"/>
              <a:gd name="T87" fmla="*/ 1373 h 1648"/>
              <a:gd name="T88" fmla="*/ 1436 w 1650"/>
              <a:gd name="T89" fmla="*/ 1379 h 1648"/>
              <a:gd name="T90" fmla="*/ 1374 w 1650"/>
              <a:gd name="T91" fmla="*/ 1432 h 1648"/>
              <a:gd name="T92" fmla="*/ 294 w 1650"/>
              <a:gd name="T93" fmla="*/ 1448 h 1648"/>
              <a:gd name="T94" fmla="*/ 355 w 1650"/>
              <a:gd name="T95" fmla="*/ 1501 h 1648"/>
              <a:gd name="T96" fmla="*/ 380 w 1650"/>
              <a:gd name="T97" fmla="*/ 1512 h 1648"/>
              <a:gd name="T98" fmla="*/ 1271 w 1650"/>
              <a:gd name="T99" fmla="*/ 1518 h 1648"/>
              <a:gd name="T100" fmla="*/ 1199 w 1650"/>
              <a:gd name="T101" fmla="*/ 1553 h 1648"/>
              <a:gd name="T102" fmla="*/ 474 w 1650"/>
              <a:gd name="T103" fmla="*/ 1564 h 1648"/>
              <a:gd name="T104" fmla="*/ 547 w 1650"/>
              <a:gd name="T105" fmla="*/ 1600 h 1648"/>
              <a:gd name="T106" fmla="*/ 574 w 1650"/>
              <a:gd name="T107" fmla="*/ 1604 h 1648"/>
              <a:gd name="T108" fmla="*/ 1077 w 1650"/>
              <a:gd name="T109" fmla="*/ 1609 h 1648"/>
              <a:gd name="T110" fmla="*/ 997 w 1650"/>
              <a:gd name="T111" fmla="*/ 1625 h 1648"/>
              <a:gd name="T112" fmla="*/ 678 w 1650"/>
              <a:gd name="T113" fmla="*/ 1630 h 1648"/>
              <a:gd name="T114" fmla="*/ 757 w 1650"/>
              <a:gd name="T115" fmla="*/ 1646 h 1648"/>
              <a:gd name="T116" fmla="*/ 918 w 1650"/>
              <a:gd name="T117" fmla="*/ 1638 h 1648"/>
              <a:gd name="T118" fmla="*/ 838 w 1650"/>
              <a:gd name="T119" fmla="*/ 1648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50" h="1648">
                <a:moveTo>
                  <a:pt x="839" y="0"/>
                </a:moveTo>
                <a:cubicBezTo>
                  <a:pt x="839" y="5"/>
                  <a:pt x="839" y="5"/>
                  <a:pt x="839" y="5"/>
                </a:cubicBezTo>
                <a:cubicBezTo>
                  <a:pt x="848" y="5"/>
                  <a:pt x="857" y="6"/>
                  <a:pt x="866" y="6"/>
                </a:cubicBezTo>
                <a:cubicBezTo>
                  <a:pt x="866" y="1"/>
                  <a:pt x="866" y="1"/>
                  <a:pt x="866" y="1"/>
                </a:cubicBezTo>
                <a:cubicBezTo>
                  <a:pt x="857" y="0"/>
                  <a:pt x="848" y="0"/>
                  <a:pt x="839" y="0"/>
                </a:cubicBezTo>
                <a:moveTo>
                  <a:pt x="758" y="2"/>
                </a:moveTo>
                <a:cubicBezTo>
                  <a:pt x="749" y="3"/>
                  <a:pt x="740" y="4"/>
                  <a:pt x="731" y="5"/>
                </a:cubicBezTo>
                <a:cubicBezTo>
                  <a:pt x="732" y="10"/>
                  <a:pt x="732" y="10"/>
                  <a:pt x="732" y="10"/>
                </a:cubicBezTo>
                <a:cubicBezTo>
                  <a:pt x="741" y="9"/>
                  <a:pt x="750" y="8"/>
                  <a:pt x="758" y="8"/>
                </a:cubicBezTo>
                <a:cubicBezTo>
                  <a:pt x="758" y="2"/>
                  <a:pt x="758" y="2"/>
                  <a:pt x="758" y="2"/>
                </a:cubicBezTo>
                <a:moveTo>
                  <a:pt x="893" y="2"/>
                </a:moveTo>
                <a:cubicBezTo>
                  <a:pt x="892" y="8"/>
                  <a:pt x="892" y="8"/>
                  <a:pt x="892" y="8"/>
                </a:cubicBezTo>
                <a:cubicBezTo>
                  <a:pt x="893" y="8"/>
                  <a:pt x="893" y="8"/>
                  <a:pt x="893" y="8"/>
                </a:cubicBezTo>
                <a:cubicBezTo>
                  <a:pt x="902" y="9"/>
                  <a:pt x="911" y="9"/>
                  <a:pt x="919" y="10"/>
                </a:cubicBezTo>
                <a:cubicBezTo>
                  <a:pt x="920" y="5"/>
                  <a:pt x="920" y="5"/>
                  <a:pt x="920" y="5"/>
                </a:cubicBezTo>
                <a:cubicBezTo>
                  <a:pt x="911" y="4"/>
                  <a:pt x="903" y="3"/>
                  <a:pt x="894" y="3"/>
                </a:cubicBezTo>
                <a:cubicBezTo>
                  <a:pt x="893" y="2"/>
                  <a:pt x="893" y="2"/>
                  <a:pt x="893" y="2"/>
                </a:cubicBezTo>
                <a:moveTo>
                  <a:pt x="704" y="8"/>
                </a:moveTo>
                <a:cubicBezTo>
                  <a:pt x="696" y="10"/>
                  <a:pt x="687" y="11"/>
                  <a:pt x="678" y="13"/>
                </a:cubicBezTo>
                <a:cubicBezTo>
                  <a:pt x="679" y="18"/>
                  <a:pt x="679" y="18"/>
                  <a:pt x="679" y="18"/>
                </a:cubicBezTo>
                <a:cubicBezTo>
                  <a:pt x="688" y="17"/>
                  <a:pt x="696" y="15"/>
                  <a:pt x="705" y="14"/>
                </a:cubicBezTo>
                <a:cubicBezTo>
                  <a:pt x="704" y="8"/>
                  <a:pt x="704" y="8"/>
                  <a:pt x="704" y="8"/>
                </a:cubicBezTo>
                <a:moveTo>
                  <a:pt x="946" y="9"/>
                </a:moveTo>
                <a:cubicBezTo>
                  <a:pt x="946" y="14"/>
                  <a:pt x="946" y="14"/>
                  <a:pt x="946" y="14"/>
                </a:cubicBezTo>
                <a:cubicBezTo>
                  <a:pt x="954" y="15"/>
                  <a:pt x="963" y="17"/>
                  <a:pt x="972" y="18"/>
                </a:cubicBezTo>
                <a:cubicBezTo>
                  <a:pt x="973" y="13"/>
                  <a:pt x="973" y="13"/>
                  <a:pt x="973" y="13"/>
                </a:cubicBezTo>
                <a:cubicBezTo>
                  <a:pt x="964" y="11"/>
                  <a:pt x="955" y="10"/>
                  <a:pt x="946" y="9"/>
                </a:cubicBezTo>
                <a:moveTo>
                  <a:pt x="651" y="18"/>
                </a:moveTo>
                <a:cubicBezTo>
                  <a:pt x="643" y="20"/>
                  <a:pt x="634" y="22"/>
                  <a:pt x="625" y="24"/>
                </a:cubicBezTo>
                <a:cubicBezTo>
                  <a:pt x="626" y="29"/>
                  <a:pt x="626" y="29"/>
                  <a:pt x="626" y="29"/>
                </a:cubicBezTo>
                <a:cubicBezTo>
                  <a:pt x="635" y="27"/>
                  <a:pt x="644" y="25"/>
                  <a:pt x="652" y="23"/>
                </a:cubicBezTo>
                <a:cubicBezTo>
                  <a:pt x="651" y="18"/>
                  <a:pt x="651" y="18"/>
                  <a:pt x="651" y="18"/>
                </a:cubicBezTo>
                <a:moveTo>
                  <a:pt x="1000" y="18"/>
                </a:moveTo>
                <a:cubicBezTo>
                  <a:pt x="998" y="23"/>
                  <a:pt x="998" y="23"/>
                  <a:pt x="998" y="23"/>
                </a:cubicBezTo>
                <a:cubicBezTo>
                  <a:pt x="1007" y="25"/>
                  <a:pt x="1016" y="27"/>
                  <a:pt x="1025" y="30"/>
                </a:cubicBezTo>
                <a:cubicBezTo>
                  <a:pt x="1026" y="24"/>
                  <a:pt x="1026" y="24"/>
                  <a:pt x="1026" y="24"/>
                </a:cubicBezTo>
                <a:cubicBezTo>
                  <a:pt x="1017" y="22"/>
                  <a:pt x="1008" y="20"/>
                  <a:pt x="1000" y="18"/>
                </a:cubicBezTo>
                <a:moveTo>
                  <a:pt x="599" y="31"/>
                </a:moveTo>
                <a:cubicBezTo>
                  <a:pt x="590" y="34"/>
                  <a:pt x="582" y="36"/>
                  <a:pt x="573" y="39"/>
                </a:cubicBezTo>
                <a:cubicBezTo>
                  <a:pt x="575" y="44"/>
                  <a:pt x="575" y="44"/>
                  <a:pt x="575" y="44"/>
                </a:cubicBezTo>
                <a:cubicBezTo>
                  <a:pt x="583" y="41"/>
                  <a:pt x="592" y="39"/>
                  <a:pt x="600" y="36"/>
                </a:cubicBezTo>
                <a:cubicBezTo>
                  <a:pt x="599" y="31"/>
                  <a:pt x="599" y="31"/>
                  <a:pt x="599" y="31"/>
                </a:cubicBezTo>
                <a:moveTo>
                  <a:pt x="1052" y="31"/>
                </a:moveTo>
                <a:cubicBezTo>
                  <a:pt x="1050" y="36"/>
                  <a:pt x="1050" y="36"/>
                  <a:pt x="1050" y="36"/>
                </a:cubicBezTo>
                <a:cubicBezTo>
                  <a:pt x="1059" y="39"/>
                  <a:pt x="1068" y="41"/>
                  <a:pt x="1076" y="44"/>
                </a:cubicBezTo>
                <a:cubicBezTo>
                  <a:pt x="1078" y="39"/>
                  <a:pt x="1078" y="39"/>
                  <a:pt x="1078" y="39"/>
                </a:cubicBezTo>
                <a:cubicBezTo>
                  <a:pt x="1069" y="36"/>
                  <a:pt x="1060" y="34"/>
                  <a:pt x="1052" y="31"/>
                </a:cubicBezTo>
                <a:moveTo>
                  <a:pt x="548" y="48"/>
                </a:moveTo>
                <a:cubicBezTo>
                  <a:pt x="539" y="51"/>
                  <a:pt x="531" y="54"/>
                  <a:pt x="523" y="57"/>
                </a:cubicBezTo>
                <a:cubicBezTo>
                  <a:pt x="525" y="62"/>
                  <a:pt x="525" y="62"/>
                  <a:pt x="525" y="62"/>
                </a:cubicBezTo>
                <a:cubicBezTo>
                  <a:pt x="533" y="59"/>
                  <a:pt x="541" y="56"/>
                  <a:pt x="550" y="53"/>
                </a:cubicBezTo>
                <a:cubicBezTo>
                  <a:pt x="548" y="48"/>
                  <a:pt x="548" y="48"/>
                  <a:pt x="548" y="48"/>
                </a:cubicBezTo>
                <a:moveTo>
                  <a:pt x="1103" y="48"/>
                </a:moveTo>
                <a:cubicBezTo>
                  <a:pt x="1102" y="53"/>
                  <a:pt x="1102" y="53"/>
                  <a:pt x="1102" y="53"/>
                </a:cubicBezTo>
                <a:cubicBezTo>
                  <a:pt x="1110" y="56"/>
                  <a:pt x="1118" y="59"/>
                  <a:pt x="1127" y="62"/>
                </a:cubicBezTo>
                <a:cubicBezTo>
                  <a:pt x="1129" y="57"/>
                  <a:pt x="1129" y="57"/>
                  <a:pt x="1129" y="57"/>
                </a:cubicBezTo>
                <a:cubicBezTo>
                  <a:pt x="1120" y="54"/>
                  <a:pt x="1112" y="51"/>
                  <a:pt x="1103" y="48"/>
                </a:cubicBezTo>
                <a:moveTo>
                  <a:pt x="498" y="67"/>
                </a:moveTo>
                <a:cubicBezTo>
                  <a:pt x="489" y="71"/>
                  <a:pt x="481" y="75"/>
                  <a:pt x="473" y="78"/>
                </a:cubicBezTo>
                <a:cubicBezTo>
                  <a:pt x="475" y="83"/>
                  <a:pt x="475" y="83"/>
                  <a:pt x="475" y="83"/>
                </a:cubicBezTo>
                <a:cubicBezTo>
                  <a:pt x="483" y="80"/>
                  <a:pt x="492" y="76"/>
                  <a:pt x="500" y="72"/>
                </a:cubicBezTo>
                <a:cubicBezTo>
                  <a:pt x="498" y="67"/>
                  <a:pt x="498" y="67"/>
                  <a:pt x="498" y="67"/>
                </a:cubicBezTo>
                <a:moveTo>
                  <a:pt x="1154" y="68"/>
                </a:moveTo>
                <a:cubicBezTo>
                  <a:pt x="1151" y="72"/>
                  <a:pt x="1151" y="72"/>
                  <a:pt x="1151" y="72"/>
                </a:cubicBezTo>
                <a:cubicBezTo>
                  <a:pt x="1160" y="76"/>
                  <a:pt x="1168" y="80"/>
                  <a:pt x="1176" y="84"/>
                </a:cubicBezTo>
                <a:cubicBezTo>
                  <a:pt x="1178" y="79"/>
                  <a:pt x="1178" y="79"/>
                  <a:pt x="1178" y="79"/>
                </a:cubicBezTo>
                <a:cubicBezTo>
                  <a:pt x="1170" y="75"/>
                  <a:pt x="1162" y="71"/>
                  <a:pt x="1154" y="68"/>
                </a:cubicBezTo>
                <a:moveTo>
                  <a:pt x="449" y="90"/>
                </a:moveTo>
                <a:cubicBezTo>
                  <a:pt x="441" y="94"/>
                  <a:pt x="433" y="99"/>
                  <a:pt x="425" y="103"/>
                </a:cubicBezTo>
                <a:cubicBezTo>
                  <a:pt x="428" y="108"/>
                  <a:pt x="428" y="108"/>
                  <a:pt x="428" y="108"/>
                </a:cubicBezTo>
                <a:cubicBezTo>
                  <a:pt x="436" y="103"/>
                  <a:pt x="443" y="99"/>
                  <a:pt x="451" y="95"/>
                </a:cubicBezTo>
                <a:cubicBezTo>
                  <a:pt x="449" y="90"/>
                  <a:pt x="449" y="90"/>
                  <a:pt x="449" y="90"/>
                </a:cubicBezTo>
                <a:moveTo>
                  <a:pt x="1202" y="91"/>
                </a:moveTo>
                <a:cubicBezTo>
                  <a:pt x="1200" y="95"/>
                  <a:pt x="1200" y="95"/>
                  <a:pt x="1200" y="95"/>
                </a:cubicBezTo>
                <a:cubicBezTo>
                  <a:pt x="1208" y="100"/>
                  <a:pt x="1216" y="104"/>
                  <a:pt x="1224" y="108"/>
                </a:cubicBezTo>
                <a:cubicBezTo>
                  <a:pt x="1226" y="103"/>
                  <a:pt x="1226" y="103"/>
                  <a:pt x="1226" y="103"/>
                </a:cubicBezTo>
                <a:cubicBezTo>
                  <a:pt x="1219" y="99"/>
                  <a:pt x="1210" y="95"/>
                  <a:pt x="1202" y="91"/>
                </a:cubicBezTo>
                <a:moveTo>
                  <a:pt x="402" y="117"/>
                </a:moveTo>
                <a:cubicBezTo>
                  <a:pt x="394" y="121"/>
                  <a:pt x="386" y="126"/>
                  <a:pt x="379" y="131"/>
                </a:cubicBezTo>
                <a:cubicBezTo>
                  <a:pt x="382" y="135"/>
                  <a:pt x="382" y="135"/>
                  <a:pt x="382" y="135"/>
                </a:cubicBezTo>
                <a:cubicBezTo>
                  <a:pt x="389" y="130"/>
                  <a:pt x="397" y="126"/>
                  <a:pt x="405" y="121"/>
                </a:cubicBezTo>
                <a:cubicBezTo>
                  <a:pt x="402" y="117"/>
                  <a:pt x="402" y="117"/>
                  <a:pt x="402" y="117"/>
                </a:cubicBezTo>
                <a:moveTo>
                  <a:pt x="1250" y="117"/>
                </a:moveTo>
                <a:cubicBezTo>
                  <a:pt x="1247" y="122"/>
                  <a:pt x="1247" y="122"/>
                  <a:pt x="1247" y="122"/>
                </a:cubicBezTo>
                <a:cubicBezTo>
                  <a:pt x="1255" y="126"/>
                  <a:pt x="1262" y="131"/>
                  <a:pt x="1270" y="136"/>
                </a:cubicBezTo>
                <a:cubicBezTo>
                  <a:pt x="1273" y="131"/>
                  <a:pt x="1273" y="131"/>
                  <a:pt x="1273" y="131"/>
                </a:cubicBezTo>
                <a:cubicBezTo>
                  <a:pt x="1265" y="126"/>
                  <a:pt x="1257" y="122"/>
                  <a:pt x="1250" y="117"/>
                </a:cubicBezTo>
                <a:moveTo>
                  <a:pt x="357" y="146"/>
                </a:moveTo>
                <a:cubicBezTo>
                  <a:pt x="349" y="151"/>
                  <a:pt x="342" y="156"/>
                  <a:pt x="335" y="161"/>
                </a:cubicBezTo>
                <a:cubicBezTo>
                  <a:pt x="338" y="166"/>
                  <a:pt x="338" y="166"/>
                  <a:pt x="338" y="166"/>
                </a:cubicBezTo>
                <a:cubicBezTo>
                  <a:pt x="345" y="161"/>
                  <a:pt x="352" y="155"/>
                  <a:pt x="360" y="150"/>
                </a:cubicBezTo>
                <a:cubicBezTo>
                  <a:pt x="357" y="146"/>
                  <a:pt x="357" y="146"/>
                  <a:pt x="357" y="146"/>
                </a:cubicBezTo>
                <a:moveTo>
                  <a:pt x="1295" y="146"/>
                </a:moveTo>
                <a:cubicBezTo>
                  <a:pt x="1292" y="151"/>
                  <a:pt x="1292" y="151"/>
                  <a:pt x="1292" y="151"/>
                </a:cubicBezTo>
                <a:cubicBezTo>
                  <a:pt x="1299" y="156"/>
                  <a:pt x="1307" y="161"/>
                  <a:pt x="1314" y="166"/>
                </a:cubicBezTo>
                <a:cubicBezTo>
                  <a:pt x="1317" y="162"/>
                  <a:pt x="1317" y="162"/>
                  <a:pt x="1317" y="162"/>
                </a:cubicBezTo>
                <a:cubicBezTo>
                  <a:pt x="1310" y="157"/>
                  <a:pt x="1303" y="151"/>
                  <a:pt x="1295" y="146"/>
                </a:cubicBezTo>
                <a:moveTo>
                  <a:pt x="313" y="178"/>
                </a:moveTo>
                <a:cubicBezTo>
                  <a:pt x="306" y="183"/>
                  <a:pt x="299" y="189"/>
                  <a:pt x="292" y="195"/>
                </a:cubicBezTo>
                <a:cubicBezTo>
                  <a:pt x="296" y="199"/>
                  <a:pt x="296" y="199"/>
                  <a:pt x="296" y="199"/>
                </a:cubicBezTo>
                <a:cubicBezTo>
                  <a:pt x="303" y="193"/>
                  <a:pt x="310" y="188"/>
                  <a:pt x="317" y="182"/>
                </a:cubicBezTo>
                <a:cubicBezTo>
                  <a:pt x="313" y="178"/>
                  <a:pt x="313" y="178"/>
                  <a:pt x="313" y="178"/>
                </a:cubicBezTo>
                <a:moveTo>
                  <a:pt x="1338" y="179"/>
                </a:moveTo>
                <a:cubicBezTo>
                  <a:pt x="1335" y="183"/>
                  <a:pt x="1335" y="183"/>
                  <a:pt x="1335" y="183"/>
                </a:cubicBezTo>
                <a:cubicBezTo>
                  <a:pt x="1342" y="188"/>
                  <a:pt x="1349" y="194"/>
                  <a:pt x="1356" y="200"/>
                </a:cubicBezTo>
                <a:cubicBezTo>
                  <a:pt x="1359" y="196"/>
                  <a:pt x="1359" y="196"/>
                  <a:pt x="1359" y="196"/>
                </a:cubicBezTo>
                <a:cubicBezTo>
                  <a:pt x="1353" y="190"/>
                  <a:pt x="1346" y="184"/>
                  <a:pt x="1338" y="179"/>
                </a:cubicBezTo>
                <a:moveTo>
                  <a:pt x="272" y="213"/>
                </a:moveTo>
                <a:cubicBezTo>
                  <a:pt x="265" y="219"/>
                  <a:pt x="259" y="225"/>
                  <a:pt x="252" y="231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62" y="229"/>
                  <a:pt x="269" y="223"/>
                  <a:pt x="276" y="217"/>
                </a:cubicBezTo>
                <a:cubicBezTo>
                  <a:pt x="272" y="213"/>
                  <a:pt x="272" y="213"/>
                  <a:pt x="272" y="213"/>
                </a:cubicBezTo>
                <a:moveTo>
                  <a:pt x="1380" y="214"/>
                </a:moveTo>
                <a:cubicBezTo>
                  <a:pt x="1376" y="218"/>
                  <a:pt x="1376" y="218"/>
                  <a:pt x="1376" y="218"/>
                </a:cubicBezTo>
                <a:cubicBezTo>
                  <a:pt x="1383" y="224"/>
                  <a:pt x="1389" y="230"/>
                  <a:pt x="1396" y="236"/>
                </a:cubicBezTo>
                <a:cubicBezTo>
                  <a:pt x="1399" y="232"/>
                  <a:pt x="1399" y="232"/>
                  <a:pt x="1399" y="232"/>
                </a:cubicBezTo>
                <a:cubicBezTo>
                  <a:pt x="1393" y="226"/>
                  <a:pt x="1386" y="220"/>
                  <a:pt x="1380" y="214"/>
                </a:cubicBezTo>
                <a:moveTo>
                  <a:pt x="233" y="250"/>
                </a:moveTo>
                <a:cubicBezTo>
                  <a:pt x="227" y="257"/>
                  <a:pt x="221" y="263"/>
                  <a:pt x="215" y="270"/>
                </a:cubicBezTo>
                <a:cubicBezTo>
                  <a:pt x="219" y="273"/>
                  <a:pt x="219" y="273"/>
                  <a:pt x="219" y="273"/>
                </a:cubicBezTo>
                <a:cubicBezTo>
                  <a:pt x="224" y="267"/>
                  <a:pt x="231" y="260"/>
                  <a:pt x="237" y="254"/>
                </a:cubicBezTo>
                <a:cubicBezTo>
                  <a:pt x="233" y="250"/>
                  <a:pt x="233" y="250"/>
                  <a:pt x="233" y="250"/>
                </a:cubicBezTo>
                <a:moveTo>
                  <a:pt x="1418" y="251"/>
                </a:moveTo>
                <a:cubicBezTo>
                  <a:pt x="1415" y="255"/>
                  <a:pt x="1415" y="255"/>
                  <a:pt x="1415" y="255"/>
                </a:cubicBezTo>
                <a:cubicBezTo>
                  <a:pt x="1421" y="261"/>
                  <a:pt x="1427" y="268"/>
                  <a:pt x="1433" y="274"/>
                </a:cubicBezTo>
                <a:cubicBezTo>
                  <a:pt x="1437" y="271"/>
                  <a:pt x="1437" y="271"/>
                  <a:pt x="1437" y="271"/>
                </a:cubicBezTo>
                <a:cubicBezTo>
                  <a:pt x="1431" y="264"/>
                  <a:pt x="1425" y="258"/>
                  <a:pt x="1418" y="251"/>
                </a:cubicBezTo>
                <a:moveTo>
                  <a:pt x="197" y="290"/>
                </a:moveTo>
                <a:cubicBezTo>
                  <a:pt x="191" y="297"/>
                  <a:pt x="185" y="304"/>
                  <a:pt x="180" y="311"/>
                </a:cubicBezTo>
                <a:cubicBezTo>
                  <a:pt x="184" y="314"/>
                  <a:pt x="184" y="314"/>
                  <a:pt x="184" y="314"/>
                </a:cubicBezTo>
                <a:cubicBezTo>
                  <a:pt x="189" y="307"/>
                  <a:pt x="195" y="300"/>
                  <a:pt x="201" y="294"/>
                </a:cubicBezTo>
                <a:cubicBezTo>
                  <a:pt x="197" y="290"/>
                  <a:pt x="197" y="290"/>
                  <a:pt x="197" y="290"/>
                </a:cubicBezTo>
                <a:moveTo>
                  <a:pt x="1455" y="291"/>
                </a:moveTo>
                <a:cubicBezTo>
                  <a:pt x="1451" y="295"/>
                  <a:pt x="1451" y="295"/>
                  <a:pt x="1451" y="295"/>
                </a:cubicBezTo>
                <a:cubicBezTo>
                  <a:pt x="1456" y="301"/>
                  <a:pt x="1462" y="308"/>
                  <a:pt x="1468" y="315"/>
                </a:cubicBezTo>
                <a:cubicBezTo>
                  <a:pt x="1472" y="312"/>
                  <a:pt x="1472" y="312"/>
                  <a:pt x="1472" y="312"/>
                </a:cubicBezTo>
                <a:cubicBezTo>
                  <a:pt x="1466" y="305"/>
                  <a:pt x="1460" y="298"/>
                  <a:pt x="1455" y="291"/>
                </a:cubicBezTo>
                <a:moveTo>
                  <a:pt x="163" y="332"/>
                </a:moveTo>
                <a:cubicBezTo>
                  <a:pt x="158" y="340"/>
                  <a:pt x="152" y="347"/>
                  <a:pt x="147" y="354"/>
                </a:cubicBezTo>
                <a:cubicBezTo>
                  <a:pt x="152" y="357"/>
                  <a:pt x="152" y="357"/>
                  <a:pt x="152" y="357"/>
                </a:cubicBezTo>
                <a:cubicBezTo>
                  <a:pt x="157" y="350"/>
                  <a:pt x="162" y="343"/>
                  <a:pt x="167" y="336"/>
                </a:cubicBezTo>
                <a:cubicBezTo>
                  <a:pt x="163" y="332"/>
                  <a:pt x="163" y="332"/>
                  <a:pt x="163" y="332"/>
                </a:cubicBezTo>
                <a:moveTo>
                  <a:pt x="1488" y="333"/>
                </a:moveTo>
                <a:cubicBezTo>
                  <a:pt x="1484" y="337"/>
                  <a:pt x="1484" y="337"/>
                  <a:pt x="1484" y="337"/>
                </a:cubicBezTo>
                <a:cubicBezTo>
                  <a:pt x="1489" y="344"/>
                  <a:pt x="1494" y="351"/>
                  <a:pt x="1499" y="358"/>
                </a:cubicBezTo>
                <a:cubicBezTo>
                  <a:pt x="1504" y="355"/>
                  <a:pt x="1504" y="355"/>
                  <a:pt x="1504" y="355"/>
                </a:cubicBezTo>
                <a:cubicBezTo>
                  <a:pt x="1499" y="348"/>
                  <a:pt x="1493" y="341"/>
                  <a:pt x="1488" y="333"/>
                </a:cubicBezTo>
                <a:moveTo>
                  <a:pt x="132" y="377"/>
                </a:moveTo>
                <a:cubicBezTo>
                  <a:pt x="127" y="384"/>
                  <a:pt x="123" y="392"/>
                  <a:pt x="118" y="400"/>
                </a:cubicBezTo>
                <a:cubicBezTo>
                  <a:pt x="123" y="402"/>
                  <a:pt x="123" y="402"/>
                  <a:pt x="123" y="402"/>
                </a:cubicBezTo>
                <a:cubicBezTo>
                  <a:pt x="127" y="395"/>
                  <a:pt x="132" y="387"/>
                  <a:pt x="137" y="380"/>
                </a:cubicBezTo>
                <a:cubicBezTo>
                  <a:pt x="132" y="377"/>
                  <a:pt x="132" y="377"/>
                  <a:pt x="132" y="377"/>
                </a:cubicBezTo>
                <a:moveTo>
                  <a:pt x="1519" y="378"/>
                </a:moveTo>
                <a:cubicBezTo>
                  <a:pt x="1514" y="381"/>
                  <a:pt x="1514" y="381"/>
                  <a:pt x="1514" y="381"/>
                </a:cubicBezTo>
                <a:cubicBezTo>
                  <a:pt x="1519" y="388"/>
                  <a:pt x="1524" y="396"/>
                  <a:pt x="1528" y="403"/>
                </a:cubicBezTo>
                <a:cubicBezTo>
                  <a:pt x="1533" y="401"/>
                  <a:pt x="1533" y="401"/>
                  <a:pt x="1533" y="401"/>
                </a:cubicBezTo>
                <a:cubicBezTo>
                  <a:pt x="1528" y="393"/>
                  <a:pt x="1524" y="385"/>
                  <a:pt x="1519" y="378"/>
                </a:cubicBezTo>
                <a:moveTo>
                  <a:pt x="104" y="423"/>
                </a:moveTo>
                <a:cubicBezTo>
                  <a:pt x="100" y="431"/>
                  <a:pt x="96" y="439"/>
                  <a:pt x="92" y="447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100" y="441"/>
                  <a:pt x="105" y="433"/>
                  <a:pt x="109" y="426"/>
                </a:cubicBezTo>
                <a:cubicBezTo>
                  <a:pt x="104" y="423"/>
                  <a:pt x="104" y="423"/>
                  <a:pt x="104" y="423"/>
                </a:cubicBezTo>
                <a:moveTo>
                  <a:pt x="1547" y="424"/>
                </a:moveTo>
                <a:cubicBezTo>
                  <a:pt x="1542" y="427"/>
                  <a:pt x="1542" y="427"/>
                  <a:pt x="1542" y="427"/>
                </a:cubicBezTo>
                <a:cubicBezTo>
                  <a:pt x="1546" y="434"/>
                  <a:pt x="1550" y="442"/>
                  <a:pt x="1555" y="450"/>
                </a:cubicBezTo>
                <a:cubicBezTo>
                  <a:pt x="1559" y="448"/>
                  <a:pt x="1559" y="448"/>
                  <a:pt x="1559" y="448"/>
                </a:cubicBezTo>
                <a:cubicBezTo>
                  <a:pt x="1555" y="440"/>
                  <a:pt x="1551" y="432"/>
                  <a:pt x="1547" y="424"/>
                </a:cubicBezTo>
                <a:moveTo>
                  <a:pt x="80" y="471"/>
                </a:moveTo>
                <a:cubicBezTo>
                  <a:pt x="76" y="479"/>
                  <a:pt x="72" y="487"/>
                  <a:pt x="68" y="496"/>
                </a:cubicBezTo>
                <a:cubicBezTo>
                  <a:pt x="73" y="498"/>
                  <a:pt x="73" y="498"/>
                  <a:pt x="73" y="498"/>
                </a:cubicBezTo>
                <a:cubicBezTo>
                  <a:pt x="77" y="490"/>
                  <a:pt x="81" y="481"/>
                  <a:pt x="85" y="473"/>
                </a:cubicBezTo>
                <a:cubicBezTo>
                  <a:pt x="80" y="471"/>
                  <a:pt x="80" y="471"/>
                  <a:pt x="80" y="471"/>
                </a:cubicBezTo>
                <a:moveTo>
                  <a:pt x="1571" y="472"/>
                </a:moveTo>
                <a:cubicBezTo>
                  <a:pt x="1566" y="474"/>
                  <a:pt x="1566" y="474"/>
                  <a:pt x="1566" y="474"/>
                </a:cubicBezTo>
                <a:cubicBezTo>
                  <a:pt x="1570" y="482"/>
                  <a:pt x="1574" y="490"/>
                  <a:pt x="1577" y="498"/>
                </a:cubicBezTo>
                <a:cubicBezTo>
                  <a:pt x="1582" y="496"/>
                  <a:pt x="1582" y="496"/>
                  <a:pt x="1582" y="496"/>
                </a:cubicBezTo>
                <a:cubicBezTo>
                  <a:pt x="1579" y="488"/>
                  <a:pt x="1575" y="480"/>
                  <a:pt x="1571" y="472"/>
                </a:cubicBezTo>
                <a:moveTo>
                  <a:pt x="58" y="521"/>
                </a:moveTo>
                <a:cubicBezTo>
                  <a:pt x="55" y="529"/>
                  <a:pt x="52" y="537"/>
                  <a:pt x="49" y="546"/>
                </a:cubicBezTo>
                <a:cubicBezTo>
                  <a:pt x="54" y="548"/>
                  <a:pt x="54" y="548"/>
                  <a:pt x="54" y="548"/>
                </a:cubicBezTo>
                <a:cubicBezTo>
                  <a:pt x="57" y="539"/>
                  <a:pt x="60" y="531"/>
                  <a:pt x="63" y="523"/>
                </a:cubicBezTo>
                <a:cubicBezTo>
                  <a:pt x="58" y="521"/>
                  <a:pt x="58" y="521"/>
                  <a:pt x="58" y="521"/>
                </a:cubicBezTo>
                <a:moveTo>
                  <a:pt x="1593" y="521"/>
                </a:moveTo>
                <a:cubicBezTo>
                  <a:pt x="1588" y="523"/>
                  <a:pt x="1588" y="523"/>
                  <a:pt x="1588" y="523"/>
                </a:cubicBezTo>
                <a:cubicBezTo>
                  <a:pt x="1591" y="531"/>
                  <a:pt x="1594" y="540"/>
                  <a:pt x="1597" y="548"/>
                </a:cubicBezTo>
                <a:cubicBezTo>
                  <a:pt x="1602" y="546"/>
                  <a:pt x="1602" y="546"/>
                  <a:pt x="1602" y="546"/>
                </a:cubicBezTo>
                <a:cubicBezTo>
                  <a:pt x="1599" y="538"/>
                  <a:pt x="1596" y="529"/>
                  <a:pt x="1593" y="521"/>
                </a:cubicBezTo>
                <a:moveTo>
                  <a:pt x="40" y="571"/>
                </a:moveTo>
                <a:cubicBezTo>
                  <a:pt x="37" y="580"/>
                  <a:pt x="34" y="589"/>
                  <a:pt x="32" y="597"/>
                </a:cubicBezTo>
                <a:cubicBezTo>
                  <a:pt x="37" y="599"/>
                  <a:pt x="37" y="599"/>
                  <a:pt x="37" y="599"/>
                </a:cubicBezTo>
                <a:cubicBezTo>
                  <a:pt x="40" y="590"/>
                  <a:pt x="42" y="581"/>
                  <a:pt x="45" y="573"/>
                </a:cubicBezTo>
                <a:cubicBezTo>
                  <a:pt x="40" y="571"/>
                  <a:pt x="40" y="571"/>
                  <a:pt x="40" y="571"/>
                </a:cubicBezTo>
                <a:moveTo>
                  <a:pt x="1611" y="572"/>
                </a:moveTo>
                <a:cubicBezTo>
                  <a:pt x="1606" y="573"/>
                  <a:pt x="1606" y="573"/>
                  <a:pt x="1606" y="573"/>
                </a:cubicBezTo>
                <a:cubicBezTo>
                  <a:pt x="1608" y="582"/>
                  <a:pt x="1611" y="590"/>
                  <a:pt x="1613" y="599"/>
                </a:cubicBezTo>
                <a:cubicBezTo>
                  <a:pt x="1619" y="598"/>
                  <a:pt x="1619" y="598"/>
                  <a:pt x="1619" y="598"/>
                </a:cubicBezTo>
                <a:cubicBezTo>
                  <a:pt x="1616" y="589"/>
                  <a:pt x="1614" y="580"/>
                  <a:pt x="1611" y="572"/>
                </a:cubicBezTo>
                <a:moveTo>
                  <a:pt x="25" y="623"/>
                </a:moveTo>
                <a:cubicBezTo>
                  <a:pt x="23" y="632"/>
                  <a:pt x="21" y="641"/>
                  <a:pt x="19" y="650"/>
                </a:cubicBezTo>
                <a:cubicBezTo>
                  <a:pt x="24" y="651"/>
                  <a:pt x="24" y="651"/>
                  <a:pt x="24" y="651"/>
                </a:cubicBezTo>
                <a:cubicBezTo>
                  <a:pt x="26" y="642"/>
                  <a:pt x="28" y="633"/>
                  <a:pt x="30" y="625"/>
                </a:cubicBezTo>
                <a:cubicBezTo>
                  <a:pt x="25" y="623"/>
                  <a:pt x="25" y="623"/>
                  <a:pt x="25" y="623"/>
                </a:cubicBezTo>
                <a:moveTo>
                  <a:pt x="1626" y="624"/>
                </a:moveTo>
                <a:cubicBezTo>
                  <a:pt x="1620" y="625"/>
                  <a:pt x="1620" y="625"/>
                  <a:pt x="1620" y="625"/>
                </a:cubicBezTo>
                <a:cubicBezTo>
                  <a:pt x="1623" y="633"/>
                  <a:pt x="1625" y="642"/>
                  <a:pt x="1627" y="651"/>
                </a:cubicBezTo>
                <a:cubicBezTo>
                  <a:pt x="1632" y="650"/>
                  <a:pt x="1632" y="650"/>
                  <a:pt x="1632" y="650"/>
                </a:cubicBezTo>
                <a:cubicBezTo>
                  <a:pt x="1630" y="641"/>
                  <a:pt x="1628" y="632"/>
                  <a:pt x="1626" y="624"/>
                </a:cubicBezTo>
                <a:moveTo>
                  <a:pt x="14" y="676"/>
                </a:moveTo>
                <a:cubicBezTo>
                  <a:pt x="12" y="685"/>
                  <a:pt x="11" y="694"/>
                  <a:pt x="9" y="703"/>
                </a:cubicBezTo>
                <a:cubicBezTo>
                  <a:pt x="15" y="703"/>
                  <a:pt x="15" y="703"/>
                  <a:pt x="15" y="703"/>
                </a:cubicBezTo>
                <a:cubicBezTo>
                  <a:pt x="16" y="695"/>
                  <a:pt x="17" y="686"/>
                  <a:pt x="19" y="677"/>
                </a:cubicBezTo>
                <a:cubicBezTo>
                  <a:pt x="14" y="676"/>
                  <a:pt x="14" y="676"/>
                  <a:pt x="14" y="676"/>
                </a:cubicBezTo>
                <a:moveTo>
                  <a:pt x="1637" y="676"/>
                </a:moveTo>
                <a:cubicBezTo>
                  <a:pt x="1632" y="677"/>
                  <a:pt x="1632" y="677"/>
                  <a:pt x="1632" y="677"/>
                </a:cubicBezTo>
                <a:cubicBezTo>
                  <a:pt x="1633" y="686"/>
                  <a:pt x="1635" y="695"/>
                  <a:pt x="1636" y="704"/>
                </a:cubicBezTo>
                <a:cubicBezTo>
                  <a:pt x="1641" y="703"/>
                  <a:pt x="1641" y="703"/>
                  <a:pt x="1641" y="703"/>
                </a:cubicBezTo>
                <a:cubicBezTo>
                  <a:pt x="1640" y="694"/>
                  <a:pt x="1639" y="685"/>
                  <a:pt x="1637" y="676"/>
                </a:cubicBezTo>
                <a:moveTo>
                  <a:pt x="6" y="729"/>
                </a:moveTo>
                <a:cubicBezTo>
                  <a:pt x="5" y="738"/>
                  <a:pt x="4" y="747"/>
                  <a:pt x="3" y="756"/>
                </a:cubicBezTo>
                <a:cubicBezTo>
                  <a:pt x="3" y="756"/>
                  <a:pt x="3" y="756"/>
                  <a:pt x="3" y="756"/>
                </a:cubicBezTo>
                <a:cubicBezTo>
                  <a:pt x="9" y="757"/>
                  <a:pt x="9" y="757"/>
                  <a:pt x="9" y="757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7"/>
                  <a:pt x="10" y="739"/>
                  <a:pt x="11" y="730"/>
                </a:cubicBezTo>
                <a:cubicBezTo>
                  <a:pt x="6" y="729"/>
                  <a:pt x="6" y="729"/>
                  <a:pt x="6" y="729"/>
                </a:cubicBezTo>
                <a:moveTo>
                  <a:pt x="1645" y="730"/>
                </a:moveTo>
                <a:cubicBezTo>
                  <a:pt x="1640" y="730"/>
                  <a:pt x="1640" y="730"/>
                  <a:pt x="1640" y="730"/>
                </a:cubicBezTo>
                <a:cubicBezTo>
                  <a:pt x="1641" y="739"/>
                  <a:pt x="1642" y="748"/>
                  <a:pt x="1642" y="757"/>
                </a:cubicBezTo>
                <a:cubicBezTo>
                  <a:pt x="1648" y="756"/>
                  <a:pt x="1648" y="756"/>
                  <a:pt x="1648" y="756"/>
                </a:cubicBezTo>
                <a:cubicBezTo>
                  <a:pt x="1647" y="748"/>
                  <a:pt x="1646" y="739"/>
                  <a:pt x="1645" y="730"/>
                </a:cubicBezTo>
                <a:moveTo>
                  <a:pt x="1" y="783"/>
                </a:moveTo>
                <a:cubicBezTo>
                  <a:pt x="1" y="792"/>
                  <a:pt x="1" y="801"/>
                  <a:pt x="0" y="810"/>
                </a:cubicBezTo>
                <a:cubicBezTo>
                  <a:pt x="6" y="810"/>
                  <a:pt x="6" y="810"/>
                  <a:pt x="6" y="810"/>
                </a:cubicBezTo>
                <a:cubicBezTo>
                  <a:pt x="6" y="801"/>
                  <a:pt x="6" y="792"/>
                  <a:pt x="7" y="783"/>
                </a:cubicBezTo>
                <a:cubicBezTo>
                  <a:pt x="1" y="783"/>
                  <a:pt x="1" y="783"/>
                  <a:pt x="1" y="783"/>
                </a:cubicBezTo>
                <a:moveTo>
                  <a:pt x="1649" y="783"/>
                </a:moveTo>
                <a:cubicBezTo>
                  <a:pt x="1644" y="784"/>
                  <a:pt x="1644" y="784"/>
                  <a:pt x="1644" y="784"/>
                </a:cubicBezTo>
                <a:cubicBezTo>
                  <a:pt x="1644" y="793"/>
                  <a:pt x="1645" y="802"/>
                  <a:pt x="1645" y="810"/>
                </a:cubicBezTo>
                <a:cubicBezTo>
                  <a:pt x="1650" y="810"/>
                  <a:pt x="1650" y="810"/>
                  <a:pt x="1650" y="810"/>
                </a:cubicBezTo>
                <a:cubicBezTo>
                  <a:pt x="1650" y="801"/>
                  <a:pt x="1650" y="792"/>
                  <a:pt x="1649" y="783"/>
                </a:cubicBezTo>
                <a:moveTo>
                  <a:pt x="6" y="837"/>
                </a:moveTo>
                <a:cubicBezTo>
                  <a:pt x="0" y="837"/>
                  <a:pt x="0" y="837"/>
                  <a:pt x="0" y="837"/>
                </a:cubicBezTo>
                <a:cubicBezTo>
                  <a:pt x="1" y="846"/>
                  <a:pt x="1" y="855"/>
                  <a:pt x="1" y="864"/>
                </a:cubicBezTo>
                <a:cubicBezTo>
                  <a:pt x="7" y="864"/>
                  <a:pt x="7" y="864"/>
                  <a:pt x="7" y="864"/>
                </a:cubicBezTo>
                <a:cubicBezTo>
                  <a:pt x="6" y="855"/>
                  <a:pt x="6" y="846"/>
                  <a:pt x="6" y="837"/>
                </a:cubicBezTo>
                <a:moveTo>
                  <a:pt x="1645" y="837"/>
                </a:moveTo>
                <a:cubicBezTo>
                  <a:pt x="1645" y="846"/>
                  <a:pt x="1644" y="855"/>
                  <a:pt x="1644" y="864"/>
                </a:cubicBezTo>
                <a:cubicBezTo>
                  <a:pt x="1649" y="864"/>
                  <a:pt x="1649" y="864"/>
                  <a:pt x="1649" y="864"/>
                </a:cubicBezTo>
                <a:cubicBezTo>
                  <a:pt x="1650" y="855"/>
                  <a:pt x="1650" y="846"/>
                  <a:pt x="1650" y="837"/>
                </a:cubicBezTo>
                <a:cubicBezTo>
                  <a:pt x="1645" y="837"/>
                  <a:pt x="1645" y="837"/>
                  <a:pt x="1645" y="837"/>
                </a:cubicBezTo>
                <a:moveTo>
                  <a:pt x="8" y="890"/>
                </a:moveTo>
                <a:cubicBezTo>
                  <a:pt x="3" y="891"/>
                  <a:pt x="3" y="891"/>
                  <a:pt x="3" y="891"/>
                </a:cubicBezTo>
                <a:cubicBezTo>
                  <a:pt x="4" y="900"/>
                  <a:pt x="5" y="909"/>
                  <a:pt x="6" y="918"/>
                </a:cubicBezTo>
                <a:cubicBezTo>
                  <a:pt x="11" y="917"/>
                  <a:pt x="11" y="917"/>
                  <a:pt x="11" y="917"/>
                </a:cubicBezTo>
                <a:cubicBezTo>
                  <a:pt x="10" y="908"/>
                  <a:pt x="9" y="899"/>
                  <a:pt x="8" y="890"/>
                </a:cubicBezTo>
                <a:moveTo>
                  <a:pt x="1642" y="891"/>
                </a:moveTo>
                <a:cubicBezTo>
                  <a:pt x="1642" y="892"/>
                  <a:pt x="1642" y="892"/>
                  <a:pt x="1642" y="892"/>
                </a:cubicBezTo>
                <a:cubicBezTo>
                  <a:pt x="1641" y="901"/>
                  <a:pt x="1640" y="910"/>
                  <a:pt x="1639" y="919"/>
                </a:cubicBezTo>
                <a:cubicBezTo>
                  <a:pt x="1645" y="919"/>
                  <a:pt x="1645" y="919"/>
                  <a:pt x="1645" y="919"/>
                </a:cubicBezTo>
                <a:cubicBezTo>
                  <a:pt x="1646" y="911"/>
                  <a:pt x="1647" y="902"/>
                  <a:pt x="1647" y="893"/>
                </a:cubicBezTo>
                <a:cubicBezTo>
                  <a:pt x="1648" y="891"/>
                  <a:pt x="1648" y="891"/>
                  <a:pt x="1648" y="891"/>
                </a:cubicBezTo>
                <a:cubicBezTo>
                  <a:pt x="1642" y="891"/>
                  <a:pt x="1642" y="891"/>
                  <a:pt x="1642" y="891"/>
                </a:cubicBezTo>
                <a:moveTo>
                  <a:pt x="14" y="944"/>
                </a:moveTo>
                <a:cubicBezTo>
                  <a:pt x="9" y="944"/>
                  <a:pt x="9" y="944"/>
                  <a:pt x="9" y="944"/>
                </a:cubicBezTo>
                <a:cubicBezTo>
                  <a:pt x="10" y="953"/>
                  <a:pt x="12" y="962"/>
                  <a:pt x="13" y="971"/>
                </a:cubicBezTo>
                <a:cubicBezTo>
                  <a:pt x="19" y="970"/>
                  <a:pt x="19" y="970"/>
                  <a:pt x="19" y="970"/>
                </a:cubicBezTo>
                <a:cubicBezTo>
                  <a:pt x="17" y="962"/>
                  <a:pt x="16" y="953"/>
                  <a:pt x="14" y="944"/>
                </a:cubicBezTo>
                <a:moveTo>
                  <a:pt x="1636" y="945"/>
                </a:moveTo>
                <a:cubicBezTo>
                  <a:pt x="1634" y="954"/>
                  <a:pt x="1633" y="963"/>
                  <a:pt x="1631" y="972"/>
                </a:cubicBezTo>
                <a:cubicBezTo>
                  <a:pt x="1637" y="973"/>
                  <a:pt x="1637" y="973"/>
                  <a:pt x="1637" y="973"/>
                </a:cubicBezTo>
                <a:cubicBezTo>
                  <a:pt x="1638" y="964"/>
                  <a:pt x="1640" y="955"/>
                  <a:pt x="1641" y="946"/>
                </a:cubicBezTo>
                <a:cubicBezTo>
                  <a:pt x="1636" y="945"/>
                  <a:pt x="1636" y="945"/>
                  <a:pt x="1636" y="945"/>
                </a:cubicBezTo>
                <a:moveTo>
                  <a:pt x="24" y="996"/>
                </a:moveTo>
                <a:cubicBezTo>
                  <a:pt x="19" y="998"/>
                  <a:pt x="19" y="998"/>
                  <a:pt x="19" y="998"/>
                </a:cubicBezTo>
                <a:cubicBezTo>
                  <a:pt x="21" y="1006"/>
                  <a:pt x="23" y="1015"/>
                  <a:pt x="25" y="1024"/>
                </a:cubicBezTo>
                <a:cubicBezTo>
                  <a:pt x="30" y="1023"/>
                  <a:pt x="30" y="1023"/>
                  <a:pt x="30" y="1023"/>
                </a:cubicBezTo>
                <a:cubicBezTo>
                  <a:pt x="28" y="1014"/>
                  <a:pt x="26" y="1005"/>
                  <a:pt x="24" y="996"/>
                </a:cubicBezTo>
                <a:moveTo>
                  <a:pt x="1626" y="998"/>
                </a:moveTo>
                <a:cubicBezTo>
                  <a:pt x="1624" y="1007"/>
                  <a:pt x="1622" y="1016"/>
                  <a:pt x="1620" y="1024"/>
                </a:cubicBezTo>
                <a:cubicBezTo>
                  <a:pt x="1625" y="1026"/>
                  <a:pt x="1625" y="1026"/>
                  <a:pt x="1625" y="1026"/>
                </a:cubicBezTo>
                <a:cubicBezTo>
                  <a:pt x="1628" y="1017"/>
                  <a:pt x="1630" y="1008"/>
                  <a:pt x="1631" y="999"/>
                </a:cubicBezTo>
                <a:cubicBezTo>
                  <a:pt x="1626" y="998"/>
                  <a:pt x="1626" y="998"/>
                  <a:pt x="1626" y="998"/>
                </a:cubicBezTo>
                <a:moveTo>
                  <a:pt x="37" y="1048"/>
                </a:moveTo>
                <a:cubicBezTo>
                  <a:pt x="32" y="1050"/>
                  <a:pt x="32" y="1050"/>
                  <a:pt x="32" y="1050"/>
                </a:cubicBezTo>
                <a:cubicBezTo>
                  <a:pt x="34" y="1058"/>
                  <a:pt x="37" y="1067"/>
                  <a:pt x="39" y="1076"/>
                </a:cubicBezTo>
                <a:cubicBezTo>
                  <a:pt x="45" y="1074"/>
                  <a:pt x="45" y="1074"/>
                  <a:pt x="45" y="1074"/>
                </a:cubicBezTo>
                <a:cubicBezTo>
                  <a:pt x="42" y="1066"/>
                  <a:pt x="39" y="1057"/>
                  <a:pt x="37" y="1048"/>
                </a:cubicBezTo>
                <a:moveTo>
                  <a:pt x="1613" y="1050"/>
                </a:moveTo>
                <a:cubicBezTo>
                  <a:pt x="1611" y="1059"/>
                  <a:pt x="1608" y="1067"/>
                  <a:pt x="1605" y="1076"/>
                </a:cubicBezTo>
                <a:cubicBezTo>
                  <a:pt x="1610" y="1077"/>
                  <a:pt x="1610" y="1077"/>
                  <a:pt x="1610" y="1077"/>
                </a:cubicBezTo>
                <a:cubicBezTo>
                  <a:pt x="1613" y="1069"/>
                  <a:pt x="1616" y="1060"/>
                  <a:pt x="1618" y="1052"/>
                </a:cubicBezTo>
                <a:cubicBezTo>
                  <a:pt x="1613" y="1050"/>
                  <a:pt x="1613" y="1050"/>
                  <a:pt x="1613" y="1050"/>
                </a:cubicBezTo>
                <a:moveTo>
                  <a:pt x="53" y="1099"/>
                </a:moveTo>
                <a:cubicBezTo>
                  <a:pt x="48" y="1101"/>
                  <a:pt x="48" y="1101"/>
                  <a:pt x="48" y="1101"/>
                </a:cubicBezTo>
                <a:cubicBezTo>
                  <a:pt x="51" y="1109"/>
                  <a:pt x="54" y="1118"/>
                  <a:pt x="58" y="1126"/>
                </a:cubicBezTo>
                <a:cubicBezTo>
                  <a:pt x="63" y="1124"/>
                  <a:pt x="63" y="1124"/>
                  <a:pt x="63" y="1124"/>
                </a:cubicBezTo>
                <a:cubicBezTo>
                  <a:pt x="59" y="1116"/>
                  <a:pt x="56" y="1108"/>
                  <a:pt x="53" y="1099"/>
                </a:cubicBezTo>
                <a:moveTo>
                  <a:pt x="1597" y="1101"/>
                </a:moveTo>
                <a:cubicBezTo>
                  <a:pt x="1594" y="1109"/>
                  <a:pt x="1591" y="1118"/>
                  <a:pt x="1587" y="1126"/>
                </a:cubicBezTo>
                <a:cubicBezTo>
                  <a:pt x="1592" y="1128"/>
                  <a:pt x="1592" y="1128"/>
                  <a:pt x="1592" y="1128"/>
                </a:cubicBezTo>
                <a:cubicBezTo>
                  <a:pt x="1596" y="1120"/>
                  <a:pt x="1599" y="1111"/>
                  <a:pt x="1602" y="1103"/>
                </a:cubicBezTo>
                <a:cubicBezTo>
                  <a:pt x="1597" y="1101"/>
                  <a:pt x="1597" y="1101"/>
                  <a:pt x="1597" y="1101"/>
                </a:cubicBezTo>
                <a:moveTo>
                  <a:pt x="73" y="1149"/>
                </a:moveTo>
                <a:cubicBezTo>
                  <a:pt x="68" y="1151"/>
                  <a:pt x="68" y="1151"/>
                  <a:pt x="68" y="1151"/>
                </a:cubicBezTo>
                <a:cubicBezTo>
                  <a:pt x="72" y="1159"/>
                  <a:pt x="75" y="1168"/>
                  <a:pt x="79" y="1176"/>
                </a:cubicBezTo>
                <a:cubicBezTo>
                  <a:pt x="84" y="1173"/>
                  <a:pt x="84" y="1173"/>
                  <a:pt x="84" y="1173"/>
                </a:cubicBezTo>
                <a:cubicBezTo>
                  <a:pt x="80" y="1165"/>
                  <a:pt x="76" y="1157"/>
                  <a:pt x="73" y="1149"/>
                </a:cubicBezTo>
                <a:moveTo>
                  <a:pt x="1577" y="1151"/>
                </a:moveTo>
                <a:cubicBezTo>
                  <a:pt x="1573" y="1159"/>
                  <a:pt x="1570" y="1167"/>
                  <a:pt x="1566" y="1175"/>
                </a:cubicBezTo>
                <a:cubicBezTo>
                  <a:pt x="1571" y="1178"/>
                  <a:pt x="1571" y="1178"/>
                  <a:pt x="1571" y="1178"/>
                </a:cubicBezTo>
                <a:cubicBezTo>
                  <a:pt x="1575" y="1170"/>
                  <a:pt x="1578" y="1161"/>
                  <a:pt x="1582" y="1153"/>
                </a:cubicBezTo>
                <a:cubicBezTo>
                  <a:pt x="1577" y="1151"/>
                  <a:pt x="1577" y="1151"/>
                  <a:pt x="1577" y="1151"/>
                </a:cubicBezTo>
                <a:moveTo>
                  <a:pt x="96" y="1197"/>
                </a:moveTo>
                <a:cubicBezTo>
                  <a:pt x="91" y="1200"/>
                  <a:pt x="91" y="1200"/>
                  <a:pt x="91" y="1200"/>
                </a:cubicBezTo>
                <a:cubicBezTo>
                  <a:pt x="95" y="1208"/>
                  <a:pt x="99" y="1216"/>
                  <a:pt x="104" y="1224"/>
                </a:cubicBezTo>
                <a:cubicBezTo>
                  <a:pt x="108" y="1221"/>
                  <a:pt x="108" y="1221"/>
                  <a:pt x="108" y="1221"/>
                </a:cubicBezTo>
                <a:cubicBezTo>
                  <a:pt x="104" y="1213"/>
                  <a:pt x="100" y="1205"/>
                  <a:pt x="96" y="1197"/>
                </a:cubicBezTo>
                <a:moveTo>
                  <a:pt x="1554" y="1199"/>
                </a:moveTo>
                <a:cubicBezTo>
                  <a:pt x="1550" y="1207"/>
                  <a:pt x="1545" y="1215"/>
                  <a:pt x="1541" y="1223"/>
                </a:cubicBezTo>
                <a:cubicBezTo>
                  <a:pt x="1546" y="1226"/>
                  <a:pt x="1546" y="1226"/>
                  <a:pt x="1546" y="1226"/>
                </a:cubicBezTo>
                <a:cubicBezTo>
                  <a:pt x="1550" y="1218"/>
                  <a:pt x="1555" y="1210"/>
                  <a:pt x="1559" y="1202"/>
                </a:cubicBezTo>
                <a:cubicBezTo>
                  <a:pt x="1554" y="1199"/>
                  <a:pt x="1554" y="1199"/>
                  <a:pt x="1554" y="1199"/>
                </a:cubicBezTo>
                <a:moveTo>
                  <a:pt x="122" y="1244"/>
                </a:moveTo>
                <a:cubicBezTo>
                  <a:pt x="117" y="1247"/>
                  <a:pt x="117" y="1247"/>
                  <a:pt x="117" y="1247"/>
                </a:cubicBezTo>
                <a:cubicBezTo>
                  <a:pt x="122" y="1255"/>
                  <a:pt x="126" y="1262"/>
                  <a:pt x="131" y="1270"/>
                </a:cubicBezTo>
                <a:cubicBezTo>
                  <a:pt x="136" y="1267"/>
                  <a:pt x="136" y="1267"/>
                  <a:pt x="136" y="1267"/>
                </a:cubicBezTo>
                <a:cubicBezTo>
                  <a:pt x="131" y="1259"/>
                  <a:pt x="126" y="1252"/>
                  <a:pt x="122" y="1244"/>
                </a:cubicBezTo>
                <a:moveTo>
                  <a:pt x="1528" y="1246"/>
                </a:moveTo>
                <a:cubicBezTo>
                  <a:pt x="1523" y="1254"/>
                  <a:pt x="1518" y="1262"/>
                  <a:pt x="1513" y="1269"/>
                </a:cubicBezTo>
                <a:cubicBezTo>
                  <a:pt x="1518" y="1272"/>
                  <a:pt x="1518" y="1272"/>
                  <a:pt x="1518" y="1272"/>
                </a:cubicBezTo>
                <a:cubicBezTo>
                  <a:pt x="1523" y="1264"/>
                  <a:pt x="1528" y="1257"/>
                  <a:pt x="1532" y="1249"/>
                </a:cubicBezTo>
                <a:cubicBezTo>
                  <a:pt x="1528" y="1246"/>
                  <a:pt x="1528" y="1246"/>
                  <a:pt x="1528" y="1246"/>
                </a:cubicBezTo>
                <a:moveTo>
                  <a:pt x="151" y="1289"/>
                </a:moveTo>
                <a:cubicBezTo>
                  <a:pt x="146" y="1292"/>
                  <a:pt x="146" y="1292"/>
                  <a:pt x="146" y="1292"/>
                </a:cubicBezTo>
                <a:cubicBezTo>
                  <a:pt x="151" y="1300"/>
                  <a:pt x="157" y="1307"/>
                  <a:pt x="162" y="1314"/>
                </a:cubicBezTo>
                <a:cubicBezTo>
                  <a:pt x="166" y="1311"/>
                  <a:pt x="166" y="1311"/>
                  <a:pt x="166" y="1311"/>
                </a:cubicBezTo>
                <a:cubicBezTo>
                  <a:pt x="161" y="1304"/>
                  <a:pt x="156" y="1296"/>
                  <a:pt x="151" y="1289"/>
                </a:cubicBezTo>
                <a:moveTo>
                  <a:pt x="1498" y="1291"/>
                </a:moveTo>
                <a:cubicBezTo>
                  <a:pt x="1493" y="1299"/>
                  <a:pt x="1488" y="1306"/>
                  <a:pt x="1483" y="1313"/>
                </a:cubicBezTo>
                <a:cubicBezTo>
                  <a:pt x="1487" y="1316"/>
                  <a:pt x="1487" y="1316"/>
                  <a:pt x="1487" y="1316"/>
                </a:cubicBezTo>
                <a:cubicBezTo>
                  <a:pt x="1492" y="1309"/>
                  <a:pt x="1498" y="1302"/>
                  <a:pt x="1503" y="1294"/>
                </a:cubicBezTo>
                <a:cubicBezTo>
                  <a:pt x="1498" y="1291"/>
                  <a:pt x="1498" y="1291"/>
                  <a:pt x="1498" y="1291"/>
                </a:cubicBezTo>
                <a:moveTo>
                  <a:pt x="183" y="1332"/>
                </a:moveTo>
                <a:cubicBezTo>
                  <a:pt x="178" y="1336"/>
                  <a:pt x="178" y="1336"/>
                  <a:pt x="178" y="1336"/>
                </a:cubicBezTo>
                <a:cubicBezTo>
                  <a:pt x="184" y="1343"/>
                  <a:pt x="190" y="1350"/>
                  <a:pt x="196" y="1356"/>
                </a:cubicBezTo>
                <a:cubicBezTo>
                  <a:pt x="200" y="1353"/>
                  <a:pt x="200" y="1353"/>
                  <a:pt x="200" y="1353"/>
                </a:cubicBezTo>
                <a:cubicBezTo>
                  <a:pt x="194" y="1346"/>
                  <a:pt x="188" y="1339"/>
                  <a:pt x="183" y="1332"/>
                </a:cubicBezTo>
                <a:moveTo>
                  <a:pt x="1466" y="1334"/>
                </a:moveTo>
                <a:cubicBezTo>
                  <a:pt x="1461" y="1341"/>
                  <a:pt x="1455" y="1348"/>
                  <a:pt x="1449" y="1355"/>
                </a:cubicBezTo>
                <a:cubicBezTo>
                  <a:pt x="1453" y="1359"/>
                  <a:pt x="1453" y="1359"/>
                  <a:pt x="1453" y="1359"/>
                </a:cubicBezTo>
                <a:cubicBezTo>
                  <a:pt x="1459" y="1352"/>
                  <a:pt x="1465" y="1345"/>
                  <a:pt x="1471" y="1338"/>
                </a:cubicBezTo>
                <a:cubicBezTo>
                  <a:pt x="1466" y="1334"/>
                  <a:pt x="1466" y="1334"/>
                  <a:pt x="1466" y="1334"/>
                </a:cubicBezTo>
                <a:moveTo>
                  <a:pt x="217" y="1373"/>
                </a:moveTo>
                <a:cubicBezTo>
                  <a:pt x="213" y="1377"/>
                  <a:pt x="213" y="1377"/>
                  <a:pt x="213" y="1377"/>
                </a:cubicBezTo>
                <a:cubicBezTo>
                  <a:pt x="219" y="1383"/>
                  <a:pt x="225" y="1390"/>
                  <a:pt x="232" y="1397"/>
                </a:cubicBezTo>
                <a:cubicBezTo>
                  <a:pt x="236" y="1393"/>
                  <a:pt x="236" y="1393"/>
                  <a:pt x="236" y="1393"/>
                </a:cubicBezTo>
                <a:cubicBezTo>
                  <a:pt x="229" y="1386"/>
                  <a:pt x="223" y="1380"/>
                  <a:pt x="217" y="1373"/>
                </a:cubicBezTo>
                <a:moveTo>
                  <a:pt x="1431" y="1375"/>
                </a:moveTo>
                <a:cubicBezTo>
                  <a:pt x="1426" y="1382"/>
                  <a:pt x="1419" y="1388"/>
                  <a:pt x="1413" y="1395"/>
                </a:cubicBezTo>
                <a:cubicBezTo>
                  <a:pt x="1417" y="1398"/>
                  <a:pt x="1417" y="1398"/>
                  <a:pt x="1417" y="1398"/>
                </a:cubicBezTo>
                <a:cubicBezTo>
                  <a:pt x="1423" y="1392"/>
                  <a:pt x="1429" y="1385"/>
                  <a:pt x="1436" y="1379"/>
                </a:cubicBezTo>
                <a:cubicBezTo>
                  <a:pt x="1431" y="1375"/>
                  <a:pt x="1431" y="1375"/>
                  <a:pt x="1431" y="1375"/>
                </a:cubicBezTo>
                <a:moveTo>
                  <a:pt x="255" y="1412"/>
                </a:moveTo>
                <a:cubicBezTo>
                  <a:pt x="251" y="1416"/>
                  <a:pt x="251" y="1416"/>
                  <a:pt x="251" y="1416"/>
                </a:cubicBezTo>
                <a:cubicBezTo>
                  <a:pt x="257" y="1422"/>
                  <a:pt x="264" y="1428"/>
                  <a:pt x="270" y="1434"/>
                </a:cubicBezTo>
                <a:cubicBezTo>
                  <a:pt x="274" y="1430"/>
                  <a:pt x="274" y="1430"/>
                  <a:pt x="274" y="1430"/>
                </a:cubicBezTo>
                <a:cubicBezTo>
                  <a:pt x="267" y="1424"/>
                  <a:pt x="261" y="1418"/>
                  <a:pt x="255" y="1412"/>
                </a:cubicBezTo>
                <a:moveTo>
                  <a:pt x="1394" y="1414"/>
                </a:moveTo>
                <a:cubicBezTo>
                  <a:pt x="1388" y="1420"/>
                  <a:pt x="1381" y="1426"/>
                  <a:pt x="1374" y="1432"/>
                </a:cubicBezTo>
                <a:cubicBezTo>
                  <a:pt x="1378" y="1436"/>
                  <a:pt x="1378" y="1436"/>
                  <a:pt x="1378" y="1436"/>
                </a:cubicBezTo>
                <a:cubicBezTo>
                  <a:pt x="1385" y="1430"/>
                  <a:pt x="1391" y="1424"/>
                  <a:pt x="1398" y="1417"/>
                </a:cubicBezTo>
                <a:cubicBezTo>
                  <a:pt x="1394" y="1414"/>
                  <a:pt x="1394" y="1414"/>
                  <a:pt x="1394" y="1414"/>
                </a:cubicBezTo>
                <a:moveTo>
                  <a:pt x="294" y="1448"/>
                </a:moveTo>
                <a:cubicBezTo>
                  <a:pt x="291" y="1452"/>
                  <a:pt x="291" y="1452"/>
                  <a:pt x="291" y="1452"/>
                </a:cubicBezTo>
                <a:cubicBezTo>
                  <a:pt x="298" y="1458"/>
                  <a:pt x="305" y="1464"/>
                  <a:pt x="312" y="1469"/>
                </a:cubicBezTo>
                <a:cubicBezTo>
                  <a:pt x="315" y="1465"/>
                  <a:pt x="315" y="1465"/>
                  <a:pt x="315" y="1465"/>
                </a:cubicBezTo>
                <a:cubicBezTo>
                  <a:pt x="308" y="1459"/>
                  <a:pt x="301" y="1454"/>
                  <a:pt x="294" y="1448"/>
                </a:cubicBezTo>
                <a:moveTo>
                  <a:pt x="1354" y="1450"/>
                </a:moveTo>
                <a:cubicBezTo>
                  <a:pt x="1348" y="1455"/>
                  <a:pt x="1341" y="1461"/>
                  <a:pt x="1334" y="1467"/>
                </a:cubicBezTo>
                <a:cubicBezTo>
                  <a:pt x="1337" y="1471"/>
                  <a:pt x="1337" y="1471"/>
                  <a:pt x="1337" y="1471"/>
                </a:cubicBezTo>
                <a:cubicBezTo>
                  <a:pt x="1344" y="1465"/>
                  <a:pt x="1351" y="1459"/>
                  <a:pt x="1358" y="1454"/>
                </a:cubicBezTo>
                <a:cubicBezTo>
                  <a:pt x="1354" y="1450"/>
                  <a:pt x="1354" y="1450"/>
                  <a:pt x="1354" y="1450"/>
                </a:cubicBezTo>
                <a:moveTo>
                  <a:pt x="336" y="1481"/>
                </a:moveTo>
                <a:cubicBezTo>
                  <a:pt x="333" y="1486"/>
                  <a:pt x="333" y="1486"/>
                  <a:pt x="333" y="1486"/>
                </a:cubicBezTo>
                <a:cubicBezTo>
                  <a:pt x="340" y="1491"/>
                  <a:pt x="347" y="1496"/>
                  <a:pt x="355" y="1501"/>
                </a:cubicBezTo>
                <a:cubicBezTo>
                  <a:pt x="358" y="1497"/>
                  <a:pt x="358" y="1497"/>
                  <a:pt x="358" y="1497"/>
                </a:cubicBezTo>
                <a:cubicBezTo>
                  <a:pt x="351" y="1492"/>
                  <a:pt x="343" y="1487"/>
                  <a:pt x="336" y="1481"/>
                </a:cubicBezTo>
                <a:moveTo>
                  <a:pt x="1312" y="1483"/>
                </a:moveTo>
                <a:cubicBezTo>
                  <a:pt x="1305" y="1488"/>
                  <a:pt x="1298" y="1493"/>
                  <a:pt x="1290" y="1498"/>
                </a:cubicBezTo>
                <a:cubicBezTo>
                  <a:pt x="1293" y="1503"/>
                  <a:pt x="1293" y="1503"/>
                  <a:pt x="1293" y="1503"/>
                </a:cubicBezTo>
                <a:cubicBezTo>
                  <a:pt x="1301" y="1498"/>
                  <a:pt x="1308" y="1492"/>
                  <a:pt x="1316" y="1487"/>
                </a:cubicBezTo>
                <a:cubicBezTo>
                  <a:pt x="1312" y="1483"/>
                  <a:pt x="1312" y="1483"/>
                  <a:pt x="1312" y="1483"/>
                </a:cubicBezTo>
                <a:moveTo>
                  <a:pt x="380" y="1512"/>
                </a:moveTo>
                <a:cubicBezTo>
                  <a:pt x="377" y="1516"/>
                  <a:pt x="377" y="1516"/>
                  <a:pt x="377" y="1516"/>
                </a:cubicBezTo>
                <a:cubicBezTo>
                  <a:pt x="385" y="1521"/>
                  <a:pt x="393" y="1526"/>
                  <a:pt x="400" y="1531"/>
                </a:cubicBezTo>
                <a:cubicBezTo>
                  <a:pt x="403" y="1526"/>
                  <a:pt x="403" y="1526"/>
                  <a:pt x="403" y="1526"/>
                </a:cubicBezTo>
                <a:cubicBezTo>
                  <a:pt x="395" y="1521"/>
                  <a:pt x="388" y="1517"/>
                  <a:pt x="380" y="1512"/>
                </a:cubicBezTo>
                <a:moveTo>
                  <a:pt x="1268" y="1513"/>
                </a:moveTo>
                <a:cubicBezTo>
                  <a:pt x="1261" y="1518"/>
                  <a:pt x="1253" y="1523"/>
                  <a:pt x="1245" y="1527"/>
                </a:cubicBezTo>
                <a:cubicBezTo>
                  <a:pt x="1248" y="1532"/>
                  <a:pt x="1248" y="1532"/>
                  <a:pt x="1248" y="1532"/>
                </a:cubicBezTo>
                <a:cubicBezTo>
                  <a:pt x="1256" y="1527"/>
                  <a:pt x="1264" y="1523"/>
                  <a:pt x="1271" y="1518"/>
                </a:cubicBezTo>
                <a:cubicBezTo>
                  <a:pt x="1268" y="1513"/>
                  <a:pt x="1268" y="1513"/>
                  <a:pt x="1268" y="1513"/>
                </a:cubicBezTo>
                <a:moveTo>
                  <a:pt x="426" y="1540"/>
                </a:moveTo>
                <a:cubicBezTo>
                  <a:pt x="424" y="1544"/>
                  <a:pt x="424" y="1544"/>
                  <a:pt x="424" y="1544"/>
                </a:cubicBezTo>
                <a:cubicBezTo>
                  <a:pt x="431" y="1549"/>
                  <a:pt x="439" y="1553"/>
                  <a:pt x="447" y="1557"/>
                </a:cubicBezTo>
                <a:cubicBezTo>
                  <a:pt x="450" y="1552"/>
                  <a:pt x="450" y="1552"/>
                  <a:pt x="450" y="1552"/>
                </a:cubicBezTo>
                <a:cubicBezTo>
                  <a:pt x="442" y="1548"/>
                  <a:pt x="434" y="1544"/>
                  <a:pt x="426" y="1540"/>
                </a:cubicBezTo>
                <a:moveTo>
                  <a:pt x="1222" y="1541"/>
                </a:moveTo>
                <a:cubicBezTo>
                  <a:pt x="1214" y="1545"/>
                  <a:pt x="1206" y="1549"/>
                  <a:pt x="1199" y="1553"/>
                </a:cubicBezTo>
                <a:cubicBezTo>
                  <a:pt x="1201" y="1558"/>
                  <a:pt x="1201" y="1558"/>
                  <a:pt x="1201" y="1558"/>
                </a:cubicBezTo>
                <a:cubicBezTo>
                  <a:pt x="1209" y="1554"/>
                  <a:pt x="1217" y="1550"/>
                  <a:pt x="1225" y="1545"/>
                </a:cubicBezTo>
                <a:cubicBezTo>
                  <a:pt x="1222" y="1541"/>
                  <a:pt x="1222" y="1541"/>
                  <a:pt x="1222" y="1541"/>
                </a:cubicBezTo>
                <a:moveTo>
                  <a:pt x="474" y="1564"/>
                </a:moveTo>
                <a:cubicBezTo>
                  <a:pt x="472" y="1569"/>
                  <a:pt x="472" y="1569"/>
                  <a:pt x="472" y="1569"/>
                </a:cubicBezTo>
                <a:cubicBezTo>
                  <a:pt x="480" y="1573"/>
                  <a:pt x="488" y="1577"/>
                  <a:pt x="496" y="1580"/>
                </a:cubicBezTo>
                <a:cubicBezTo>
                  <a:pt x="498" y="1575"/>
                  <a:pt x="498" y="1575"/>
                  <a:pt x="498" y="1575"/>
                </a:cubicBezTo>
                <a:cubicBezTo>
                  <a:pt x="490" y="1572"/>
                  <a:pt x="482" y="1568"/>
                  <a:pt x="474" y="1564"/>
                </a:cubicBezTo>
                <a:moveTo>
                  <a:pt x="1175" y="1565"/>
                </a:moveTo>
                <a:cubicBezTo>
                  <a:pt x="1166" y="1569"/>
                  <a:pt x="1158" y="1573"/>
                  <a:pt x="1150" y="1576"/>
                </a:cubicBezTo>
                <a:cubicBezTo>
                  <a:pt x="1152" y="1581"/>
                  <a:pt x="1152" y="1581"/>
                  <a:pt x="1152" y="1581"/>
                </a:cubicBezTo>
                <a:cubicBezTo>
                  <a:pt x="1160" y="1578"/>
                  <a:pt x="1169" y="1574"/>
                  <a:pt x="1177" y="1570"/>
                </a:cubicBezTo>
                <a:cubicBezTo>
                  <a:pt x="1175" y="1565"/>
                  <a:pt x="1175" y="1565"/>
                  <a:pt x="1175" y="1565"/>
                </a:cubicBezTo>
                <a:moveTo>
                  <a:pt x="523" y="1586"/>
                </a:moveTo>
                <a:cubicBezTo>
                  <a:pt x="521" y="1591"/>
                  <a:pt x="521" y="1591"/>
                  <a:pt x="521" y="1591"/>
                </a:cubicBezTo>
                <a:cubicBezTo>
                  <a:pt x="530" y="1594"/>
                  <a:pt x="538" y="1597"/>
                  <a:pt x="547" y="1600"/>
                </a:cubicBezTo>
                <a:cubicBezTo>
                  <a:pt x="548" y="1595"/>
                  <a:pt x="548" y="1595"/>
                  <a:pt x="548" y="1595"/>
                </a:cubicBezTo>
                <a:cubicBezTo>
                  <a:pt x="540" y="1592"/>
                  <a:pt x="532" y="1589"/>
                  <a:pt x="523" y="1586"/>
                </a:cubicBezTo>
                <a:moveTo>
                  <a:pt x="1125" y="1586"/>
                </a:moveTo>
                <a:cubicBezTo>
                  <a:pt x="1117" y="1590"/>
                  <a:pt x="1109" y="1593"/>
                  <a:pt x="1100" y="1596"/>
                </a:cubicBezTo>
                <a:cubicBezTo>
                  <a:pt x="1102" y="1601"/>
                  <a:pt x="1102" y="1601"/>
                  <a:pt x="1102" y="1601"/>
                </a:cubicBezTo>
                <a:cubicBezTo>
                  <a:pt x="1111" y="1598"/>
                  <a:pt x="1119" y="1595"/>
                  <a:pt x="1127" y="1591"/>
                </a:cubicBezTo>
                <a:cubicBezTo>
                  <a:pt x="1125" y="1586"/>
                  <a:pt x="1125" y="1586"/>
                  <a:pt x="1125" y="1586"/>
                </a:cubicBezTo>
                <a:moveTo>
                  <a:pt x="574" y="1604"/>
                </a:moveTo>
                <a:cubicBezTo>
                  <a:pt x="572" y="1609"/>
                  <a:pt x="572" y="1609"/>
                  <a:pt x="572" y="1609"/>
                </a:cubicBezTo>
                <a:cubicBezTo>
                  <a:pt x="581" y="1612"/>
                  <a:pt x="589" y="1614"/>
                  <a:pt x="598" y="1617"/>
                </a:cubicBezTo>
                <a:cubicBezTo>
                  <a:pt x="599" y="1611"/>
                  <a:pt x="599" y="1611"/>
                  <a:pt x="599" y="1611"/>
                </a:cubicBezTo>
                <a:cubicBezTo>
                  <a:pt x="591" y="1609"/>
                  <a:pt x="582" y="1606"/>
                  <a:pt x="574" y="1604"/>
                </a:cubicBezTo>
                <a:moveTo>
                  <a:pt x="1075" y="1604"/>
                </a:moveTo>
                <a:cubicBezTo>
                  <a:pt x="1067" y="1607"/>
                  <a:pt x="1058" y="1610"/>
                  <a:pt x="1049" y="1612"/>
                </a:cubicBezTo>
                <a:cubicBezTo>
                  <a:pt x="1051" y="1617"/>
                  <a:pt x="1051" y="1617"/>
                  <a:pt x="1051" y="1617"/>
                </a:cubicBezTo>
                <a:cubicBezTo>
                  <a:pt x="1060" y="1615"/>
                  <a:pt x="1068" y="1612"/>
                  <a:pt x="1077" y="1609"/>
                </a:cubicBezTo>
                <a:cubicBezTo>
                  <a:pt x="1075" y="1604"/>
                  <a:pt x="1075" y="1604"/>
                  <a:pt x="1075" y="1604"/>
                </a:cubicBezTo>
                <a:moveTo>
                  <a:pt x="625" y="1618"/>
                </a:moveTo>
                <a:cubicBezTo>
                  <a:pt x="624" y="1624"/>
                  <a:pt x="624" y="1624"/>
                  <a:pt x="624" y="1624"/>
                </a:cubicBezTo>
                <a:cubicBezTo>
                  <a:pt x="633" y="1626"/>
                  <a:pt x="642" y="1628"/>
                  <a:pt x="650" y="1630"/>
                </a:cubicBezTo>
                <a:cubicBezTo>
                  <a:pt x="651" y="1624"/>
                  <a:pt x="651" y="1624"/>
                  <a:pt x="651" y="1624"/>
                </a:cubicBezTo>
                <a:cubicBezTo>
                  <a:pt x="643" y="1623"/>
                  <a:pt x="634" y="1621"/>
                  <a:pt x="625" y="1618"/>
                </a:cubicBezTo>
                <a:moveTo>
                  <a:pt x="1024" y="1619"/>
                </a:moveTo>
                <a:cubicBezTo>
                  <a:pt x="1015" y="1621"/>
                  <a:pt x="1006" y="1623"/>
                  <a:pt x="997" y="1625"/>
                </a:cubicBezTo>
                <a:cubicBezTo>
                  <a:pt x="999" y="1630"/>
                  <a:pt x="999" y="1630"/>
                  <a:pt x="999" y="1630"/>
                </a:cubicBezTo>
                <a:cubicBezTo>
                  <a:pt x="1007" y="1628"/>
                  <a:pt x="1016" y="1626"/>
                  <a:pt x="1025" y="1624"/>
                </a:cubicBezTo>
                <a:cubicBezTo>
                  <a:pt x="1024" y="1619"/>
                  <a:pt x="1024" y="1619"/>
                  <a:pt x="1024" y="1619"/>
                </a:cubicBezTo>
                <a:moveTo>
                  <a:pt x="678" y="1630"/>
                </a:moveTo>
                <a:cubicBezTo>
                  <a:pt x="677" y="1635"/>
                  <a:pt x="677" y="1635"/>
                  <a:pt x="677" y="1635"/>
                </a:cubicBezTo>
                <a:cubicBezTo>
                  <a:pt x="686" y="1637"/>
                  <a:pt x="695" y="1638"/>
                  <a:pt x="703" y="1639"/>
                </a:cubicBezTo>
                <a:cubicBezTo>
                  <a:pt x="704" y="1634"/>
                  <a:pt x="704" y="1634"/>
                  <a:pt x="704" y="1634"/>
                </a:cubicBezTo>
                <a:cubicBezTo>
                  <a:pt x="695" y="1633"/>
                  <a:pt x="687" y="1631"/>
                  <a:pt x="678" y="1630"/>
                </a:cubicBezTo>
                <a:moveTo>
                  <a:pt x="971" y="1630"/>
                </a:moveTo>
                <a:cubicBezTo>
                  <a:pt x="962" y="1632"/>
                  <a:pt x="953" y="1633"/>
                  <a:pt x="945" y="1634"/>
                </a:cubicBezTo>
                <a:cubicBezTo>
                  <a:pt x="945" y="1640"/>
                  <a:pt x="945" y="1640"/>
                  <a:pt x="945" y="1640"/>
                </a:cubicBezTo>
                <a:cubicBezTo>
                  <a:pt x="954" y="1638"/>
                  <a:pt x="963" y="1637"/>
                  <a:pt x="972" y="1635"/>
                </a:cubicBezTo>
                <a:cubicBezTo>
                  <a:pt x="971" y="1630"/>
                  <a:pt x="971" y="1630"/>
                  <a:pt x="971" y="1630"/>
                </a:cubicBezTo>
                <a:moveTo>
                  <a:pt x="731" y="1638"/>
                </a:moveTo>
                <a:cubicBezTo>
                  <a:pt x="730" y="1643"/>
                  <a:pt x="730" y="1643"/>
                  <a:pt x="730" y="1643"/>
                </a:cubicBezTo>
                <a:cubicBezTo>
                  <a:pt x="739" y="1644"/>
                  <a:pt x="748" y="1645"/>
                  <a:pt x="757" y="1646"/>
                </a:cubicBezTo>
                <a:cubicBezTo>
                  <a:pt x="757" y="1643"/>
                  <a:pt x="757" y="1643"/>
                  <a:pt x="757" y="1643"/>
                </a:cubicBezTo>
                <a:cubicBezTo>
                  <a:pt x="757" y="1640"/>
                  <a:pt x="757" y="1640"/>
                  <a:pt x="757" y="1640"/>
                </a:cubicBezTo>
                <a:cubicBezTo>
                  <a:pt x="748" y="1639"/>
                  <a:pt x="740" y="1639"/>
                  <a:pt x="731" y="1638"/>
                </a:cubicBezTo>
                <a:moveTo>
                  <a:pt x="918" y="1638"/>
                </a:moveTo>
                <a:cubicBezTo>
                  <a:pt x="909" y="1639"/>
                  <a:pt x="900" y="1640"/>
                  <a:pt x="891" y="1640"/>
                </a:cubicBezTo>
                <a:cubicBezTo>
                  <a:pt x="892" y="1646"/>
                  <a:pt x="892" y="1646"/>
                  <a:pt x="892" y="1646"/>
                </a:cubicBezTo>
                <a:cubicBezTo>
                  <a:pt x="901" y="1645"/>
                  <a:pt x="910" y="1644"/>
                  <a:pt x="919" y="1643"/>
                </a:cubicBezTo>
                <a:cubicBezTo>
                  <a:pt x="918" y="1638"/>
                  <a:pt x="918" y="1638"/>
                  <a:pt x="918" y="1638"/>
                </a:cubicBezTo>
                <a:moveTo>
                  <a:pt x="784" y="1642"/>
                </a:moveTo>
                <a:cubicBezTo>
                  <a:pt x="784" y="1647"/>
                  <a:pt x="784" y="1647"/>
                  <a:pt x="784" y="1647"/>
                </a:cubicBezTo>
                <a:cubicBezTo>
                  <a:pt x="793" y="1648"/>
                  <a:pt x="802" y="1648"/>
                  <a:pt x="811" y="1648"/>
                </a:cubicBezTo>
                <a:cubicBezTo>
                  <a:pt x="811" y="1643"/>
                  <a:pt x="811" y="1643"/>
                  <a:pt x="811" y="1643"/>
                </a:cubicBezTo>
                <a:cubicBezTo>
                  <a:pt x="802" y="1643"/>
                  <a:pt x="793" y="1642"/>
                  <a:pt x="784" y="1642"/>
                </a:cubicBezTo>
                <a:moveTo>
                  <a:pt x="865" y="1642"/>
                </a:moveTo>
                <a:cubicBezTo>
                  <a:pt x="856" y="1643"/>
                  <a:pt x="847" y="1643"/>
                  <a:pt x="838" y="1643"/>
                </a:cubicBezTo>
                <a:cubicBezTo>
                  <a:pt x="838" y="1648"/>
                  <a:pt x="838" y="1648"/>
                  <a:pt x="838" y="1648"/>
                </a:cubicBezTo>
                <a:cubicBezTo>
                  <a:pt x="847" y="1648"/>
                  <a:pt x="856" y="1648"/>
                  <a:pt x="865" y="1648"/>
                </a:cubicBezTo>
                <a:cubicBezTo>
                  <a:pt x="865" y="1642"/>
                  <a:pt x="865" y="1642"/>
                  <a:pt x="865" y="1642"/>
                </a:cubicBezTo>
                <a:moveTo>
                  <a:pt x="812" y="0"/>
                </a:moveTo>
                <a:cubicBezTo>
                  <a:pt x="803" y="0"/>
                  <a:pt x="794" y="0"/>
                  <a:pt x="785" y="1"/>
                </a:cubicBezTo>
                <a:cubicBezTo>
                  <a:pt x="785" y="6"/>
                  <a:pt x="785" y="6"/>
                  <a:pt x="785" y="6"/>
                </a:cubicBezTo>
                <a:cubicBezTo>
                  <a:pt x="794" y="6"/>
                  <a:pt x="803" y="5"/>
                  <a:pt x="812" y="5"/>
                </a:cubicBezTo>
                <a:cubicBezTo>
                  <a:pt x="812" y="0"/>
                  <a:pt x="812" y="0"/>
                  <a:pt x="812" y="0"/>
                </a:cubicBezTo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1" name="Freeform 9"/>
          <p:cNvSpPr>
            <a:spLocks noEditPoints="1"/>
          </p:cNvSpPr>
          <p:nvPr/>
        </p:nvSpPr>
        <p:spPr bwMode="auto">
          <a:xfrm>
            <a:off x="7460658" y="-1774497"/>
            <a:ext cx="7055442" cy="7048214"/>
          </a:xfrm>
          <a:custGeom>
            <a:avLst/>
            <a:gdLst>
              <a:gd name="T0" fmla="*/ 732 w 1650"/>
              <a:gd name="T1" fmla="*/ 10 h 1648"/>
              <a:gd name="T2" fmla="*/ 894 w 1650"/>
              <a:gd name="T3" fmla="*/ 3 h 1648"/>
              <a:gd name="T4" fmla="*/ 946 w 1650"/>
              <a:gd name="T5" fmla="*/ 14 h 1648"/>
              <a:gd name="T6" fmla="*/ 651 w 1650"/>
              <a:gd name="T7" fmla="*/ 18 h 1648"/>
              <a:gd name="T8" fmla="*/ 575 w 1650"/>
              <a:gd name="T9" fmla="*/ 44 h 1648"/>
              <a:gd name="T10" fmla="*/ 548 w 1650"/>
              <a:gd name="T11" fmla="*/ 48 h 1648"/>
              <a:gd name="T12" fmla="*/ 1129 w 1650"/>
              <a:gd name="T13" fmla="*/ 57 h 1648"/>
              <a:gd name="T14" fmla="*/ 1151 w 1650"/>
              <a:gd name="T15" fmla="*/ 72 h 1648"/>
              <a:gd name="T16" fmla="*/ 449 w 1650"/>
              <a:gd name="T17" fmla="*/ 90 h 1648"/>
              <a:gd name="T18" fmla="*/ 382 w 1650"/>
              <a:gd name="T19" fmla="*/ 135 h 1648"/>
              <a:gd name="T20" fmla="*/ 357 w 1650"/>
              <a:gd name="T21" fmla="*/ 146 h 1648"/>
              <a:gd name="T22" fmla="*/ 1317 w 1650"/>
              <a:gd name="T23" fmla="*/ 162 h 1648"/>
              <a:gd name="T24" fmla="*/ 1335 w 1650"/>
              <a:gd name="T25" fmla="*/ 183 h 1648"/>
              <a:gd name="T26" fmla="*/ 272 w 1650"/>
              <a:gd name="T27" fmla="*/ 213 h 1648"/>
              <a:gd name="T28" fmla="*/ 219 w 1650"/>
              <a:gd name="T29" fmla="*/ 273 h 1648"/>
              <a:gd name="T30" fmla="*/ 197 w 1650"/>
              <a:gd name="T31" fmla="*/ 290 h 1648"/>
              <a:gd name="T32" fmla="*/ 1472 w 1650"/>
              <a:gd name="T33" fmla="*/ 312 h 1648"/>
              <a:gd name="T34" fmla="*/ 1484 w 1650"/>
              <a:gd name="T35" fmla="*/ 337 h 1648"/>
              <a:gd name="T36" fmla="*/ 132 w 1650"/>
              <a:gd name="T37" fmla="*/ 377 h 1648"/>
              <a:gd name="T38" fmla="*/ 96 w 1650"/>
              <a:gd name="T39" fmla="*/ 449 h 1648"/>
              <a:gd name="T40" fmla="*/ 80 w 1650"/>
              <a:gd name="T41" fmla="*/ 471 h 1648"/>
              <a:gd name="T42" fmla="*/ 1582 w 1650"/>
              <a:gd name="T43" fmla="*/ 496 h 1648"/>
              <a:gd name="T44" fmla="*/ 1588 w 1650"/>
              <a:gd name="T45" fmla="*/ 523 h 1648"/>
              <a:gd name="T46" fmla="*/ 40 w 1650"/>
              <a:gd name="T47" fmla="*/ 571 h 1648"/>
              <a:gd name="T48" fmla="*/ 24 w 1650"/>
              <a:gd name="T49" fmla="*/ 651 h 1648"/>
              <a:gd name="T50" fmla="*/ 14 w 1650"/>
              <a:gd name="T51" fmla="*/ 676 h 1648"/>
              <a:gd name="T52" fmla="*/ 1641 w 1650"/>
              <a:gd name="T53" fmla="*/ 703 h 1648"/>
              <a:gd name="T54" fmla="*/ 6 w 1650"/>
              <a:gd name="T55" fmla="*/ 729 h 1648"/>
              <a:gd name="T56" fmla="*/ 6 w 1650"/>
              <a:gd name="T57" fmla="*/ 810 h 1648"/>
              <a:gd name="T58" fmla="*/ 6 w 1650"/>
              <a:gd name="T59" fmla="*/ 837 h 1648"/>
              <a:gd name="T60" fmla="*/ 1650 w 1650"/>
              <a:gd name="T61" fmla="*/ 837 h 1648"/>
              <a:gd name="T62" fmla="*/ 1642 w 1650"/>
              <a:gd name="T63" fmla="*/ 892 h 1648"/>
              <a:gd name="T64" fmla="*/ 13 w 1650"/>
              <a:gd name="T65" fmla="*/ 971 h 1648"/>
              <a:gd name="T66" fmla="*/ 24 w 1650"/>
              <a:gd name="T67" fmla="*/ 996 h 1648"/>
              <a:gd name="T68" fmla="*/ 1631 w 1650"/>
              <a:gd name="T69" fmla="*/ 999 h 1648"/>
              <a:gd name="T70" fmla="*/ 1605 w 1650"/>
              <a:gd name="T71" fmla="*/ 1076 h 1648"/>
              <a:gd name="T72" fmla="*/ 53 w 1650"/>
              <a:gd name="T73" fmla="*/ 1099 h 1648"/>
              <a:gd name="T74" fmla="*/ 79 w 1650"/>
              <a:gd name="T75" fmla="*/ 1176 h 1648"/>
              <a:gd name="T76" fmla="*/ 96 w 1650"/>
              <a:gd name="T77" fmla="*/ 1197 h 1648"/>
              <a:gd name="T78" fmla="*/ 1559 w 1650"/>
              <a:gd name="T79" fmla="*/ 1202 h 1648"/>
              <a:gd name="T80" fmla="*/ 1513 w 1650"/>
              <a:gd name="T81" fmla="*/ 1269 h 1648"/>
              <a:gd name="T82" fmla="*/ 151 w 1650"/>
              <a:gd name="T83" fmla="*/ 1289 h 1648"/>
              <a:gd name="T84" fmla="*/ 196 w 1650"/>
              <a:gd name="T85" fmla="*/ 1356 h 1648"/>
              <a:gd name="T86" fmla="*/ 217 w 1650"/>
              <a:gd name="T87" fmla="*/ 1373 h 1648"/>
              <a:gd name="T88" fmla="*/ 1436 w 1650"/>
              <a:gd name="T89" fmla="*/ 1379 h 1648"/>
              <a:gd name="T90" fmla="*/ 1374 w 1650"/>
              <a:gd name="T91" fmla="*/ 1432 h 1648"/>
              <a:gd name="T92" fmla="*/ 294 w 1650"/>
              <a:gd name="T93" fmla="*/ 1448 h 1648"/>
              <a:gd name="T94" fmla="*/ 355 w 1650"/>
              <a:gd name="T95" fmla="*/ 1501 h 1648"/>
              <a:gd name="T96" fmla="*/ 380 w 1650"/>
              <a:gd name="T97" fmla="*/ 1512 h 1648"/>
              <a:gd name="T98" fmla="*/ 1271 w 1650"/>
              <a:gd name="T99" fmla="*/ 1518 h 1648"/>
              <a:gd name="T100" fmla="*/ 1199 w 1650"/>
              <a:gd name="T101" fmla="*/ 1553 h 1648"/>
              <a:gd name="T102" fmla="*/ 474 w 1650"/>
              <a:gd name="T103" fmla="*/ 1564 h 1648"/>
              <a:gd name="T104" fmla="*/ 547 w 1650"/>
              <a:gd name="T105" fmla="*/ 1600 h 1648"/>
              <a:gd name="T106" fmla="*/ 574 w 1650"/>
              <a:gd name="T107" fmla="*/ 1604 h 1648"/>
              <a:gd name="T108" fmla="*/ 1077 w 1650"/>
              <a:gd name="T109" fmla="*/ 1609 h 1648"/>
              <a:gd name="T110" fmla="*/ 997 w 1650"/>
              <a:gd name="T111" fmla="*/ 1625 h 1648"/>
              <a:gd name="T112" fmla="*/ 678 w 1650"/>
              <a:gd name="T113" fmla="*/ 1630 h 1648"/>
              <a:gd name="T114" fmla="*/ 757 w 1650"/>
              <a:gd name="T115" fmla="*/ 1646 h 1648"/>
              <a:gd name="T116" fmla="*/ 918 w 1650"/>
              <a:gd name="T117" fmla="*/ 1638 h 1648"/>
              <a:gd name="T118" fmla="*/ 838 w 1650"/>
              <a:gd name="T119" fmla="*/ 1648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50" h="1648">
                <a:moveTo>
                  <a:pt x="839" y="0"/>
                </a:moveTo>
                <a:cubicBezTo>
                  <a:pt x="839" y="5"/>
                  <a:pt x="839" y="5"/>
                  <a:pt x="839" y="5"/>
                </a:cubicBezTo>
                <a:cubicBezTo>
                  <a:pt x="848" y="5"/>
                  <a:pt x="857" y="6"/>
                  <a:pt x="866" y="6"/>
                </a:cubicBezTo>
                <a:cubicBezTo>
                  <a:pt x="866" y="1"/>
                  <a:pt x="866" y="1"/>
                  <a:pt x="866" y="1"/>
                </a:cubicBezTo>
                <a:cubicBezTo>
                  <a:pt x="857" y="0"/>
                  <a:pt x="848" y="0"/>
                  <a:pt x="839" y="0"/>
                </a:cubicBezTo>
                <a:moveTo>
                  <a:pt x="758" y="2"/>
                </a:moveTo>
                <a:cubicBezTo>
                  <a:pt x="749" y="3"/>
                  <a:pt x="740" y="4"/>
                  <a:pt x="731" y="5"/>
                </a:cubicBezTo>
                <a:cubicBezTo>
                  <a:pt x="732" y="10"/>
                  <a:pt x="732" y="10"/>
                  <a:pt x="732" y="10"/>
                </a:cubicBezTo>
                <a:cubicBezTo>
                  <a:pt x="741" y="9"/>
                  <a:pt x="750" y="8"/>
                  <a:pt x="758" y="8"/>
                </a:cubicBezTo>
                <a:cubicBezTo>
                  <a:pt x="758" y="2"/>
                  <a:pt x="758" y="2"/>
                  <a:pt x="758" y="2"/>
                </a:cubicBezTo>
                <a:moveTo>
                  <a:pt x="893" y="2"/>
                </a:moveTo>
                <a:cubicBezTo>
                  <a:pt x="892" y="8"/>
                  <a:pt x="892" y="8"/>
                  <a:pt x="892" y="8"/>
                </a:cubicBezTo>
                <a:cubicBezTo>
                  <a:pt x="893" y="8"/>
                  <a:pt x="893" y="8"/>
                  <a:pt x="893" y="8"/>
                </a:cubicBezTo>
                <a:cubicBezTo>
                  <a:pt x="902" y="9"/>
                  <a:pt x="911" y="9"/>
                  <a:pt x="919" y="10"/>
                </a:cubicBezTo>
                <a:cubicBezTo>
                  <a:pt x="920" y="5"/>
                  <a:pt x="920" y="5"/>
                  <a:pt x="920" y="5"/>
                </a:cubicBezTo>
                <a:cubicBezTo>
                  <a:pt x="911" y="4"/>
                  <a:pt x="903" y="3"/>
                  <a:pt x="894" y="3"/>
                </a:cubicBezTo>
                <a:cubicBezTo>
                  <a:pt x="893" y="2"/>
                  <a:pt x="893" y="2"/>
                  <a:pt x="893" y="2"/>
                </a:cubicBezTo>
                <a:moveTo>
                  <a:pt x="704" y="8"/>
                </a:moveTo>
                <a:cubicBezTo>
                  <a:pt x="696" y="10"/>
                  <a:pt x="687" y="11"/>
                  <a:pt x="678" y="13"/>
                </a:cubicBezTo>
                <a:cubicBezTo>
                  <a:pt x="679" y="18"/>
                  <a:pt x="679" y="18"/>
                  <a:pt x="679" y="18"/>
                </a:cubicBezTo>
                <a:cubicBezTo>
                  <a:pt x="688" y="17"/>
                  <a:pt x="696" y="15"/>
                  <a:pt x="705" y="14"/>
                </a:cubicBezTo>
                <a:cubicBezTo>
                  <a:pt x="704" y="8"/>
                  <a:pt x="704" y="8"/>
                  <a:pt x="704" y="8"/>
                </a:cubicBezTo>
                <a:moveTo>
                  <a:pt x="946" y="9"/>
                </a:moveTo>
                <a:cubicBezTo>
                  <a:pt x="946" y="14"/>
                  <a:pt x="946" y="14"/>
                  <a:pt x="946" y="14"/>
                </a:cubicBezTo>
                <a:cubicBezTo>
                  <a:pt x="954" y="15"/>
                  <a:pt x="963" y="17"/>
                  <a:pt x="972" y="18"/>
                </a:cubicBezTo>
                <a:cubicBezTo>
                  <a:pt x="973" y="13"/>
                  <a:pt x="973" y="13"/>
                  <a:pt x="973" y="13"/>
                </a:cubicBezTo>
                <a:cubicBezTo>
                  <a:pt x="964" y="11"/>
                  <a:pt x="955" y="10"/>
                  <a:pt x="946" y="9"/>
                </a:cubicBezTo>
                <a:moveTo>
                  <a:pt x="651" y="18"/>
                </a:moveTo>
                <a:cubicBezTo>
                  <a:pt x="643" y="20"/>
                  <a:pt x="634" y="22"/>
                  <a:pt x="625" y="24"/>
                </a:cubicBezTo>
                <a:cubicBezTo>
                  <a:pt x="626" y="29"/>
                  <a:pt x="626" y="29"/>
                  <a:pt x="626" y="29"/>
                </a:cubicBezTo>
                <a:cubicBezTo>
                  <a:pt x="635" y="27"/>
                  <a:pt x="644" y="25"/>
                  <a:pt x="652" y="23"/>
                </a:cubicBezTo>
                <a:cubicBezTo>
                  <a:pt x="651" y="18"/>
                  <a:pt x="651" y="18"/>
                  <a:pt x="651" y="18"/>
                </a:cubicBezTo>
                <a:moveTo>
                  <a:pt x="1000" y="18"/>
                </a:moveTo>
                <a:cubicBezTo>
                  <a:pt x="998" y="23"/>
                  <a:pt x="998" y="23"/>
                  <a:pt x="998" y="23"/>
                </a:cubicBezTo>
                <a:cubicBezTo>
                  <a:pt x="1007" y="25"/>
                  <a:pt x="1016" y="27"/>
                  <a:pt x="1025" y="30"/>
                </a:cubicBezTo>
                <a:cubicBezTo>
                  <a:pt x="1026" y="24"/>
                  <a:pt x="1026" y="24"/>
                  <a:pt x="1026" y="24"/>
                </a:cubicBezTo>
                <a:cubicBezTo>
                  <a:pt x="1017" y="22"/>
                  <a:pt x="1008" y="20"/>
                  <a:pt x="1000" y="18"/>
                </a:cubicBezTo>
                <a:moveTo>
                  <a:pt x="599" y="31"/>
                </a:moveTo>
                <a:cubicBezTo>
                  <a:pt x="590" y="34"/>
                  <a:pt x="582" y="36"/>
                  <a:pt x="573" y="39"/>
                </a:cubicBezTo>
                <a:cubicBezTo>
                  <a:pt x="575" y="44"/>
                  <a:pt x="575" y="44"/>
                  <a:pt x="575" y="44"/>
                </a:cubicBezTo>
                <a:cubicBezTo>
                  <a:pt x="583" y="41"/>
                  <a:pt x="592" y="39"/>
                  <a:pt x="600" y="36"/>
                </a:cubicBezTo>
                <a:cubicBezTo>
                  <a:pt x="599" y="31"/>
                  <a:pt x="599" y="31"/>
                  <a:pt x="599" y="31"/>
                </a:cubicBezTo>
                <a:moveTo>
                  <a:pt x="1052" y="31"/>
                </a:moveTo>
                <a:cubicBezTo>
                  <a:pt x="1050" y="36"/>
                  <a:pt x="1050" y="36"/>
                  <a:pt x="1050" y="36"/>
                </a:cubicBezTo>
                <a:cubicBezTo>
                  <a:pt x="1059" y="39"/>
                  <a:pt x="1068" y="41"/>
                  <a:pt x="1076" y="44"/>
                </a:cubicBezTo>
                <a:cubicBezTo>
                  <a:pt x="1078" y="39"/>
                  <a:pt x="1078" y="39"/>
                  <a:pt x="1078" y="39"/>
                </a:cubicBezTo>
                <a:cubicBezTo>
                  <a:pt x="1069" y="36"/>
                  <a:pt x="1060" y="34"/>
                  <a:pt x="1052" y="31"/>
                </a:cubicBezTo>
                <a:moveTo>
                  <a:pt x="548" y="48"/>
                </a:moveTo>
                <a:cubicBezTo>
                  <a:pt x="539" y="51"/>
                  <a:pt x="531" y="54"/>
                  <a:pt x="523" y="57"/>
                </a:cubicBezTo>
                <a:cubicBezTo>
                  <a:pt x="525" y="62"/>
                  <a:pt x="525" y="62"/>
                  <a:pt x="525" y="62"/>
                </a:cubicBezTo>
                <a:cubicBezTo>
                  <a:pt x="533" y="59"/>
                  <a:pt x="541" y="56"/>
                  <a:pt x="550" y="53"/>
                </a:cubicBezTo>
                <a:cubicBezTo>
                  <a:pt x="548" y="48"/>
                  <a:pt x="548" y="48"/>
                  <a:pt x="548" y="48"/>
                </a:cubicBezTo>
                <a:moveTo>
                  <a:pt x="1103" y="48"/>
                </a:moveTo>
                <a:cubicBezTo>
                  <a:pt x="1102" y="53"/>
                  <a:pt x="1102" y="53"/>
                  <a:pt x="1102" y="53"/>
                </a:cubicBezTo>
                <a:cubicBezTo>
                  <a:pt x="1110" y="56"/>
                  <a:pt x="1118" y="59"/>
                  <a:pt x="1127" y="62"/>
                </a:cubicBezTo>
                <a:cubicBezTo>
                  <a:pt x="1129" y="57"/>
                  <a:pt x="1129" y="57"/>
                  <a:pt x="1129" y="57"/>
                </a:cubicBezTo>
                <a:cubicBezTo>
                  <a:pt x="1120" y="54"/>
                  <a:pt x="1112" y="51"/>
                  <a:pt x="1103" y="48"/>
                </a:cubicBezTo>
                <a:moveTo>
                  <a:pt x="498" y="67"/>
                </a:moveTo>
                <a:cubicBezTo>
                  <a:pt x="489" y="71"/>
                  <a:pt x="481" y="75"/>
                  <a:pt x="473" y="78"/>
                </a:cubicBezTo>
                <a:cubicBezTo>
                  <a:pt x="475" y="83"/>
                  <a:pt x="475" y="83"/>
                  <a:pt x="475" y="83"/>
                </a:cubicBezTo>
                <a:cubicBezTo>
                  <a:pt x="483" y="80"/>
                  <a:pt x="492" y="76"/>
                  <a:pt x="500" y="72"/>
                </a:cubicBezTo>
                <a:cubicBezTo>
                  <a:pt x="498" y="67"/>
                  <a:pt x="498" y="67"/>
                  <a:pt x="498" y="67"/>
                </a:cubicBezTo>
                <a:moveTo>
                  <a:pt x="1154" y="68"/>
                </a:moveTo>
                <a:cubicBezTo>
                  <a:pt x="1151" y="72"/>
                  <a:pt x="1151" y="72"/>
                  <a:pt x="1151" y="72"/>
                </a:cubicBezTo>
                <a:cubicBezTo>
                  <a:pt x="1160" y="76"/>
                  <a:pt x="1168" y="80"/>
                  <a:pt x="1176" y="84"/>
                </a:cubicBezTo>
                <a:cubicBezTo>
                  <a:pt x="1178" y="79"/>
                  <a:pt x="1178" y="79"/>
                  <a:pt x="1178" y="79"/>
                </a:cubicBezTo>
                <a:cubicBezTo>
                  <a:pt x="1170" y="75"/>
                  <a:pt x="1162" y="71"/>
                  <a:pt x="1154" y="68"/>
                </a:cubicBezTo>
                <a:moveTo>
                  <a:pt x="449" y="90"/>
                </a:moveTo>
                <a:cubicBezTo>
                  <a:pt x="441" y="94"/>
                  <a:pt x="433" y="99"/>
                  <a:pt x="425" y="103"/>
                </a:cubicBezTo>
                <a:cubicBezTo>
                  <a:pt x="428" y="108"/>
                  <a:pt x="428" y="108"/>
                  <a:pt x="428" y="108"/>
                </a:cubicBezTo>
                <a:cubicBezTo>
                  <a:pt x="436" y="103"/>
                  <a:pt x="443" y="99"/>
                  <a:pt x="451" y="95"/>
                </a:cubicBezTo>
                <a:cubicBezTo>
                  <a:pt x="449" y="90"/>
                  <a:pt x="449" y="90"/>
                  <a:pt x="449" y="90"/>
                </a:cubicBezTo>
                <a:moveTo>
                  <a:pt x="1202" y="91"/>
                </a:moveTo>
                <a:cubicBezTo>
                  <a:pt x="1200" y="95"/>
                  <a:pt x="1200" y="95"/>
                  <a:pt x="1200" y="95"/>
                </a:cubicBezTo>
                <a:cubicBezTo>
                  <a:pt x="1208" y="100"/>
                  <a:pt x="1216" y="104"/>
                  <a:pt x="1224" y="108"/>
                </a:cubicBezTo>
                <a:cubicBezTo>
                  <a:pt x="1226" y="103"/>
                  <a:pt x="1226" y="103"/>
                  <a:pt x="1226" y="103"/>
                </a:cubicBezTo>
                <a:cubicBezTo>
                  <a:pt x="1219" y="99"/>
                  <a:pt x="1210" y="95"/>
                  <a:pt x="1202" y="91"/>
                </a:cubicBezTo>
                <a:moveTo>
                  <a:pt x="402" y="117"/>
                </a:moveTo>
                <a:cubicBezTo>
                  <a:pt x="394" y="121"/>
                  <a:pt x="386" y="126"/>
                  <a:pt x="379" y="131"/>
                </a:cubicBezTo>
                <a:cubicBezTo>
                  <a:pt x="382" y="135"/>
                  <a:pt x="382" y="135"/>
                  <a:pt x="382" y="135"/>
                </a:cubicBezTo>
                <a:cubicBezTo>
                  <a:pt x="389" y="130"/>
                  <a:pt x="397" y="126"/>
                  <a:pt x="405" y="121"/>
                </a:cubicBezTo>
                <a:cubicBezTo>
                  <a:pt x="402" y="117"/>
                  <a:pt x="402" y="117"/>
                  <a:pt x="402" y="117"/>
                </a:cubicBezTo>
                <a:moveTo>
                  <a:pt x="1250" y="117"/>
                </a:moveTo>
                <a:cubicBezTo>
                  <a:pt x="1247" y="122"/>
                  <a:pt x="1247" y="122"/>
                  <a:pt x="1247" y="122"/>
                </a:cubicBezTo>
                <a:cubicBezTo>
                  <a:pt x="1255" y="126"/>
                  <a:pt x="1262" y="131"/>
                  <a:pt x="1270" y="136"/>
                </a:cubicBezTo>
                <a:cubicBezTo>
                  <a:pt x="1273" y="131"/>
                  <a:pt x="1273" y="131"/>
                  <a:pt x="1273" y="131"/>
                </a:cubicBezTo>
                <a:cubicBezTo>
                  <a:pt x="1265" y="126"/>
                  <a:pt x="1257" y="122"/>
                  <a:pt x="1250" y="117"/>
                </a:cubicBezTo>
                <a:moveTo>
                  <a:pt x="357" y="146"/>
                </a:moveTo>
                <a:cubicBezTo>
                  <a:pt x="349" y="151"/>
                  <a:pt x="342" y="156"/>
                  <a:pt x="335" y="161"/>
                </a:cubicBezTo>
                <a:cubicBezTo>
                  <a:pt x="338" y="166"/>
                  <a:pt x="338" y="166"/>
                  <a:pt x="338" y="166"/>
                </a:cubicBezTo>
                <a:cubicBezTo>
                  <a:pt x="345" y="161"/>
                  <a:pt x="352" y="155"/>
                  <a:pt x="360" y="150"/>
                </a:cubicBezTo>
                <a:cubicBezTo>
                  <a:pt x="357" y="146"/>
                  <a:pt x="357" y="146"/>
                  <a:pt x="357" y="146"/>
                </a:cubicBezTo>
                <a:moveTo>
                  <a:pt x="1295" y="146"/>
                </a:moveTo>
                <a:cubicBezTo>
                  <a:pt x="1292" y="151"/>
                  <a:pt x="1292" y="151"/>
                  <a:pt x="1292" y="151"/>
                </a:cubicBezTo>
                <a:cubicBezTo>
                  <a:pt x="1299" y="156"/>
                  <a:pt x="1307" y="161"/>
                  <a:pt x="1314" y="166"/>
                </a:cubicBezTo>
                <a:cubicBezTo>
                  <a:pt x="1317" y="162"/>
                  <a:pt x="1317" y="162"/>
                  <a:pt x="1317" y="162"/>
                </a:cubicBezTo>
                <a:cubicBezTo>
                  <a:pt x="1310" y="157"/>
                  <a:pt x="1303" y="151"/>
                  <a:pt x="1295" y="146"/>
                </a:cubicBezTo>
                <a:moveTo>
                  <a:pt x="313" y="178"/>
                </a:moveTo>
                <a:cubicBezTo>
                  <a:pt x="306" y="183"/>
                  <a:pt x="299" y="189"/>
                  <a:pt x="292" y="195"/>
                </a:cubicBezTo>
                <a:cubicBezTo>
                  <a:pt x="296" y="199"/>
                  <a:pt x="296" y="199"/>
                  <a:pt x="296" y="199"/>
                </a:cubicBezTo>
                <a:cubicBezTo>
                  <a:pt x="303" y="193"/>
                  <a:pt x="310" y="188"/>
                  <a:pt x="317" y="182"/>
                </a:cubicBezTo>
                <a:cubicBezTo>
                  <a:pt x="313" y="178"/>
                  <a:pt x="313" y="178"/>
                  <a:pt x="313" y="178"/>
                </a:cubicBezTo>
                <a:moveTo>
                  <a:pt x="1338" y="179"/>
                </a:moveTo>
                <a:cubicBezTo>
                  <a:pt x="1335" y="183"/>
                  <a:pt x="1335" y="183"/>
                  <a:pt x="1335" y="183"/>
                </a:cubicBezTo>
                <a:cubicBezTo>
                  <a:pt x="1342" y="188"/>
                  <a:pt x="1349" y="194"/>
                  <a:pt x="1356" y="200"/>
                </a:cubicBezTo>
                <a:cubicBezTo>
                  <a:pt x="1359" y="196"/>
                  <a:pt x="1359" y="196"/>
                  <a:pt x="1359" y="196"/>
                </a:cubicBezTo>
                <a:cubicBezTo>
                  <a:pt x="1353" y="190"/>
                  <a:pt x="1346" y="184"/>
                  <a:pt x="1338" y="179"/>
                </a:cubicBezTo>
                <a:moveTo>
                  <a:pt x="272" y="213"/>
                </a:moveTo>
                <a:cubicBezTo>
                  <a:pt x="265" y="219"/>
                  <a:pt x="259" y="225"/>
                  <a:pt x="252" y="231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62" y="229"/>
                  <a:pt x="269" y="223"/>
                  <a:pt x="276" y="217"/>
                </a:cubicBezTo>
                <a:cubicBezTo>
                  <a:pt x="272" y="213"/>
                  <a:pt x="272" y="213"/>
                  <a:pt x="272" y="213"/>
                </a:cubicBezTo>
                <a:moveTo>
                  <a:pt x="1380" y="214"/>
                </a:moveTo>
                <a:cubicBezTo>
                  <a:pt x="1376" y="218"/>
                  <a:pt x="1376" y="218"/>
                  <a:pt x="1376" y="218"/>
                </a:cubicBezTo>
                <a:cubicBezTo>
                  <a:pt x="1383" y="224"/>
                  <a:pt x="1389" y="230"/>
                  <a:pt x="1396" y="236"/>
                </a:cubicBezTo>
                <a:cubicBezTo>
                  <a:pt x="1399" y="232"/>
                  <a:pt x="1399" y="232"/>
                  <a:pt x="1399" y="232"/>
                </a:cubicBezTo>
                <a:cubicBezTo>
                  <a:pt x="1393" y="226"/>
                  <a:pt x="1386" y="220"/>
                  <a:pt x="1380" y="214"/>
                </a:cubicBezTo>
                <a:moveTo>
                  <a:pt x="233" y="250"/>
                </a:moveTo>
                <a:cubicBezTo>
                  <a:pt x="227" y="257"/>
                  <a:pt x="221" y="263"/>
                  <a:pt x="215" y="270"/>
                </a:cubicBezTo>
                <a:cubicBezTo>
                  <a:pt x="219" y="273"/>
                  <a:pt x="219" y="273"/>
                  <a:pt x="219" y="273"/>
                </a:cubicBezTo>
                <a:cubicBezTo>
                  <a:pt x="224" y="267"/>
                  <a:pt x="231" y="260"/>
                  <a:pt x="237" y="254"/>
                </a:cubicBezTo>
                <a:cubicBezTo>
                  <a:pt x="233" y="250"/>
                  <a:pt x="233" y="250"/>
                  <a:pt x="233" y="250"/>
                </a:cubicBezTo>
                <a:moveTo>
                  <a:pt x="1418" y="251"/>
                </a:moveTo>
                <a:cubicBezTo>
                  <a:pt x="1415" y="255"/>
                  <a:pt x="1415" y="255"/>
                  <a:pt x="1415" y="255"/>
                </a:cubicBezTo>
                <a:cubicBezTo>
                  <a:pt x="1421" y="261"/>
                  <a:pt x="1427" y="268"/>
                  <a:pt x="1433" y="274"/>
                </a:cubicBezTo>
                <a:cubicBezTo>
                  <a:pt x="1437" y="271"/>
                  <a:pt x="1437" y="271"/>
                  <a:pt x="1437" y="271"/>
                </a:cubicBezTo>
                <a:cubicBezTo>
                  <a:pt x="1431" y="264"/>
                  <a:pt x="1425" y="258"/>
                  <a:pt x="1418" y="251"/>
                </a:cubicBezTo>
                <a:moveTo>
                  <a:pt x="197" y="290"/>
                </a:moveTo>
                <a:cubicBezTo>
                  <a:pt x="191" y="297"/>
                  <a:pt x="185" y="304"/>
                  <a:pt x="180" y="311"/>
                </a:cubicBezTo>
                <a:cubicBezTo>
                  <a:pt x="184" y="314"/>
                  <a:pt x="184" y="314"/>
                  <a:pt x="184" y="314"/>
                </a:cubicBezTo>
                <a:cubicBezTo>
                  <a:pt x="189" y="307"/>
                  <a:pt x="195" y="300"/>
                  <a:pt x="201" y="294"/>
                </a:cubicBezTo>
                <a:cubicBezTo>
                  <a:pt x="197" y="290"/>
                  <a:pt x="197" y="290"/>
                  <a:pt x="197" y="290"/>
                </a:cubicBezTo>
                <a:moveTo>
                  <a:pt x="1455" y="291"/>
                </a:moveTo>
                <a:cubicBezTo>
                  <a:pt x="1451" y="295"/>
                  <a:pt x="1451" y="295"/>
                  <a:pt x="1451" y="295"/>
                </a:cubicBezTo>
                <a:cubicBezTo>
                  <a:pt x="1456" y="301"/>
                  <a:pt x="1462" y="308"/>
                  <a:pt x="1468" y="315"/>
                </a:cubicBezTo>
                <a:cubicBezTo>
                  <a:pt x="1472" y="312"/>
                  <a:pt x="1472" y="312"/>
                  <a:pt x="1472" y="312"/>
                </a:cubicBezTo>
                <a:cubicBezTo>
                  <a:pt x="1466" y="305"/>
                  <a:pt x="1460" y="298"/>
                  <a:pt x="1455" y="291"/>
                </a:cubicBezTo>
                <a:moveTo>
                  <a:pt x="163" y="332"/>
                </a:moveTo>
                <a:cubicBezTo>
                  <a:pt x="158" y="340"/>
                  <a:pt x="152" y="347"/>
                  <a:pt x="147" y="354"/>
                </a:cubicBezTo>
                <a:cubicBezTo>
                  <a:pt x="152" y="357"/>
                  <a:pt x="152" y="357"/>
                  <a:pt x="152" y="357"/>
                </a:cubicBezTo>
                <a:cubicBezTo>
                  <a:pt x="157" y="350"/>
                  <a:pt x="162" y="343"/>
                  <a:pt x="167" y="336"/>
                </a:cubicBezTo>
                <a:cubicBezTo>
                  <a:pt x="163" y="332"/>
                  <a:pt x="163" y="332"/>
                  <a:pt x="163" y="332"/>
                </a:cubicBezTo>
                <a:moveTo>
                  <a:pt x="1488" y="333"/>
                </a:moveTo>
                <a:cubicBezTo>
                  <a:pt x="1484" y="337"/>
                  <a:pt x="1484" y="337"/>
                  <a:pt x="1484" y="337"/>
                </a:cubicBezTo>
                <a:cubicBezTo>
                  <a:pt x="1489" y="344"/>
                  <a:pt x="1494" y="351"/>
                  <a:pt x="1499" y="358"/>
                </a:cubicBezTo>
                <a:cubicBezTo>
                  <a:pt x="1504" y="355"/>
                  <a:pt x="1504" y="355"/>
                  <a:pt x="1504" y="355"/>
                </a:cubicBezTo>
                <a:cubicBezTo>
                  <a:pt x="1499" y="348"/>
                  <a:pt x="1493" y="341"/>
                  <a:pt x="1488" y="333"/>
                </a:cubicBezTo>
                <a:moveTo>
                  <a:pt x="132" y="377"/>
                </a:moveTo>
                <a:cubicBezTo>
                  <a:pt x="127" y="384"/>
                  <a:pt x="123" y="392"/>
                  <a:pt x="118" y="400"/>
                </a:cubicBezTo>
                <a:cubicBezTo>
                  <a:pt x="123" y="402"/>
                  <a:pt x="123" y="402"/>
                  <a:pt x="123" y="402"/>
                </a:cubicBezTo>
                <a:cubicBezTo>
                  <a:pt x="127" y="395"/>
                  <a:pt x="132" y="387"/>
                  <a:pt x="137" y="380"/>
                </a:cubicBezTo>
                <a:cubicBezTo>
                  <a:pt x="132" y="377"/>
                  <a:pt x="132" y="377"/>
                  <a:pt x="132" y="377"/>
                </a:cubicBezTo>
                <a:moveTo>
                  <a:pt x="1519" y="378"/>
                </a:moveTo>
                <a:cubicBezTo>
                  <a:pt x="1514" y="381"/>
                  <a:pt x="1514" y="381"/>
                  <a:pt x="1514" y="381"/>
                </a:cubicBezTo>
                <a:cubicBezTo>
                  <a:pt x="1519" y="388"/>
                  <a:pt x="1524" y="396"/>
                  <a:pt x="1528" y="403"/>
                </a:cubicBezTo>
                <a:cubicBezTo>
                  <a:pt x="1533" y="401"/>
                  <a:pt x="1533" y="401"/>
                  <a:pt x="1533" y="401"/>
                </a:cubicBezTo>
                <a:cubicBezTo>
                  <a:pt x="1528" y="393"/>
                  <a:pt x="1524" y="385"/>
                  <a:pt x="1519" y="378"/>
                </a:cubicBezTo>
                <a:moveTo>
                  <a:pt x="104" y="423"/>
                </a:moveTo>
                <a:cubicBezTo>
                  <a:pt x="100" y="431"/>
                  <a:pt x="96" y="439"/>
                  <a:pt x="92" y="447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100" y="441"/>
                  <a:pt x="105" y="433"/>
                  <a:pt x="109" y="426"/>
                </a:cubicBezTo>
                <a:cubicBezTo>
                  <a:pt x="104" y="423"/>
                  <a:pt x="104" y="423"/>
                  <a:pt x="104" y="423"/>
                </a:cubicBezTo>
                <a:moveTo>
                  <a:pt x="1547" y="424"/>
                </a:moveTo>
                <a:cubicBezTo>
                  <a:pt x="1542" y="427"/>
                  <a:pt x="1542" y="427"/>
                  <a:pt x="1542" y="427"/>
                </a:cubicBezTo>
                <a:cubicBezTo>
                  <a:pt x="1546" y="434"/>
                  <a:pt x="1550" y="442"/>
                  <a:pt x="1555" y="450"/>
                </a:cubicBezTo>
                <a:cubicBezTo>
                  <a:pt x="1559" y="448"/>
                  <a:pt x="1559" y="448"/>
                  <a:pt x="1559" y="448"/>
                </a:cubicBezTo>
                <a:cubicBezTo>
                  <a:pt x="1555" y="440"/>
                  <a:pt x="1551" y="432"/>
                  <a:pt x="1547" y="424"/>
                </a:cubicBezTo>
                <a:moveTo>
                  <a:pt x="80" y="471"/>
                </a:moveTo>
                <a:cubicBezTo>
                  <a:pt x="76" y="479"/>
                  <a:pt x="72" y="487"/>
                  <a:pt x="68" y="496"/>
                </a:cubicBezTo>
                <a:cubicBezTo>
                  <a:pt x="73" y="498"/>
                  <a:pt x="73" y="498"/>
                  <a:pt x="73" y="498"/>
                </a:cubicBezTo>
                <a:cubicBezTo>
                  <a:pt x="77" y="490"/>
                  <a:pt x="81" y="481"/>
                  <a:pt x="85" y="473"/>
                </a:cubicBezTo>
                <a:cubicBezTo>
                  <a:pt x="80" y="471"/>
                  <a:pt x="80" y="471"/>
                  <a:pt x="80" y="471"/>
                </a:cubicBezTo>
                <a:moveTo>
                  <a:pt x="1571" y="472"/>
                </a:moveTo>
                <a:cubicBezTo>
                  <a:pt x="1566" y="474"/>
                  <a:pt x="1566" y="474"/>
                  <a:pt x="1566" y="474"/>
                </a:cubicBezTo>
                <a:cubicBezTo>
                  <a:pt x="1570" y="482"/>
                  <a:pt x="1574" y="490"/>
                  <a:pt x="1577" y="498"/>
                </a:cubicBezTo>
                <a:cubicBezTo>
                  <a:pt x="1582" y="496"/>
                  <a:pt x="1582" y="496"/>
                  <a:pt x="1582" y="496"/>
                </a:cubicBezTo>
                <a:cubicBezTo>
                  <a:pt x="1579" y="488"/>
                  <a:pt x="1575" y="480"/>
                  <a:pt x="1571" y="472"/>
                </a:cubicBezTo>
                <a:moveTo>
                  <a:pt x="58" y="521"/>
                </a:moveTo>
                <a:cubicBezTo>
                  <a:pt x="55" y="529"/>
                  <a:pt x="52" y="537"/>
                  <a:pt x="49" y="546"/>
                </a:cubicBezTo>
                <a:cubicBezTo>
                  <a:pt x="54" y="548"/>
                  <a:pt x="54" y="548"/>
                  <a:pt x="54" y="548"/>
                </a:cubicBezTo>
                <a:cubicBezTo>
                  <a:pt x="57" y="539"/>
                  <a:pt x="60" y="531"/>
                  <a:pt x="63" y="523"/>
                </a:cubicBezTo>
                <a:cubicBezTo>
                  <a:pt x="58" y="521"/>
                  <a:pt x="58" y="521"/>
                  <a:pt x="58" y="521"/>
                </a:cubicBezTo>
                <a:moveTo>
                  <a:pt x="1593" y="521"/>
                </a:moveTo>
                <a:cubicBezTo>
                  <a:pt x="1588" y="523"/>
                  <a:pt x="1588" y="523"/>
                  <a:pt x="1588" y="523"/>
                </a:cubicBezTo>
                <a:cubicBezTo>
                  <a:pt x="1591" y="531"/>
                  <a:pt x="1594" y="540"/>
                  <a:pt x="1597" y="548"/>
                </a:cubicBezTo>
                <a:cubicBezTo>
                  <a:pt x="1602" y="546"/>
                  <a:pt x="1602" y="546"/>
                  <a:pt x="1602" y="546"/>
                </a:cubicBezTo>
                <a:cubicBezTo>
                  <a:pt x="1599" y="538"/>
                  <a:pt x="1596" y="529"/>
                  <a:pt x="1593" y="521"/>
                </a:cubicBezTo>
                <a:moveTo>
                  <a:pt x="40" y="571"/>
                </a:moveTo>
                <a:cubicBezTo>
                  <a:pt x="37" y="580"/>
                  <a:pt x="34" y="589"/>
                  <a:pt x="32" y="597"/>
                </a:cubicBezTo>
                <a:cubicBezTo>
                  <a:pt x="37" y="599"/>
                  <a:pt x="37" y="599"/>
                  <a:pt x="37" y="599"/>
                </a:cubicBezTo>
                <a:cubicBezTo>
                  <a:pt x="40" y="590"/>
                  <a:pt x="42" y="581"/>
                  <a:pt x="45" y="573"/>
                </a:cubicBezTo>
                <a:cubicBezTo>
                  <a:pt x="40" y="571"/>
                  <a:pt x="40" y="571"/>
                  <a:pt x="40" y="571"/>
                </a:cubicBezTo>
                <a:moveTo>
                  <a:pt x="1611" y="572"/>
                </a:moveTo>
                <a:cubicBezTo>
                  <a:pt x="1606" y="573"/>
                  <a:pt x="1606" y="573"/>
                  <a:pt x="1606" y="573"/>
                </a:cubicBezTo>
                <a:cubicBezTo>
                  <a:pt x="1608" y="582"/>
                  <a:pt x="1611" y="590"/>
                  <a:pt x="1613" y="599"/>
                </a:cubicBezTo>
                <a:cubicBezTo>
                  <a:pt x="1619" y="598"/>
                  <a:pt x="1619" y="598"/>
                  <a:pt x="1619" y="598"/>
                </a:cubicBezTo>
                <a:cubicBezTo>
                  <a:pt x="1616" y="589"/>
                  <a:pt x="1614" y="580"/>
                  <a:pt x="1611" y="572"/>
                </a:cubicBezTo>
                <a:moveTo>
                  <a:pt x="25" y="623"/>
                </a:moveTo>
                <a:cubicBezTo>
                  <a:pt x="23" y="632"/>
                  <a:pt x="21" y="641"/>
                  <a:pt x="19" y="650"/>
                </a:cubicBezTo>
                <a:cubicBezTo>
                  <a:pt x="24" y="651"/>
                  <a:pt x="24" y="651"/>
                  <a:pt x="24" y="651"/>
                </a:cubicBezTo>
                <a:cubicBezTo>
                  <a:pt x="26" y="642"/>
                  <a:pt x="28" y="633"/>
                  <a:pt x="30" y="625"/>
                </a:cubicBezTo>
                <a:cubicBezTo>
                  <a:pt x="25" y="623"/>
                  <a:pt x="25" y="623"/>
                  <a:pt x="25" y="623"/>
                </a:cubicBezTo>
                <a:moveTo>
                  <a:pt x="1626" y="624"/>
                </a:moveTo>
                <a:cubicBezTo>
                  <a:pt x="1620" y="625"/>
                  <a:pt x="1620" y="625"/>
                  <a:pt x="1620" y="625"/>
                </a:cubicBezTo>
                <a:cubicBezTo>
                  <a:pt x="1623" y="633"/>
                  <a:pt x="1625" y="642"/>
                  <a:pt x="1627" y="651"/>
                </a:cubicBezTo>
                <a:cubicBezTo>
                  <a:pt x="1632" y="650"/>
                  <a:pt x="1632" y="650"/>
                  <a:pt x="1632" y="650"/>
                </a:cubicBezTo>
                <a:cubicBezTo>
                  <a:pt x="1630" y="641"/>
                  <a:pt x="1628" y="632"/>
                  <a:pt x="1626" y="624"/>
                </a:cubicBezTo>
                <a:moveTo>
                  <a:pt x="14" y="676"/>
                </a:moveTo>
                <a:cubicBezTo>
                  <a:pt x="12" y="685"/>
                  <a:pt x="11" y="694"/>
                  <a:pt x="9" y="703"/>
                </a:cubicBezTo>
                <a:cubicBezTo>
                  <a:pt x="15" y="703"/>
                  <a:pt x="15" y="703"/>
                  <a:pt x="15" y="703"/>
                </a:cubicBezTo>
                <a:cubicBezTo>
                  <a:pt x="16" y="695"/>
                  <a:pt x="17" y="686"/>
                  <a:pt x="19" y="677"/>
                </a:cubicBezTo>
                <a:cubicBezTo>
                  <a:pt x="14" y="676"/>
                  <a:pt x="14" y="676"/>
                  <a:pt x="14" y="676"/>
                </a:cubicBezTo>
                <a:moveTo>
                  <a:pt x="1637" y="676"/>
                </a:moveTo>
                <a:cubicBezTo>
                  <a:pt x="1632" y="677"/>
                  <a:pt x="1632" y="677"/>
                  <a:pt x="1632" y="677"/>
                </a:cubicBezTo>
                <a:cubicBezTo>
                  <a:pt x="1633" y="686"/>
                  <a:pt x="1635" y="695"/>
                  <a:pt x="1636" y="704"/>
                </a:cubicBezTo>
                <a:cubicBezTo>
                  <a:pt x="1641" y="703"/>
                  <a:pt x="1641" y="703"/>
                  <a:pt x="1641" y="703"/>
                </a:cubicBezTo>
                <a:cubicBezTo>
                  <a:pt x="1640" y="694"/>
                  <a:pt x="1639" y="685"/>
                  <a:pt x="1637" y="676"/>
                </a:cubicBezTo>
                <a:moveTo>
                  <a:pt x="6" y="729"/>
                </a:moveTo>
                <a:cubicBezTo>
                  <a:pt x="5" y="738"/>
                  <a:pt x="4" y="747"/>
                  <a:pt x="3" y="756"/>
                </a:cubicBezTo>
                <a:cubicBezTo>
                  <a:pt x="3" y="756"/>
                  <a:pt x="3" y="756"/>
                  <a:pt x="3" y="756"/>
                </a:cubicBezTo>
                <a:cubicBezTo>
                  <a:pt x="9" y="757"/>
                  <a:pt x="9" y="757"/>
                  <a:pt x="9" y="757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7"/>
                  <a:pt x="10" y="739"/>
                  <a:pt x="11" y="730"/>
                </a:cubicBezTo>
                <a:cubicBezTo>
                  <a:pt x="6" y="729"/>
                  <a:pt x="6" y="729"/>
                  <a:pt x="6" y="729"/>
                </a:cubicBezTo>
                <a:moveTo>
                  <a:pt x="1645" y="730"/>
                </a:moveTo>
                <a:cubicBezTo>
                  <a:pt x="1640" y="730"/>
                  <a:pt x="1640" y="730"/>
                  <a:pt x="1640" y="730"/>
                </a:cubicBezTo>
                <a:cubicBezTo>
                  <a:pt x="1641" y="739"/>
                  <a:pt x="1642" y="748"/>
                  <a:pt x="1642" y="757"/>
                </a:cubicBezTo>
                <a:cubicBezTo>
                  <a:pt x="1648" y="756"/>
                  <a:pt x="1648" y="756"/>
                  <a:pt x="1648" y="756"/>
                </a:cubicBezTo>
                <a:cubicBezTo>
                  <a:pt x="1647" y="748"/>
                  <a:pt x="1646" y="739"/>
                  <a:pt x="1645" y="730"/>
                </a:cubicBezTo>
                <a:moveTo>
                  <a:pt x="1" y="783"/>
                </a:moveTo>
                <a:cubicBezTo>
                  <a:pt x="1" y="792"/>
                  <a:pt x="1" y="801"/>
                  <a:pt x="0" y="810"/>
                </a:cubicBezTo>
                <a:cubicBezTo>
                  <a:pt x="6" y="810"/>
                  <a:pt x="6" y="810"/>
                  <a:pt x="6" y="810"/>
                </a:cubicBezTo>
                <a:cubicBezTo>
                  <a:pt x="6" y="801"/>
                  <a:pt x="6" y="792"/>
                  <a:pt x="7" y="783"/>
                </a:cubicBezTo>
                <a:cubicBezTo>
                  <a:pt x="1" y="783"/>
                  <a:pt x="1" y="783"/>
                  <a:pt x="1" y="783"/>
                </a:cubicBezTo>
                <a:moveTo>
                  <a:pt x="1649" y="783"/>
                </a:moveTo>
                <a:cubicBezTo>
                  <a:pt x="1644" y="784"/>
                  <a:pt x="1644" y="784"/>
                  <a:pt x="1644" y="784"/>
                </a:cubicBezTo>
                <a:cubicBezTo>
                  <a:pt x="1644" y="793"/>
                  <a:pt x="1645" y="802"/>
                  <a:pt x="1645" y="810"/>
                </a:cubicBezTo>
                <a:cubicBezTo>
                  <a:pt x="1650" y="810"/>
                  <a:pt x="1650" y="810"/>
                  <a:pt x="1650" y="810"/>
                </a:cubicBezTo>
                <a:cubicBezTo>
                  <a:pt x="1650" y="801"/>
                  <a:pt x="1650" y="792"/>
                  <a:pt x="1649" y="783"/>
                </a:cubicBezTo>
                <a:moveTo>
                  <a:pt x="6" y="837"/>
                </a:moveTo>
                <a:cubicBezTo>
                  <a:pt x="0" y="837"/>
                  <a:pt x="0" y="837"/>
                  <a:pt x="0" y="837"/>
                </a:cubicBezTo>
                <a:cubicBezTo>
                  <a:pt x="1" y="846"/>
                  <a:pt x="1" y="855"/>
                  <a:pt x="1" y="864"/>
                </a:cubicBezTo>
                <a:cubicBezTo>
                  <a:pt x="7" y="864"/>
                  <a:pt x="7" y="864"/>
                  <a:pt x="7" y="864"/>
                </a:cubicBezTo>
                <a:cubicBezTo>
                  <a:pt x="6" y="855"/>
                  <a:pt x="6" y="846"/>
                  <a:pt x="6" y="837"/>
                </a:cubicBezTo>
                <a:moveTo>
                  <a:pt x="1645" y="837"/>
                </a:moveTo>
                <a:cubicBezTo>
                  <a:pt x="1645" y="846"/>
                  <a:pt x="1644" y="855"/>
                  <a:pt x="1644" y="864"/>
                </a:cubicBezTo>
                <a:cubicBezTo>
                  <a:pt x="1649" y="864"/>
                  <a:pt x="1649" y="864"/>
                  <a:pt x="1649" y="864"/>
                </a:cubicBezTo>
                <a:cubicBezTo>
                  <a:pt x="1650" y="855"/>
                  <a:pt x="1650" y="846"/>
                  <a:pt x="1650" y="837"/>
                </a:cubicBezTo>
                <a:cubicBezTo>
                  <a:pt x="1645" y="837"/>
                  <a:pt x="1645" y="837"/>
                  <a:pt x="1645" y="837"/>
                </a:cubicBezTo>
                <a:moveTo>
                  <a:pt x="8" y="890"/>
                </a:moveTo>
                <a:cubicBezTo>
                  <a:pt x="3" y="891"/>
                  <a:pt x="3" y="891"/>
                  <a:pt x="3" y="891"/>
                </a:cubicBezTo>
                <a:cubicBezTo>
                  <a:pt x="4" y="900"/>
                  <a:pt x="5" y="909"/>
                  <a:pt x="6" y="918"/>
                </a:cubicBezTo>
                <a:cubicBezTo>
                  <a:pt x="11" y="917"/>
                  <a:pt x="11" y="917"/>
                  <a:pt x="11" y="917"/>
                </a:cubicBezTo>
                <a:cubicBezTo>
                  <a:pt x="10" y="908"/>
                  <a:pt x="9" y="899"/>
                  <a:pt x="8" y="890"/>
                </a:cubicBezTo>
                <a:moveTo>
                  <a:pt x="1642" y="891"/>
                </a:moveTo>
                <a:cubicBezTo>
                  <a:pt x="1642" y="892"/>
                  <a:pt x="1642" y="892"/>
                  <a:pt x="1642" y="892"/>
                </a:cubicBezTo>
                <a:cubicBezTo>
                  <a:pt x="1641" y="901"/>
                  <a:pt x="1640" y="910"/>
                  <a:pt x="1639" y="919"/>
                </a:cubicBezTo>
                <a:cubicBezTo>
                  <a:pt x="1645" y="919"/>
                  <a:pt x="1645" y="919"/>
                  <a:pt x="1645" y="919"/>
                </a:cubicBezTo>
                <a:cubicBezTo>
                  <a:pt x="1646" y="911"/>
                  <a:pt x="1647" y="902"/>
                  <a:pt x="1647" y="893"/>
                </a:cubicBezTo>
                <a:cubicBezTo>
                  <a:pt x="1648" y="891"/>
                  <a:pt x="1648" y="891"/>
                  <a:pt x="1648" y="891"/>
                </a:cubicBezTo>
                <a:cubicBezTo>
                  <a:pt x="1642" y="891"/>
                  <a:pt x="1642" y="891"/>
                  <a:pt x="1642" y="891"/>
                </a:cubicBezTo>
                <a:moveTo>
                  <a:pt x="14" y="944"/>
                </a:moveTo>
                <a:cubicBezTo>
                  <a:pt x="9" y="944"/>
                  <a:pt x="9" y="944"/>
                  <a:pt x="9" y="944"/>
                </a:cubicBezTo>
                <a:cubicBezTo>
                  <a:pt x="10" y="953"/>
                  <a:pt x="12" y="962"/>
                  <a:pt x="13" y="971"/>
                </a:cubicBezTo>
                <a:cubicBezTo>
                  <a:pt x="19" y="970"/>
                  <a:pt x="19" y="970"/>
                  <a:pt x="19" y="970"/>
                </a:cubicBezTo>
                <a:cubicBezTo>
                  <a:pt x="17" y="962"/>
                  <a:pt x="16" y="953"/>
                  <a:pt x="14" y="944"/>
                </a:cubicBezTo>
                <a:moveTo>
                  <a:pt x="1636" y="945"/>
                </a:moveTo>
                <a:cubicBezTo>
                  <a:pt x="1634" y="954"/>
                  <a:pt x="1633" y="963"/>
                  <a:pt x="1631" y="972"/>
                </a:cubicBezTo>
                <a:cubicBezTo>
                  <a:pt x="1637" y="973"/>
                  <a:pt x="1637" y="973"/>
                  <a:pt x="1637" y="973"/>
                </a:cubicBezTo>
                <a:cubicBezTo>
                  <a:pt x="1638" y="964"/>
                  <a:pt x="1640" y="955"/>
                  <a:pt x="1641" y="946"/>
                </a:cubicBezTo>
                <a:cubicBezTo>
                  <a:pt x="1636" y="945"/>
                  <a:pt x="1636" y="945"/>
                  <a:pt x="1636" y="945"/>
                </a:cubicBezTo>
                <a:moveTo>
                  <a:pt x="24" y="996"/>
                </a:moveTo>
                <a:cubicBezTo>
                  <a:pt x="19" y="998"/>
                  <a:pt x="19" y="998"/>
                  <a:pt x="19" y="998"/>
                </a:cubicBezTo>
                <a:cubicBezTo>
                  <a:pt x="21" y="1006"/>
                  <a:pt x="23" y="1015"/>
                  <a:pt x="25" y="1024"/>
                </a:cubicBezTo>
                <a:cubicBezTo>
                  <a:pt x="30" y="1023"/>
                  <a:pt x="30" y="1023"/>
                  <a:pt x="30" y="1023"/>
                </a:cubicBezTo>
                <a:cubicBezTo>
                  <a:pt x="28" y="1014"/>
                  <a:pt x="26" y="1005"/>
                  <a:pt x="24" y="996"/>
                </a:cubicBezTo>
                <a:moveTo>
                  <a:pt x="1626" y="998"/>
                </a:moveTo>
                <a:cubicBezTo>
                  <a:pt x="1624" y="1007"/>
                  <a:pt x="1622" y="1016"/>
                  <a:pt x="1620" y="1024"/>
                </a:cubicBezTo>
                <a:cubicBezTo>
                  <a:pt x="1625" y="1026"/>
                  <a:pt x="1625" y="1026"/>
                  <a:pt x="1625" y="1026"/>
                </a:cubicBezTo>
                <a:cubicBezTo>
                  <a:pt x="1628" y="1017"/>
                  <a:pt x="1630" y="1008"/>
                  <a:pt x="1631" y="999"/>
                </a:cubicBezTo>
                <a:cubicBezTo>
                  <a:pt x="1626" y="998"/>
                  <a:pt x="1626" y="998"/>
                  <a:pt x="1626" y="998"/>
                </a:cubicBezTo>
                <a:moveTo>
                  <a:pt x="37" y="1048"/>
                </a:moveTo>
                <a:cubicBezTo>
                  <a:pt x="32" y="1050"/>
                  <a:pt x="32" y="1050"/>
                  <a:pt x="32" y="1050"/>
                </a:cubicBezTo>
                <a:cubicBezTo>
                  <a:pt x="34" y="1058"/>
                  <a:pt x="37" y="1067"/>
                  <a:pt x="39" y="1076"/>
                </a:cubicBezTo>
                <a:cubicBezTo>
                  <a:pt x="45" y="1074"/>
                  <a:pt x="45" y="1074"/>
                  <a:pt x="45" y="1074"/>
                </a:cubicBezTo>
                <a:cubicBezTo>
                  <a:pt x="42" y="1066"/>
                  <a:pt x="39" y="1057"/>
                  <a:pt x="37" y="1048"/>
                </a:cubicBezTo>
                <a:moveTo>
                  <a:pt x="1613" y="1050"/>
                </a:moveTo>
                <a:cubicBezTo>
                  <a:pt x="1611" y="1059"/>
                  <a:pt x="1608" y="1067"/>
                  <a:pt x="1605" y="1076"/>
                </a:cubicBezTo>
                <a:cubicBezTo>
                  <a:pt x="1610" y="1077"/>
                  <a:pt x="1610" y="1077"/>
                  <a:pt x="1610" y="1077"/>
                </a:cubicBezTo>
                <a:cubicBezTo>
                  <a:pt x="1613" y="1069"/>
                  <a:pt x="1616" y="1060"/>
                  <a:pt x="1618" y="1052"/>
                </a:cubicBezTo>
                <a:cubicBezTo>
                  <a:pt x="1613" y="1050"/>
                  <a:pt x="1613" y="1050"/>
                  <a:pt x="1613" y="1050"/>
                </a:cubicBezTo>
                <a:moveTo>
                  <a:pt x="53" y="1099"/>
                </a:moveTo>
                <a:cubicBezTo>
                  <a:pt x="48" y="1101"/>
                  <a:pt x="48" y="1101"/>
                  <a:pt x="48" y="1101"/>
                </a:cubicBezTo>
                <a:cubicBezTo>
                  <a:pt x="51" y="1109"/>
                  <a:pt x="54" y="1118"/>
                  <a:pt x="58" y="1126"/>
                </a:cubicBezTo>
                <a:cubicBezTo>
                  <a:pt x="63" y="1124"/>
                  <a:pt x="63" y="1124"/>
                  <a:pt x="63" y="1124"/>
                </a:cubicBezTo>
                <a:cubicBezTo>
                  <a:pt x="59" y="1116"/>
                  <a:pt x="56" y="1108"/>
                  <a:pt x="53" y="1099"/>
                </a:cubicBezTo>
                <a:moveTo>
                  <a:pt x="1597" y="1101"/>
                </a:moveTo>
                <a:cubicBezTo>
                  <a:pt x="1594" y="1109"/>
                  <a:pt x="1591" y="1118"/>
                  <a:pt x="1587" y="1126"/>
                </a:cubicBezTo>
                <a:cubicBezTo>
                  <a:pt x="1592" y="1128"/>
                  <a:pt x="1592" y="1128"/>
                  <a:pt x="1592" y="1128"/>
                </a:cubicBezTo>
                <a:cubicBezTo>
                  <a:pt x="1596" y="1120"/>
                  <a:pt x="1599" y="1111"/>
                  <a:pt x="1602" y="1103"/>
                </a:cubicBezTo>
                <a:cubicBezTo>
                  <a:pt x="1597" y="1101"/>
                  <a:pt x="1597" y="1101"/>
                  <a:pt x="1597" y="1101"/>
                </a:cubicBezTo>
                <a:moveTo>
                  <a:pt x="73" y="1149"/>
                </a:moveTo>
                <a:cubicBezTo>
                  <a:pt x="68" y="1151"/>
                  <a:pt x="68" y="1151"/>
                  <a:pt x="68" y="1151"/>
                </a:cubicBezTo>
                <a:cubicBezTo>
                  <a:pt x="72" y="1159"/>
                  <a:pt x="75" y="1168"/>
                  <a:pt x="79" y="1176"/>
                </a:cubicBezTo>
                <a:cubicBezTo>
                  <a:pt x="84" y="1173"/>
                  <a:pt x="84" y="1173"/>
                  <a:pt x="84" y="1173"/>
                </a:cubicBezTo>
                <a:cubicBezTo>
                  <a:pt x="80" y="1165"/>
                  <a:pt x="76" y="1157"/>
                  <a:pt x="73" y="1149"/>
                </a:cubicBezTo>
                <a:moveTo>
                  <a:pt x="1577" y="1151"/>
                </a:moveTo>
                <a:cubicBezTo>
                  <a:pt x="1573" y="1159"/>
                  <a:pt x="1570" y="1167"/>
                  <a:pt x="1566" y="1175"/>
                </a:cubicBezTo>
                <a:cubicBezTo>
                  <a:pt x="1571" y="1178"/>
                  <a:pt x="1571" y="1178"/>
                  <a:pt x="1571" y="1178"/>
                </a:cubicBezTo>
                <a:cubicBezTo>
                  <a:pt x="1575" y="1170"/>
                  <a:pt x="1578" y="1161"/>
                  <a:pt x="1582" y="1153"/>
                </a:cubicBezTo>
                <a:cubicBezTo>
                  <a:pt x="1577" y="1151"/>
                  <a:pt x="1577" y="1151"/>
                  <a:pt x="1577" y="1151"/>
                </a:cubicBezTo>
                <a:moveTo>
                  <a:pt x="96" y="1197"/>
                </a:moveTo>
                <a:cubicBezTo>
                  <a:pt x="91" y="1200"/>
                  <a:pt x="91" y="1200"/>
                  <a:pt x="91" y="1200"/>
                </a:cubicBezTo>
                <a:cubicBezTo>
                  <a:pt x="95" y="1208"/>
                  <a:pt x="99" y="1216"/>
                  <a:pt x="104" y="1224"/>
                </a:cubicBezTo>
                <a:cubicBezTo>
                  <a:pt x="108" y="1221"/>
                  <a:pt x="108" y="1221"/>
                  <a:pt x="108" y="1221"/>
                </a:cubicBezTo>
                <a:cubicBezTo>
                  <a:pt x="104" y="1213"/>
                  <a:pt x="100" y="1205"/>
                  <a:pt x="96" y="1197"/>
                </a:cubicBezTo>
                <a:moveTo>
                  <a:pt x="1554" y="1199"/>
                </a:moveTo>
                <a:cubicBezTo>
                  <a:pt x="1550" y="1207"/>
                  <a:pt x="1545" y="1215"/>
                  <a:pt x="1541" y="1223"/>
                </a:cubicBezTo>
                <a:cubicBezTo>
                  <a:pt x="1546" y="1226"/>
                  <a:pt x="1546" y="1226"/>
                  <a:pt x="1546" y="1226"/>
                </a:cubicBezTo>
                <a:cubicBezTo>
                  <a:pt x="1550" y="1218"/>
                  <a:pt x="1555" y="1210"/>
                  <a:pt x="1559" y="1202"/>
                </a:cubicBezTo>
                <a:cubicBezTo>
                  <a:pt x="1554" y="1199"/>
                  <a:pt x="1554" y="1199"/>
                  <a:pt x="1554" y="1199"/>
                </a:cubicBezTo>
                <a:moveTo>
                  <a:pt x="122" y="1244"/>
                </a:moveTo>
                <a:cubicBezTo>
                  <a:pt x="117" y="1247"/>
                  <a:pt x="117" y="1247"/>
                  <a:pt x="117" y="1247"/>
                </a:cubicBezTo>
                <a:cubicBezTo>
                  <a:pt x="122" y="1255"/>
                  <a:pt x="126" y="1262"/>
                  <a:pt x="131" y="1270"/>
                </a:cubicBezTo>
                <a:cubicBezTo>
                  <a:pt x="136" y="1267"/>
                  <a:pt x="136" y="1267"/>
                  <a:pt x="136" y="1267"/>
                </a:cubicBezTo>
                <a:cubicBezTo>
                  <a:pt x="131" y="1259"/>
                  <a:pt x="126" y="1252"/>
                  <a:pt x="122" y="1244"/>
                </a:cubicBezTo>
                <a:moveTo>
                  <a:pt x="1528" y="1246"/>
                </a:moveTo>
                <a:cubicBezTo>
                  <a:pt x="1523" y="1254"/>
                  <a:pt x="1518" y="1262"/>
                  <a:pt x="1513" y="1269"/>
                </a:cubicBezTo>
                <a:cubicBezTo>
                  <a:pt x="1518" y="1272"/>
                  <a:pt x="1518" y="1272"/>
                  <a:pt x="1518" y="1272"/>
                </a:cubicBezTo>
                <a:cubicBezTo>
                  <a:pt x="1523" y="1264"/>
                  <a:pt x="1528" y="1257"/>
                  <a:pt x="1532" y="1249"/>
                </a:cubicBezTo>
                <a:cubicBezTo>
                  <a:pt x="1528" y="1246"/>
                  <a:pt x="1528" y="1246"/>
                  <a:pt x="1528" y="1246"/>
                </a:cubicBezTo>
                <a:moveTo>
                  <a:pt x="151" y="1289"/>
                </a:moveTo>
                <a:cubicBezTo>
                  <a:pt x="146" y="1292"/>
                  <a:pt x="146" y="1292"/>
                  <a:pt x="146" y="1292"/>
                </a:cubicBezTo>
                <a:cubicBezTo>
                  <a:pt x="151" y="1300"/>
                  <a:pt x="157" y="1307"/>
                  <a:pt x="162" y="1314"/>
                </a:cubicBezTo>
                <a:cubicBezTo>
                  <a:pt x="166" y="1311"/>
                  <a:pt x="166" y="1311"/>
                  <a:pt x="166" y="1311"/>
                </a:cubicBezTo>
                <a:cubicBezTo>
                  <a:pt x="161" y="1304"/>
                  <a:pt x="156" y="1296"/>
                  <a:pt x="151" y="1289"/>
                </a:cubicBezTo>
                <a:moveTo>
                  <a:pt x="1498" y="1291"/>
                </a:moveTo>
                <a:cubicBezTo>
                  <a:pt x="1493" y="1299"/>
                  <a:pt x="1488" y="1306"/>
                  <a:pt x="1483" y="1313"/>
                </a:cubicBezTo>
                <a:cubicBezTo>
                  <a:pt x="1487" y="1316"/>
                  <a:pt x="1487" y="1316"/>
                  <a:pt x="1487" y="1316"/>
                </a:cubicBezTo>
                <a:cubicBezTo>
                  <a:pt x="1492" y="1309"/>
                  <a:pt x="1498" y="1302"/>
                  <a:pt x="1503" y="1294"/>
                </a:cubicBezTo>
                <a:cubicBezTo>
                  <a:pt x="1498" y="1291"/>
                  <a:pt x="1498" y="1291"/>
                  <a:pt x="1498" y="1291"/>
                </a:cubicBezTo>
                <a:moveTo>
                  <a:pt x="183" y="1332"/>
                </a:moveTo>
                <a:cubicBezTo>
                  <a:pt x="178" y="1336"/>
                  <a:pt x="178" y="1336"/>
                  <a:pt x="178" y="1336"/>
                </a:cubicBezTo>
                <a:cubicBezTo>
                  <a:pt x="184" y="1343"/>
                  <a:pt x="190" y="1350"/>
                  <a:pt x="196" y="1356"/>
                </a:cubicBezTo>
                <a:cubicBezTo>
                  <a:pt x="200" y="1353"/>
                  <a:pt x="200" y="1353"/>
                  <a:pt x="200" y="1353"/>
                </a:cubicBezTo>
                <a:cubicBezTo>
                  <a:pt x="194" y="1346"/>
                  <a:pt x="188" y="1339"/>
                  <a:pt x="183" y="1332"/>
                </a:cubicBezTo>
                <a:moveTo>
                  <a:pt x="1466" y="1334"/>
                </a:moveTo>
                <a:cubicBezTo>
                  <a:pt x="1461" y="1341"/>
                  <a:pt x="1455" y="1348"/>
                  <a:pt x="1449" y="1355"/>
                </a:cubicBezTo>
                <a:cubicBezTo>
                  <a:pt x="1453" y="1359"/>
                  <a:pt x="1453" y="1359"/>
                  <a:pt x="1453" y="1359"/>
                </a:cubicBezTo>
                <a:cubicBezTo>
                  <a:pt x="1459" y="1352"/>
                  <a:pt x="1465" y="1345"/>
                  <a:pt x="1471" y="1338"/>
                </a:cubicBezTo>
                <a:cubicBezTo>
                  <a:pt x="1466" y="1334"/>
                  <a:pt x="1466" y="1334"/>
                  <a:pt x="1466" y="1334"/>
                </a:cubicBezTo>
                <a:moveTo>
                  <a:pt x="217" y="1373"/>
                </a:moveTo>
                <a:cubicBezTo>
                  <a:pt x="213" y="1377"/>
                  <a:pt x="213" y="1377"/>
                  <a:pt x="213" y="1377"/>
                </a:cubicBezTo>
                <a:cubicBezTo>
                  <a:pt x="219" y="1383"/>
                  <a:pt x="225" y="1390"/>
                  <a:pt x="232" y="1397"/>
                </a:cubicBezTo>
                <a:cubicBezTo>
                  <a:pt x="236" y="1393"/>
                  <a:pt x="236" y="1393"/>
                  <a:pt x="236" y="1393"/>
                </a:cubicBezTo>
                <a:cubicBezTo>
                  <a:pt x="229" y="1386"/>
                  <a:pt x="223" y="1380"/>
                  <a:pt x="217" y="1373"/>
                </a:cubicBezTo>
                <a:moveTo>
                  <a:pt x="1431" y="1375"/>
                </a:moveTo>
                <a:cubicBezTo>
                  <a:pt x="1426" y="1382"/>
                  <a:pt x="1419" y="1388"/>
                  <a:pt x="1413" y="1395"/>
                </a:cubicBezTo>
                <a:cubicBezTo>
                  <a:pt x="1417" y="1398"/>
                  <a:pt x="1417" y="1398"/>
                  <a:pt x="1417" y="1398"/>
                </a:cubicBezTo>
                <a:cubicBezTo>
                  <a:pt x="1423" y="1392"/>
                  <a:pt x="1429" y="1385"/>
                  <a:pt x="1436" y="1379"/>
                </a:cubicBezTo>
                <a:cubicBezTo>
                  <a:pt x="1431" y="1375"/>
                  <a:pt x="1431" y="1375"/>
                  <a:pt x="1431" y="1375"/>
                </a:cubicBezTo>
                <a:moveTo>
                  <a:pt x="255" y="1412"/>
                </a:moveTo>
                <a:cubicBezTo>
                  <a:pt x="251" y="1416"/>
                  <a:pt x="251" y="1416"/>
                  <a:pt x="251" y="1416"/>
                </a:cubicBezTo>
                <a:cubicBezTo>
                  <a:pt x="257" y="1422"/>
                  <a:pt x="264" y="1428"/>
                  <a:pt x="270" y="1434"/>
                </a:cubicBezTo>
                <a:cubicBezTo>
                  <a:pt x="274" y="1430"/>
                  <a:pt x="274" y="1430"/>
                  <a:pt x="274" y="1430"/>
                </a:cubicBezTo>
                <a:cubicBezTo>
                  <a:pt x="267" y="1424"/>
                  <a:pt x="261" y="1418"/>
                  <a:pt x="255" y="1412"/>
                </a:cubicBezTo>
                <a:moveTo>
                  <a:pt x="1394" y="1414"/>
                </a:moveTo>
                <a:cubicBezTo>
                  <a:pt x="1388" y="1420"/>
                  <a:pt x="1381" y="1426"/>
                  <a:pt x="1374" y="1432"/>
                </a:cubicBezTo>
                <a:cubicBezTo>
                  <a:pt x="1378" y="1436"/>
                  <a:pt x="1378" y="1436"/>
                  <a:pt x="1378" y="1436"/>
                </a:cubicBezTo>
                <a:cubicBezTo>
                  <a:pt x="1385" y="1430"/>
                  <a:pt x="1391" y="1424"/>
                  <a:pt x="1398" y="1417"/>
                </a:cubicBezTo>
                <a:cubicBezTo>
                  <a:pt x="1394" y="1414"/>
                  <a:pt x="1394" y="1414"/>
                  <a:pt x="1394" y="1414"/>
                </a:cubicBezTo>
                <a:moveTo>
                  <a:pt x="294" y="1448"/>
                </a:moveTo>
                <a:cubicBezTo>
                  <a:pt x="291" y="1452"/>
                  <a:pt x="291" y="1452"/>
                  <a:pt x="291" y="1452"/>
                </a:cubicBezTo>
                <a:cubicBezTo>
                  <a:pt x="298" y="1458"/>
                  <a:pt x="305" y="1464"/>
                  <a:pt x="312" y="1469"/>
                </a:cubicBezTo>
                <a:cubicBezTo>
                  <a:pt x="315" y="1465"/>
                  <a:pt x="315" y="1465"/>
                  <a:pt x="315" y="1465"/>
                </a:cubicBezTo>
                <a:cubicBezTo>
                  <a:pt x="308" y="1459"/>
                  <a:pt x="301" y="1454"/>
                  <a:pt x="294" y="1448"/>
                </a:cubicBezTo>
                <a:moveTo>
                  <a:pt x="1354" y="1450"/>
                </a:moveTo>
                <a:cubicBezTo>
                  <a:pt x="1348" y="1455"/>
                  <a:pt x="1341" y="1461"/>
                  <a:pt x="1334" y="1467"/>
                </a:cubicBezTo>
                <a:cubicBezTo>
                  <a:pt x="1337" y="1471"/>
                  <a:pt x="1337" y="1471"/>
                  <a:pt x="1337" y="1471"/>
                </a:cubicBezTo>
                <a:cubicBezTo>
                  <a:pt x="1344" y="1465"/>
                  <a:pt x="1351" y="1459"/>
                  <a:pt x="1358" y="1454"/>
                </a:cubicBezTo>
                <a:cubicBezTo>
                  <a:pt x="1354" y="1450"/>
                  <a:pt x="1354" y="1450"/>
                  <a:pt x="1354" y="1450"/>
                </a:cubicBezTo>
                <a:moveTo>
                  <a:pt x="336" y="1481"/>
                </a:moveTo>
                <a:cubicBezTo>
                  <a:pt x="333" y="1486"/>
                  <a:pt x="333" y="1486"/>
                  <a:pt x="333" y="1486"/>
                </a:cubicBezTo>
                <a:cubicBezTo>
                  <a:pt x="340" y="1491"/>
                  <a:pt x="347" y="1496"/>
                  <a:pt x="355" y="1501"/>
                </a:cubicBezTo>
                <a:cubicBezTo>
                  <a:pt x="358" y="1497"/>
                  <a:pt x="358" y="1497"/>
                  <a:pt x="358" y="1497"/>
                </a:cubicBezTo>
                <a:cubicBezTo>
                  <a:pt x="351" y="1492"/>
                  <a:pt x="343" y="1487"/>
                  <a:pt x="336" y="1481"/>
                </a:cubicBezTo>
                <a:moveTo>
                  <a:pt x="1312" y="1483"/>
                </a:moveTo>
                <a:cubicBezTo>
                  <a:pt x="1305" y="1488"/>
                  <a:pt x="1298" y="1493"/>
                  <a:pt x="1290" y="1498"/>
                </a:cubicBezTo>
                <a:cubicBezTo>
                  <a:pt x="1293" y="1503"/>
                  <a:pt x="1293" y="1503"/>
                  <a:pt x="1293" y="1503"/>
                </a:cubicBezTo>
                <a:cubicBezTo>
                  <a:pt x="1301" y="1498"/>
                  <a:pt x="1308" y="1492"/>
                  <a:pt x="1316" y="1487"/>
                </a:cubicBezTo>
                <a:cubicBezTo>
                  <a:pt x="1312" y="1483"/>
                  <a:pt x="1312" y="1483"/>
                  <a:pt x="1312" y="1483"/>
                </a:cubicBezTo>
                <a:moveTo>
                  <a:pt x="380" y="1512"/>
                </a:moveTo>
                <a:cubicBezTo>
                  <a:pt x="377" y="1516"/>
                  <a:pt x="377" y="1516"/>
                  <a:pt x="377" y="1516"/>
                </a:cubicBezTo>
                <a:cubicBezTo>
                  <a:pt x="385" y="1521"/>
                  <a:pt x="393" y="1526"/>
                  <a:pt x="400" y="1531"/>
                </a:cubicBezTo>
                <a:cubicBezTo>
                  <a:pt x="403" y="1526"/>
                  <a:pt x="403" y="1526"/>
                  <a:pt x="403" y="1526"/>
                </a:cubicBezTo>
                <a:cubicBezTo>
                  <a:pt x="395" y="1521"/>
                  <a:pt x="388" y="1517"/>
                  <a:pt x="380" y="1512"/>
                </a:cubicBezTo>
                <a:moveTo>
                  <a:pt x="1268" y="1513"/>
                </a:moveTo>
                <a:cubicBezTo>
                  <a:pt x="1261" y="1518"/>
                  <a:pt x="1253" y="1523"/>
                  <a:pt x="1245" y="1527"/>
                </a:cubicBezTo>
                <a:cubicBezTo>
                  <a:pt x="1248" y="1532"/>
                  <a:pt x="1248" y="1532"/>
                  <a:pt x="1248" y="1532"/>
                </a:cubicBezTo>
                <a:cubicBezTo>
                  <a:pt x="1256" y="1527"/>
                  <a:pt x="1264" y="1523"/>
                  <a:pt x="1271" y="1518"/>
                </a:cubicBezTo>
                <a:cubicBezTo>
                  <a:pt x="1268" y="1513"/>
                  <a:pt x="1268" y="1513"/>
                  <a:pt x="1268" y="1513"/>
                </a:cubicBezTo>
                <a:moveTo>
                  <a:pt x="426" y="1540"/>
                </a:moveTo>
                <a:cubicBezTo>
                  <a:pt x="424" y="1544"/>
                  <a:pt x="424" y="1544"/>
                  <a:pt x="424" y="1544"/>
                </a:cubicBezTo>
                <a:cubicBezTo>
                  <a:pt x="431" y="1549"/>
                  <a:pt x="439" y="1553"/>
                  <a:pt x="447" y="1557"/>
                </a:cubicBezTo>
                <a:cubicBezTo>
                  <a:pt x="450" y="1552"/>
                  <a:pt x="450" y="1552"/>
                  <a:pt x="450" y="1552"/>
                </a:cubicBezTo>
                <a:cubicBezTo>
                  <a:pt x="442" y="1548"/>
                  <a:pt x="434" y="1544"/>
                  <a:pt x="426" y="1540"/>
                </a:cubicBezTo>
                <a:moveTo>
                  <a:pt x="1222" y="1541"/>
                </a:moveTo>
                <a:cubicBezTo>
                  <a:pt x="1214" y="1545"/>
                  <a:pt x="1206" y="1549"/>
                  <a:pt x="1199" y="1553"/>
                </a:cubicBezTo>
                <a:cubicBezTo>
                  <a:pt x="1201" y="1558"/>
                  <a:pt x="1201" y="1558"/>
                  <a:pt x="1201" y="1558"/>
                </a:cubicBezTo>
                <a:cubicBezTo>
                  <a:pt x="1209" y="1554"/>
                  <a:pt x="1217" y="1550"/>
                  <a:pt x="1225" y="1545"/>
                </a:cubicBezTo>
                <a:cubicBezTo>
                  <a:pt x="1222" y="1541"/>
                  <a:pt x="1222" y="1541"/>
                  <a:pt x="1222" y="1541"/>
                </a:cubicBezTo>
                <a:moveTo>
                  <a:pt x="474" y="1564"/>
                </a:moveTo>
                <a:cubicBezTo>
                  <a:pt x="472" y="1569"/>
                  <a:pt x="472" y="1569"/>
                  <a:pt x="472" y="1569"/>
                </a:cubicBezTo>
                <a:cubicBezTo>
                  <a:pt x="480" y="1573"/>
                  <a:pt x="488" y="1577"/>
                  <a:pt x="496" y="1580"/>
                </a:cubicBezTo>
                <a:cubicBezTo>
                  <a:pt x="498" y="1575"/>
                  <a:pt x="498" y="1575"/>
                  <a:pt x="498" y="1575"/>
                </a:cubicBezTo>
                <a:cubicBezTo>
                  <a:pt x="490" y="1572"/>
                  <a:pt x="482" y="1568"/>
                  <a:pt x="474" y="1564"/>
                </a:cubicBezTo>
                <a:moveTo>
                  <a:pt x="1175" y="1565"/>
                </a:moveTo>
                <a:cubicBezTo>
                  <a:pt x="1166" y="1569"/>
                  <a:pt x="1158" y="1573"/>
                  <a:pt x="1150" y="1576"/>
                </a:cubicBezTo>
                <a:cubicBezTo>
                  <a:pt x="1152" y="1581"/>
                  <a:pt x="1152" y="1581"/>
                  <a:pt x="1152" y="1581"/>
                </a:cubicBezTo>
                <a:cubicBezTo>
                  <a:pt x="1160" y="1578"/>
                  <a:pt x="1169" y="1574"/>
                  <a:pt x="1177" y="1570"/>
                </a:cubicBezTo>
                <a:cubicBezTo>
                  <a:pt x="1175" y="1565"/>
                  <a:pt x="1175" y="1565"/>
                  <a:pt x="1175" y="1565"/>
                </a:cubicBezTo>
                <a:moveTo>
                  <a:pt x="523" y="1586"/>
                </a:moveTo>
                <a:cubicBezTo>
                  <a:pt x="521" y="1591"/>
                  <a:pt x="521" y="1591"/>
                  <a:pt x="521" y="1591"/>
                </a:cubicBezTo>
                <a:cubicBezTo>
                  <a:pt x="530" y="1594"/>
                  <a:pt x="538" y="1597"/>
                  <a:pt x="547" y="1600"/>
                </a:cubicBezTo>
                <a:cubicBezTo>
                  <a:pt x="548" y="1595"/>
                  <a:pt x="548" y="1595"/>
                  <a:pt x="548" y="1595"/>
                </a:cubicBezTo>
                <a:cubicBezTo>
                  <a:pt x="540" y="1592"/>
                  <a:pt x="532" y="1589"/>
                  <a:pt x="523" y="1586"/>
                </a:cubicBezTo>
                <a:moveTo>
                  <a:pt x="1125" y="1586"/>
                </a:moveTo>
                <a:cubicBezTo>
                  <a:pt x="1117" y="1590"/>
                  <a:pt x="1109" y="1593"/>
                  <a:pt x="1100" y="1596"/>
                </a:cubicBezTo>
                <a:cubicBezTo>
                  <a:pt x="1102" y="1601"/>
                  <a:pt x="1102" y="1601"/>
                  <a:pt x="1102" y="1601"/>
                </a:cubicBezTo>
                <a:cubicBezTo>
                  <a:pt x="1111" y="1598"/>
                  <a:pt x="1119" y="1595"/>
                  <a:pt x="1127" y="1591"/>
                </a:cubicBezTo>
                <a:cubicBezTo>
                  <a:pt x="1125" y="1586"/>
                  <a:pt x="1125" y="1586"/>
                  <a:pt x="1125" y="1586"/>
                </a:cubicBezTo>
                <a:moveTo>
                  <a:pt x="574" y="1604"/>
                </a:moveTo>
                <a:cubicBezTo>
                  <a:pt x="572" y="1609"/>
                  <a:pt x="572" y="1609"/>
                  <a:pt x="572" y="1609"/>
                </a:cubicBezTo>
                <a:cubicBezTo>
                  <a:pt x="581" y="1612"/>
                  <a:pt x="589" y="1614"/>
                  <a:pt x="598" y="1617"/>
                </a:cubicBezTo>
                <a:cubicBezTo>
                  <a:pt x="599" y="1611"/>
                  <a:pt x="599" y="1611"/>
                  <a:pt x="599" y="1611"/>
                </a:cubicBezTo>
                <a:cubicBezTo>
                  <a:pt x="591" y="1609"/>
                  <a:pt x="582" y="1606"/>
                  <a:pt x="574" y="1604"/>
                </a:cubicBezTo>
                <a:moveTo>
                  <a:pt x="1075" y="1604"/>
                </a:moveTo>
                <a:cubicBezTo>
                  <a:pt x="1067" y="1607"/>
                  <a:pt x="1058" y="1610"/>
                  <a:pt x="1049" y="1612"/>
                </a:cubicBezTo>
                <a:cubicBezTo>
                  <a:pt x="1051" y="1617"/>
                  <a:pt x="1051" y="1617"/>
                  <a:pt x="1051" y="1617"/>
                </a:cubicBezTo>
                <a:cubicBezTo>
                  <a:pt x="1060" y="1615"/>
                  <a:pt x="1068" y="1612"/>
                  <a:pt x="1077" y="1609"/>
                </a:cubicBezTo>
                <a:cubicBezTo>
                  <a:pt x="1075" y="1604"/>
                  <a:pt x="1075" y="1604"/>
                  <a:pt x="1075" y="1604"/>
                </a:cubicBezTo>
                <a:moveTo>
                  <a:pt x="625" y="1618"/>
                </a:moveTo>
                <a:cubicBezTo>
                  <a:pt x="624" y="1624"/>
                  <a:pt x="624" y="1624"/>
                  <a:pt x="624" y="1624"/>
                </a:cubicBezTo>
                <a:cubicBezTo>
                  <a:pt x="633" y="1626"/>
                  <a:pt x="642" y="1628"/>
                  <a:pt x="650" y="1630"/>
                </a:cubicBezTo>
                <a:cubicBezTo>
                  <a:pt x="651" y="1624"/>
                  <a:pt x="651" y="1624"/>
                  <a:pt x="651" y="1624"/>
                </a:cubicBezTo>
                <a:cubicBezTo>
                  <a:pt x="643" y="1623"/>
                  <a:pt x="634" y="1621"/>
                  <a:pt x="625" y="1618"/>
                </a:cubicBezTo>
                <a:moveTo>
                  <a:pt x="1024" y="1619"/>
                </a:moveTo>
                <a:cubicBezTo>
                  <a:pt x="1015" y="1621"/>
                  <a:pt x="1006" y="1623"/>
                  <a:pt x="997" y="1625"/>
                </a:cubicBezTo>
                <a:cubicBezTo>
                  <a:pt x="999" y="1630"/>
                  <a:pt x="999" y="1630"/>
                  <a:pt x="999" y="1630"/>
                </a:cubicBezTo>
                <a:cubicBezTo>
                  <a:pt x="1007" y="1628"/>
                  <a:pt x="1016" y="1626"/>
                  <a:pt x="1025" y="1624"/>
                </a:cubicBezTo>
                <a:cubicBezTo>
                  <a:pt x="1024" y="1619"/>
                  <a:pt x="1024" y="1619"/>
                  <a:pt x="1024" y="1619"/>
                </a:cubicBezTo>
                <a:moveTo>
                  <a:pt x="678" y="1630"/>
                </a:moveTo>
                <a:cubicBezTo>
                  <a:pt x="677" y="1635"/>
                  <a:pt x="677" y="1635"/>
                  <a:pt x="677" y="1635"/>
                </a:cubicBezTo>
                <a:cubicBezTo>
                  <a:pt x="686" y="1637"/>
                  <a:pt x="695" y="1638"/>
                  <a:pt x="703" y="1639"/>
                </a:cubicBezTo>
                <a:cubicBezTo>
                  <a:pt x="704" y="1634"/>
                  <a:pt x="704" y="1634"/>
                  <a:pt x="704" y="1634"/>
                </a:cubicBezTo>
                <a:cubicBezTo>
                  <a:pt x="695" y="1633"/>
                  <a:pt x="687" y="1631"/>
                  <a:pt x="678" y="1630"/>
                </a:cubicBezTo>
                <a:moveTo>
                  <a:pt x="971" y="1630"/>
                </a:moveTo>
                <a:cubicBezTo>
                  <a:pt x="962" y="1632"/>
                  <a:pt x="953" y="1633"/>
                  <a:pt x="945" y="1634"/>
                </a:cubicBezTo>
                <a:cubicBezTo>
                  <a:pt x="945" y="1640"/>
                  <a:pt x="945" y="1640"/>
                  <a:pt x="945" y="1640"/>
                </a:cubicBezTo>
                <a:cubicBezTo>
                  <a:pt x="954" y="1638"/>
                  <a:pt x="963" y="1637"/>
                  <a:pt x="972" y="1635"/>
                </a:cubicBezTo>
                <a:cubicBezTo>
                  <a:pt x="971" y="1630"/>
                  <a:pt x="971" y="1630"/>
                  <a:pt x="971" y="1630"/>
                </a:cubicBezTo>
                <a:moveTo>
                  <a:pt x="731" y="1638"/>
                </a:moveTo>
                <a:cubicBezTo>
                  <a:pt x="730" y="1643"/>
                  <a:pt x="730" y="1643"/>
                  <a:pt x="730" y="1643"/>
                </a:cubicBezTo>
                <a:cubicBezTo>
                  <a:pt x="739" y="1644"/>
                  <a:pt x="748" y="1645"/>
                  <a:pt x="757" y="1646"/>
                </a:cubicBezTo>
                <a:cubicBezTo>
                  <a:pt x="757" y="1643"/>
                  <a:pt x="757" y="1643"/>
                  <a:pt x="757" y="1643"/>
                </a:cubicBezTo>
                <a:cubicBezTo>
                  <a:pt x="757" y="1640"/>
                  <a:pt x="757" y="1640"/>
                  <a:pt x="757" y="1640"/>
                </a:cubicBezTo>
                <a:cubicBezTo>
                  <a:pt x="748" y="1639"/>
                  <a:pt x="740" y="1639"/>
                  <a:pt x="731" y="1638"/>
                </a:cubicBezTo>
                <a:moveTo>
                  <a:pt x="918" y="1638"/>
                </a:moveTo>
                <a:cubicBezTo>
                  <a:pt x="909" y="1639"/>
                  <a:pt x="900" y="1640"/>
                  <a:pt x="891" y="1640"/>
                </a:cubicBezTo>
                <a:cubicBezTo>
                  <a:pt x="892" y="1646"/>
                  <a:pt x="892" y="1646"/>
                  <a:pt x="892" y="1646"/>
                </a:cubicBezTo>
                <a:cubicBezTo>
                  <a:pt x="901" y="1645"/>
                  <a:pt x="910" y="1644"/>
                  <a:pt x="919" y="1643"/>
                </a:cubicBezTo>
                <a:cubicBezTo>
                  <a:pt x="918" y="1638"/>
                  <a:pt x="918" y="1638"/>
                  <a:pt x="918" y="1638"/>
                </a:cubicBezTo>
                <a:moveTo>
                  <a:pt x="784" y="1642"/>
                </a:moveTo>
                <a:cubicBezTo>
                  <a:pt x="784" y="1647"/>
                  <a:pt x="784" y="1647"/>
                  <a:pt x="784" y="1647"/>
                </a:cubicBezTo>
                <a:cubicBezTo>
                  <a:pt x="793" y="1648"/>
                  <a:pt x="802" y="1648"/>
                  <a:pt x="811" y="1648"/>
                </a:cubicBezTo>
                <a:cubicBezTo>
                  <a:pt x="811" y="1643"/>
                  <a:pt x="811" y="1643"/>
                  <a:pt x="811" y="1643"/>
                </a:cubicBezTo>
                <a:cubicBezTo>
                  <a:pt x="802" y="1643"/>
                  <a:pt x="793" y="1642"/>
                  <a:pt x="784" y="1642"/>
                </a:cubicBezTo>
                <a:moveTo>
                  <a:pt x="865" y="1642"/>
                </a:moveTo>
                <a:cubicBezTo>
                  <a:pt x="856" y="1643"/>
                  <a:pt x="847" y="1643"/>
                  <a:pt x="838" y="1643"/>
                </a:cubicBezTo>
                <a:cubicBezTo>
                  <a:pt x="838" y="1648"/>
                  <a:pt x="838" y="1648"/>
                  <a:pt x="838" y="1648"/>
                </a:cubicBezTo>
                <a:cubicBezTo>
                  <a:pt x="847" y="1648"/>
                  <a:pt x="856" y="1648"/>
                  <a:pt x="865" y="1648"/>
                </a:cubicBezTo>
                <a:cubicBezTo>
                  <a:pt x="865" y="1642"/>
                  <a:pt x="865" y="1642"/>
                  <a:pt x="865" y="1642"/>
                </a:cubicBezTo>
                <a:moveTo>
                  <a:pt x="812" y="0"/>
                </a:moveTo>
                <a:cubicBezTo>
                  <a:pt x="803" y="0"/>
                  <a:pt x="794" y="0"/>
                  <a:pt x="785" y="1"/>
                </a:cubicBezTo>
                <a:cubicBezTo>
                  <a:pt x="785" y="6"/>
                  <a:pt x="785" y="6"/>
                  <a:pt x="785" y="6"/>
                </a:cubicBezTo>
                <a:cubicBezTo>
                  <a:pt x="794" y="6"/>
                  <a:pt x="803" y="5"/>
                  <a:pt x="812" y="5"/>
                </a:cubicBezTo>
                <a:cubicBezTo>
                  <a:pt x="812" y="0"/>
                  <a:pt x="812" y="0"/>
                  <a:pt x="812" y="0"/>
                </a:cubicBezTo>
              </a:path>
            </a:pathLst>
          </a:custGeom>
          <a:solidFill>
            <a:srgbClr val="FFFFFF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2" name="Freeform 9"/>
          <p:cNvSpPr>
            <a:spLocks noEditPoints="1"/>
          </p:cNvSpPr>
          <p:nvPr/>
        </p:nvSpPr>
        <p:spPr bwMode="auto">
          <a:xfrm>
            <a:off x="8054059" y="-1257300"/>
            <a:ext cx="5882690" cy="5876662"/>
          </a:xfrm>
          <a:custGeom>
            <a:avLst/>
            <a:gdLst>
              <a:gd name="T0" fmla="*/ 732 w 1650"/>
              <a:gd name="T1" fmla="*/ 10 h 1648"/>
              <a:gd name="T2" fmla="*/ 894 w 1650"/>
              <a:gd name="T3" fmla="*/ 3 h 1648"/>
              <a:gd name="T4" fmla="*/ 946 w 1650"/>
              <a:gd name="T5" fmla="*/ 14 h 1648"/>
              <a:gd name="T6" fmla="*/ 651 w 1650"/>
              <a:gd name="T7" fmla="*/ 18 h 1648"/>
              <a:gd name="T8" fmla="*/ 575 w 1650"/>
              <a:gd name="T9" fmla="*/ 44 h 1648"/>
              <a:gd name="T10" fmla="*/ 548 w 1650"/>
              <a:gd name="T11" fmla="*/ 48 h 1648"/>
              <a:gd name="T12" fmla="*/ 1129 w 1650"/>
              <a:gd name="T13" fmla="*/ 57 h 1648"/>
              <a:gd name="T14" fmla="*/ 1151 w 1650"/>
              <a:gd name="T15" fmla="*/ 72 h 1648"/>
              <a:gd name="T16" fmla="*/ 449 w 1650"/>
              <a:gd name="T17" fmla="*/ 90 h 1648"/>
              <a:gd name="T18" fmla="*/ 382 w 1650"/>
              <a:gd name="T19" fmla="*/ 135 h 1648"/>
              <a:gd name="T20" fmla="*/ 357 w 1650"/>
              <a:gd name="T21" fmla="*/ 146 h 1648"/>
              <a:gd name="T22" fmla="*/ 1317 w 1650"/>
              <a:gd name="T23" fmla="*/ 162 h 1648"/>
              <a:gd name="T24" fmla="*/ 1335 w 1650"/>
              <a:gd name="T25" fmla="*/ 183 h 1648"/>
              <a:gd name="T26" fmla="*/ 272 w 1650"/>
              <a:gd name="T27" fmla="*/ 213 h 1648"/>
              <a:gd name="T28" fmla="*/ 219 w 1650"/>
              <a:gd name="T29" fmla="*/ 273 h 1648"/>
              <a:gd name="T30" fmla="*/ 197 w 1650"/>
              <a:gd name="T31" fmla="*/ 290 h 1648"/>
              <a:gd name="T32" fmla="*/ 1472 w 1650"/>
              <a:gd name="T33" fmla="*/ 312 h 1648"/>
              <a:gd name="T34" fmla="*/ 1484 w 1650"/>
              <a:gd name="T35" fmla="*/ 337 h 1648"/>
              <a:gd name="T36" fmla="*/ 132 w 1650"/>
              <a:gd name="T37" fmla="*/ 377 h 1648"/>
              <a:gd name="T38" fmla="*/ 96 w 1650"/>
              <a:gd name="T39" fmla="*/ 449 h 1648"/>
              <a:gd name="T40" fmla="*/ 80 w 1650"/>
              <a:gd name="T41" fmla="*/ 471 h 1648"/>
              <a:gd name="T42" fmla="*/ 1582 w 1650"/>
              <a:gd name="T43" fmla="*/ 496 h 1648"/>
              <a:gd name="T44" fmla="*/ 1588 w 1650"/>
              <a:gd name="T45" fmla="*/ 523 h 1648"/>
              <a:gd name="T46" fmla="*/ 40 w 1650"/>
              <a:gd name="T47" fmla="*/ 571 h 1648"/>
              <a:gd name="T48" fmla="*/ 24 w 1650"/>
              <a:gd name="T49" fmla="*/ 651 h 1648"/>
              <a:gd name="T50" fmla="*/ 14 w 1650"/>
              <a:gd name="T51" fmla="*/ 676 h 1648"/>
              <a:gd name="T52" fmla="*/ 1641 w 1650"/>
              <a:gd name="T53" fmla="*/ 703 h 1648"/>
              <a:gd name="T54" fmla="*/ 6 w 1650"/>
              <a:gd name="T55" fmla="*/ 729 h 1648"/>
              <a:gd name="T56" fmla="*/ 6 w 1650"/>
              <a:gd name="T57" fmla="*/ 810 h 1648"/>
              <a:gd name="T58" fmla="*/ 6 w 1650"/>
              <a:gd name="T59" fmla="*/ 837 h 1648"/>
              <a:gd name="T60" fmla="*/ 1650 w 1650"/>
              <a:gd name="T61" fmla="*/ 837 h 1648"/>
              <a:gd name="T62" fmla="*/ 1642 w 1650"/>
              <a:gd name="T63" fmla="*/ 892 h 1648"/>
              <a:gd name="T64" fmla="*/ 13 w 1650"/>
              <a:gd name="T65" fmla="*/ 971 h 1648"/>
              <a:gd name="T66" fmla="*/ 24 w 1650"/>
              <a:gd name="T67" fmla="*/ 996 h 1648"/>
              <a:gd name="T68" fmla="*/ 1631 w 1650"/>
              <a:gd name="T69" fmla="*/ 999 h 1648"/>
              <a:gd name="T70" fmla="*/ 1605 w 1650"/>
              <a:gd name="T71" fmla="*/ 1076 h 1648"/>
              <a:gd name="T72" fmla="*/ 53 w 1650"/>
              <a:gd name="T73" fmla="*/ 1099 h 1648"/>
              <a:gd name="T74" fmla="*/ 79 w 1650"/>
              <a:gd name="T75" fmla="*/ 1176 h 1648"/>
              <a:gd name="T76" fmla="*/ 96 w 1650"/>
              <a:gd name="T77" fmla="*/ 1197 h 1648"/>
              <a:gd name="T78" fmla="*/ 1559 w 1650"/>
              <a:gd name="T79" fmla="*/ 1202 h 1648"/>
              <a:gd name="T80" fmla="*/ 1513 w 1650"/>
              <a:gd name="T81" fmla="*/ 1269 h 1648"/>
              <a:gd name="T82" fmla="*/ 151 w 1650"/>
              <a:gd name="T83" fmla="*/ 1289 h 1648"/>
              <a:gd name="T84" fmla="*/ 196 w 1650"/>
              <a:gd name="T85" fmla="*/ 1356 h 1648"/>
              <a:gd name="T86" fmla="*/ 217 w 1650"/>
              <a:gd name="T87" fmla="*/ 1373 h 1648"/>
              <a:gd name="T88" fmla="*/ 1436 w 1650"/>
              <a:gd name="T89" fmla="*/ 1379 h 1648"/>
              <a:gd name="T90" fmla="*/ 1374 w 1650"/>
              <a:gd name="T91" fmla="*/ 1432 h 1648"/>
              <a:gd name="T92" fmla="*/ 294 w 1650"/>
              <a:gd name="T93" fmla="*/ 1448 h 1648"/>
              <a:gd name="T94" fmla="*/ 355 w 1650"/>
              <a:gd name="T95" fmla="*/ 1501 h 1648"/>
              <a:gd name="T96" fmla="*/ 380 w 1650"/>
              <a:gd name="T97" fmla="*/ 1512 h 1648"/>
              <a:gd name="T98" fmla="*/ 1271 w 1650"/>
              <a:gd name="T99" fmla="*/ 1518 h 1648"/>
              <a:gd name="T100" fmla="*/ 1199 w 1650"/>
              <a:gd name="T101" fmla="*/ 1553 h 1648"/>
              <a:gd name="T102" fmla="*/ 474 w 1650"/>
              <a:gd name="T103" fmla="*/ 1564 h 1648"/>
              <a:gd name="T104" fmla="*/ 547 w 1650"/>
              <a:gd name="T105" fmla="*/ 1600 h 1648"/>
              <a:gd name="T106" fmla="*/ 574 w 1650"/>
              <a:gd name="T107" fmla="*/ 1604 h 1648"/>
              <a:gd name="T108" fmla="*/ 1077 w 1650"/>
              <a:gd name="T109" fmla="*/ 1609 h 1648"/>
              <a:gd name="T110" fmla="*/ 997 w 1650"/>
              <a:gd name="T111" fmla="*/ 1625 h 1648"/>
              <a:gd name="T112" fmla="*/ 678 w 1650"/>
              <a:gd name="T113" fmla="*/ 1630 h 1648"/>
              <a:gd name="T114" fmla="*/ 757 w 1650"/>
              <a:gd name="T115" fmla="*/ 1646 h 1648"/>
              <a:gd name="T116" fmla="*/ 918 w 1650"/>
              <a:gd name="T117" fmla="*/ 1638 h 1648"/>
              <a:gd name="T118" fmla="*/ 838 w 1650"/>
              <a:gd name="T119" fmla="*/ 1648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50" h="1648">
                <a:moveTo>
                  <a:pt x="839" y="0"/>
                </a:moveTo>
                <a:cubicBezTo>
                  <a:pt x="839" y="5"/>
                  <a:pt x="839" y="5"/>
                  <a:pt x="839" y="5"/>
                </a:cubicBezTo>
                <a:cubicBezTo>
                  <a:pt x="848" y="5"/>
                  <a:pt x="857" y="6"/>
                  <a:pt x="866" y="6"/>
                </a:cubicBezTo>
                <a:cubicBezTo>
                  <a:pt x="866" y="1"/>
                  <a:pt x="866" y="1"/>
                  <a:pt x="866" y="1"/>
                </a:cubicBezTo>
                <a:cubicBezTo>
                  <a:pt x="857" y="0"/>
                  <a:pt x="848" y="0"/>
                  <a:pt x="839" y="0"/>
                </a:cubicBezTo>
                <a:moveTo>
                  <a:pt x="758" y="2"/>
                </a:moveTo>
                <a:cubicBezTo>
                  <a:pt x="749" y="3"/>
                  <a:pt x="740" y="4"/>
                  <a:pt x="731" y="5"/>
                </a:cubicBezTo>
                <a:cubicBezTo>
                  <a:pt x="732" y="10"/>
                  <a:pt x="732" y="10"/>
                  <a:pt x="732" y="10"/>
                </a:cubicBezTo>
                <a:cubicBezTo>
                  <a:pt x="741" y="9"/>
                  <a:pt x="750" y="8"/>
                  <a:pt x="758" y="8"/>
                </a:cubicBezTo>
                <a:cubicBezTo>
                  <a:pt x="758" y="2"/>
                  <a:pt x="758" y="2"/>
                  <a:pt x="758" y="2"/>
                </a:cubicBezTo>
                <a:moveTo>
                  <a:pt x="893" y="2"/>
                </a:moveTo>
                <a:cubicBezTo>
                  <a:pt x="892" y="8"/>
                  <a:pt x="892" y="8"/>
                  <a:pt x="892" y="8"/>
                </a:cubicBezTo>
                <a:cubicBezTo>
                  <a:pt x="893" y="8"/>
                  <a:pt x="893" y="8"/>
                  <a:pt x="893" y="8"/>
                </a:cubicBezTo>
                <a:cubicBezTo>
                  <a:pt x="902" y="9"/>
                  <a:pt x="911" y="9"/>
                  <a:pt x="919" y="10"/>
                </a:cubicBezTo>
                <a:cubicBezTo>
                  <a:pt x="920" y="5"/>
                  <a:pt x="920" y="5"/>
                  <a:pt x="920" y="5"/>
                </a:cubicBezTo>
                <a:cubicBezTo>
                  <a:pt x="911" y="4"/>
                  <a:pt x="903" y="3"/>
                  <a:pt x="894" y="3"/>
                </a:cubicBezTo>
                <a:cubicBezTo>
                  <a:pt x="893" y="2"/>
                  <a:pt x="893" y="2"/>
                  <a:pt x="893" y="2"/>
                </a:cubicBezTo>
                <a:moveTo>
                  <a:pt x="704" y="8"/>
                </a:moveTo>
                <a:cubicBezTo>
                  <a:pt x="696" y="10"/>
                  <a:pt x="687" y="11"/>
                  <a:pt x="678" y="13"/>
                </a:cubicBezTo>
                <a:cubicBezTo>
                  <a:pt x="679" y="18"/>
                  <a:pt x="679" y="18"/>
                  <a:pt x="679" y="18"/>
                </a:cubicBezTo>
                <a:cubicBezTo>
                  <a:pt x="688" y="17"/>
                  <a:pt x="696" y="15"/>
                  <a:pt x="705" y="14"/>
                </a:cubicBezTo>
                <a:cubicBezTo>
                  <a:pt x="704" y="8"/>
                  <a:pt x="704" y="8"/>
                  <a:pt x="704" y="8"/>
                </a:cubicBezTo>
                <a:moveTo>
                  <a:pt x="946" y="9"/>
                </a:moveTo>
                <a:cubicBezTo>
                  <a:pt x="946" y="14"/>
                  <a:pt x="946" y="14"/>
                  <a:pt x="946" y="14"/>
                </a:cubicBezTo>
                <a:cubicBezTo>
                  <a:pt x="954" y="15"/>
                  <a:pt x="963" y="17"/>
                  <a:pt x="972" y="18"/>
                </a:cubicBezTo>
                <a:cubicBezTo>
                  <a:pt x="973" y="13"/>
                  <a:pt x="973" y="13"/>
                  <a:pt x="973" y="13"/>
                </a:cubicBezTo>
                <a:cubicBezTo>
                  <a:pt x="964" y="11"/>
                  <a:pt x="955" y="10"/>
                  <a:pt x="946" y="9"/>
                </a:cubicBezTo>
                <a:moveTo>
                  <a:pt x="651" y="18"/>
                </a:moveTo>
                <a:cubicBezTo>
                  <a:pt x="643" y="20"/>
                  <a:pt x="634" y="22"/>
                  <a:pt x="625" y="24"/>
                </a:cubicBezTo>
                <a:cubicBezTo>
                  <a:pt x="626" y="29"/>
                  <a:pt x="626" y="29"/>
                  <a:pt x="626" y="29"/>
                </a:cubicBezTo>
                <a:cubicBezTo>
                  <a:pt x="635" y="27"/>
                  <a:pt x="644" y="25"/>
                  <a:pt x="652" y="23"/>
                </a:cubicBezTo>
                <a:cubicBezTo>
                  <a:pt x="651" y="18"/>
                  <a:pt x="651" y="18"/>
                  <a:pt x="651" y="18"/>
                </a:cubicBezTo>
                <a:moveTo>
                  <a:pt x="1000" y="18"/>
                </a:moveTo>
                <a:cubicBezTo>
                  <a:pt x="998" y="23"/>
                  <a:pt x="998" y="23"/>
                  <a:pt x="998" y="23"/>
                </a:cubicBezTo>
                <a:cubicBezTo>
                  <a:pt x="1007" y="25"/>
                  <a:pt x="1016" y="27"/>
                  <a:pt x="1025" y="30"/>
                </a:cubicBezTo>
                <a:cubicBezTo>
                  <a:pt x="1026" y="24"/>
                  <a:pt x="1026" y="24"/>
                  <a:pt x="1026" y="24"/>
                </a:cubicBezTo>
                <a:cubicBezTo>
                  <a:pt x="1017" y="22"/>
                  <a:pt x="1008" y="20"/>
                  <a:pt x="1000" y="18"/>
                </a:cubicBezTo>
                <a:moveTo>
                  <a:pt x="599" y="31"/>
                </a:moveTo>
                <a:cubicBezTo>
                  <a:pt x="590" y="34"/>
                  <a:pt x="582" y="36"/>
                  <a:pt x="573" y="39"/>
                </a:cubicBezTo>
                <a:cubicBezTo>
                  <a:pt x="575" y="44"/>
                  <a:pt x="575" y="44"/>
                  <a:pt x="575" y="44"/>
                </a:cubicBezTo>
                <a:cubicBezTo>
                  <a:pt x="583" y="41"/>
                  <a:pt x="592" y="39"/>
                  <a:pt x="600" y="36"/>
                </a:cubicBezTo>
                <a:cubicBezTo>
                  <a:pt x="599" y="31"/>
                  <a:pt x="599" y="31"/>
                  <a:pt x="599" y="31"/>
                </a:cubicBezTo>
                <a:moveTo>
                  <a:pt x="1052" y="31"/>
                </a:moveTo>
                <a:cubicBezTo>
                  <a:pt x="1050" y="36"/>
                  <a:pt x="1050" y="36"/>
                  <a:pt x="1050" y="36"/>
                </a:cubicBezTo>
                <a:cubicBezTo>
                  <a:pt x="1059" y="39"/>
                  <a:pt x="1068" y="41"/>
                  <a:pt x="1076" y="44"/>
                </a:cubicBezTo>
                <a:cubicBezTo>
                  <a:pt x="1078" y="39"/>
                  <a:pt x="1078" y="39"/>
                  <a:pt x="1078" y="39"/>
                </a:cubicBezTo>
                <a:cubicBezTo>
                  <a:pt x="1069" y="36"/>
                  <a:pt x="1060" y="34"/>
                  <a:pt x="1052" y="31"/>
                </a:cubicBezTo>
                <a:moveTo>
                  <a:pt x="548" y="48"/>
                </a:moveTo>
                <a:cubicBezTo>
                  <a:pt x="539" y="51"/>
                  <a:pt x="531" y="54"/>
                  <a:pt x="523" y="57"/>
                </a:cubicBezTo>
                <a:cubicBezTo>
                  <a:pt x="525" y="62"/>
                  <a:pt x="525" y="62"/>
                  <a:pt x="525" y="62"/>
                </a:cubicBezTo>
                <a:cubicBezTo>
                  <a:pt x="533" y="59"/>
                  <a:pt x="541" y="56"/>
                  <a:pt x="550" y="53"/>
                </a:cubicBezTo>
                <a:cubicBezTo>
                  <a:pt x="548" y="48"/>
                  <a:pt x="548" y="48"/>
                  <a:pt x="548" y="48"/>
                </a:cubicBezTo>
                <a:moveTo>
                  <a:pt x="1103" y="48"/>
                </a:moveTo>
                <a:cubicBezTo>
                  <a:pt x="1102" y="53"/>
                  <a:pt x="1102" y="53"/>
                  <a:pt x="1102" y="53"/>
                </a:cubicBezTo>
                <a:cubicBezTo>
                  <a:pt x="1110" y="56"/>
                  <a:pt x="1118" y="59"/>
                  <a:pt x="1127" y="62"/>
                </a:cubicBezTo>
                <a:cubicBezTo>
                  <a:pt x="1129" y="57"/>
                  <a:pt x="1129" y="57"/>
                  <a:pt x="1129" y="57"/>
                </a:cubicBezTo>
                <a:cubicBezTo>
                  <a:pt x="1120" y="54"/>
                  <a:pt x="1112" y="51"/>
                  <a:pt x="1103" y="48"/>
                </a:cubicBezTo>
                <a:moveTo>
                  <a:pt x="498" y="67"/>
                </a:moveTo>
                <a:cubicBezTo>
                  <a:pt x="489" y="71"/>
                  <a:pt x="481" y="75"/>
                  <a:pt x="473" y="78"/>
                </a:cubicBezTo>
                <a:cubicBezTo>
                  <a:pt x="475" y="83"/>
                  <a:pt x="475" y="83"/>
                  <a:pt x="475" y="83"/>
                </a:cubicBezTo>
                <a:cubicBezTo>
                  <a:pt x="483" y="80"/>
                  <a:pt x="492" y="76"/>
                  <a:pt x="500" y="72"/>
                </a:cubicBezTo>
                <a:cubicBezTo>
                  <a:pt x="498" y="67"/>
                  <a:pt x="498" y="67"/>
                  <a:pt x="498" y="67"/>
                </a:cubicBezTo>
                <a:moveTo>
                  <a:pt x="1154" y="68"/>
                </a:moveTo>
                <a:cubicBezTo>
                  <a:pt x="1151" y="72"/>
                  <a:pt x="1151" y="72"/>
                  <a:pt x="1151" y="72"/>
                </a:cubicBezTo>
                <a:cubicBezTo>
                  <a:pt x="1160" y="76"/>
                  <a:pt x="1168" y="80"/>
                  <a:pt x="1176" y="84"/>
                </a:cubicBezTo>
                <a:cubicBezTo>
                  <a:pt x="1178" y="79"/>
                  <a:pt x="1178" y="79"/>
                  <a:pt x="1178" y="79"/>
                </a:cubicBezTo>
                <a:cubicBezTo>
                  <a:pt x="1170" y="75"/>
                  <a:pt x="1162" y="71"/>
                  <a:pt x="1154" y="68"/>
                </a:cubicBezTo>
                <a:moveTo>
                  <a:pt x="449" y="90"/>
                </a:moveTo>
                <a:cubicBezTo>
                  <a:pt x="441" y="94"/>
                  <a:pt x="433" y="99"/>
                  <a:pt x="425" y="103"/>
                </a:cubicBezTo>
                <a:cubicBezTo>
                  <a:pt x="428" y="108"/>
                  <a:pt x="428" y="108"/>
                  <a:pt x="428" y="108"/>
                </a:cubicBezTo>
                <a:cubicBezTo>
                  <a:pt x="436" y="103"/>
                  <a:pt x="443" y="99"/>
                  <a:pt x="451" y="95"/>
                </a:cubicBezTo>
                <a:cubicBezTo>
                  <a:pt x="449" y="90"/>
                  <a:pt x="449" y="90"/>
                  <a:pt x="449" y="90"/>
                </a:cubicBezTo>
                <a:moveTo>
                  <a:pt x="1202" y="91"/>
                </a:moveTo>
                <a:cubicBezTo>
                  <a:pt x="1200" y="95"/>
                  <a:pt x="1200" y="95"/>
                  <a:pt x="1200" y="95"/>
                </a:cubicBezTo>
                <a:cubicBezTo>
                  <a:pt x="1208" y="100"/>
                  <a:pt x="1216" y="104"/>
                  <a:pt x="1224" y="108"/>
                </a:cubicBezTo>
                <a:cubicBezTo>
                  <a:pt x="1226" y="103"/>
                  <a:pt x="1226" y="103"/>
                  <a:pt x="1226" y="103"/>
                </a:cubicBezTo>
                <a:cubicBezTo>
                  <a:pt x="1219" y="99"/>
                  <a:pt x="1210" y="95"/>
                  <a:pt x="1202" y="91"/>
                </a:cubicBezTo>
                <a:moveTo>
                  <a:pt x="402" y="117"/>
                </a:moveTo>
                <a:cubicBezTo>
                  <a:pt x="394" y="121"/>
                  <a:pt x="386" y="126"/>
                  <a:pt x="379" y="131"/>
                </a:cubicBezTo>
                <a:cubicBezTo>
                  <a:pt x="382" y="135"/>
                  <a:pt x="382" y="135"/>
                  <a:pt x="382" y="135"/>
                </a:cubicBezTo>
                <a:cubicBezTo>
                  <a:pt x="389" y="130"/>
                  <a:pt x="397" y="126"/>
                  <a:pt x="405" y="121"/>
                </a:cubicBezTo>
                <a:cubicBezTo>
                  <a:pt x="402" y="117"/>
                  <a:pt x="402" y="117"/>
                  <a:pt x="402" y="117"/>
                </a:cubicBezTo>
                <a:moveTo>
                  <a:pt x="1250" y="117"/>
                </a:moveTo>
                <a:cubicBezTo>
                  <a:pt x="1247" y="122"/>
                  <a:pt x="1247" y="122"/>
                  <a:pt x="1247" y="122"/>
                </a:cubicBezTo>
                <a:cubicBezTo>
                  <a:pt x="1255" y="126"/>
                  <a:pt x="1262" y="131"/>
                  <a:pt x="1270" y="136"/>
                </a:cubicBezTo>
                <a:cubicBezTo>
                  <a:pt x="1273" y="131"/>
                  <a:pt x="1273" y="131"/>
                  <a:pt x="1273" y="131"/>
                </a:cubicBezTo>
                <a:cubicBezTo>
                  <a:pt x="1265" y="126"/>
                  <a:pt x="1257" y="122"/>
                  <a:pt x="1250" y="117"/>
                </a:cubicBezTo>
                <a:moveTo>
                  <a:pt x="357" y="146"/>
                </a:moveTo>
                <a:cubicBezTo>
                  <a:pt x="349" y="151"/>
                  <a:pt x="342" y="156"/>
                  <a:pt x="335" y="161"/>
                </a:cubicBezTo>
                <a:cubicBezTo>
                  <a:pt x="338" y="166"/>
                  <a:pt x="338" y="166"/>
                  <a:pt x="338" y="166"/>
                </a:cubicBezTo>
                <a:cubicBezTo>
                  <a:pt x="345" y="161"/>
                  <a:pt x="352" y="155"/>
                  <a:pt x="360" y="150"/>
                </a:cubicBezTo>
                <a:cubicBezTo>
                  <a:pt x="357" y="146"/>
                  <a:pt x="357" y="146"/>
                  <a:pt x="357" y="146"/>
                </a:cubicBezTo>
                <a:moveTo>
                  <a:pt x="1295" y="146"/>
                </a:moveTo>
                <a:cubicBezTo>
                  <a:pt x="1292" y="151"/>
                  <a:pt x="1292" y="151"/>
                  <a:pt x="1292" y="151"/>
                </a:cubicBezTo>
                <a:cubicBezTo>
                  <a:pt x="1299" y="156"/>
                  <a:pt x="1307" y="161"/>
                  <a:pt x="1314" y="166"/>
                </a:cubicBezTo>
                <a:cubicBezTo>
                  <a:pt x="1317" y="162"/>
                  <a:pt x="1317" y="162"/>
                  <a:pt x="1317" y="162"/>
                </a:cubicBezTo>
                <a:cubicBezTo>
                  <a:pt x="1310" y="157"/>
                  <a:pt x="1303" y="151"/>
                  <a:pt x="1295" y="146"/>
                </a:cubicBezTo>
                <a:moveTo>
                  <a:pt x="313" y="178"/>
                </a:moveTo>
                <a:cubicBezTo>
                  <a:pt x="306" y="183"/>
                  <a:pt x="299" y="189"/>
                  <a:pt x="292" y="195"/>
                </a:cubicBezTo>
                <a:cubicBezTo>
                  <a:pt x="296" y="199"/>
                  <a:pt x="296" y="199"/>
                  <a:pt x="296" y="199"/>
                </a:cubicBezTo>
                <a:cubicBezTo>
                  <a:pt x="303" y="193"/>
                  <a:pt x="310" y="188"/>
                  <a:pt x="317" y="182"/>
                </a:cubicBezTo>
                <a:cubicBezTo>
                  <a:pt x="313" y="178"/>
                  <a:pt x="313" y="178"/>
                  <a:pt x="313" y="178"/>
                </a:cubicBezTo>
                <a:moveTo>
                  <a:pt x="1338" y="179"/>
                </a:moveTo>
                <a:cubicBezTo>
                  <a:pt x="1335" y="183"/>
                  <a:pt x="1335" y="183"/>
                  <a:pt x="1335" y="183"/>
                </a:cubicBezTo>
                <a:cubicBezTo>
                  <a:pt x="1342" y="188"/>
                  <a:pt x="1349" y="194"/>
                  <a:pt x="1356" y="200"/>
                </a:cubicBezTo>
                <a:cubicBezTo>
                  <a:pt x="1359" y="196"/>
                  <a:pt x="1359" y="196"/>
                  <a:pt x="1359" y="196"/>
                </a:cubicBezTo>
                <a:cubicBezTo>
                  <a:pt x="1353" y="190"/>
                  <a:pt x="1346" y="184"/>
                  <a:pt x="1338" y="179"/>
                </a:cubicBezTo>
                <a:moveTo>
                  <a:pt x="272" y="213"/>
                </a:moveTo>
                <a:cubicBezTo>
                  <a:pt x="265" y="219"/>
                  <a:pt x="259" y="225"/>
                  <a:pt x="252" y="231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62" y="229"/>
                  <a:pt x="269" y="223"/>
                  <a:pt x="276" y="217"/>
                </a:cubicBezTo>
                <a:cubicBezTo>
                  <a:pt x="272" y="213"/>
                  <a:pt x="272" y="213"/>
                  <a:pt x="272" y="213"/>
                </a:cubicBezTo>
                <a:moveTo>
                  <a:pt x="1380" y="214"/>
                </a:moveTo>
                <a:cubicBezTo>
                  <a:pt x="1376" y="218"/>
                  <a:pt x="1376" y="218"/>
                  <a:pt x="1376" y="218"/>
                </a:cubicBezTo>
                <a:cubicBezTo>
                  <a:pt x="1383" y="224"/>
                  <a:pt x="1389" y="230"/>
                  <a:pt x="1396" y="236"/>
                </a:cubicBezTo>
                <a:cubicBezTo>
                  <a:pt x="1399" y="232"/>
                  <a:pt x="1399" y="232"/>
                  <a:pt x="1399" y="232"/>
                </a:cubicBezTo>
                <a:cubicBezTo>
                  <a:pt x="1393" y="226"/>
                  <a:pt x="1386" y="220"/>
                  <a:pt x="1380" y="214"/>
                </a:cubicBezTo>
                <a:moveTo>
                  <a:pt x="233" y="250"/>
                </a:moveTo>
                <a:cubicBezTo>
                  <a:pt x="227" y="257"/>
                  <a:pt x="221" y="263"/>
                  <a:pt x="215" y="270"/>
                </a:cubicBezTo>
                <a:cubicBezTo>
                  <a:pt x="219" y="273"/>
                  <a:pt x="219" y="273"/>
                  <a:pt x="219" y="273"/>
                </a:cubicBezTo>
                <a:cubicBezTo>
                  <a:pt x="224" y="267"/>
                  <a:pt x="231" y="260"/>
                  <a:pt x="237" y="254"/>
                </a:cubicBezTo>
                <a:cubicBezTo>
                  <a:pt x="233" y="250"/>
                  <a:pt x="233" y="250"/>
                  <a:pt x="233" y="250"/>
                </a:cubicBezTo>
                <a:moveTo>
                  <a:pt x="1418" y="251"/>
                </a:moveTo>
                <a:cubicBezTo>
                  <a:pt x="1415" y="255"/>
                  <a:pt x="1415" y="255"/>
                  <a:pt x="1415" y="255"/>
                </a:cubicBezTo>
                <a:cubicBezTo>
                  <a:pt x="1421" y="261"/>
                  <a:pt x="1427" y="268"/>
                  <a:pt x="1433" y="274"/>
                </a:cubicBezTo>
                <a:cubicBezTo>
                  <a:pt x="1437" y="271"/>
                  <a:pt x="1437" y="271"/>
                  <a:pt x="1437" y="271"/>
                </a:cubicBezTo>
                <a:cubicBezTo>
                  <a:pt x="1431" y="264"/>
                  <a:pt x="1425" y="258"/>
                  <a:pt x="1418" y="251"/>
                </a:cubicBezTo>
                <a:moveTo>
                  <a:pt x="197" y="290"/>
                </a:moveTo>
                <a:cubicBezTo>
                  <a:pt x="191" y="297"/>
                  <a:pt x="185" y="304"/>
                  <a:pt x="180" y="311"/>
                </a:cubicBezTo>
                <a:cubicBezTo>
                  <a:pt x="184" y="314"/>
                  <a:pt x="184" y="314"/>
                  <a:pt x="184" y="314"/>
                </a:cubicBezTo>
                <a:cubicBezTo>
                  <a:pt x="189" y="307"/>
                  <a:pt x="195" y="300"/>
                  <a:pt x="201" y="294"/>
                </a:cubicBezTo>
                <a:cubicBezTo>
                  <a:pt x="197" y="290"/>
                  <a:pt x="197" y="290"/>
                  <a:pt x="197" y="290"/>
                </a:cubicBezTo>
                <a:moveTo>
                  <a:pt x="1455" y="291"/>
                </a:moveTo>
                <a:cubicBezTo>
                  <a:pt x="1451" y="295"/>
                  <a:pt x="1451" y="295"/>
                  <a:pt x="1451" y="295"/>
                </a:cubicBezTo>
                <a:cubicBezTo>
                  <a:pt x="1456" y="301"/>
                  <a:pt x="1462" y="308"/>
                  <a:pt x="1468" y="315"/>
                </a:cubicBezTo>
                <a:cubicBezTo>
                  <a:pt x="1472" y="312"/>
                  <a:pt x="1472" y="312"/>
                  <a:pt x="1472" y="312"/>
                </a:cubicBezTo>
                <a:cubicBezTo>
                  <a:pt x="1466" y="305"/>
                  <a:pt x="1460" y="298"/>
                  <a:pt x="1455" y="291"/>
                </a:cubicBezTo>
                <a:moveTo>
                  <a:pt x="163" y="332"/>
                </a:moveTo>
                <a:cubicBezTo>
                  <a:pt x="158" y="340"/>
                  <a:pt x="152" y="347"/>
                  <a:pt x="147" y="354"/>
                </a:cubicBezTo>
                <a:cubicBezTo>
                  <a:pt x="152" y="357"/>
                  <a:pt x="152" y="357"/>
                  <a:pt x="152" y="357"/>
                </a:cubicBezTo>
                <a:cubicBezTo>
                  <a:pt x="157" y="350"/>
                  <a:pt x="162" y="343"/>
                  <a:pt x="167" y="336"/>
                </a:cubicBezTo>
                <a:cubicBezTo>
                  <a:pt x="163" y="332"/>
                  <a:pt x="163" y="332"/>
                  <a:pt x="163" y="332"/>
                </a:cubicBezTo>
                <a:moveTo>
                  <a:pt x="1488" y="333"/>
                </a:moveTo>
                <a:cubicBezTo>
                  <a:pt x="1484" y="337"/>
                  <a:pt x="1484" y="337"/>
                  <a:pt x="1484" y="337"/>
                </a:cubicBezTo>
                <a:cubicBezTo>
                  <a:pt x="1489" y="344"/>
                  <a:pt x="1494" y="351"/>
                  <a:pt x="1499" y="358"/>
                </a:cubicBezTo>
                <a:cubicBezTo>
                  <a:pt x="1504" y="355"/>
                  <a:pt x="1504" y="355"/>
                  <a:pt x="1504" y="355"/>
                </a:cubicBezTo>
                <a:cubicBezTo>
                  <a:pt x="1499" y="348"/>
                  <a:pt x="1493" y="341"/>
                  <a:pt x="1488" y="333"/>
                </a:cubicBezTo>
                <a:moveTo>
                  <a:pt x="132" y="377"/>
                </a:moveTo>
                <a:cubicBezTo>
                  <a:pt x="127" y="384"/>
                  <a:pt x="123" y="392"/>
                  <a:pt x="118" y="400"/>
                </a:cubicBezTo>
                <a:cubicBezTo>
                  <a:pt x="123" y="402"/>
                  <a:pt x="123" y="402"/>
                  <a:pt x="123" y="402"/>
                </a:cubicBezTo>
                <a:cubicBezTo>
                  <a:pt x="127" y="395"/>
                  <a:pt x="132" y="387"/>
                  <a:pt x="137" y="380"/>
                </a:cubicBezTo>
                <a:cubicBezTo>
                  <a:pt x="132" y="377"/>
                  <a:pt x="132" y="377"/>
                  <a:pt x="132" y="377"/>
                </a:cubicBezTo>
                <a:moveTo>
                  <a:pt x="1519" y="378"/>
                </a:moveTo>
                <a:cubicBezTo>
                  <a:pt x="1514" y="381"/>
                  <a:pt x="1514" y="381"/>
                  <a:pt x="1514" y="381"/>
                </a:cubicBezTo>
                <a:cubicBezTo>
                  <a:pt x="1519" y="388"/>
                  <a:pt x="1524" y="396"/>
                  <a:pt x="1528" y="403"/>
                </a:cubicBezTo>
                <a:cubicBezTo>
                  <a:pt x="1533" y="401"/>
                  <a:pt x="1533" y="401"/>
                  <a:pt x="1533" y="401"/>
                </a:cubicBezTo>
                <a:cubicBezTo>
                  <a:pt x="1528" y="393"/>
                  <a:pt x="1524" y="385"/>
                  <a:pt x="1519" y="378"/>
                </a:cubicBezTo>
                <a:moveTo>
                  <a:pt x="104" y="423"/>
                </a:moveTo>
                <a:cubicBezTo>
                  <a:pt x="100" y="431"/>
                  <a:pt x="96" y="439"/>
                  <a:pt x="92" y="447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100" y="441"/>
                  <a:pt x="105" y="433"/>
                  <a:pt x="109" y="426"/>
                </a:cubicBezTo>
                <a:cubicBezTo>
                  <a:pt x="104" y="423"/>
                  <a:pt x="104" y="423"/>
                  <a:pt x="104" y="423"/>
                </a:cubicBezTo>
                <a:moveTo>
                  <a:pt x="1547" y="424"/>
                </a:moveTo>
                <a:cubicBezTo>
                  <a:pt x="1542" y="427"/>
                  <a:pt x="1542" y="427"/>
                  <a:pt x="1542" y="427"/>
                </a:cubicBezTo>
                <a:cubicBezTo>
                  <a:pt x="1546" y="434"/>
                  <a:pt x="1550" y="442"/>
                  <a:pt x="1555" y="450"/>
                </a:cubicBezTo>
                <a:cubicBezTo>
                  <a:pt x="1559" y="448"/>
                  <a:pt x="1559" y="448"/>
                  <a:pt x="1559" y="448"/>
                </a:cubicBezTo>
                <a:cubicBezTo>
                  <a:pt x="1555" y="440"/>
                  <a:pt x="1551" y="432"/>
                  <a:pt x="1547" y="424"/>
                </a:cubicBezTo>
                <a:moveTo>
                  <a:pt x="80" y="471"/>
                </a:moveTo>
                <a:cubicBezTo>
                  <a:pt x="76" y="479"/>
                  <a:pt x="72" y="487"/>
                  <a:pt x="68" y="496"/>
                </a:cubicBezTo>
                <a:cubicBezTo>
                  <a:pt x="73" y="498"/>
                  <a:pt x="73" y="498"/>
                  <a:pt x="73" y="498"/>
                </a:cubicBezTo>
                <a:cubicBezTo>
                  <a:pt x="77" y="490"/>
                  <a:pt x="81" y="481"/>
                  <a:pt x="85" y="473"/>
                </a:cubicBezTo>
                <a:cubicBezTo>
                  <a:pt x="80" y="471"/>
                  <a:pt x="80" y="471"/>
                  <a:pt x="80" y="471"/>
                </a:cubicBezTo>
                <a:moveTo>
                  <a:pt x="1571" y="472"/>
                </a:moveTo>
                <a:cubicBezTo>
                  <a:pt x="1566" y="474"/>
                  <a:pt x="1566" y="474"/>
                  <a:pt x="1566" y="474"/>
                </a:cubicBezTo>
                <a:cubicBezTo>
                  <a:pt x="1570" y="482"/>
                  <a:pt x="1574" y="490"/>
                  <a:pt x="1577" y="498"/>
                </a:cubicBezTo>
                <a:cubicBezTo>
                  <a:pt x="1582" y="496"/>
                  <a:pt x="1582" y="496"/>
                  <a:pt x="1582" y="496"/>
                </a:cubicBezTo>
                <a:cubicBezTo>
                  <a:pt x="1579" y="488"/>
                  <a:pt x="1575" y="480"/>
                  <a:pt x="1571" y="472"/>
                </a:cubicBezTo>
                <a:moveTo>
                  <a:pt x="58" y="521"/>
                </a:moveTo>
                <a:cubicBezTo>
                  <a:pt x="55" y="529"/>
                  <a:pt x="52" y="537"/>
                  <a:pt x="49" y="546"/>
                </a:cubicBezTo>
                <a:cubicBezTo>
                  <a:pt x="54" y="548"/>
                  <a:pt x="54" y="548"/>
                  <a:pt x="54" y="548"/>
                </a:cubicBezTo>
                <a:cubicBezTo>
                  <a:pt x="57" y="539"/>
                  <a:pt x="60" y="531"/>
                  <a:pt x="63" y="523"/>
                </a:cubicBezTo>
                <a:cubicBezTo>
                  <a:pt x="58" y="521"/>
                  <a:pt x="58" y="521"/>
                  <a:pt x="58" y="521"/>
                </a:cubicBezTo>
                <a:moveTo>
                  <a:pt x="1593" y="521"/>
                </a:moveTo>
                <a:cubicBezTo>
                  <a:pt x="1588" y="523"/>
                  <a:pt x="1588" y="523"/>
                  <a:pt x="1588" y="523"/>
                </a:cubicBezTo>
                <a:cubicBezTo>
                  <a:pt x="1591" y="531"/>
                  <a:pt x="1594" y="540"/>
                  <a:pt x="1597" y="548"/>
                </a:cubicBezTo>
                <a:cubicBezTo>
                  <a:pt x="1602" y="546"/>
                  <a:pt x="1602" y="546"/>
                  <a:pt x="1602" y="546"/>
                </a:cubicBezTo>
                <a:cubicBezTo>
                  <a:pt x="1599" y="538"/>
                  <a:pt x="1596" y="529"/>
                  <a:pt x="1593" y="521"/>
                </a:cubicBezTo>
                <a:moveTo>
                  <a:pt x="40" y="571"/>
                </a:moveTo>
                <a:cubicBezTo>
                  <a:pt x="37" y="580"/>
                  <a:pt x="34" y="589"/>
                  <a:pt x="32" y="597"/>
                </a:cubicBezTo>
                <a:cubicBezTo>
                  <a:pt x="37" y="599"/>
                  <a:pt x="37" y="599"/>
                  <a:pt x="37" y="599"/>
                </a:cubicBezTo>
                <a:cubicBezTo>
                  <a:pt x="40" y="590"/>
                  <a:pt x="42" y="581"/>
                  <a:pt x="45" y="573"/>
                </a:cubicBezTo>
                <a:cubicBezTo>
                  <a:pt x="40" y="571"/>
                  <a:pt x="40" y="571"/>
                  <a:pt x="40" y="571"/>
                </a:cubicBezTo>
                <a:moveTo>
                  <a:pt x="1611" y="572"/>
                </a:moveTo>
                <a:cubicBezTo>
                  <a:pt x="1606" y="573"/>
                  <a:pt x="1606" y="573"/>
                  <a:pt x="1606" y="573"/>
                </a:cubicBezTo>
                <a:cubicBezTo>
                  <a:pt x="1608" y="582"/>
                  <a:pt x="1611" y="590"/>
                  <a:pt x="1613" y="599"/>
                </a:cubicBezTo>
                <a:cubicBezTo>
                  <a:pt x="1619" y="598"/>
                  <a:pt x="1619" y="598"/>
                  <a:pt x="1619" y="598"/>
                </a:cubicBezTo>
                <a:cubicBezTo>
                  <a:pt x="1616" y="589"/>
                  <a:pt x="1614" y="580"/>
                  <a:pt x="1611" y="572"/>
                </a:cubicBezTo>
                <a:moveTo>
                  <a:pt x="25" y="623"/>
                </a:moveTo>
                <a:cubicBezTo>
                  <a:pt x="23" y="632"/>
                  <a:pt x="21" y="641"/>
                  <a:pt x="19" y="650"/>
                </a:cubicBezTo>
                <a:cubicBezTo>
                  <a:pt x="24" y="651"/>
                  <a:pt x="24" y="651"/>
                  <a:pt x="24" y="651"/>
                </a:cubicBezTo>
                <a:cubicBezTo>
                  <a:pt x="26" y="642"/>
                  <a:pt x="28" y="633"/>
                  <a:pt x="30" y="625"/>
                </a:cubicBezTo>
                <a:cubicBezTo>
                  <a:pt x="25" y="623"/>
                  <a:pt x="25" y="623"/>
                  <a:pt x="25" y="623"/>
                </a:cubicBezTo>
                <a:moveTo>
                  <a:pt x="1626" y="624"/>
                </a:moveTo>
                <a:cubicBezTo>
                  <a:pt x="1620" y="625"/>
                  <a:pt x="1620" y="625"/>
                  <a:pt x="1620" y="625"/>
                </a:cubicBezTo>
                <a:cubicBezTo>
                  <a:pt x="1623" y="633"/>
                  <a:pt x="1625" y="642"/>
                  <a:pt x="1627" y="651"/>
                </a:cubicBezTo>
                <a:cubicBezTo>
                  <a:pt x="1632" y="650"/>
                  <a:pt x="1632" y="650"/>
                  <a:pt x="1632" y="650"/>
                </a:cubicBezTo>
                <a:cubicBezTo>
                  <a:pt x="1630" y="641"/>
                  <a:pt x="1628" y="632"/>
                  <a:pt x="1626" y="624"/>
                </a:cubicBezTo>
                <a:moveTo>
                  <a:pt x="14" y="676"/>
                </a:moveTo>
                <a:cubicBezTo>
                  <a:pt x="12" y="685"/>
                  <a:pt x="11" y="694"/>
                  <a:pt x="9" y="703"/>
                </a:cubicBezTo>
                <a:cubicBezTo>
                  <a:pt x="15" y="703"/>
                  <a:pt x="15" y="703"/>
                  <a:pt x="15" y="703"/>
                </a:cubicBezTo>
                <a:cubicBezTo>
                  <a:pt x="16" y="695"/>
                  <a:pt x="17" y="686"/>
                  <a:pt x="19" y="677"/>
                </a:cubicBezTo>
                <a:cubicBezTo>
                  <a:pt x="14" y="676"/>
                  <a:pt x="14" y="676"/>
                  <a:pt x="14" y="676"/>
                </a:cubicBezTo>
                <a:moveTo>
                  <a:pt x="1637" y="676"/>
                </a:moveTo>
                <a:cubicBezTo>
                  <a:pt x="1632" y="677"/>
                  <a:pt x="1632" y="677"/>
                  <a:pt x="1632" y="677"/>
                </a:cubicBezTo>
                <a:cubicBezTo>
                  <a:pt x="1633" y="686"/>
                  <a:pt x="1635" y="695"/>
                  <a:pt x="1636" y="704"/>
                </a:cubicBezTo>
                <a:cubicBezTo>
                  <a:pt x="1641" y="703"/>
                  <a:pt x="1641" y="703"/>
                  <a:pt x="1641" y="703"/>
                </a:cubicBezTo>
                <a:cubicBezTo>
                  <a:pt x="1640" y="694"/>
                  <a:pt x="1639" y="685"/>
                  <a:pt x="1637" y="676"/>
                </a:cubicBezTo>
                <a:moveTo>
                  <a:pt x="6" y="729"/>
                </a:moveTo>
                <a:cubicBezTo>
                  <a:pt x="5" y="738"/>
                  <a:pt x="4" y="747"/>
                  <a:pt x="3" y="756"/>
                </a:cubicBezTo>
                <a:cubicBezTo>
                  <a:pt x="3" y="756"/>
                  <a:pt x="3" y="756"/>
                  <a:pt x="3" y="756"/>
                </a:cubicBezTo>
                <a:cubicBezTo>
                  <a:pt x="9" y="757"/>
                  <a:pt x="9" y="757"/>
                  <a:pt x="9" y="757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7"/>
                  <a:pt x="10" y="739"/>
                  <a:pt x="11" y="730"/>
                </a:cubicBezTo>
                <a:cubicBezTo>
                  <a:pt x="6" y="729"/>
                  <a:pt x="6" y="729"/>
                  <a:pt x="6" y="729"/>
                </a:cubicBezTo>
                <a:moveTo>
                  <a:pt x="1645" y="730"/>
                </a:moveTo>
                <a:cubicBezTo>
                  <a:pt x="1640" y="730"/>
                  <a:pt x="1640" y="730"/>
                  <a:pt x="1640" y="730"/>
                </a:cubicBezTo>
                <a:cubicBezTo>
                  <a:pt x="1641" y="739"/>
                  <a:pt x="1642" y="748"/>
                  <a:pt x="1642" y="757"/>
                </a:cubicBezTo>
                <a:cubicBezTo>
                  <a:pt x="1648" y="756"/>
                  <a:pt x="1648" y="756"/>
                  <a:pt x="1648" y="756"/>
                </a:cubicBezTo>
                <a:cubicBezTo>
                  <a:pt x="1647" y="748"/>
                  <a:pt x="1646" y="739"/>
                  <a:pt x="1645" y="730"/>
                </a:cubicBezTo>
                <a:moveTo>
                  <a:pt x="1" y="783"/>
                </a:moveTo>
                <a:cubicBezTo>
                  <a:pt x="1" y="792"/>
                  <a:pt x="1" y="801"/>
                  <a:pt x="0" y="810"/>
                </a:cubicBezTo>
                <a:cubicBezTo>
                  <a:pt x="6" y="810"/>
                  <a:pt x="6" y="810"/>
                  <a:pt x="6" y="810"/>
                </a:cubicBezTo>
                <a:cubicBezTo>
                  <a:pt x="6" y="801"/>
                  <a:pt x="6" y="792"/>
                  <a:pt x="7" y="783"/>
                </a:cubicBezTo>
                <a:cubicBezTo>
                  <a:pt x="1" y="783"/>
                  <a:pt x="1" y="783"/>
                  <a:pt x="1" y="783"/>
                </a:cubicBezTo>
                <a:moveTo>
                  <a:pt x="1649" y="783"/>
                </a:moveTo>
                <a:cubicBezTo>
                  <a:pt x="1644" y="784"/>
                  <a:pt x="1644" y="784"/>
                  <a:pt x="1644" y="784"/>
                </a:cubicBezTo>
                <a:cubicBezTo>
                  <a:pt x="1644" y="793"/>
                  <a:pt x="1645" y="802"/>
                  <a:pt x="1645" y="810"/>
                </a:cubicBezTo>
                <a:cubicBezTo>
                  <a:pt x="1650" y="810"/>
                  <a:pt x="1650" y="810"/>
                  <a:pt x="1650" y="810"/>
                </a:cubicBezTo>
                <a:cubicBezTo>
                  <a:pt x="1650" y="801"/>
                  <a:pt x="1650" y="792"/>
                  <a:pt x="1649" y="783"/>
                </a:cubicBezTo>
                <a:moveTo>
                  <a:pt x="6" y="837"/>
                </a:moveTo>
                <a:cubicBezTo>
                  <a:pt x="0" y="837"/>
                  <a:pt x="0" y="837"/>
                  <a:pt x="0" y="837"/>
                </a:cubicBezTo>
                <a:cubicBezTo>
                  <a:pt x="1" y="846"/>
                  <a:pt x="1" y="855"/>
                  <a:pt x="1" y="864"/>
                </a:cubicBezTo>
                <a:cubicBezTo>
                  <a:pt x="7" y="864"/>
                  <a:pt x="7" y="864"/>
                  <a:pt x="7" y="864"/>
                </a:cubicBezTo>
                <a:cubicBezTo>
                  <a:pt x="6" y="855"/>
                  <a:pt x="6" y="846"/>
                  <a:pt x="6" y="837"/>
                </a:cubicBezTo>
                <a:moveTo>
                  <a:pt x="1645" y="837"/>
                </a:moveTo>
                <a:cubicBezTo>
                  <a:pt x="1645" y="846"/>
                  <a:pt x="1644" y="855"/>
                  <a:pt x="1644" y="864"/>
                </a:cubicBezTo>
                <a:cubicBezTo>
                  <a:pt x="1649" y="864"/>
                  <a:pt x="1649" y="864"/>
                  <a:pt x="1649" y="864"/>
                </a:cubicBezTo>
                <a:cubicBezTo>
                  <a:pt x="1650" y="855"/>
                  <a:pt x="1650" y="846"/>
                  <a:pt x="1650" y="837"/>
                </a:cubicBezTo>
                <a:cubicBezTo>
                  <a:pt x="1645" y="837"/>
                  <a:pt x="1645" y="837"/>
                  <a:pt x="1645" y="837"/>
                </a:cubicBezTo>
                <a:moveTo>
                  <a:pt x="8" y="890"/>
                </a:moveTo>
                <a:cubicBezTo>
                  <a:pt x="3" y="891"/>
                  <a:pt x="3" y="891"/>
                  <a:pt x="3" y="891"/>
                </a:cubicBezTo>
                <a:cubicBezTo>
                  <a:pt x="4" y="900"/>
                  <a:pt x="5" y="909"/>
                  <a:pt x="6" y="918"/>
                </a:cubicBezTo>
                <a:cubicBezTo>
                  <a:pt x="11" y="917"/>
                  <a:pt x="11" y="917"/>
                  <a:pt x="11" y="917"/>
                </a:cubicBezTo>
                <a:cubicBezTo>
                  <a:pt x="10" y="908"/>
                  <a:pt x="9" y="899"/>
                  <a:pt x="8" y="890"/>
                </a:cubicBezTo>
                <a:moveTo>
                  <a:pt x="1642" y="891"/>
                </a:moveTo>
                <a:cubicBezTo>
                  <a:pt x="1642" y="892"/>
                  <a:pt x="1642" y="892"/>
                  <a:pt x="1642" y="892"/>
                </a:cubicBezTo>
                <a:cubicBezTo>
                  <a:pt x="1641" y="901"/>
                  <a:pt x="1640" y="910"/>
                  <a:pt x="1639" y="919"/>
                </a:cubicBezTo>
                <a:cubicBezTo>
                  <a:pt x="1645" y="919"/>
                  <a:pt x="1645" y="919"/>
                  <a:pt x="1645" y="919"/>
                </a:cubicBezTo>
                <a:cubicBezTo>
                  <a:pt x="1646" y="911"/>
                  <a:pt x="1647" y="902"/>
                  <a:pt x="1647" y="893"/>
                </a:cubicBezTo>
                <a:cubicBezTo>
                  <a:pt x="1648" y="891"/>
                  <a:pt x="1648" y="891"/>
                  <a:pt x="1648" y="891"/>
                </a:cubicBezTo>
                <a:cubicBezTo>
                  <a:pt x="1642" y="891"/>
                  <a:pt x="1642" y="891"/>
                  <a:pt x="1642" y="891"/>
                </a:cubicBezTo>
                <a:moveTo>
                  <a:pt x="14" y="944"/>
                </a:moveTo>
                <a:cubicBezTo>
                  <a:pt x="9" y="944"/>
                  <a:pt x="9" y="944"/>
                  <a:pt x="9" y="944"/>
                </a:cubicBezTo>
                <a:cubicBezTo>
                  <a:pt x="10" y="953"/>
                  <a:pt x="12" y="962"/>
                  <a:pt x="13" y="971"/>
                </a:cubicBezTo>
                <a:cubicBezTo>
                  <a:pt x="19" y="970"/>
                  <a:pt x="19" y="970"/>
                  <a:pt x="19" y="970"/>
                </a:cubicBezTo>
                <a:cubicBezTo>
                  <a:pt x="17" y="962"/>
                  <a:pt x="16" y="953"/>
                  <a:pt x="14" y="944"/>
                </a:cubicBezTo>
                <a:moveTo>
                  <a:pt x="1636" y="945"/>
                </a:moveTo>
                <a:cubicBezTo>
                  <a:pt x="1634" y="954"/>
                  <a:pt x="1633" y="963"/>
                  <a:pt x="1631" y="972"/>
                </a:cubicBezTo>
                <a:cubicBezTo>
                  <a:pt x="1637" y="973"/>
                  <a:pt x="1637" y="973"/>
                  <a:pt x="1637" y="973"/>
                </a:cubicBezTo>
                <a:cubicBezTo>
                  <a:pt x="1638" y="964"/>
                  <a:pt x="1640" y="955"/>
                  <a:pt x="1641" y="946"/>
                </a:cubicBezTo>
                <a:cubicBezTo>
                  <a:pt x="1636" y="945"/>
                  <a:pt x="1636" y="945"/>
                  <a:pt x="1636" y="945"/>
                </a:cubicBezTo>
                <a:moveTo>
                  <a:pt x="24" y="996"/>
                </a:moveTo>
                <a:cubicBezTo>
                  <a:pt x="19" y="998"/>
                  <a:pt x="19" y="998"/>
                  <a:pt x="19" y="998"/>
                </a:cubicBezTo>
                <a:cubicBezTo>
                  <a:pt x="21" y="1006"/>
                  <a:pt x="23" y="1015"/>
                  <a:pt x="25" y="1024"/>
                </a:cubicBezTo>
                <a:cubicBezTo>
                  <a:pt x="30" y="1023"/>
                  <a:pt x="30" y="1023"/>
                  <a:pt x="30" y="1023"/>
                </a:cubicBezTo>
                <a:cubicBezTo>
                  <a:pt x="28" y="1014"/>
                  <a:pt x="26" y="1005"/>
                  <a:pt x="24" y="996"/>
                </a:cubicBezTo>
                <a:moveTo>
                  <a:pt x="1626" y="998"/>
                </a:moveTo>
                <a:cubicBezTo>
                  <a:pt x="1624" y="1007"/>
                  <a:pt x="1622" y="1016"/>
                  <a:pt x="1620" y="1024"/>
                </a:cubicBezTo>
                <a:cubicBezTo>
                  <a:pt x="1625" y="1026"/>
                  <a:pt x="1625" y="1026"/>
                  <a:pt x="1625" y="1026"/>
                </a:cubicBezTo>
                <a:cubicBezTo>
                  <a:pt x="1628" y="1017"/>
                  <a:pt x="1630" y="1008"/>
                  <a:pt x="1631" y="999"/>
                </a:cubicBezTo>
                <a:cubicBezTo>
                  <a:pt x="1626" y="998"/>
                  <a:pt x="1626" y="998"/>
                  <a:pt x="1626" y="998"/>
                </a:cubicBezTo>
                <a:moveTo>
                  <a:pt x="37" y="1048"/>
                </a:moveTo>
                <a:cubicBezTo>
                  <a:pt x="32" y="1050"/>
                  <a:pt x="32" y="1050"/>
                  <a:pt x="32" y="1050"/>
                </a:cubicBezTo>
                <a:cubicBezTo>
                  <a:pt x="34" y="1058"/>
                  <a:pt x="37" y="1067"/>
                  <a:pt x="39" y="1076"/>
                </a:cubicBezTo>
                <a:cubicBezTo>
                  <a:pt x="45" y="1074"/>
                  <a:pt x="45" y="1074"/>
                  <a:pt x="45" y="1074"/>
                </a:cubicBezTo>
                <a:cubicBezTo>
                  <a:pt x="42" y="1066"/>
                  <a:pt x="39" y="1057"/>
                  <a:pt x="37" y="1048"/>
                </a:cubicBezTo>
                <a:moveTo>
                  <a:pt x="1613" y="1050"/>
                </a:moveTo>
                <a:cubicBezTo>
                  <a:pt x="1611" y="1059"/>
                  <a:pt x="1608" y="1067"/>
                  <a:pt x="1605" y="1076"/>
                </a:cubicBezTo>
                <a:cubicBezTo>
                  <a:pt x="1610" y="1077"/>
                  <a:pt x="1610" y="1077"/>
                  <a:pt x="1610" y="1077"/>
                </a:cubicBezTo>
                <a:cubicBezTo>
                  <a:pt x="1613" y="1069"/>
                  <a:pt x="1616" y="1060"/>
                  <a:pt x="1618" y="1052"/>
                </a:cubicBezTo>
                <a:cubicBezTo>
                  <a:pt x="1613" y="1050"/>
                  <a:pt x="1613" y="1050"/>
                  <a:pt x="1613" y="1050"/>
                </a:cubicBezTo>
                <a:moveTo>
                  <a:pt x="53" y="1099"/>
                </a:moveTo>
                <a:cubicBezTo>
                  <a:pt x="48" y="1101"/>
                  <a:pt x="48" y="1101"/>
                  <a:pt x="48" y="1101"/>
                </a:cubicBezTo>
                <a:cubicBezTo>
                  <a:pt x="51" y="1109"/>
                  <a:pt x="54" y="1118"/>
                  <a:pt x="58" y="1126"/>
                </a:cubicBezTo>
                <a:cubicBezTo>
                  <a:pt x="63" y="1124"/>
                  <a:pt x="63" y="1124"/>
                  <a:pt x="63" y="1124"/>
                </a:cubicBezTo>
                <a:cubicBezTo>
                  <a:pt x="59" y="1116"/>
                  <a:pt x="56" y="1108"/>
                  <a:pt x="53" y="1099"/>
                </a:cubicBezTo>
                <a:moveTo>
                  <a:pt x="1597" y="1101"/>
                </a:moveTo>
                <a:cubicBezTo>
                  <a:pt x="1594" y="1109"/>
                  <a:pt x="1591" y="1118"/>
                  <a:pt x="1587" y="1126"/>
                </a:cubicBezTo>
                <a:cubicBezTo>
                  <a:pt x="1592" y="1128"/>
                  <a:pt x="1592" y="1128"/>
                  <a:pt x="1592" y="1128"/>
                </a:cubicBezTo>
                <a:cubicBezTo>
                  <a:pt x="1596" y="1120"/>
                  <a:pt x="1599" y="1111"/>
                  <a:pt x="1602" y="1103"/>
                </a:cubicBezTo>
                <a:cubicBezTo>
                  <a:pt x="1597" y="1101"/>
                  <a:pt x="1597" y="1101"/>
                  <a:pt x="1597" y="1101"/>
                </a:cubicBezTo>
                <a:moveTo>
                  <a:pt x="73" y="1149"/>
                </a:moveTo>
                <a:cubicBezTo>
                  <a:pt x="68" y="1151"/>
                  <a:pt x="68" y="1151"/>
                  <a:pt x="68" y="1151"/>
                </a:cubicBezTo>
                <a:cubicBezTo>
                  <a:pt x="72" y="1159"/>
                  <a:pt x="75" y="1168"/>
                  <a:pt x="79" y="1176"/>
                </a:cubicBezTo>
                <a:cubicBezTo>
                  <a:pt x="84" y="1173"/>
                  <a:pt x="84" y="1173"/>
                  <a:pt x="84" y="1173"/>
                </a:cubicBezTo>
                <a:cubicBezTo>
                  <a:pt x="80" y="1165"/>
                  <a:pt x="76" y="1157"/>
                  <a:pt x="73" y="1149"/>
                </a:cubicBezTo>
                <a:moveTo>
                  <a:pt x="1577" y="1151"/>
                </a:moveTo>
                <a:cubicBezTo>
                  <a:pt x="1573" y="1159"/>
                  <a:pt x="1570" y="1167"/>
                  <a:pt x="1566" y="1175"/>
                </a:cubicBezTo>
                <a:cubicBezTo>
                  <a:pt x="1571" y="1178"/>
                  <a:pt x="1571" y="1178"/>
                  <a:pt x="1571" y="1178"/>
                </a:cubicBezTo>
                <a:cubicBezTo>
                  <a:pt x="1575" y="1170"/>
                  <a:pt x="1578" y="1161"/>
                  <a:pt x="1582" y="1153"/>
                </a:cubicBezTo>
                <a:cubicBezTo>
                  <a:pt x="1577" y="1151"/>
                  <a:pt x="1577" y="1151"/>
                  <a:pt x="1577" y="1151"/>
                </a:cubicBezTo>
                <a:moveTo>
                  <a:pt x="96" y="1197"/>
                </a:moveTo>
                <a:cubicBezTo>
                  <a:pt x="91" y="1200"/>
                  <a:pt x="91" y="1200"/>
                  <a:pt x="91" y="1200"/>
                </a:cubicBezTo>
                <a:cubicBezTo>
                  <a:pt x="95" y="1208"/>
                  <a:pt x="99" y="1216"/>
                  <a:pt x="104" y="1224"/>
                </a:cubicBezTo>
                <a:cubicBezTo>
                  <a:pt x="108" y="1221"/>
                  <a:pt x="108" y="1221"/>
                  <a:pt x="108" y="1221"/>
                </a:cubicBezTo>
                <a:cubicBezTo>
                  <a:pt x="104" y="1213"/>
                  <a:pt x="100" y="1205"/>
                  <a:pt x="96" y="1197"/>
                </a:cubicBezTo>
                <a:moveTo>
                  <a:pt x="1554" y="1199"/>
                </a:moveTo>
                <a:cubicBezTo>
                  <a:pt x="1550" y="1207"/>
                  <a:pt x="1545" y="1215"/>
                  <a:pt x="1541" y="1223"/>
                </a:cubicBezTo>
                <a:cubicBezTo>
                  <a:pt x="1546" y="1226"/>
                  <a:pt x="1546" y="1226"/>
                  <a:pt x="1546" y="1226"/>
                </a:cubicBezTo>
                <a:cubicBezTo>
                  <a:pt x="1550" y="1218"/>
                  <a:pt x="1555" y="1210"/>
                  <a:pt x="1559" y="1202"/>
                </a:cubicBezTo>
                <a:cubicBezTo>
                  <a:pt x="1554" y="1199"/>
                  <a:pt x="1554" y="1199"/>
                  <a:pt x="1554" y="1199"/>
                </a:cubicBezTo>
                <a:moveTo>
                  <a:pt x="122" y="1244"/>
                </a:moveTo>
                <a:cubicBezTo>
                  <a:pt x="117" y="1247"/>
                  <a:pt x="117" y="1247"/>
                  <a:pt x="117" y="1247"/>
                </a:cubicBezTo>
                <a:cubicBezTo>
                  <a:pt x="122" y="1255"/>
                  <a:pt x="126" y="1262"/>
                  <a:pt x="131" y="1270"/>
                </a:cubicBezTo>
                <a:cubicBezTo>
                  <a:pt x="136" y="1267"/>
                  <a:pt x="136" y="1267"/>
                  <a:pt x="136" y="1267"/>
                </a:cubicBezTo>
                <a:cubicBezTo>
                  <a:pt x="131" y="1259"/>
                  <a:pt x="126" y="1252"/>
                  <a:pt x="122" y="1244"/>
                </a:cubicBezTo>
                <a:moveTo>
                  <a:pt x="1528" y="1246"/>
                </a:moveTo>
                <a:cubicBezTo>
                  <a:pt x="1523" y="1254"/>
                  <a:pt x="1518" y="1262"/>
                  <a:pt x="1513" y="1269"/>
                </a:cubicBezTo>
                <a:cubicBezTo>
                  <a:pt x="1518" y="1272"/>
                  <a:pt x="1518" y="1272"/>
                  <a:pt x="1518" y="1272"/>
                </a:cubicBezTo>
                <a:cubicBezTo>
                  <a:pt x="1523" y="1264"/>
                  <a:pt x="1528" y="1257"/>
                  <a:pt x="1532" y="1249"/>
                </a:cubicBezTo>
                <a:cubicBezTo>
                  <a:pt x="1528" y="1246"/>
                  <a:pt x="1528" y="1246"/>
                  <a:pt x="1528" y="1246"/>
                </a:cubicBezTo>
                <a:moveTo>
                  <a:pt x="151" y="1289"/>
                </a:moveTo>
                <a:cubicBezTo>
                  <a:pt x="146" y="1292"/>
                  <a:pt x="146" y="1292"/>
                  <a:pt x="146" y="1292"/>
                </a:cubicBezTo>
                <a:cubicBezTo>
                  <a:pt x="151" y="1300"/>
                  <a:pt x="157" y="1307"/>
                  <a:pt x="162" y="1314"/>
                </a:cubicBezTo>
                <a:cubicBezTo>
                  <a:pt x="166" y="1311"/>
                  <a:pt x="166" y="1311"/>
                  <a:pt x="166" y="1311"/>
                </a:cubicBezTo>
                <a:cubicBezTo>
                  <a:pt x="161" y="1304"/>
                  <a:pt x="156" y="1296"/>
                  <a:pt x="151" y="1289"/>
                </a:cubicBezTo>
                <a:moveTo>
                  <a:pt x="1498" y="1291"/>
                </a:moveTo>
                <a:cubicBezTo>
                  <a:pt x="1493" y="1299"/>
                  <a:pt x="1488" y="1306"/>
                  <a:pt x="1483" y="1313"/>
                </a:cubicBezTo>
                <a:cubicBezTo>
                  <a:pt x="1487" y="1316"/>
                  <a:pt x="1487" y="1316"/>
                  <a:pt x="1487" y="1316"/>
                </a:cubicBezTo>
                <a:cubicBezTo>
                  <a:pt x="1492" y="1309"/>
                  <a:pt x="1498" y="1302"/>
                  <a:pt x="1503" y="1294"/>
                </a:cubicBezTo>
                <a:cubicBezTo>
                  <a:pt x="1498" y="1291"/>
                  <a:pt x="1498" y="1291"/>
                  <a:pt x="1498" y="1291"/>
                </a:cubicBezTo>
                <a:moveTo>
                  <a:pt x="183" y="1332"/>
                </a:moveTo>
                <a:cubicBezTo>
                  <a:pt x="178" y="1336"/>
                  <a:pt x="178" y="1336"/>
                  <a:pt x="178" y="1336"/>
                </a:cubicBezTo>
                <a:cubicBezTo>
                  <a:pt x="184" y="1343"/>
                  <a:pt x="190" y="1350"/>
                  <a:pt x="196" y="1356"/>
                </a:cubicBezTo>
                <a:cubicBezTo>
                  <a:pt x="200" y="1353"/>
                  <a:pt x="200" y="1353"/>
                  <a:pt x="200" y="1353"/>
                </a:cubicBezTo>
                <a:cubicBezTo>
                  <a:pt x="194" y="1346"/>
                  <a:pt x="188" y="1339"/>
                  <a:pt x="183" y="1332"/>
                </a:cubicBezTo>
                <a:moveTo>
                  <a:pt x="1466" y="1334"/>
                </a:moveTo>
                <a:cubicBezTo>
                  <a:pt x="1461" y="1341"/>
                  <a:pt x="1455" y="1348"/>
                  <a:pt x="1449" y="1355"/>
                </a:cubicBezTo>
                <a:cubicBezTo>
                  <a:pt x="1453" y="1359"/>
                  <a:pt x="1453" y="1359"/>
                  <a:pt x="1453" y="1359"/>
                </a:cubicBezTo>
                <a:cubicBezTo>
                  <a:pt x="1459" y="1352"/>
                  <a:pt x="1465" y="1345"/>
                  <a:pt x="1471" y="1338"/>
                </a:cubicBezTo>
                <a:cubicBezTo>
                  <a:pt x="1466" y="1334"/>
                  <a:pt x="1466" y="1334"/>
                  <a:pt x="1466" y="1334"/>
                </a:cubicBezTo>
                <a:moveTo>
                  <a:pt x="217" y="1373"/>
                </a:moveTo>
                <a:cubicBezTo>
                  <a:pt x="213" y="1377"/>
                  <a:pt x="213" y="1377"/>
                  <a:pt x="213" y="1377"/>
                </a:cubicBezTo>
                <a:cubicBezTo>
                  <a:pt x="219" y="1383"/>
                  <a:pt x="225" y="1390"/>
                  <a:pt x="232" y="1397"/>
                </a:cubicBezTo>
                <a:cubicBezTo>
                  <a:pt x="236" y="1393"/>
                  <a:pt x="236" y="1393"/>
                  <a:pt x="236" y="1393"/>
                </a:cubicBezTo>
                <a:cubicBezTo>
                  <a:pt x="229" y="1386"/>
                  <a:pt x="223" y="1380"/>
                  <a:pt x="217" y="1373"/>
                </a:cubicBezTo>
                <a:moveTo>
                  <a:pt x="1431" y="1375"/>
                </a:moveTo>
                <a:cubicBezTo>
                  <a:pt x="1426" y="1382"/>
                  <a:pt x="1419" y="1388"/>
                  <a:pt x="1413" y="1395"/>
                </a:cubicBezTo>
                <a:cubicBezTo>
                  <a:pt x="1417" y="1398"/>
                  <a:pt x="1417" y="1398"/>
                  <a:pt x="1417" y="1398"/>
                </a:cubicBezTo>
                <a:cubicBezTo>
                  <a:pt x="1423" y="1392"/>
                  <a:pt x="1429" y="1385"/>
                  <a:pt x="1436" y="1379"/>
                </a:cubicBezTo>
                <a:cubicBezTo>
                  <a:pt x="1431" y="1375"/>
                  <a:pt x="1431" y="1375"/>
                  <a:pt x="1431" y="1375"/>
                </a:cubicBezTo>
                <a:moveTo>
                  <a:pt x="255" y="1412"/>
                </a:moveTo>
                <a:cubicBezTo>
                  <a:pt x="251" y="1416"/>
                  <a:pt x="251" y="1416"/>
                  <a:pt x="251" y="1416"/>
                </a:cubicBezTo>
                <a:cubicBezTo>
                  <a:pt x="257" y="1422"/>
                  <a:pt x="264" y="1428"/>
                  <a:pt x="270" y="1434"/>
                </a:cubicBezTo>
                <a:cubicBezTo>
                  <a:pt x="274" y="1430"/>
                  <a:pt x="274" y="1430"/>
                  <a:pt x="274" y="1430"/>
                </a:cubicBezTo>
                <a:cubicBezTo>
                  <a:pt x="267" y="1424"/>
                  <a:pt x="261" y="1418"/>
                  <a:pt x="255" y="1412"/>
                </a:cubicBezTo>
                <a:moveTo>
                  <a:pt x="1394" y="1414"/>
                </a:moveTo>
                <a:cubicBezTo>
                  <a:pt x="1388" y="1420"/>
                  <a:pt x="1381" y="1426"/>
                  <a:pt x="1374" y="1432"/>
                </a:cubicBezTo>
                <a:cubicBezTo>
                  <a:pt x="1378" y="1436"/>
                  <a:pt x="1378" y="1436"/>
                  <a:pt x="1378" y="1436"/>
                </a:cubicBezTo>
                <a:cubicBezTo>
                  <a:pt x="1385" y="1430"/>
                  <a:pt x="1391" y="1424"/>
                  <a:pt x="1398" y="1417"/>
                </a:cubicBezTo>
                <a:cubicBezTo>
                  <a:pt x="1394" y="1414"/>
                  <a:pt x="1394" y="1414"/>
                  <a:pt x="1394" y="1414"/>
                </a:cubicBezTo>
                <a:moveTo>
                  <a:pt x="294" y="1448"/>
                </a:moveTo>
                <a:cubicBezTo>
                  <a:pt x="291" y="1452"/>
                  <a:pt x="291" y="1452"/>
                  <a:pt x="291" y="1452"/>
                </a:cubicBezTo>
                <a:cubicBezTo>
                  <a:pt x="298" y="1458"/>
                  <a:pt x="305" y="1464"/>
                  <a:pt x="312" y="1469"/>
                </a:cubicBezTo>
                <a:cubicBezTo>
                  <a:pt x="315" y="1465"/>
                  <a:pt x="315" y="1465"/>
                  <a:pt x="315" y="1465"/>
                </a:cubicBezTo>
                <a:cubicBezTo>
                  <a:pt x="308" y="1459"/>
                  <a:pt x="301" y="1454"/>
                  <a:pt x="294" y="1448"/>
                </a:cubicBezTo>
                <a:moveTo>
                  <a:pt x="1354" y="1450"/>
                </a:moveTo>
                <a:cubicBezTo>
                  <a:pt x="1348" y="1455"/>
                  <a:pt x="1341" y="1461"/>
                  <a:pt x="1334" y="1467"/>
                </a:cubicBezTo>
                <a:cubicBezTo>
                  <a:pt x="1337" y="1471"/>
                  <a:pt x="1337" y="1471"/>
                  <a:pt x="1337" y="1471"/>
                </a:cubicBezTo>
                <a:cubicBezTo>
                  <a:pt x="1344" y="1465"/>
                  <a:pt x="1351" y="1459"/>
                  <a:pt x="1358" y="1454"/>
                </a:cubicBezTo>
                <a:cubicBezTo>
                  <a:pt x="1354" y="1450"/>
                  <a:pt x="1354" y="1450"/>
                  <a:pt x="1354" y="1450"/>
                </a:cubicBezTo>
                <a:moveTo>
                  <a:pt x="336" y="1481"/>
                </a:moveTo>
                <a:cubicBezTo>
                  <a:pt x="333" y="1486"/>
                  <a:pt x="333" y="1486"/>
                  <a:pt x="333" y="1486"/>
                </a:cubicBezTo>
                <a:cubicBezTo>
                  <a:pt x="340" y="1491"/>
                  <a:pt x="347" y="1496"/>
                  <a:pt x="355" y="1501"/>
                </a:cubicBezTo>
                <a:cubicBezTo>
                  <a:pt x="358" y="1497"/>
                  <a:pt x="358" y="1497"/>
                  <a:pt x="358" y="1497"/>
                </a:cubicBezTo>
                <a:cubicBezTo>
                  <a:pt x="351" y="1492"/>
                  <a:pt x="343" y="1487"/>
                  <a:pt x="336" y="1481"/>
                </a:cubicBezTo>
                <a:moveTo>
                  <a:pt x="1312" y="1483"/>
                </a:moveTo>
                <a:cubicBezTo>
                  <a:pt x="1305" y="1488"/>
                  <a:pt x="1298" y="1493"/>
                  <a:pt x="1290" y="1498"/>
                </a:cubicBezTo>
                <a:cubicBezTo>
                  <a:pt x="1293" y="1503"/>
                  <a:pt x="1293" y="1503"/>
                  <a:pt x="1293" y="1503"/>
                </a:cubicBezTo>
                <a:cubicBezTo>
                  <a:pt x="1301" y="1498"/>
                  <a:pt x="1308" y="1492"/>
                  <a:pt x="1316" y="1487"/>
                </a:cubicBezTo>
                <a:cubicBezTo>
                  <a:pt x="1312" y="1483"/>
                  <a:pt x="1312" y="1483"/>
                  <a:pt x="1312" y="1483"/>
                </a:cubicBezTo>
                <a:moveTo>
                  <a:pt x="380" y="1512"/>
                </a:moveTo>
                <a:cubicBezTo>
                  <a:pt x="377" y="1516"/>
                  <a:pt x="377" y="1516"/>
                  <a:pt x="377" y="1516"/>
                </a:cubicBezTo>
                <a:cubicBezTo>
                  <a:pt x="385" y="1521"/>
                  <a:pt x="393" y="1526"/>
                  <a:pt x="400" y="1531"/>
                </a:cubicBezTo>
                <a:cubicBezTo>
                  <a:pt x="403" y="1526"/>
                  <a:pt x="403" y="1526"/>
                  <a:pt x="403" y="1526"/>
                </a:cubicBezTo>
                <a:cubicBezTo>
                  <a:pt x="395" y="1521"/>
                  <a:pt x="388" y="1517"/>
                  <a:pt x="380" y="1512"/>
                </a:cubicBezTo>
                <a:moveTo>
                  <a:pt x="1268" y="1513"/>
                </a:moveTo>
                <a:cubicBezTo>
                  <a:pt x="1261" y="1518"/>
                  <a:pt x="1253" y="1523"/>
                  <a:pt x="1245" y="1527"/>
                </a:cubicBezTo>
                <a:cubicBezTo>
                  <a:pt x="1248" y="1532"/>
                  <a:pt x="1248" y="1532"/>
                  <a:pt x="1248" y="1532"/>
                </a:cubicBezTo>
                <a:cubicBezTo>
                  <a:pt x="1256" y="1527"/>
                  <a:pt x="1264" y="1523"/>
                  <a:pt x="1271" y="1518"/>
                </a:cubicBezTo>
                <a:cubicBezTo>
                  <a:pt x="1268" y="1513"/>
                  <a:pt x="1268" y="1513"/>
                  <a:pt x="1268" y="1513"/>
                </a:cubicBezTo>
                <a:moveTo>
                  <a:pt x="426" y="1540"/>
                </a:moveTo>
                <a:cubicBezTo>
                  <a:pt x="424" y="1544"/>
                  <a:pt x="424" y="1544"/>
                  <a:pt x="424" y="1544"/>
                </a:cubicBezTo>
                <a:cubicBezTo>
                  <a:pt x="431" y="1549"/>
                  <a:pt x="439" y="1553"/>
                  <a:pt x="447" y="1557"/>
                </a:cubicBezTo>
                <a:cubicBezTo>
                  <a:pt x="450" y="1552"/>
                  <a:pt x="450" y="1552"/>
                  <a:pt x="450" y="1552"/>
                </a:cubicBezTo>
                <a:cubicBezTo>
                  <a:pt x="442" y="1548"/>
                  <a:pt x="434" y="1544"/>
                  <a:pt x="426" y="1540"/>
                </a:cubicBezTo>
                <a:moveTo>
                  <a:pt x="1222" y="1541"/>
                </a:moveTo>
                <a:cubicBezTo>
                  <a:pt x="1214" y="1545"/>
                  <a:pt x="1206" y="1549"/>
                  <a:pt x="1199" y="1553"/>
                </a:cubicBezTo>
                <a:cubicBezTo>
                  <a:pt x="1201" y="1558"/>
                  <a:pt x="1201" y="1558"/>
                  <a:pt x="1201" y="1558"/>
                </a:cubicBezTo>
                <a:cubicBezTo>
                  <a:pt x="1209" y="1554"/>
                  <a:pt x="1217" y="1550"/>
                  <a:pt x="1225" y="1545"/>
                </a:cubicBezTo>
                <a:cubicBezTo>
                  <a:pt x="1222" y="1541"/>
                  <a:pt x="1222" y="1541"/>
                  <a:pt x="1222" y="1541"/>
                </a:cubicBezTo>
                <a:moveTo>
                  <a:pt x="474" y="1564"/>
                </a:moveTo>
                <a:cubicBezTo>
                  <a:pt x="472" y="1569"/>
                  <a:pt x="472" y="1569"/>
                  <a:pt x="472" y="1569"/>
                </a:cubicBezTo>
                <a:cubicBezTo>
                  <a:pt x="480" y="1573"/>
                  <a:pt x="488" y="1577"/>
                  <a:pt x="496" y="1580"/>
                </a:cubicBezTo>
                <a:cubicBezTo>
                  <a:pt x="498" y="1575"/>
                  <a:pt x="498" y="1575"/>
                  <a:pt x="498" y="1575"/>
                </a:cubicBezTo>
                <a:cubicBezTo>
                  <a:pt x="490" y="1572"/>
                  <a:pt x="482" y="1568"/>
                  <a:pt x="474" y="1564"/>
                </a:cubicBezTo>
                <a:moveTo>
                  <a:pt x="1175" y="1565"/>
                </a:moveTo>
                <a:cubicBezTo>
                  <a:pt x="1166" y="1569"/>
                  <a:pt x="1158" y="1573"/>
                  <a:pt x="1150" y="1576"/>
                </a:cubicBezTo>
                <a:cubicBezTo>
                  <a:pt x="1152" y="1581"/>
                  <a:pt x="1152" y="1581"/>
                  <a:pt x="1152" y="1581"/>
                </a:cubicBezTo>
                <a:cubicBezTo>
                  <a:pt x="1160" y="1578"/>
                  <a:pt x="1169" y="1574"/>
                  <a:pt x="1177" y="1570"/>
                </a:cubicBezTo>
                <a:cubicBezTo>
                  <a:pt x="1175" y="1565"/>
                  <a:pt x="1175" y="1565"/>
                  <a:pt x="1175" y="1565"/>
                </a:cubicBezTo>
                <a:moveTo>
                  <a:pt x="523" y="1586"/>
                </a:moveTo>
                <a:cubicBezTo>
                  <a:pt x="521" y="1591"/>
                  <a:pt x="521" y="1591"/>
                  <a:pt x="521" y="1591"/>
                </a:cubicBezTo>
                <a:cubicBezTo>
                  <a:pt x="530" y="1594"/>
                  <a:pt x="538" y="1597"/>
                  <a:pt x="547" y="1600"/>
                </a:cubicBezTo>
                <a:cubicBezTo>
                  <a:pt x="548" y="1595"/>
                  <a:pt x="548" y="1595"/>
                  <a:pt x="548" y="1595"/>
                </a:cubicBezTo>
                <a:cubicBezTo>
                  <a:pt x="540" y="1592"/>
                  <a:pt x="532" y="1589"/>
                  <a:pt x="523" y="1586"/>
                </a:cubicBezTo>
                <a:moveTo>
                  <a:pt x="1125" y="1586"/>
                </a:moveTo>
                <a:cubicBezTo>
                  <a:pt x="1117" y="1590"/>
                  <a:pt x="1109" y="1593"/>
                  <a:pt x="1100" y="1596"/>
                </a:cubicBezTo>
                <a:cubicBezTo>
                  <a:pt x="1102" y="1601"/>
                  <a:pt x="1102" y="1601"/>
                  <a:pt x="1102" y="1601"/>
                </a:cubicBezTo>
                <a:cubicBezTo>
                  <a:pt x="1111" y="1598"/>
                  <a:pt x="1119" y="1595"/>
                  <a:pt x="1127" y="1591"/>
                </a:cubicBezTo>
                <a:cubicBezTo>
                  <a:pt x="1125" y="1586"/>
                  <a:pt x="1125" y="1586"/>
                  <a:pt x="1125" y="1586"/>
                </a:cubicBezTo>
                <a:moveTo>
                  <a:pt x="574" y="1604"/>
                </a:moveTo>
                <a:cubicBezTo>
                  <a:pt x="572" y="1609"/>
                  <a:pt x="572" y="1609"/>
                  <a:pt x="572" y="1609"/>
                </a:cubicBezTo>
                <a:cubicBezTo>
                  <a:pt x="581" y="1612"/>
                  <a:pt x="589" y="1614"/>
                  <a:pt x="598" y="1617"/>
                </a:cubicBezTo>
                <a:cubicBezTo>
                  <a:pt x="599" y="1611"/>
                  <a:pt x="599" y="1611"/>
                  <a:pt x="599" y="1611"/>
                </a:cubicBezTo>
                <a:cubicBezTo>
                  <a:pt x="591" y="1609"/>
                  <a:pt x="582" y="1606"/>
                  <a:pt x="574" y="1604"/>
                </a:cubicBezTo>
                <a:moveTo>
                  <a:pt x="1075" y="1604"/>
                </a:moveTo>
                <a:cubicBezTo>
                  <a:pt x="1067" y="1607"/>
                  <a:pt x="1058" y="1610"/>
                  <a:pt x="1049" y="1612"/>
                </a:cubicBezTo>
                <a:cubicBezTo>
                  <a:pt x="1051" y="1617"/>
                  <a:pt x="1051" y="1617"/>
                  <a:pt x="1051" y="1617"/>
                </a:cubicBezTo>
                <a:cubicBezTo>
                  <a:pt x="1060" y="1615"/>
                  <a:pt x="1068" y="1612"/>
                  <a:pt x="1077" y="1609"/>
                </a:cubicBezTo>
                <a:cubicBezTo>
                  <a:pt x="1075" y="1604"/>
                  <a:pt x="1075" y="1604"/>
                  <a:pt x="1075" y="1604"/>
                </a:cubicBezTo>
                <a:moveTo>
                  <a:pt x="625" y="1618"/>
                </a:moveTo>
                <a:cubicBezTo>
                  <a:pt x="624" y="1624"/>
                  <a:pt x="624" y="1624"/>
                  <a:pt x="624" y="1624"/>
                </a:cubicBezTo>
                <a:cubicBezTo>
                  <a:pt x="633" y="1626"/>
                  <a:pt x="642" y="1628"/>
                  <a:pt x="650" y="1630"/>
                </a:cubicBezTo>
                <a:cubicBezTo>
                  <a:pt x="651" y="1624"/>
                  <a:pt x="651" y="1624"/>
                  <a:pt x="651" y="1624"/>
                </a:cubicBezTo>
                <a:cubicBezTo>
                  <a:pt x="643" y="1623"/>
                  <a:pt x="634" y="1621"/>
                  <a:pt x="625" y="1618"/>
                </a:cubicBezTo>
                <a:moveTo>
                  <a:pt x="1024" y="1619"/>
                </a:moveTo>
                <a:cubicBezTo>
                  <a:pt x="1015" y="1621"/>
                  <a:pt x="1006" y="1623"/>
                  <a:pt x="997" y="1625"/>
                </a:cubicBezTo>
                <a:cubicBezTo>
                  <a:pt x="999" y="1630"/>
                  <a:pt x="999" y="1630"/>
                  <a:pt x="999" y="1630"/>
                </a:cubicBezTo>
                <a:cubicBezTo>
                  <a:pt x="1007" y="1628"/>
                  <a:pt x="1016" y="1626"/>
                  <a:pt x="1025" y="1624"/>
                </a:cubicBezTo>
                <a:cubicBezTo>
                  <a:pt x="1024" y="1619"/>
                  <a:pt x="1024" y="1619"/>
                  <a:pt x="1024" y="1619"/>
                </a:cubicBezTo>
                <a:moveTo>
                  <a:pt x="678" y="1630"/>
                </a:moveTo>
                <a:cubicBezTo>
                  <a:pt x="677" y="1635"/>
                  <a:pt x="677" y="1635"/>
                  <a:pt x="677" y="1635"/>
                </a:cubicBezTo>
                <a:cubicBezTo>
                  <a:pt x="686" y="1637"/>
                  <a:pt x="695" y="1638"/>
                  <a:pt x="703" y="1639"/>
                </a:cubicBezTo>
                <a:cubicBezTo>
                  <a:pt x="704" y="1634"/>
                  <a:pt x="704" y="1634"/>
                  <a:pt x="704" y="1634"/>
                </a:cubicBezTo>
                <a:cubicBezTo>
                  <a:pt x="695" y="1633"/>
                  <a:pt x="687" y="1631"/>
                  <a:pt x="678" y="1630"/>
                </a:cubicBezTo>
                <a:moveTo>
                  <a:pt x="971" y="1630"/>
                </a:moveTo>
                <a:cubicBezTo>
                  <a:pt x="962" y="1632"/>
                  <a:pt x="953" y="1633"/>
                  <a:pt x="945" y="1634"/>
                </a:cubicBezTo>
                <a:cubicBezTo>
                  <a:pt x="945" y="1640"/>
                  <a:pt x="945" y="1640"/>
                  <a:pt x="945" y="1640"/>
                </a:cubicBezTo>
                <a:cubicBezTo>
                  <a:pt x="954" y="1638"/>
                  <a:pt x="963" y="1637"/>
                  <a:pt x="972" y="1635"/>
                </a:cubicBezTo>
                <a:cubicBezTo>
                  <a:pt x="971" y="1630"/>
                  <a:pt x="971" y="1630"/>
                  <a:pt x="971" y="1630"/>
                </a:cubicBezTo>
                <a:moveTo>
                  <a:pt x="731" y="1638"/>
                </a:moveTo>
                <a:cubicBezTo>
                  <a:pt x="730" y="1643"/>
                  <a:pt x="730" y="1643"/>
                  <a:pt x="730" y="1643"/>
                </a:cubicBezTo>
                <a:cubicBezTo>
                  <a:pt x="739" y="1644"/>
                  <a:pt x="748" y="1645"/>
                  <a:pt x="757" y="1646"/>
                </a:cubicBezTo>
                <a:cubicBezTo>
                  <a:pt x="757" y="1643"/>
                  <a:pt x="757" y="1643"/>
                  <a:pt x="757" y="1643"/>
                </a:cubicBezTo>
                <a:cubicBezTo>
                  <a:pt x="757" y="1640"/>
                  <a:pt x="757" y="1640"/>
                  <a:pt x="757" y="1640"/>
                </a:cubicBezTo>
                <a:cubicBezTo>
                  <a:pt x="748" y="1639"/>
                  <a:pt x="740" y="1639"/>
                  <a:pt x="731" y="1638"/>
                </a:cubicBezTo>
                <a:moveTo>
                  <a:pt x="918" y="1638"/>
                </a:moveTo>
                <a:cubicBezTo>
                  <a:pt x="909" y="1639"/>
                  <a:pt x="900" y="1640"/>
                  <a:pt x="891" y="1640"/>
                </a:cubicBezTo>
                <a:cubicBezTo>
                  <a:pt x="892" y="1646"/>
                  <a:pt x="892" y="1646"/>
                  <a:pt x="892" y="1646"/>
                </a:cubicBezTo>
                <a:cubicBezTo>
                  <a:pt x="901" y="1645"/>
                  <a:pt x="910" y="1644"/>
                  <a:pt x="919" y="1643"/>
                </a:cubicBezTo>
                <a:cubicBezTo>
                  <a:pt x="918" y="1638"/>
                  <a:pt x="918" y="1638"/>
                  <a:pt x="918" y="1638"/>
                </a:cubicBezTo>
                <a:moveTo>
                  <a:pt x="784" y="1642"/>
                </a:moveTo>
                <a:cubicBezTo>
                  <a:pt x="784" y="1647"/>
                  <a:pt x="784" y="1647"/>
                  <a:pt x="784" y="1647"/>
                </a:cubicBezTo>
                <a:cubicBezTo>
                  <a:pt x="793" y="1648"/>
                  <a:pt x="802" y="1648"/>
                  <a:pt x="811" y="1648"/>
                </a:cubicBezTo>
                <a:cubicBezTo>
                  <a:pt x="811" y="1643"/>
                  <a:pt x="811" y="1643"/>
                  <a:pt x="811" y="1643"/>
                </a:cubicBezTo>
                <a:cubicBezTo>
                  <a:pt x="802" y="1643"/>
                  <a:pt x="793" y="1642"/>
                  <a:pt x="784" y="1642"/>
                </a:cubicBezTo>
                <a:moveTo>
                  <a:pt x="865" y="1642"/>
                </a:moveTo>
                <a:cubicBezTo>
                  <a:pt x="856" y="1643"/>
                  <a:pt x="847" y="1643"/>
                  <a:pt x="838" y="1643"/>
                </a:cubicBezTo>
                <a:cubicBezTo>
                  <a:pt x="838" y="1648"/>
                  <a:pt x="838" y="1648"/>
                  <a:pt x="838" y="1648"/>
                </a:cubicBezTo>
                <a:cubicBezTo>
                  <a:pt x="847" y="1648"/>
                  <a:pt x="856" y="1648"/>
                  <a:pt x="865" y="1648"/>
                </a:cubicBezTo>
                <a:cubicBezTo>
                  <a:pt x="865" y="1642"/>
                  <a:pt x="865" y="1642"/>
                  <a:pt x="865" y="1642"/>
                </a:cubicBezTo>
                <a:moveTo>
                  <a:pt x="812" y="0"/>
                </a:moveTo>
                <a:cubicBezTo>
                  <a:pt x="803" y="0"/>
                  <a:pt x="794" y="0"/>
                  <a:pt x="785" y="1"/>
                </a:cubicBezTo>
                <a:cubicBezTo>
                  <a:pt x="785" y="6"/>
                  <a:pt x="785" y="6"/>
                  <a:pt x="785" y="6"/>
                </a:cubicBezTo>
                <a:cubicBezTo>
                  <a:pt x="794" y="6"/>
                  <a:pt x="803" y="5"/>
                  <a:pt x="812" y="5"/>
                </a:cubicBezTo>
                <a:cubicBezTo>
                  <a:pt x="812" y="0"/>
                  <a:pt x="812" y="0"/>
                  <a:pt x="812" y="0"/>
                </a:cubicBezTo>
              </a:path>
            </a:pathLst>
          </a:custGeom>
          <a:solidFill>
            <a:srgbClr val="FFFFFF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 useBgFill="1">
        <p:nvSpPr>
          <p:cNvPr id="193" name="矩形 192"/>
          <p:cNvSpPr/>
          <p:nvPr/>
        </p:nvSpPr>
        <p:spPr>
          <a:xfrm>
            <a:off x="6172200" y="2008687"/>
            <a:ext cx="1440858" cy="640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4" name="组合 193"/>
          <p:cNvGrpSpPr/>
          <p:nvPr/>
        </p:nvGrpSpPr>
        <p:grpSpPr>
          <a:xfrm>
            <a:off x="-1337276" y="3045428"/>
            <a:ext cx="5948145" cy="5716854"/>
            <a:chOff x="461963" y="-1987550"/>
            <a:chExt cx="11268075" cy="10829925"/>
          </a:xfrm>
          <a:gradFill flip="none" rotWithShape="1">
            <a:gsLst>
              <a:gs pos="56000">
                <a:srgbClr val="11ABE2">
                  <a:alpha val="0"/>
                </a:srgbClr>
              </a:gs>
              <a:gs pos="0">
                <a:schemeClr val="bg1">
                  <a:alpha val="30000"/>
                </a:schemeClr>
              </a:gs>
            </a:gsLst>
            <a:lin ang="8100000" scaled="1"/>
            <a:tileRect/>
          </a:gradFill>
        </p:grpSpPr>
        <p:sp>
          <p:nvSpPr>
            <p:cNvPr id="195" name="Freeform 388"/>
            <p:cNvSpPr>
              <a:spLocks noEditPoints="1"/>
            </p:cNvSpPr>
            <p:nvPr/>
          </p:nvSpPr>
          <p:spPr bwMode="auto">
            <a:xfrm>
              <a:off x="461963" y="-1533525"/>
              <a:ext cx="11268075" cy="9917113"/>
            </a:xfrm>
            <a:custGeom>
              <a:avLst/>
              <a:gdLst>
                <a:gd name="T0" fmla="*/ 1500 w 3002"/>
                <a:gd name="T1" fmla="*/ 2609 h 2642"/>
                <a:gd name="T2" fmla="*/ 1002 w 3002"/>
                <a:gd name="T3" fmla="*/ 2509 h 2642"/>
                <a:gd name="T4" fmla="*/ 313 w 3002"/>
                <a:gd name="T5" fmla="*/ 822 h 2642"/>
                <a:gd name="T6" fmla="*/ 1503 w 3002"/>
                <a:gd name="T7" fmla="*/ 33 h 2642"/>
                <a:gd name="T8" fmla="*/ 2001 w 3002"/>
                <a:gd name="T9" fmla="*/ 134 h 2642"/>
                <a:gd name="T10" fmla="*/ 2690 w 3002"/>
                <a:gd name="T11" fmla="*/ 1820 h 2642"/>
                <a:gd name="T12" fmla="*/ 1500 w 3002"/>
                <a:gd name="T13" fmla="*/ 2609 h 2642"/>
                <a:gd name="T14" fmla="*/ 1503 w 3002"/>
                <a:gd name="T15" fmla="*/ 0 h 2642"/>
                <a:gd name="T16" fmla="*/ 283 w 3002"/>
                <a:gd name="T17" fmla="*/ 810 h 2642"/>
                <a:gd name="T18" fmla="*/ 989 w 3002"/>
                <a:gd name="T19" fmla="*/ 2539 h 2642"/>
                <a:gd name="T20" fmla="*/ 1500 w 3002"/>
                <a:gd name="T21" fmla="*/ 2642 h 2642"/>
                <a:gd name="T22" fmla="*/ 2720 w 3002"/>
                <a:gd name="T23" fmla="*/ 1833 h 2642"/>
                <a:gd name="T24" fmla="*/ 2013 w 3002"/>
                <a:gd name="T25" fmla="*/ 104 h 2642"/>
                <a:gd name="T26" fmla="*/ 1503 w 3002"/>
                <a:gd name="T27" fmla="*/ 0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2" h="2642">
                  <a:moveTo>
                    <a:pt x="1500" y="2609"/>
                  </a:moveTo>
                  <a:cubicBezTo>
                    <a:pt x="1333" y="2609"/>
                    <a:pt x="1165" y="2577"/>
                    <a:pt x="1002" y="2509"/>
                  </a:cubicBezTo>
                  <a:cubicBezTo>
                    <a:pt x="347" y="2234"/>
                    <a:pt x="38" y="1477"/>
                    <a:pt x="313" y="822"/>
                  </a:cubicBezTo>
                  <a:cubicBezTo>
                    <a:pt x="520" y="330"/>
                    <a:pt x="999" y="33"/>
                    <a:pt x="1503" y="33"/>
                  </a:cubicBezTo>
                  <a:cubicBezTo>
                    <a:pt x="1669" y="33"/>
                    <a:pt x="1838" y="65"/>
                    <a:pt x="2001" y="134"/>
                  </a:cubicBezTo>
                  <a:cubicBezTo>
                    <a:pt x="2656" y="409"/>
                    <a:pt x="2965" y="1166"/>
                    <a:pt x="2690" y="1820"/>
                  </a:cubicBezTo>
                  <a:cubicBezTo>
                    <a:pt x="2483" y="2313"/>
                    <a:pt x="2003" y="2609"/>
                    <a:pt x="1500" y="2609"/>
                  </a:cubicBezTo>
                  <a:moveTo>
                    <a:pt x="1503" y="0"/>
                  </a:moveTo>
                  <a:cubicBezTo>
                    <a:pt x="987" y="0"/>
                    <a:pt x="495" y="305"/>
                    <a:pt x="283" y="810"/>
                  </a:cubicBezTo>
                  <a:cubicBezTo>
                    <a:pt x="0" y="1481"/>
                    <a:pt x="317" y="2257"/>
                    <a:pt x="989" y="2539"/>
                  </a:cubicBezTo>
                  <a:cubicBezTo>
                    <a:pt x="1156" y="2609"/>
                    <a:pt x="1329" y="2642"/>
                    <a:pt x="1500" y="2642"/>
                  </a:cubicBezTo>
                  <a:cubicBezTo>
                    <a:pt x="2016" y="2642"/>
                    <a:pt x="2508" y="2338"/>
                    <a:pt x="2720" y="1833"/>
                  </a:cubicBezTo>
                  <a:cubicBezTo>
                    <a:pt x="3002" y="1162"/>
                    <a:pt x="2685" y="386"/>
                    <a:pt x="2013" y="104"/>
                  </a:cubicBezTo>
                  <a:cubicBezTo>
                    <a:pt x="1847" y="34"/>
                    <a:pt x="1674" y="0"/>
                    <a:pt x="15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389"/>
            <p:cNvSpPr>
              <a:spLocks noEditPoints="1"/>
            </p:cNvSpPr>
            <p:nvPr/>
          </p:nvSpPr>
          <p:spPr bwMode="auto">
            <a:xfrm>
              <a:off x="2022475" y="-158750"/>
              <a:ext cx="8150225" cy="7172325"/>
            </a:xfrm>
            <a:custGeom>
              <a:avLst/>
              <a:gdLst>
                <a:gd name="T0" fmla="*/ 1084 w 2171"/>
                <a:gd name="T1" fmla="*/ 1869 h 1911"/>
                <a:gd name="T2" fmla="*/ 731 w 2171"/>
                <a:gd name="T3" fmla="*/ 1798 h 1911"/>
                <a:gd name="T4" fmla="*/ 242 w 2171"/>
                <a:gd name="T5" fmla="*/ 601 h 1911"/>
                <a:gd name="T6" fmla="*/ 1086 w 2171"/>
                <a:gd name="T7" fmla="*/ 42 h 1911"/>
                <a:gd name="T8" fmla="*/ 1440 w 2171"/>
                <a:gd name="T9" fmla="*/ 113 h 1911"/>
                <a:gd name="T10" fmla="*/ 1928 w 2171"/>
                <a:gd name="T11" fmla="*/ 1309 h 1911"/>
                <a:gd name="T12" fmla="*/ 1084 w 2171"/>
                <a:gd name="T13" fmla="*/ 1869 h 1911"/>
                <a:gd name="T14" fmla="*/ 1087 w 2171"/>
                <a:gd name="T15" fmla="*/ 0 h 1911"/>
                <a:gd name="T16" fmla="*/ 204 w 2171"/>
                <a:gd name="T17" fmla="*/ 585 h 1911"/>
                <a:gd name="T18" fmla="*/ 715 w 2171"/>
                <a:gd name="T19" fmla="*/ 1836 h 1911"/>
                <a:gd name="T20" fmla="*/ 1084 w 2171"/>
                <a:gd name="T21" fmla="*/ 1911 h 1911"/>
                <a:gd name="T22" fmla="*/ 1967 w 2171"/>
                <a:gd name="T23" fmla="*/ 1325 h 1911"/>
                <a:gd name="T24" fmla="*/ 1456 w 2171"/>
                <a:gd name="T25" fmla="*/ 74 h 1911"/>
                <a:gd name="T26" fmla="*/ 1087 w 2171"/>
                <a:gd name="T27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1" h="1911">
                  <a:moveTo>
                    <a:pt x="1084" y="1869"/>
                  </a:moveTo>
                  <a:cubicBezTo>
                    <a:pt x="966" y="1869"/>
                    <a:pt x="846" y="1846"/>
                    <a:pt x="731" y="1798"/>
                  </a:cubicBezTo>
                  <a:cubicBezTo>
                    <a:pt x="266" y="1603"/>
                    <a:pt x="47" y="1066"/>
                    <a:pt x="242" y="601"/>
                  </a:cubicBezTo>
                  <a:cubicBezTo>
                    <a:pt x="389" y="252"/>
                    <a:pt x="729" y="42"/>
                    <a:pt x="1086" y="42"/>
                  </a:cubicBezTo>
                  <a:cubicBezTo>
                    <a:pt x="1204" y="42"/>
                    <a:pt x="1324" y="64"/>
                    <a:pt x="1440" y="113"/>
                  </a:cubicBezTo>
                  <a:cubicBezTo>
                    <a:pt x="1905" y="308"/>
                    <a:pt x="2124" y="845"/>
                    <a:pt x="1928" y="1309"/>
                  </a:cubicBezTo>
                  <a:cubicBezTo>
                    <a:pt x="1782" y="1659"/>
                    <a:pt x="1441" y="1869"/>
                    <a:pt x="1084" y="1869"/>
                  </a:cubicBezTo>
                  <a:moveTo>
                    <a:pt x="1087" y="0"/>
                  </a:moveTo>
                  <a:cubicBezTo>
                    <a:pt x="713" y="0"/>
                    <a:pt x="357" y="220"/>
                    <a:pt x="204" y="585"/>
                  </a:cubicBezTo>
                  <a:cubicBezTo>
                    <a:pt x="0" y="1071"/>
                    <a:pt x="229" y="1632"/>
                    <a:pt x="715" y="1836"/>
                  </a:cubicBezTo>
                  <a:cubicBezTo>
                    <a:pt x="836" y="1887"/>
                    <a:pt x="961" y="1911"/>
                    <a:pt x="1084" y="1911"/>
                  </a:cubicBezTo>
                  <a:cubicBezTo>
                    <a:pt x="1458" y="1911"/>
                    <a:pt x="1813" y="1691"/>
                    <a:pt x="1967" y="1325"/>
                  </a:cubicBezTo>
                  <a:cubicBezTo>
                    <a:pt x="2171" y="840"/>
                    <a:pt x="1942" y="279"/>
                    <a:pt x="1456" y="74"/>
                  </a:cubicBezTo>
                  <a:cubicBezTo>
                    <a:pt x="1335" y="24"/>
                    <a:pt x="1210" y="0"/>
                    <a:pt x="108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390"/>
            <p:cNvSpPr>
              <a:spLocks noEditPoints="1"/>
            </p:cNvSpPr>
            <p:nvPr/>
          </p:nvSpPr>
          <p:spPr bwMode="auto">
            <a:xfrm>
              <a:off x="3813175" y="1146175"/>
              <a:ext cx="4565650" cy="4560888"/>
            </a:xfrm>
            <a:custGeom>
              <a:avLst/>
              <a:gdLst>
                <a:gd name="T0" fmla="*/ 619 w 1216"/>
                <a:gd name="T1" fmla="*/ 1215 h 1215"/>
                <a:gd name="T2" fmla="*/ 699 w 1216"/>
                <a:gd name="T3" fmla="*/ 1198 h 1215"/>
                <a:gd name="T4" fmla="*/ 699 w 1216"/>
                <a:gd name="T5" fmla="*/ 1198 h 1215"/>
                <a:gd name="T6" fmla="*/ 539 w 1216"/>
                <a:gd name="T7" fmla="*/ 1201 h 1215"/>
                <a:gd name="T8" fmla="*/ 740 w 1216"/>
                <a:gd name="T9" fmla="*/ 1201 h 1215"/>
                <a:gd name="T10" fmla="*/ 419 w 1216"/>
                <a:gd name="T11" fmla="*/ 1185 h 1215"/>
                <a:gd name="T12" fmla="*/ 852 w 1216"/>
                <a:gd name="T13" fmla="*/ 1154 h 1215"/>
                <a:gd name="T14" fmla="*/ 852 w 1216"/>
                <a:gd name="T15" fmla="*/ 1154 h 1215"/>
                <a:gd name="T16" fmla="*/ 385 w 1216"/>
                <a:gd name="T17" fmla="*/ 1162 h 1215"/>
                <a:gd name="T18" fmla="*/ 892 w 1216"/>
                <a:gd name="T19" fmla="*/ 1145 h 1215"/>
                <a:gd name="T20" fmla="*/ 273 w 1216"/>
                <a:gd name="T21" fmla="*/ 1115 h 1215"/>
                <a:gd name="T22" fmla="*/ 987 w 1216"/>
                <a:gd name="T23" fmla="*/ 1070 h 1215"/>
                <a:gd name="T24" fmla="*/ 987 w 1216"/>
                <a:gd name="T25" fmla="*/ 1070 h 1215"/>
                <a:gd name="T26" fmla="*/ 246 w 1216"/>
                <a:gd name="T27" fmla="*/ 1083 h 1215"/>
                <a:gd name="T28" fmla="*/ 1024 w 1216"/>
                <a:gd name="T29" fmla="*/ 1051 h 1215"/>
                <a:gd name="T30" fmla="*/ 151 w 1216"/>
                <a:gd name="T31" fmla="*/ 1008 h 1215"/>
                <a:gd name="T32" fmla="*/ 1096 w 1216"/>
                <a:gd name="T33" fmla="*/ 954 h 1215"/>
                <a:gd name="T34" fmla="*/ 1096 w 1216"/>
                <a:gd name="T35" fmla="*/ 954 h 1215"/>
                <a:gd name="T36" fmla="*/ 133 w 1216"/>
                <a:gd name="T37" fmla="*/ 971 h 1215"/>
                <a:gd name="T38" fmla="*/ 1127 w 1216"/>
                <a:gd name="T39" fmla="*/ 926 h 1215"/>
                <a:gd name="T40" fmla="*/ 62 w 1216"/>
                <a:gd name="T41" fmla="*/ 873 h 1215"/>
                <a:gd name="T42" fmla="*/ 1170 w 1216"/>
                <a:gd name="T43" fmla="*/ 813 h 1215"/>
                <a:gd name="T44" fmla="*/ 1170 w 1216"/>
                <a:gd name="T45" fmla="*/ 813 h 1215"/>
                <a:gd name="T46" fmla="*/ 54 w 1216"/>
                <a:gd name="T47" fmla="*/ 833 h 1215"/>
                <a:gd name="T48" fmla="*/ 1192 w 1216"/>
                <a:gd name="T49" fmla="*/ 778 h 1215"/>
                <a:gd name="T50" fmla="*/ 11 w 1216"/>
                <a:gd name="T51" fmla="*/ 720 h 1215"/>
                <a:gd name="T52" fmla="*/ 1205 w 1216"/>
                <a:gd name="T53" fmla="*/ 655 h 1215"/>
                <a:gd name="T54" fmla="*/ 1214 w 1216"/>
                <a:gd name="T55" fmla="*/ 658 h 1215"/>
                <a:gd name="T56" fmla="*/ 1 w 1216"/>
                <a:gd name="T57" fmla="*/ 639 h 1215"/>
                <a:gd name="T58" fmla="*/ 1216 w 1216"/>
                <a:gd name="T59" fmla="*/ 574 h 1215"/>
                <a:gd name="T60" fmla="*/ 1216 w 1216"/>
                <a:gd name="T61" fmla="*/ 615 h 1215"/>
                <a:gd name="T62" fmla="*/ 0 w 1216"/>
                <a:gd name="T63" fmla="*/ 599 h 1215"/>
                <a:gd name="T64" fmla="*/ 1206 w 1216"/>
                <a:gd name="T65" fmla="*/ 494 h 1215"/>
                <a:gd name="T66" fmla="*/ 1206 w 1216"/>
                <a:gd name="T67" fmla="*/ 494 h 1215"/>
                <a:gd name="T68" fmla="*/ 24 w 1216"/>
                <a:gd name="T69" fmla="*/ 480 h 1215"/>
                <a:gd name="T70" fmla="*/ 1187 w 1216"/>
                <a:gd name="T71" fmla="*/ 457 h 1215"/>
                <a:gd name="T72" fmla="*/ 24 w 1216"/>
                <a:gd name="T73" fmla="*/ 439 h 1215"/>
                <a:gd name="T74" fmla="*/ 1155 w 1216"/>
                <a:gd name="T75" fmla="*/ 340 h 1215"/>
                <a:gd name="T76" fmla="*/ 1155 w 1216"/>
                <a:gd name="T77" fmla="*/ 340 h 1215"/>
                <a:gd name="T78" fmla="*/ 78 w 1216"/>
                <a:gd name="T79" fmla="*/ 330 h 1215"/>
                <a:gd name="T80" fmla="*/ 1127 w 1216"/>
                <a:gd name="T81" fmla="*/ 310 h 1215"/>
                <a:gd name="T82" fmla="*/ 90 w 1216"/>
                <a:gd name="T83" fmla="*/ 290 h 1215"/>
                <a:gd name="T84" fmla="*/ 1065 w 1216"/>
                <a:gd name="T85" fmla="*/ 206 h 1215"/>
                <a:gd name="T86" fmla="*/ 1065 w 1216"/>
                <a:gd name="T87" fmla="*/ 206 h 1215"/>
                <a:gd name="T88" fmla="*/ 170 w 1216"/>
                <a:gd name="T89" fmla="*/ 200 h 1215"/>
                <a:gd name="T90" fmla="*/ 1030 w 1216"/>
                <a:gd name="T91" fmla="*/ 183 h 1215"/>
                <a:gd name="T92" fmla="*/ 192 w 1216"/>
                <a:gd name="T93" fmla="*/ 164 h 1215"/>
                <a:gd name="T94" fmla="*/ 942 w 1216"/>
                <a:gd name="T95" fmla="*/ 100 h 1215"/>
                <a:gd name="T96" fmla="*/ 942 w 1216"/>
                <a:gd name="T97" fmla="*/ 100 h 1215"/>
                <a:gd name="T98" fmla="*/ 294 w 1216"/>
                <a:gd name="T99" fmla="*/ 99 h 1215"/>
                <a:gd name="T100" fmla="*/ 903 w 1216"/>
                <a:gd name="T101" fmla="*/ 87 h 1215"/>
                <a:gd name="T102" fmla="*/ 324 w 1216"/>
                <a:gd name="T103" fmla="*/ 70 h 1215"/>
                <a:gd name="T104" fmla="*/ 796 w 1216"/>
                <a:gd name="T105" fmla="*/ 29 h 1215"/>
                <a:gd name="T106" fmla="*/ 796 w 1216"/>
                <a:gd name="T107" fmla="*/ 29 h 1215"/>
                <a:gd name="T108" fmla="*/ 439 w 1216"/>
                <a:gd name="T109" fmla="*/ 34 h 1215"/>
                <a:gd name="T110" fmla="*/ 755 w 1216"/>
                <a:gd name="T111" fmla="*/ 28 h 1215"/>
                <a:gd name="T112" fmla="*/ 475 w 1216"/>
                <a:gd name="T113" fmla="*/ 14 h 1215"/>
                <a:gd name="T114" fmla="*/ 637 w 1216"/>
                <a:gd name="T115" fmla="*/ 0 h 1215"/>
                <a:gd name="T116" fmla="*/ 677 w 1216"/>
                <a:gd name="T117" fmla="*/ 4 h 1215"/>
                <a:gd name="T118" fmla="*/ 556 w 1216"/>
                <a:gd name="T119" fmla="*/ 2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6" h="1215">
                  <a:moveTo>
                    <a:pt x="579" y="1204"/>
                  </a:moveTo>
                  <a:cubicBezTo>
                    <a:pt x="579" y="1214"/>
                    <a:pt x="579" y="1214"/>
                    <a:pt x="579" y="1214"/>
                  </a:cubicBezTo>
                  <a:cubicBezTo>
                    <a:pt x="589" y="1215"/>
                    <a:pt x="599" y="1215"/>
                    <a:pt x="609" y="1215"/>
                  </a:cubicBezTo>
                  <a:cubicBezTo>
                    <a:pt x="612" y="1215"/>
                    <a:pt x="616" y="1215"/>
                    <a:pt x="619" y="1215"/>
                  </a:cubicBezTo>
                  <a:cubicBezTo>
                    <a:pt x="619" y="1205"/>
                    <a:pt x="619" y="1205"/>
                    <a:pt x="619" y="1205"/>
                  </a:cubicBezTo>
                  <a:cubicBezTo>
                    <a:pt x="616" y="1205"/>
                    <a:pt x="613" y="1205"/>
                    <a:pt x="609" y="1205"/>
                  </a:cubicBezTo>
                  <a:cubicBezTo>
                    <a:pt x="599" y="1205"/>
                    <a:pt x="589" y="1205"/>
                    <a:pt x="579" y="1204"/>
                  </a:cubicBezTo>
                  <a:moveTo>
                    <a:pt x="699" y="1198"/>
                  </a:moveTo>
                  <a:cubicBezTo>
                    <a:pt x="686" y="1200"/>
                    <a:pt x="672" y="1202"/>
                    <a:pt x="659" y="1203"/>
                  </a:cubicBezTo>
                  <a:cubicBezTo>
                    <a:pt x="660" y="1213"/>
                    <a:pt x="660" y="1213"/>
                    <a:pt x="660" y="1213"/>
                  </a:cubicBezTo>
                  <a:cubicBezTo>
                    <a:pt x="673" y="1212"/>
                    <a:pt x="687" y="1210"/>
                    <a:pt x="700" y="1208"/>
                  </a:cubicBezTo>
                  <a:cubicBezTo>
                    <a:pt x="699" y="1198"/>
                    <a:pt x="699" y="1198"/>
                    <a:pt x="699" y="1198"/>
                  </a:cubicBezTo>
                  <a:moveTo>
                    <a:pt x="500" y="1195"/>
                  </a:moveTo>
                  <a:cubicBezTo>
                    <a:pt x="498" y="1205"/>
                    <a:pt x="498" y="1205"/>
                    <a:pt x="498" y="1205"/>
                  </a:cubicBezTo>
                  <a:cubicBezTo>
                    <a:pt x="511" y="1207"/>
                    <a:pt x="525" y="1210"/>
                    <a:pt x="538" y="1211"/>
                  </a:cubicBezTo>
                  <a:cubicBezTo>
                    <a:pt x="539" y="1201"/>
                    <a:pt x="539" y="1201"/>
                    <a:pt x="539" y="1201"/>
                  </a:cubicBezTo>
                  <a:cubicBezTo>
                    <a:pt x="526" y="1200"/>
                    <a:pt x="513" y="1198"/>
                    <a:pt x="500" y="1195"/>
                  </a:cubicBezTo>
                  <a:moveTo>
                    <a:pt x="777" y="1181"/>
                  </a:moveTo>
                  <a:cubicBezTo>
                    <a:pt x="764" y="1185"/>
                    <a:pt x="751" y="1188"/>
                    <a:pt x="738" y="1191"/>
                  </a:cubicBezTo>
                  <a:cubicBezTo>
                    <a:pt x="740" y="1201"/>
                    <a:pt x="740" y="1201"/>
                    <a:pt x="740" y="1201"/>
                  </a:cubicBezTo>
                  <a:cubicBezTo>
                    <a:pt x="753" y="1198"/>
                    <a:pt x="766" y="1195"/>
                    <a:pt x="779" y="1191"/>
                  </a:cubicBezTo>
                  <a:cubicBezTo>
                    <a:pt x="777" y="1181"/>
                    <a:pt x="777" y="1181"/>
                    <a:pt x="777" y="1181"/>
                  </a:cubicBezTo>
                  <a:moveTo>
                    <a:pt x="422" y="1176"/>
                  </a:moveTo>
                  <a:cubicBezTo>
                    <a:pt x="419" y="1185"/>
                    <a:pt x="419" y="1185"/>
                    <a:pt x="419" y="1185"/>
                  </a:cubicBezTo>
                  <a:cubicBezTo>
                    <a:pt x="432" y="1189"/>
                    <a:pt x="445" y="1193"/>
                    <a:pt x="458" y="1196"/>
                  </a:cubicBezTo>
                  <a:cubicBezTo>
                    <a:pt x="461" y="1187"/>
                    <a:pt x="461" y="1187"/>
                    <a:pt x="461" y="1187"/>
                  </a:cubicBezTo>
                  <a:cubicBezTo>
                    <a:pt x="448" y="1184"/>
                    <a:pt x="435" y="1180"/>
                    <a:pt x="422" y="1176"/>
                  </a:cubicBezTo>
                  <a:moveTo>
                    <a:pt x="852" y="1154"/>
                  </a:moveTo>
                  <a:cubicBezTo>
                    <a:pt x="840" y="1159"/>
                    <a:pt x="827" y="1164"/>
                    <a:pt x="814" y="1169"/>
                  </a:cubicBezTo>
                  <a:cubicBezTo>
                    <a:pt x="818" y="1178"/>
                    <a:pt x="818" y="1178"/>
                    <a:pt x="818" y="1178"/>
                  </a:cubicBezTo>
                  <a:cubicBezTo>
                    <a:pt x="831" y="1173"/>
                    <a:pt x="843" y="1168"/>
                    <a:pt x="856" y="1163"/>
                  </a:cubicBezTo>
                  <a:cubicBezTo>
                    <a:pt x="852" y="1154"/>
                    <a:pt x="852" y="1154"/>
                    <a:pt x="852" y="1154"/>
                  </a:cubicBezTo>
                  <a:moveTo>
                    <a:pt x="348" y="1146"/>
                  </a:moveTo>
                  <a:cubicBezTo>
                    <a:pt x="344" y="1155"/>
                    <a:pt x="344" y="1155"/>
                    <a:pt x="344" y="1155"/>
                  </a:cubicBezTo>
                  <a:cubicBezTo>
                    <a:pt x="356" y="1161"/>
                    <a:pt x="369" y="1166"/>
                    <a:pt x="381" y="1171"/>
                  </a:cubicBezTo>
                  <a:cubicBezTo>
                    <a:pt x="385" y="1162"/>
                    <a:pt x="385" y="1162"/>
                    <a:pt x="385" y="1162"/>
                  </a:cubicBezTo>
                  <a:cubicBezTo>
                    <a:pt x="373" y="1157"/>
                    <a:pt x="360" y="1152"/>
                    <a:pt x="348" y="1146"/>
                  </a:cubicBezTo>
                  <a:moveTo>
                    <a:pt x="922" y="1116"/>
                  </a:moveTo>
                  <a:cubicBezTo>
                    <a:pt x="911" y="1123"/>
                    <a:pt x="899" y="1130"/>
                    <a:pt x="887" y="1136"/>
                  </a:cubicBezTo>
                  <a:cubicBezTo>
                    <a:pt x="892" y="1145"/>
                    <a:pt x="892" y="1145"/>
                    <a:pt x="892" y="1145"/>
                  </a:cubicBezTo>
                  <a:cubicBezTo>
                    <a:pt x="904" y="1139"/>
                    <a:pt x="916" y="1132"/>
                    <a:pt x="927" y="1125"/>
                  </a:cubicBezTo>
                  <a:cubicBezTo>
                    <a:pt x="922" y="1116"/>
                    <a:pt x="922" y="1116"/>
                    <a:pt x="922" y="1116"/>
                  </a:cubicBezTo>
                  <a:moveTo>
                    <a:pt x="279" y="1106"/>
                  </a:moveTo>
                  <a:cubicBezTo>
                    <a:pt x="273" y="1115"/>
                    <a:pt x="273" y="1115"/>
                    <a:pt x="273" y="1115"/>
                  </a:cubicBezTo>
                  <a:cubicBezTo>
                    <a:pt x="285" y="1122"/>
                    <a:pt x="296" y="1129"/>
                    <a:pt x="308" y="1136"/>
                  </a:cubicBezTo>
                  <a:cubicBezTo>
                    <a:pt x="313" y="1127"/>
                    <a:pt x="313" y="1127"/>
                    <a:pt x="313" y="1127"/>
                  </a:cubicBezTo>
                  <a:cubicBezTo>
                    <a:pt x="301" y="1121"/>
                    <a:pt x="290" y="1114"/>
                    <a:pt x="279" y="1106"/>
                  </a:cubicBezTo>
                  <a:moveTo>
                    <a:pt x="987" y="1070"/>
                  </a:moveTo>
                  <a:cubicBezTo>
                    <a:pt x="977" y="1078"/>
                    <a:pt x="966" y="1086"/>
                    <a:pt x="955" y="1094"/>
                  </a:cubicBezTo>
                  <a:cubicBezTo>
                    <a:pt x="961" y="1102"/>
                    <a:pt x="961" y="1102"/>
                    <a:pt x="961" y="1102"/>
                  </a:cubicBezTo>
                  <a:cubicBezTo>
                    <a:pt x="972" y="1095"/>
                    <a:pt x="983" y="1086"/>
                    <a:pt x="993" y="1078"/>
                  </a:cubicBezTo>
                  <a:cubicBezTo>
                    <a:pt x="987" y="1070"/>
                    <a:pt x="987" y="1070"/>
                    <a:pt x="987" y="1070"/>
                  </a:cubicBezTo>
                  <a:moveTo>
                    <a:pt x="215" y="1058"/>
                  </a:moveTo>
                  <a:cubicBezTo>
                    <a:pt x="209" y="1066"/>
                    <a:pt x="209" y="1066"/>
                    <a:pt x="209" y="1066"/>
                  </a:cubicBezTo>
                  <a:cubicBezTo>
                    <a:pt x="219" y="1074"/>
                    <a:pt x="229" y="1083"/>
                    <a:pt x="240" y="1091"/>
                  </a:cubicBezTo>
                  <a:cubicBezTo>
                    <a:pt x="246" y="1083"/>
                    <a:pt x="246" y="1083"/>
                    <a:pt x="246" y="1083"/>
                  </a:cubicBezTo>
                  <a:cubicBezTo>
                    <a:pt x="236" y="1075"/>
                    <a:pt x="225" y="1067"/>
                    <a:pt x="215" y="1058"/>
                  </a:cubicBezTo>
                  <a:moveTo>
                    <a:pt x="1045" y="1015"/>
                  </a:moveTo>
                  <a:cubicBezTo>
                    <a:pt x="1036" y="1025"/>
                    <a:pt x="1027" y="1035"/>
                    <a:pt x="1017" y="1044"/>
                  </a:cubicBezTo>
                  <a:cubicBezTo>
                    <a:pt x="1024" y="1051"/>
                    <a:pt x="1024" y="1051"/>
                    <a:pt x="1024" y="1051"/>
                  </a:cubicBezTo>
                  <a:cubicBezTo>
                    <a:pt x="1034" y="1042"/>
                    <a:pt x="1043" y="1032"/>
                    <a:pt x="1053" y="1022"/>
                  </a:cubicBezTo>
                  <a:cubicBezTo>
                    <a:pt x="1045" y="1015"/>
                    <a:pt x="1045" y="1015"/>
                    <a:pt x="1045" y="1015"/>
                  </a:cubicBezTo>
                  <a:moveTo>
                    <a:pt x="159" y="1002"/>
                  </a:moveTo>
                  <a:cubicBezTo>
                    <a:pt x="151" y="1008"/>
                    <a:pt x="151" y="1008"/>
                    <a:pt x="151" y="1008"/>
                  </a:cubicBezTo>
                  <a:cubicBezTo>
                    <a:pt x="160" y="1018"/>
                    <a:pt x="169" y="1028"/>
                    <a:pt x="179" y="1038"/>
                  </a:cubicBezTo>
                  <a:cubicBezTo>
                    <a:pt x="186" y="1031"/>
                    <a:pt x="186" y="1031"/>
                    <a:pt x="186" y="1031"/>
                  </a:cubicBezTo>
                  <a:cubicBezTo>
                    <a:pt x="177" y="1021"/>
                    <a:pt x="167" y="1011"/>
                    <a:pt x="159" y="1002"/>
                  </a:cubicBezTo>
                  <a:moveTo>
                    <a:pt x="1096" y="954"/>
                  </a:moveTo>
                  <a:cubicBezTo>
                    <a:pt x="1088" y="964"/>
                    <a:pt x="1080" y="975"/>
                    <a:pt x="1072" y="985"/>
                  </a:cubicBezTo>
                  <a:cubicBezTo>
                    <a:pt x="1079" y="992"/>
                    <a:pt x="1079" y="992"/>
                    <a:pt x="1079" y="992"/>
                  </a:cubicBezTo>
                  <a:cubicBezTo>
                    <a:pt x="1088" y="981"/>
                    <a:pt x="1096" y="970"/>
                    <a:pt x="1104" y="960"/>
                  </a:cubicBezTo>
                  <a:cubicBezTo>
                    <a:pt x="1096" y="954"/>
                    <a:pt x="1096" y="954"/>
                    <a:pt x="1096" y="954"/>
                  </a:cubicBezTo>
                  <a:moveTo>
                    <a:pt x="110" y="938"/>
                  </a:moveTo>
                  <a:cubicBezTo>
                    <a:pt x="102" y="944"/>
                    <a:pt x="102" y="944"/>
                    <a:pt x="102" y="944"/>
                  </a:cubicBezTo>
                  <a:cubicBezTo>
                    <a:pt x="109" y="955"/>
                    <a:pt x="117" y="966"/>
                    <a:pt x="125" y="977"/>
                  </a:cubicBezTo>
                  <a:cubicBezTo>
                    <a:pt x="133" y="971"/>
                    <a:pt x="133" y="971"/>
                    <a:pt x="133" y="971"/>
                  </a:cubicBezTo>
                  <a:cubicBezTo>
                    <a:pt x="125" y="960"/>
                    <a:pt x="117" y="949"/>
                    <a:pt x="110" y="938"/>
                  </a:cubicBezTo>
                  <a:moveTo>
                    <a:pt x="1138" y="885"/>
                  </a:moveTo>
                  <a:cubicBezTo>
                    <a:pt x="1132" y="897"/>
                    <a:pt x="1125" y="909"/>
                    <a:pt x="1118" y="920"/>
                  </a:cubicBezTo>
                  <a:cubicBezTo>
                    <a:pt x="1127" y="926"/>
                    <a:pt x="1127" y="926"/>
                    <a:pt x="1127" y="926"/>
                  </a:cubicBezTo>
                  <a:cubicBezTo>
                    <a:pt x="1134" y="914"/>
                    <a:pt x="1141" y="902"/>
                    <a:pt x="1147" y="890"/>
                  </a:cubicBezTo>
                  <a:cubicBezTo>
                    <a:pt x="1138" y="885"/>
                    <a:pt x="1138" y="885"/>
                    <a:pt x="1138" y="885"/>
                  </a:cubicBezTo>
                  <a:moveTo>
                    <a:pt x="71" y="869"/>
                  </a:moveTo>
                  <a:cubicBezTo>
                    <a:pt x="62" y="873"/>
                    <a:pt x="62" y="873"/>
                    <a:pt x="62" y="873"/>
                  </a:cubicBezTo>
                  <a:cubicBezTo>
                    <a:pt x="67" y="885"/>
                    <a:pt x="74" y="898"/>
                    <a:pt x="81" y="909"/>
                  </a:cubicBezTo>
                  <a:cubicBezTo>
                    <a:pt x="89" y="904"/>
                    <a:pt x="89" y="904"/>
                    <a:pt x="89" y="904"/>
                  </a:cubicBezTo>
                  <a:cubicBezTo>
                    <a:pt x="83" y="893"/>
                    <a:pt x="76" y="881"/>
                    <a:pt x="71" y="869"/>
                  </a:cubicBezTo>
                  <a:moveTo>
                    <a:pt x="1170" y="813"/>
                  </a:moveTo>
                  <a:cubicBezTo>
                    <a:pt x="1166" y="825"/>
                    <a:pt x="1161" y="838"/>
                    <a:pt x="1155" y="850"/>
                  </a:cubicBezTo>
                  <a:cubicBezTo>
                    <a:pt x="1164" y="854"/>
                    <a:pt x="1164" y="854"/>
                    <a:pt x="1164" y="854"/>
                  </a:cubicBezTo>
                  <a:cubicBezTo>
                    <a:pt x="1170" y="841"/>
                    <a:pt x="1175" y="829"/>
                    <a:pt x="1180" y="816"/>
                  </a:cubicBezTo>
                  <a:cubicBezTo>
                    <a:pt x="1170" y="813"/>
                    <a:pt x="1170" y="813"/>
                    <a:pt x="1170" y="813"/>
                  </a:cubicBezTo>
                  <a:moveTo>
                    <a:pt x="40" y="795"/>
                  </a:moveTo>
                  <a:cubicBezTo>
                    <a:pt x="31" y="798"/>
                    <a:pt x="31" y="798"/>
                    <a:pt x="31" y="798"/>
                  </a:cubicBezTo>
                  <a:cubicBezTo>
                    <a:pt x="35" y="811"/>
                    <a:pt x="40" y="824"/>
                    <a:pt x="45" y="836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49" y="820"/>
                    <a:pt x="45" y="808"/>
                    <a:pt x="40" y="795"/>
                  </a:cubicBezTo>
                  <a:moveTo>
                    <a:pt x="1192" y="736"/>
                  </a:moveTo>
                  <a:cubicBezTo>
                    <a:pt x="1190" y="749"/>
                    <a:pt x="1186" y="762"/>
                    <a:pt x="1183" y="775"/>
                  </a:cubicBezTo>
                  <a:cubicBezTo>
                    <a:pt x="1192" y="778"/>
                    <a:pt x="1192" y="778"/>
                    <a:pt x="1192" y="778"/>
                  </a:cubicBezTo>
                  <a:cubicBezTo>
                    <a:pt x="1196" y="765"/>
                    <a:pt x="1199" y="751"/>
                    <a:pt x="1202" y="738"/>
                  </a:cubicBezTo>
                  <a:cubicBezTo>
                    <a:pt x="1192" y="736"/>
                    <a:pt x="1192" y="736"/>
                    <a:pt x="1192" y="736"/>
                  </a:cubicBezTo>
                  <a:moveTo>
                    <a:pt x="20" y="718"/>
                  </a:moveTo>
                  <a:cubicBezTo>
                    <a:pt x="11" y="720"/>
                    <a:pt x="11" y="720"/>
                    <a:pt x="11" y="720"/>
                  </a:cubicBezTo>
                  <a:cubicBezTo>
                    <a:pt x="13" y="733"/>
                    <a:pt x="16" y="746"/>
                    <a:pt x="19" y="759"/>
                  </a:cubicBezTo>
                  <a:cubicBezTo>
                    <a:pt x="29" y="757"/>
                    <a:pt x="29" y="757"/>
                    <a:pt x="29" y="757"/>
                  </a:cubicBezTo>
                  <a:cubicBezTo>
                    <a:pt x="26" y="744"/>
                    <a:pt x="23" y="731"/>
                    <a:pt x="20" y="718"/>
                  </a:cubicBezTo>
                  <a:moveTo>
                    <a:pt x="1205" y="655"/>
                  </a:moveTo>
                  <a:cubicBezTo>
                    <a:pt x="1204" y="657"/>
                    <a:pt x="1204" y="657"/>
                    <a:pt x="1204" y="657"/>
                  </a:cubicBezTo>
                  <a:cubicBezTo>
                    <a:pt x="1203" y="671"/>
                    <a:pt x="1202" y="684"/>
                    <a:pt x="1200" y="697"/>
                  </a:cubicBezTo>
                  <a:cubicBezTo>
                    <a:pt x="1210" y="698"/>
                    <a:pt x="1210" y="698"/>
                    <a:pt x="1210" y="698"/>
                  </a:cubicBezTo>
                  <a:cubicBezTo>
                    <a:pt x="1212" y="685"/>
                    <a:pt x="1213" y="671"/>
                    <a:pt x="1214" y="658"/>
                  </a:cubicBezTo>
                  <a:cubicBezTo>
                    <a:pt x="1215" y="656"/>
                    <a:pt x="1215" y="656"/>
                    <a:pt x="1215" y="656"/>
                  </a:cubicBezTo>
                  <a:cubicBezTo>
                    <a:pt x="1205" y="655"/>
                    <a:pt x="1205" y="655"/>
                    <a:pt x="1205" y="655"/>
                  </a:cubicBezTo>
                  <a:moveTo>
                    <a:pt x="11" y="639"/>
                  </a:moveTo>
                  <a:cubicBezTo>
                    <a:pt x="1" y="639"/>
                    <a:pt x="1" y="639"/>
                    <a:pt x="1" y="639"/>
                  </a:cubicBezTo>
                  <a:cubicBezTo>
                    <a:pt x="2" y="653"/>
                    <a:pt x="3" y="666"/>
                    <a:pt x="4" y="680"/>
                  </a:cubicBezTo>
                  <a:cubicBezTo>
                    <a:pt x="14" y="678"/>
                    <a:pt x="14" y="678"/>
                    <a:pt x="14" y="678"/>
                  </a:cubicBezTo>
                  <a:cubicBezTo>
                    <a:pt x="13" y="665"/>
                    <a:pt x="12" y="652"/>
                    <a:pt x="11" y="639"/>
                  </a:cubicBezTo>
                  <a:moveTo>
                    <a:pt x="1216" y="574"/>
                  </a:moveTo>
                  <a:cubicBezTo>
                    <a:pt x="1206" y="575"/>
                    <a:pt x="1206" y="575"/>
                    <a:pt x="1206" y="575"/>
                  </a:cubicBezTo>
                  <a:cubicBezTo>
                    <a:pt x="1206" y="585"/>
                    <a:pt x="1206" y="596"/>
                    <a:pt x="1206" y="607"/>
                  </a:cubicBezTo>
                  <a:cubicBezTo>
                    <a:pt x="1206" y="615"/>
                    <a:pt x="1206" y="615"/>
                    <a:pt x="1206" y="615"/>
                  </a:cubicBezTo>
                  <a:cubicBezTo>
                    <a:pt x="1216" y="615"/>
                    <a:pt x="1216" y="615"/>
                    <a:pt x="1216" y="615"/>
                  </a:cubicBezTo>
                  <a:cubicBezTo>
                    <a:pt x="1216" y="607"/>
                    <a:pt x="1216" y="607"/>
                    <a:pt x="1216" y="607"/>
                  </a:cubicBezTo>
                  <a:cubicBezTo>
                    <a:pt x="1216" y="596"/>
                    <a:pt x="1216" y="585"/>
                    <a:pt x="1216" y="574"/>
                  </a:cubicBezTo>
                  <a:moveTo>
                    <a:pt x="2" y="558"/>
                  </a:moveTo>
                  <a:cubicBezTo>
                    <a:pt x="1" y="572"/>
                    <a:pt x="1" y="585"/>
                    <a:pt x="0" y="599"/>
                  </a:cubicBezTo>
                  <a:cubicBezTo>
                    <a:pt x="10" y="599"/>
                    <a:pt x="10" y="599"/>
                    <a:pt x="10" y="599"/>
                  </a:cubicBezTo>
                  <a:cubicBezTo>
                    <a:pt x="11" y="585"/>
                    <a:pt x="11" y="572"/>
                    <a:pt x="12" y="559"/>
                  </a:cubicBezTo>
                  <a:cubicBezTo>
                    <a:pt x="2" y="558"/>
                    <a:pt x="2" y="558"/>
                    <a:pt x="2" y="558"/>
                  </a:cubicBezTo>
                  <a:moveTo>
                    <a:pt x="1206" y="494"/>
                  </a:moveTo>
                  <a:cubicBezTo>
                    <a:pt x="1196" y="496"/>
                    <a:pt x="1196" y="496"/>
                    <a:pt x="1196" y="496"/>
                  </a:cubicBezTo>
                  <a:cubicBezTo>
                    <a:pt x="1198" y="509"/>
                    <a:pt x="1201" y="522"/>
                    <a:pt x="1202" y="535"/>
                  </a:cubicBezTo>
                  <a:cubicBezTo>
                    <a:pt x="1212" y="534"/>
                    <a:pt x="1212" y="534"/>
                    <a:pt x="1212" y="534"/>
                  </a:cubicBezTo>
                  <a:cubicBezTo>
                    <a:pt x="1210" y="520"/>
                    <a:pt x="1208" y="507"/>
                    <a:pt x="1206" y="494"/>
                  </a:cubicBezTo>
                  <a:moveTo>
                    <a:pt x="14" y="478"/>
                  </a:moveTo>
                  <a:cubicBezTo>
                    <a:pt x="11" y="491"/>
                    <a:pt x="9" y="504"/>
                    <a:pt x="7" y="518"/>
                  </a:cubicBezTo>
                  <a:cubicBezTo>
                    <a:pt x="17" y="519"/>
                    <a:pt x="17" y="519"/>
                    <a:pt x="17" y="519"/>
                  </a:cubicBezTo>
                  <a:cubicBezTo>
                    <a:pt x="19" y="506"/>
                    <a:pt x="21" y="493"/>
                    <a:pt x="24" y="480"/>
                  </a:cubicBezTo>
                  <a:cubicBezTo>
                    <a:pt x="14" y="478"/>
                    <a:pt x="14" y="478"/>
                    <a:pt x="14" y="478"/>
                  </a:cubicBezTo>
                  <a:moveTo>
                    <a:pt x="1185" y="415"/>
                  </a:moveTo>
                  <a:cubicBezTo>
                    <a:pt x="1176" y="418"/>
                    <a:pt x="1176" y="418"/>
                    <a:pt x="1176" y="418"/>
                  </a:cubicBezTo>
                  <a:cubicBezTo>
                    <a:pt x="1180" y="431"/>
                    <a:pt x="1184" y="444"/>
                    <a:pt x="1187" y="457"/>
                  </a:cubicBezTo>
                  <a:cubicBezTo>
                    <a:pt x="1197" y="454"/>
                    <a:pt x="1197" y="454"/>
                    <a:pt x="1197" y="454"/>
                  </a:cubicBezTo>
                  <a:cubicBezTo>
                    <a:pt x="1194" y="441"/>
                    <a:pt x="1190" y="428"/>
                    <a:pt x="1185" y="415"/>
                  </a:cubicBezTo>
                  <a:moveTo>
                    <a:pt x="37" y="400"/>
                  </a:moveTo>
                  <a:cubicBezTo>
                    <a:pt x="32" y="412"/>
                    <a:pt x="28" y="425"/>
                    <a:pt x="24" y="439"/>
                  </a:cubicBezTo>
                  <a:cubicBezTo>
                    <a:pt x="34" y="441"/>
                    <a:pt x="34" y="441"/>
                    <a:pt x="34" y="441"/>
                  </a:cubicBezTo>
                  <a:cubicBezTo>
                    <a:pt x="37" y="428"/>
                    <a:pt x="42" y="415"/>
                    <a:pt x="46" y="403"/>
                  </a:cubicBezTo>
                  <a:cubicBezTo>
                    <a:pt x="37" y="400"/>
                    <a:pt x="37" y="400"/>
                    <a:pt x="37" y="400"/>
                  </a:cubicBezTo>
                  <a:moveTo>
                    <a:pt x="1155" y="340"/>
                  </a:moveTo>
                  <a:cubicBezTo>
                    <a:pt x="1146" y="345"/>
                    <a:pt x="1146" y="345"/>
                    <a:pt x="1146" y="345"/>
                  </a:cubicBezTo>
                  <a:cubicBezTo>
                    <a:pt x="1152" y="357"/>
                    <a:pt x="1157" y="369"/>
                    <a:pt x="1162" y="381"/>
                  </a:cubicBezTo>
                  <a:cubicBezTo>
                    <a:pt x="1171" y="377"/>
                    <a:pt x="1171" y="377"/>
                    <a:pt x="1171" y="377"/>
                  </a:cubicBezTo>
                  <a:cubicBezTo>
                    <a:pt x="1166" y="365"/>
                    <a:pt x="1161" y="352"/>
                    <a:pt x="1155" y="340"/>
                  </a:cubicBezTo>
                  <a:moveTo>
                    <a:pt x="69" y="326"/>
                  </a:moveTo>
                  <a:cubicBezTo>
                    <a:pt x="63" y="337"/>
                    <a:pt x="57" y="350"/>
                    <a:pt x="52" y="362"/>
                  </a:cubicBezTo>
                  <a:cubicBezTo>
                    <a:pt x="61" y="366"/>
                    <a:pt x="61" y="366"/>
                    <a:pt x="61" y="366"/>
                  </a:cubicBezTo>
                  <a:cubicBezTo>
                    <a:pt x="66" y="354"/>
                    <a:pt x="72" y="342"/>
                    <a:pt x="78" y="330"/>
                  </a:cubicBezTo>
                  <a:cubicBezTo>
                    <a:pt x="69" y="326"/>
                    <a:pt x="69" y="326"/>
                    <a:pt x="69" y="326"/>
                  </a:cubicBezTo>
                  <a:moveTo>
                    <a:pt x="1114" y="270"/>
                  </a:moveTo>
                  <a:cubicBezTo>
                    <a:pt x="1106" y="276"/>
                    <a:pt x="1106" y="276"/>
                    <a:pt x="1106" y="276"/>
                  </a:cubicBezTo>
                  <a:cubicBezTo>
                    <a:pt x="1113" y="287"/>
                    <a:pt x="1120" y="298"/>
                    <a:pt x="1127" y="310"/>
                  </a:cubicBezTo>
                  <a:cubicBezTo>
                    <a:pt x="1136" y="305"/>
                    <a:pt x="1136" y="305"/>
                    <a:pt x="1136" y="305"/>
                  </a:cubicBezTo>
                  <a:cubicBezTo>
                    <a:pt x="1129" y="293"/>
                    <a:pt x="1122" y="281"/>
                    <a:pt x="1114" y="270"/>
                  </a:cubicBezTo>
                  <a:moveTo>
                    <a:pt x="112" y="256"/>
                  </a:moveTo>
                  <a:cubicBezTo>
                    <a:pt x="104" y="267"/>
                    <a:pt x="97" y="278"/>
                    <a:pt x="90" y="290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105" y="284"/>
                    <a:pt x="112" y="273"/>
                    <a:pt x="120" y="262"/>
                  </a:cubicBezTo>
                  <a:cubicBezTo>
                    <a:pt x="112" y="256"/>
                    <a:pt x="112" y="256"/>
                    <a:pt x="112" y="256"/>
                  </a:cubicBezTo>
                  <a:moveTo>
                    <a:pt x="1065" y="206"/>
                  </a:moveTo>
                  <a:cubicBezTo>
                    <a:pt x="1057" y="212"/>
                    <a:pt x="1057" y="212"/>
                    <a:pt x="1057" y="212"/>
                  </a:cubicBezTo>
                  <a:cubicBezTo>
                    <a:pt x="1066" y="222"/>
                    <a:pt x="1074" y="233"/>
                    <a:pt x="1083" y="243"/>
                  </a:cubicBezTo>
                  <a:cubicBezTo>
                    <a:pt x="1091" y="237"/>
                    <a:pt x="1091" y="237"/>
                    <a:pt x="1091" y="237"/>
                  </a:cubicBezTo>
                  <a:cubicBezTo>
                    <a:pt x="1082" y="227"/>
                    <a:pt x="1074" y="216"/>
                    <a:pt x="1065" y="206"/>
                  </a:cubicBezTo>
                  <a:moveTo>
                    <a:pt x="163" y="193"/>
                  </a:moveTo>
                  <a:cubicBezTo>
                    <a:pt x="154" y="203"/>
                    <a:pt x="145" y="213"/>
                    <a:pt x="136" y="224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53" y="220"/>
                    <a:pt x="161" y="210"/>
                    <a:pt x="170" y="200"/>
                  </a:cubicBezTo>
                  <a:cubicBezTo>
                    <a:pt x="163" y="193"/>
                    <a:pt x="163" y="193"/>
                    <a:pt x="163" y="193"/>
                  </a:cubicBezTo>
                  <a:moveTo>
                    <a:pt x="1007" y="149"/>
                  </a:moveTo>
                  <a:cubicBezTo>
                    <a:pt x="1001" y="156"/>
                    <a:pt x="1001" y="156"/>
                    <a:pt x="1001" y="156"/>
                  </a:cubicBezTo>
                  <a:cubicBezTo>
                    <a:pt x="1011" y="165"/>
                    <a:pt x="1021" y="174"/>
                    <a:pt x="1030" y="183"/>
                  </a:cubicBezTo>
                  <a:cubicBezTo>
                    <a:pt x="1037" y="176"/>
                    <a:pt x="1037" y="176"/>
                    <a:pt x="1037" y="176"/>
                  </a:cubicBezTo>
                  <a:cubicBezTo>
                    <a:pt x="1027" y="167"/>
                    <a:pt x="1017" y="158"/>
                    <a:pt x="1007" y="149"/>
                  </a:cubicBezTo>
                  <a:moveTo>
                    <a:pt x="222" y="138"/>
                  </a:moveTo>
                  <a:cubicBezTo>
                    <a:pt x="212" y="146"/>
                    <a:pt x="202" y="155"/>
                    <a:pt x="192" y="164"/>
                  </a:cubicBezTo>
                  <a:cubicBezTo>
                    <a:pt x="199" y="172"/>
                    <a:pt x="199" y="172"/>
                    <a:pt x="199" y="172"/>
                  </a:cubicBezTo>
                  <a:cubicBezTo>
                    <a:pt x="208" y="163"/>
                    <a:pt x="219" y="154"/>
                    <a:pt x="229" y="146"/>
                  </a:cubicBezTo>
                  <a:cubicBezTo>
                    <a:pt x="222" y="138"/>
                    <a:pt x="222" y="138"/>
                    <a:pt x="222" y="138"/>
                  </a:cubicBezTo>
                  <a:moveTo>
                    <a:pt x="942" y="100"/>
                  </a:moveTo>
                  <a:cubicBezTo>
                    <a:pt x="937" y="108"/>
                    <a:pt x="937" y="108"/>
                    <a:pt x="937" y="108"/>
                  </a:cubicBezTo>
                  <a:cubicBezTo>
                    <a:pt x="948" y="115"/>
                    <a:pt x="959" y="123"/>
                    <a:pt x="970" y="131"/>
                  </a:cubicBezTo>
                  <a:cubicBezTo>
                    <a:pt x="976" y="123"/>
                    <a:pt x="976" y="123"/>
                    <a:pt x="976" y="123"/>
                  </a:cubicBezTo>
                  <a:cubicBezTo>
                    <a:pt x="965" y="115"/>
                    <a:pt x="954" y="107"/>
                    <a:pt x="942" y="100"/>
                  </a:cubicBezTo>
                  <a:moveTo>
                    <a:pt x="288" y="91"/>
                  </a:moveTo>
                  <a:cubicBezTo>
                    <a:pt x="277" y="98"/>
                    <a:pt x="265" y="105"/>
                    <a:pt x="255" y="113"/>
                  </a:cubicBezTo>
                  <a:cubicBezTo>
                    <a:pt x="260" y="121"/>
                    <a:pt x="260" y="121"/>
                    <a:pt x="260" y="121"/>
                  </a:cubicBezTo>
                  <a:cubicBezTo>
                    <a:pt x="271" y="114"/>
                    <a:pt x="282" y="106"/>
                    <a:pt x="294" y="99"/>
                  </a:cubicBezTo>
                  <a:cubicBezTo>
                    <a:pt x="288" y="91"/>
                    <a:pt x="288" y="91"/>
                    <a:pt x="288" y="91"/>
                  </a:cubicBezTo>
                  <a:moveTo>
                    <a:pt x="872" y="60"/>
                  </a:moveTo>
                  <a:cubicBezTo>
                    <a:pt x="867" y="68"/>
                    <a:pt x="867" y="68"/>
                    <a:pt x="867" y="68"/>
                  </a:cubicBezTo>
                  <a:cubicBezTo>
                    <a:pt x="879" y="74"/>
                    <a:pt x="891" y="80"/>
                    <a:pt x="903" y="87"/>
                  </a:cubicBezTo>
                  <a:cubicBezTo>
                    <a:pt x="908" y="78"/>
                    <a:pt x="908" y="78"/>
                    <a:pt x="908" y="78"/>
                  </a:cubicBezTo>
                  <a:cubicBezTo>
                    <a:pt x="896" y="72"/>
                    <a:pt x="884" y="65"/>
                    <a:pt x="872" y="60"/>
                  </a:cubicBezTo>
                  <a:moveTo>
                    <a:pt x="360" y="53"/>
                  </a:moveTo>
                  <a:cubicBezTo>
                    <a:pt x="348" y="58"/>
                    <a:pt x="336" y="64"/>
                    <a:pt x="324" y="70"/>
                  </a:cubicBezTo>
                  <a:cubicBezTo>
                    <a:pt x="328" y="79"/>
                    <a:pt x="328" y="79"/>
                    <a:pt x="328" y="79"/>
                  </a:cubicBezTo>
                  <a:cubicBezTo>
                    <a:pt x="340" y="73"/>
                    <a:pt x="352" y="67"/>
                    <a:pt x="364" y="62"/>
                  </a:cubicBezTo>
                  <a:cubicBezTo>
                    <a:pt x="360" y="53"/>
                    <a:pt x="360" y="53"/>
                    <a:pt x="360" y="53"/>
                  </a:cubicBezTo>
                  <a:moveTo>
                    <a:pt x="796" y="29"/>
                  </a:moveTo>
                  <a:cubicBezTo>
                    <a:pt x="793" y="39"/>
                    <a:pt x="793" y="39"/>
                    <a:pt x="793" y="39"/>
                  </a:cubicBezTo>
                  <a:cubicBezTo>
                    <a:pt x="806" y="43"/>
                    <a:pt x="818" y="48"/>
                    <a:pt x="831" y="52"/>
                  </a:cubicBezTo>
                  <a:cubicBezTo>
                    <a:pt x="835" y="43"/>
                    <a:pt x="835" y="43"/>
                    <a:pt x="835" y="43"/>
                  </a:cubicBezTo>
                  <a:cubicBezTo>
                    <a:pt x="822" y="38"/>
                    <a:pt x="809" y="33"/>
                    <a:pt x="796" y="29"/>
                  </a:cubicBezTo>
                  <a:moveTo>
                    <a:pt x="436" y="24"/>
                  </a:moveTo>
                  <a:cubicBezTo>
                    <a:pt x="423" y="29"/>
                    <a:pt x="410" y="33"/>
                    <a:pt x="398" y="37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13" y="42"/>
                    <a:pt x="426" y="38"/>
                    <a:pt x="439" y="34"/>
                  </a:cubicBezTo>
                  <a:cubicBezTo>
                    <a:pt x="436" y="24"/>
                    <a:pt x="436" y="24"/>
                    <a:pt x="436" y="24"/>
                  </a:cubicBezTo>
                  <a:moveTo>
                    <a:pt x="718" y="10"/>
                  </a:moveTo>
                  <a:cubicBezTo>
                    <a:pt x="716" y="19"/>
                    <a:pt x="716" y="19"/>
                    <a:pt x="716" y="19"/>
                  </a:cubicBezTo>
                  <a:cubicBezTo>
                    <a:pt x="729" y="22"/>
                    <a:pt x="742" y="24"/>
                    <a:pt x="755" y="28"/>
                  </a:cubicBezTo>
                  <a:cubicBezTo>
                    <a:pt x="757" y="18"/>
                    <a:pt x="757" y="18"/>
                    <a:pt x="757" y="18"/>
                  </a:cubicBezTo>
                  <a:cubicBezTo>
                    <a:pt x="744" y="15"/>
                    <a:pt x="731" y="12"/>
                    <a:pt x="718" y="10"/>
                  </a:cubicBezTo>
                  <a:moveTo>
                    <a:pt x="515" y="7"/>
                  </a:moveTo>
                  <a:cubicBezTo>
                    <a:pt x="502" y="9"/>
                    <a:pt x="489" y="11"/>
                    <a:pt x="475" y="14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91" y="21"/>
                    <a:pt x="504" y="19"/>
                    <a:pt x="517" y="17"/>
                  </a:cubicBezTo>
                  <a:cubicBezTo>
                    <a:pt x="515" y="7"/>
                    <a:pt x="515" y="7"/>
                    <a:pt x="515" y="7"/>
                  </a:cubicBezTo>
                  <a:moveTo>
                    <a:pt x="637" y="0"/>
                  </a:moveTo>
                  <a:cubicBezTo>
                    <a:pt x="636" y="10"/>
                    <a:pt x="636" y="10"/>
                    <a:pt x="636" y="10"/>
                  </a:cubicBezTo>
                  <a:cubicBezTo>
                    <a:pt x="644" y="11"/>
                    <a:pt x="651" y="11"/>
                    <a:pt x="658" y="12"/>
                  </a:cubicBezTo>
                  <a:cubicBezTo>
                    <a:pt x="664" y="12"/>
                    <a:pt x="670" y="13"/>
                    <a:pt x="676" y="14"/>
                  </a:cubicBezTo>
                  <a:cubicBezTo>
                    <a:pt x="677" y="4"/>
                    <a:pt x="677" y="4"/>
                    <a:pt x="677" y="4"/>
                  </a:cubicBezTo>
                  <a:cubicBezTo>
                    <a:pt x="671" y="3"/>
                    <a:pt x="665" y="2"/>
                    <a:pt x="659" y="2"/>
                  </a:cubicBezTo>
                  <a:cubicBezTo>
                    <a:pt x="652" y="1"/>
                    <a:pt x="644" y="1"/>
                    <a:pt x="637" y="0"/>
                  </a:cubicBezTo>
                  <a:moveTo>
                    <a:pt x="596" y="0"/>
                  </a:moveTo>
                  <a:cubicBezTo>
                    <a:pt x="583" y="0"/>
                    <a:pt x="569" y="1"/>
                    <a:pt x="556" y="2"/>
                  </a:cubicBezTo>
                  <a:cubicBezTo>
                    <a:pt x="557" y="12"/>
                    <a:pt x="557" y="12"/>
                    <a:pt x="557" y="12"/>
                  </a:cubicBezTo>
                  <a:cubicBezTo>
                    <a:pt x="570" y="11"/>
                    <a:pt x="583" y="10"/>
                    <a:pt x="596" y="10"/>
                  </a:cubicBezTo>
                  <a:cubicBezTo>
                    <a:pt x="596" y="0"/>
                    <a:pt x="596" y="0"/>
                    <a:pt x="5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391"/>
            <p:cNvSpPr>
              <a:spLocks noEditPoints="1"/>
            </p:cNvSpPr>
            <p:nvPr/>
          </p:nvSpPr>
          <p:spPr bwMode="auto">
            <a:xfrm>
              <a:off x="2214563" y="-452438"/>
              <a:ext cx="7762875" cy="7759700"/>
            </a:xfrm>
            <a:custGeom>
              <a:avLst/>
              <a:gdLst>
                <a:gd name="T0" fmla="*/ 1020 w 2068"/>
                <a:gd name="T1" fmla="*/ 2036 h 2067"/>
                <a:gd name="T2" fmla="*/ 1090 w 2068"/>
                <a:gd name="T3" fmla="*/ 2065 h 2067"/>
                <a:gd name="T4" fmla="*/ 810 w 2068"/>
                <a:gd name="T5" fmla="*/ 2042 h 2067"/>
                <a:gd name="T6" fmla="*/ 1291 w 2068"/>
                <a:gd name="T7" fmla="*/ 2003 h 2067"/>
                <a:gd name="T8" fmla="*/ 1291 w 2068"/>
                <a:gd name="T9" fmla="*/ 2003 h 2067"/>
                <a:gd name="T10" fmla="*/ 750 w 2068"/>
                <a:gd name="T11" fmla="*/ 1996 h 2067"/>
                <a:gd name="T12" fmla="*/ 1367 w 2068"/>
                <a:gd name="T13" fmla="*/ 2012 h 2067"/>
                <a:gd name="T14" fmla="*/ 546 w 2068"/>
                <a:gd name="T15" fmla="*/ 1944 h 2067"/>
                <a:gd name="T16" fmla="*/ 1544 w 2068"/>
                <a:gd name="T17" fmla="*/ 1898 h 2067"/>
                <a:gd name="T18" fmla="*/ 1544 w 2068"/>
                <a:gd name="T19" fmla="*/ 1898 h 2067"/>
                <a:gd name="T20" fmla="*/ 501 w 2068"/>
                <a:gd name="T21" fmla="*/ 1884 h 2067"/>
                <a:gd name="T22" fmla="*/ 1618 w 2068"/>
                <a:gd name="T23" fmla="*/ 1886 h 2067"/>
                <a:gd name="T24" fmla="*/ 318 w 2068"/>
                <a:gd name="T25" fmla="*/ 1779 h 2067"/>
                <a:gd name="T26" fmla="*/ 1758 w 2068"/>
                <a:gd name="T27" fmla="*/ 1729 h 2067"/>
                <a:gd name="T28" fmla="*/ 1758 w 2068"/>
                <a:gd name="T29" fmla="*/ 1729 h 2067"/>
                <a:gd name="T30" fmla="*/ 291 w 2068"/>
                <a:gd name="T31" fmla="*/ 1708 h 2067"/>
                <a:gd name="T32" fmla="*/ 1827 w 2068"/>
                <a:gd name="T33" fmla="*/ 1697 h 2067"/>
                <a:gd name="T34" fmla="*/ 144 w 2068"/>
                <a:gd name="T35" fmla="*/ 1558 h 2067"/>
                <a:gd name="T36" fmla="*/ 1919 w 2068"/>
                <a:gd name="T37" fmla="*/ 1508 h 2067"/>
                <a:gd name="T38" fmla="*/ 1919 w 2068"/>
                <a:gd name="T39" fmla="*/ 1508 h 2067"/>
                <a:gd name="T40" fmla="*/ 137 w 2068"/>
                <a:gd name="T41" fmla="*/ 1483 h 2067"/>
                <a:gd name="T42" fmla="*/ 1977 w 2068"/>
                <a:gd name="T43" fmla="*/ 1459 h 2067"/>
                <a:gd name="T44" fmla="*/ 35 w 2068"/>
                <a:gd name="T45" fmla="*/ 1299 h 2067"/>
                <a:gd name="T46" fmla="*/ 2014 w 2068"/>
                <a:gd name="T47" fmla="*/ 1252 h 2067"/>
                <a:gd name="T48" fmla="*/ 2014 w 2068"/>
                <a:gd name="T49" fmla="*/ 1252 h 2067"/>
                <a:gd name="T50" fmla="*/ 49 w 2068"/>
                <a:gd name="T51" fmla="*/ 1225 h 2067"/>
                <a:gd name="T52" fmla="*/ 2027 w 2068"/>
                <a:gd name="T53" fmla="*/ 1185 h 2067"/>
                <a:gd name="T54" fmla="*/ 2035 w 2068"/>
                <a:gd name="T55" fmla="*/ 1112 h 2067"/>
                <a:gd name="T56" fmla="*/ 32 w 2068"/>
                <a:gd name="T57" fmla="*/ 1089 h 2067"/>
                <a:gd name="T58" fmla="*/ 2067 w 2068"/>
                <a:gd name="T59" fmla="*/ 974 h 2067"/>
                <a:gd name="T60" fmla="*/ 2068 w 2068"/>
                <a:gd name="T61" fmla="*/ 1045 h 2067"/>
                <a:gd name="T62" fmla="*/ 4 w 2068"/>
                <a:gd name="T63" fmla="*/ 947 h 2067"/>
                <a:gd name="T64" fmla="*/ 12 w 2068"/>
                <a:gd name="T65" fmla="*/ 880 h 2067"/>
                <a:gd name="T66" fmla="*/ 2060 w 2068"/>
                <a:gd name="T67" fmla="*/ 904 h 2067"/>
                <a:gd name="T68" fmla="*/ 54 w 2068"/>
                <a:gd name="T69" fmla="*/ 817 h 2067"/>
                <a:gd name="T70" fmla="*/ 1984 w 2068"/>
                <a:gd name="T71" fmla="*/ 708 h 2067"/>
                <a:gd name="T72" fmla="*/ 91 w 2068"/>
                <a:gd name="T73" fmla="*/ 610 h 2067"/>
                <a:gd name="T74" fmla="*/ 91 w 2068"/>
                <a:gd name="T75" fmla="*/ 610 h 2067"/>
                <a:gd name="T76" fmla="*/ 1988 w 2068"/>
                <a:gd name="T77" fmla="*/ 632 h 2067"/>
                <a:gd name="T78" fmla="*/ 149 w 2068"/>
                <a:gd name="T79" fmla="*/ 560 h 2067"/>
                <a:gd name="T80" fmla="*/ 1861 w 2068"/>
                <a:gd name="T81" fmla="*/ 464 h 2067"/>
                <a:gd name="T82" fmla="*/ 241 w 2068"/>
                <a:gd name="T83" fmla="*/ 371 h 2067"/>
                <a:gd name="T84" fmla="*/ 241 w 2068"/>
                <a:gd name="T85" fmla="*/ 371 h 2067"/>
                <a:gd name="T86" fmla="*/ 1844 w 2068"/>
                <a:gd name="T87" fmla="*/ 391 h 2067"/>
                <a:gd name="T88" fmla="*/ 309 w 2068"/>
                <a:gd name="T89" fmla="*/ 339 h 2067"/>
                <a:gd name="T90" fmla="*/ 1677 w 2068"/>
                <a:gd name="T91" fmla="*/ 263 h 2067"/>
                <a:gd name="T92" fmla="*/ 449 w 2068"/>
                <a:gd name="T93" fmla="*/ 182 h 2067"/>
                <a:gd name="T94" fmla="*/ 449 w 2068"/>
                <a:gd name="T95" fmla="*/ 182 h 2067"/>
                <a:gd name="T96" fmla="*/ 1641 w 2068"/>
                <a:gd name="T97" fmla="*/ 196 h 2067"/>
                <a:gd name="T98" fmla="*/ 524 w 2068"/>
                <a:gd name="T99" fmla="*/ 170 h 2067"/>
                <a:gd name="T100" fmla="*/ 1445 w 2068"/>
                <a:gd name="T101" fmla="*/ 118 h 2067"/>
                <a:gd name="T102" fmla="*/ 700 w 2068"/>
                <a:gd name="T103" fmla="*/ 55 h 2067"/>
                <a:gd name="T104" fmla="*/ 700 w 2068"/>
                <a:gd name="T105" fmla="*/ 55 h 2067"/>
                <a:gd name="T106" fmla="*/ 1392 w 2068"/>
                <a:gd name="T107" fmla="*/ 64 h 2067"/>
                <a:gd name="T108" fmla="*/ 775 w 2068"/>
                <a:gd name="T109" fmla="*/ 64 h 2067"/>
                <a:gd name="T110" fmla="*/ 1183 w 2068"/>
                <a:gd name="T111" fmla="*/ 41 h 2067"/>
                <a:gd name="T112" fmla="*/ 976 w 2068"/>
                <a:gd name="T113" fmla="*/ 1 h 2067"/>
                <a:gd name="T114" fmla="*/ 976 w 2068"/>
                <a:gd name="T115" fmla="*/ 1 h 2067"/>
                <a:gd name="T116" fmla="*/ 1117 w 2068"/>
                <a:gd name="T117" fmla="*/ 3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8" h="2067">
                  <a:moveTo>
                    <a:pt x="952" y="2033"/>
                  </a:moveTo>
                  <a:cubicBezTo>
                    <a:pt x="949" y="2063"/>
                    <a:pt x="949" y="2063"/>
                    <a:pt x="949" y="2063"/>
                  </a:cubicBezTo>
                  <a:cubicBezTo>
                    <a:pt x="973" y="2065"/>
                    <a:pt x="997" y="2066"/>
                    <a:pt x="1020" y="2067"/>
                  </a:cubicBezTo>
                  <a:cubicBezTo>
                    <a:pt x="1020" y="2036"/>
                    <a:pt x="1020" y="2036"/>
                    <a:pt x="1020" y="2036"/>
                  </a:cubicBezTo>
                  <a:cubicBezTo>
                    <a:pt x="998" y="2036"/>
                    <a:pt x="975" y="2035"/>
                    <a:pt x="952" y="2033"/>
                  </a:cubicBezTo>
                  <a:moveTo>
                    <a:pt x="1157" y="2029"/>
                  </a:moveTo>
                  <a:cubicBezTo>
                    <a:pt x="1135" y="2032"/>
                    <a:pt x="1112" y="2034"/>
                    <a:pt x="1089" y="2035"/>
                  </a:cubicBezTo>
                  <a:cubicBezTo>
                    <a:pt x="1090" y="2065"/>
                    <a:pt x="1090" y="2065"/>
                    <a:pt x="1090" y="2065"/>
                  </a:cubicBezTo>
                  <a:cubicBezTo>
                    <a:pt x="1114" y="2064"/>
                    <a:pt x="1137" y="2062"/>
                    <a:pt x="1161" y="2059"/>
                  </a:cubicBezTo>
                  <a:cubicBezTo>
                    <a:pt x="1157" y="2029"/>
                    <a:pt x="1157" y="2029"/>
                    <a:pt x="1157" y="2029"/>
                  </a:cubicBezTo>
                  <a:moveTo>
                    <a:pt x="816" y="2013"/>
                  </a:moveTo>
                  <a:cubicBezTo>
                    <a:pt x="810" y="2042"/>
                    <a:pt x="810" y="2042"/>
                    <a:pt x="810" y="2042"/>
                  </a:cubicBezTo>
                  <a:cubicBezTo>
                    <a:pt x="833" y="2047"/>
                    <a:pt x="856" y="2052"/>
                    <a:pt x="879" y="2055"/>
                  </a:cubicBezTo>
                  <a:cubicBezTo>
                    <a:pt x="884" y="2025"/>
                    <a:pt x="884" y="2025"/>
                    <a:pt x="884" y="2025"/>
                  </a:cubicBezTo>
                  <a:cubicBezTo>
                    <a:pt x="861" y="2022"/>
                    <a:pt x="839" y="2018"/>
                    <a:pt x="816" y="2013"/>
                  </a:cubicBezTo>
                  <a:moveTo>
                    <a:pt x="1291" y="2003"/>
                  </a:moveTo>
                  <a:cubicBezTo>
                    <a:pt x="1269" y="2009"/>
                    <a:pt x="1247" y="2014"/>
                    <a:pt x="1225" y="2019"/>
                  </a:cubicBezTo>
                  <a:cubicBezTo>
                    <a:pt x="1231" y="2048"/>
                    <a:pt x="1231" y="2048"/>
                    <a:pt x="1231" y="2048"/>
                  </a:cubicBezTo>
                  <a:cubicBezTo>
                    <a:pt x="1253" y="2044"/>
                    <a:pt x="1277" y="2038"/>
                    <a:pt x="1299" y="2032"/>
                  </a:cubicBezTo>
                  <a:cubicBezTo>
                    <a:pt x="1291" y="2003"/>
                    <a:pt x="1291" y="2003"/>
                    <a:pt x="1291" y="2003"/>
                  </a:cubicBezTo>
                  <a:moveTo>
                    <a:pt x="685" y="1974"/>
                  </a:moveTo>
                  <a:cubicBezTo>
                    <a:pt x="675" y="2002"/>
                    <a:pt x="675" y="2002"/>
                    <a:pt x="675" y="2002"/>
                  </a:cubicBezTo>
                  <a:cubicBezTo>
                    <a:pt x="697" y="2010"/>
                    <a:pt x="719" y="2018"/>
                    <a:pt x="742" y="2025"/>
                  </a:cubicBezTo>
                  <a:cubicBezTo>
                    <a:pt x="750" y="1996"/>
                    <a:pt x="750" y="1996"/>
                    <a:pt x="750" y="1996"/>
                  </a:cubicBezTo>
                  <a:cubicBezTo>
                    <a:pt x="728" y="1989"/>
                    <a:pt x="706" y="1982"/>
                    <a:pt x="685" y="1974"/>
                  </a:cubicBezTo>
                  <a:moveTo>
                    <a:pt x="1421" y="1960"/>
                  </a:moveTo>
                  <a:cubicBezTo>
                    <a:pt x="1400" y="1968"/>
                    <a:pt x="1379" y="1976"/>
                    <a:pt x="1357" y="1984"/>
                  </a:cubicBezTo>
                  <a:cubicBezTo>
                    <a:pt x="1367" y="2012"/>
                    <a:pt x="1367" y="2012"/>
                    <a:pt x="1367" y="2012"/>
                  </a:cubicBezTo>
                  <a:cubicBezTo>
                    <a:pt x="1389" y="2005"/>
                    <a:pt x="1411" y="1996"/>
                    <a:pt x="1433" y="1987"/>
                  </a:cubicBezTo>
                  <a:cubicBezTo>
                    <a:pt x="1421" y="1960"/>
                    <a:pt x="1421" y="1960"/>
                    <a:pt x="1421" y="1960"/>
                  </a:cubicBezTo>
                  <a:moveTo>
                    <a:pt x="560" y="1918"/>
                  </a:moveTo>
                  <a:cubicBezTo>
                    <a:pt x="546" y="1944"/>
                    <a:pt x="546" y="1944"/>
                    <a:pt x="546" y="1944"/>
                  </a:cubicBezTo>
                  <a:cubicBezTo>
                    <a:pt x="567" y="1955"/>
                    <a:pt x="588" y="1966"/>
                    <a:pt x="609" y="1976"/>
                  </a:cubicBezTo>
                  <a:cubicBezTo>
                    <a:pt x="622" y="1948"/>
                    <a:pt x="622" y="1948"/>
                    <a:pt x="622" y="1948"/>
                  </a:cubicBezTo>
                  <a:cubicBezTo>
                    <a:pt x="601" y="1939"/>
                    <a:pt x="580" y="1929"/>
                    <a:pt x="560" y="1918"/>
                  </a:cubicBezTo>
                  <a:moveTo>
                    <a:pt x="1544" y="1898"/>
                  </a:moveTo>
                  <a:cubicBezTo>
                    <a:pt x="1524" y="1910"/>
                    <a:pt x="1504" y="1921"/>
                    <a:pt x="1483" y="1931"/>
                  </a:cubicBezTo>
                  <a:cubicBezTo>
                    <a:pt x="1497" y="1958"/>
                    <a:pt x="1497" y="1958"/>
                    <a:pt x="1497" y="1958"/>
                  </a:cubicBezTo>
                  <a:cubicBezTo>
                    <a:pt x="1518" y="1947"/>
                    <a:pt x="1539" y="1936"/>
                    <a:pt x="1559" y="1924"/>
                  </a:cubicBezTo>
                  <a:cubicBezTo>
                    <a:pt x="1544" y="1898"/>
                    <a:pt x="1544" y="1898"/>
                    <a:pt x="1544" y="1898"/>
                  </a:cubicBezTo>
                  <a:moveTo>
                    <a:pt x="444" y="1845"/>
                  </a:moveTo>
                  <a:cubicBezTo>
                    <a:pt x="427" y="1869"/>
                    <a:pt x="427" y="1869"/>
                    <a:pt x="427" y="1869"/>
                  </a:cubicBezTo>
                  <a:cubicBezTo>
                    <a:pt x="445" y="1883"/>
                    <a:pt x="465" y="1896"/>
                    <a:pt x="485" y="1909"/>
                  </a:cubicBezTo>
                  <a:cubicBezTo>
                    <a:pt x="501" y="1884"/>
                    <a:pt x="501" y="1884"/>
                    <a:pt x="501" y="1884"/>
                  </a:cubicBezTo>
                  <a:cubicBezTo>
                    <a:pt x="482" y="1871"/>
                    <a:pt x="462" y="1858"/>
                    <a:pt x="444" y="1845"/>
                  </a:cubicBezTo>
                  <a:moveTo>
                    <a:pt x="1656" y="1821"/>
                  </a:moveTo>
                  <a:cubicBezTo>
                    <a:pt x="1639" y="1835"/>
                    <a:pt x="1620" y="1849"/>
                    <a:pt x="1601" y="1861"/>
                  </a:cubicBezTo>
                  <a:cubicBezTo>
                    <a:pt x="1618" y="1886"/>
                    <a:pt x="1618" y="1886"/>
                    <a:pt x="1618" y="1886"/>
                  </a:cubicBezTo>
                  <a:cubicBezTo>
                    <a:pt x="1637" y="1873"/>
                    <a:pt x="1657" y="1859"/>
                    <a:pt x="1675" y="1845"/>
                  </a:cubicBezTo>
                  <a:cubicBezTo>
                    <a:pt x="1656" y="1821"/>
                    <a:pt x="1656" y="1821"/>
                    <a:pt x="1656" y="1821"/>
                  </a:cubicBezTo>
                  <a:moveTo>
                    <a:pt x="339" y="1757"/>
                  </a:moveTo>
                  <a:cubicBezTo>
                    <a:pt x="318" y="1779"/>
                    <a:pt x="318" y="1779"/>
                    <a:pt x="318" y="1779"/>
                  </a:cubicBezTo>
                  <a:cubicBezTo>
                    <a:pt x="335" y="1795"/>
                    <a:pt x="353" y="1811"/>
                    <a:pt x="371" y="1826"/>
                  </a:cubicBezTo>
                  <a:cubicBezTo>
                    <a:pt x="390" y="1803"/>
                    <a:pt x="390" y="1803"/>
                    <a:pt x="390" y="1803"/>
                  </a:cubicBezTo>
                  <a:cubicBezTo>
                    <a:pt x="373" y="1788"/>
                    <a:pt x="356" y="1773"/>
                    <a:pt x="339" y="1757"/>
                  </a:cubicBezTo>
                  <a:moveTo>
                    <a:pt x="1758" y="1729"/>
                  </a:moveTo>
                  <a:cubicBezTo>
                    <a:pt x="1742" y="1745"/>
                    <a:pt x="1726" y="1761"/>
                    <a:pt x="1709" y="1777"/>
                  </a:cubicBezTo>
                  <a:cubicBezTo>
                    <a:pt x="1729" y="1799"/>
                    <a:pt x="1729" y="1799"/>
                    <a:pt x="1729" y="1799"/>
                  </a:cubicBezTo>
                  <a:cubicBezTo>
                    <a:pt x="1746" y="1783"/>
                    <a:pt x="1763" y="1766"/>
                    <a:pt x="1779" y="1750"/>
                  </a:cubicBezTo>
                  <a:cubicBezTo>
                    <a:pt x="1758" y="1729"/>
                    <a:pt x="1758" y="1729"/>
                    <a:pt x="1758" y="1729"/>
                  </a:cubicBezTo>
                  <a:moveTo>
                    <a:pt x="247" y="1656"/>
                  </a:moveTo>
                  <a:cubicBezTo>
                    <a:pt x="223" y="1675"/>
                    <a:pt x="223" y="1675"/>
                    <a:pt x="223" y="1675"/>
                  </a:cubicBezTo>
                  <a:cubicBezTo>
                    <a:pt x="238" y="1693"/>
                    <a:pt x="253" y="1711"/>
                    <a:pt x="269" y="1728"/>
                  </a:cubicBezTo>
                  <a:cubicBezTo>
                    <a:pt x="291" y="1708"/>
                    <a:pt x="291" y="1708"/>
                    <a:pt x="291" y="1708"/>
                  </a:cubicBezTo>
                  <a:cubicBezTo>
                    <a:pt x="276" y="1691"/>
                    <a:pt x="261" y="1674"/>
                    <a:pt x="247" y="1656"/>
                  </a:cubicBezTo>
                  <a:moveTo>
                    <a:pt x="1846" y="1624"/>
                  </a:moveTo>
                  <a:cubicBezTo>
                    <a:pt x="1833" y="1642"/>
                    <a:pt x="1819" y="1661"/>
                    <a:pt x="1804" y="1678"/>
                  </a:cubicBezTo>
                  <a:cubicBezTo>
                    <a:pt x="1827" y="1697"/>
                    <a:pt x="1827" y="1697"/>
                    <a:pt x="1827" y="1697"/>
                  </a:cubicBezTo>
                  <a:cubicBezTo>
                    <a:pt x="1842" y="1679"/>
                    <a:pt x="1857" y="1661"/>
                    <a:pt x="1870" y="1642"/>
                  </a:cubicBezTo>
                  <a:cubicBezTo>
                    <a:pt x="1846" y="1624"/>
                    <a:pt x="1846" y="1624"/>
                    <a:pt x="1846" y="1624"/>
                  </a:cubicBezTo>
                  <a:moveTo>
                    <a:pt x="169" y="1543"/>
                  </a:moveTo>
                  <a:cubicBezTo>
                    <a:pt x="144" y="1558"/>
                    <a:pt x="144" y="1558"/>
                    <a:pt x="144" y="1558"/>
                  </a:cubicBezTo>
                  <a:cubicBezTo>
                    <a:pt x="156" y="1579"/>
                    <a:pt x="168" y="1599"/>
                    <a:pt x="182" y="1618"/>
                  </a:cubicBezTo>
                  <a:cubicBezTo>
                    <a:pt x="206" y="1601"/>
                    <a:pt x="206" y="1601"/>
                    <a:pt x="206" y="1601"/>
                  </a:cubicBezTo>
                  <a:cubicBezTo>
                    <a:pt x="194" y="1582"/>
                    <a:pt x="181" y="1563"/>
                    <a:pt x="169" y="1543"/>
                  </a:cubicBezTo>
                  <a:moveTo>
                    <a:pt x="1919" y="1508"/>
                  </a:moveTo>
                  <a:cubicBezTo>
                    <a:pt x="1908" y="1528"/>
                    <a:pt x="1897" y="1548"/>
                    <a:pt x="1884" y="1568"/>
                  </a:cubicBezTo>
                  <a:cubicBezTo>
                    <a:pt x="1910" y="1583"/>
                    <a:pt x="1910" y="1583"/>
                    <a:pt x="1910" y="1583"/>
                  </a:cubicBezTo>
                  <a:cubicBezTo>
                    <a:pt x="1922" y="1564"/>
                    <a:pt x="1934" y="1543"/>
                    <a:pt x="1945" y="1523"/>
                  </a:cubicBezTo>
                  <a:cubicBezTo>
                    <a:pt x="1919" y="1508"/>
                    <a:pt x="1919" y="1508"/>
                    <a:pt x="1919" y="1508"/>
                  </a:cubicBezTo>
                  <a:moveTo>
                    <a:pt x="108" y="1421"/>
                  </a:moveTo>
                  <a:cubicBezTo>
                    <a:pt x="80" y="1432"/>
                    <a:pt x="80" y="1432"/>
                    <a:pt x="80" y="1432"/>
                  </a:cubicBezTo>
                  <a:cubicBezTo>
                    <a:pt x="89" y="1454"/>
                    <a:pt x="99" y="1476"/>
                    <a:pt x="110" y="1496"/>
                  </a:cubicBezTo>
                  <a:cubicBezTo>
                    <a:pt x="137" y="1483"/>
                    <a:pt x="137" y="1483"/>
                    <a:pt x="137" y="1483"/>
                  </a:cubicBezTo>
                  <a:cubicBezTo>
                    <a:pt x="127" y="1463"/>
                    <a:pt x="117" y="1442"/>
                    <a:pt x="108" y="1421"/>
                  </a:cubicBezTo>
                  <a:moveTo>
                    <a:pt x="1976" y="1383"/>
                  </a:moveTo>
                  <a:cubicBezTo>
                    <a:pt x="1968" y="1405"/>
                    <a:pt x="1959" y="1426"/>
                    <a:pt x="1949" y="1447"/>
                  </a:cubicBezTo>
                  <a:cubicBezTo>
                    <a:pt x="1977" y="1459"/>
                    <a:pt x="1977" y="1459"/>
                    <a:pt x="1977" y="1459"/>
                  </a:cubicBezTo>
                  <a:cubicBezTo>
                    <a:pt x="1986" y="1438"/>
                    <a:pt x="1996" y="1416"/>
                    <a:pt x="2004" y="1394"/>
                  </a:cubicBezTo>
                  <a:cubicBezTo>
                    <a:pt x="1976" y="1383"/>
                    <a:pt x="1976" y="1383"/>
                    <a:pt x="1976" y="1383"/>
                  </a:cubicBezTo>
                  <a:moveTo>
                    <a:pt x="64" y="1291"/>
                  </a:moveTo>
                  <a:cubicBezTo>
                    <a:pt x="35" y="1299"/>
                    <a:pt x="35" y="1299"/>
                    <a:pt x="35" y="1299"/>
                  </a:cubicBezTo>
                  <a:cubicBezTo>
                    <a:pt x="41" y="1322"/>
                    <a:pt x="48" y="1344"/>
                    <a:pt x="55" y="1367"/>
                  </a:cubicBezTo>
                  <a:cubicBezTo>
                    <a:pt x="84" y="1357"/>
                    <a:pt x="84" y="1357"/>
                    <a:pt x="84" y="1357"/>
                  </a:cubicBezTo>
                  <a:cubicBezTo>
                    <a:pt x="76" y="1335"/>
                    <a:pt x="70" y="1313"/>
                    <a:pt x="64" y="1291"/>
                  </a:cubicBezTo>
                  <a:moveTo>
                    <a:pt x="2014" y="1252"/>
                  </a:moveTo>
                  <a:cubicBezTo>
                    <a:pt x="2009" y="1274"/>
                    <a:pt x="2004" y="1297"/>
                    <a:pt x="1997" y="1318"/>
                  </a:cubicBezTo>
                  <a:cubicBezTo>
                    <a:pt x="2026" y="1327"/>
                    <a:pt x="2026" y="1327"/>
                    <a:pt x="2026" y="1327"/>
                  </a:cubicBezTo>
                  <a:cubicBezTo>
                    <a:pt x="2032" y="1304"/>
                    <a:pt x="2038" y="1281"/>
                    <a:pt x="2044" y="1259"/>
                  </a:cubicBezTo>
                  <a:cubicBezTo>
                    <a:pt x="2014" y="1252"/>
                    <a:pt x="2014" y="1252"/>
                    <a:pt x="2014" y="1252"/>
                  </a:cubicBezTo>
                  <a:moveTo>
                    <a:pt x="38" y="1157"/>
                  </a:moveTo>
                  <a:cubicBezTo>
                    <a:pt x="8" y="1161"/>
                    <a:pt x="8" y="1161"/>
                    <a:pt x="8" y="1161"/>
                  </a:cubicBezTo>
                  <a:cubicBezTo>
                    <a:pt x="11" y="1184"/>
                    <a:pt x="15" y="1207"/>
                    <a:pt x="19" y="1230"/>
                  </a:cubicBezTo>
                  <a:cubicBezTo>
                    <a:pt x="49" y="1225"/>
                    <a:pt x="49" y="1225"/>
                    <a:pt x="49" y="1225"/>
                  </a:cubicBezTo>
                  <a:cubicBezTo>
                    <a:pt x="44" y="1203"/>
                    <a:pt x="41" y="1180"/>
                    <a:pt x="38" y="1157"/>
                  </a:cubicBezTo>
                  <a:moveTo>
                    <a:pt x="2035" y="1112"/>
                  </a:moveTo>
                  <a:cubicBezTo>
                    <a:pt x="2035" y="1117"/>
                    <a:pt x="2035" y="1117"/>
                    <a:pt x="2035" y="1117"/>
                  </a:cubicBezTo>
                  <a:cubicBezTo>
                    <a:pt x="2033" y="1139"/>
                    <a:pt x="2030" y="1162"/>
                    <a:pt x="2027" y="1185"/>
                  </a:cubicBezTo>
                  <a:cubicBezTo>
                    <a:pt x="2056" y="1189"/>
                    <a:pt x="2056" y="1189"/>
                    <a:pt x="2056" y="1189"/>
                  </a:cubicBezTo>
                  <a:cubicBezTo>
                    <a:pt x="2060" y="1166"/>
                    <a:pt x="2063" y="1143"/>
                    <a:pt x="2065" y="1119"/>
                  </a:cubicBezTo>
                  <a:cubicBezTo>
                    <a:pt x="2065" y="1115"/>
                    <a:pt x="2065" y="1115"/>
                    <a:pt x="2065" y="1115"/>
                  </a:cubicBezTo>
                  <a:cubicBezTo>
                    <a:pt x="2035" y="1112"/>
                    <a:pt x="2035" y="1112"/>
                    <a:pt x="2035" y="1112"/>
                  </a:cubicBezTo>
                  <a:moveTo>
                    <a:pt x="0" y="1020"/>
                  </a:moveTo>
                  <a:cubicBezTo>
                    <a:pt x="0" y="1034"/>
                    <a:pt x="0" y="1034"/>
                    <a:pt x="0" y="1034"/>
                  </a:cubicBezTo>
                  <a:cubicBezTo>
                    <a:pt x="0" y="1053"/>
                    <a:pt x="1" y="1072"/>
                    <a:pt x="2" y="1091"/>
                  </a:cubicBezTo>
                  <a:cubicBezTo>
                    <a:pt x="32" y="1089"/>
                    <a:pt x="32" y="1089"/>
                    <a:pt x="32" y="1089"/>
                  </a:cubicBezTo>
                  <a:cubicBezTo>
                    <a:pt x="31" y="1071"/>
                    <a:pt x="30" y="1053"/>
                    <a:pt x="30" y="1034"/>
                  </a:cubicBezTo>
                  <a:cubicBezTo>
                    <a:pt x="30" y="1020"/>
                    <a:pt x="30" y="1020"/>
                    <a:pt x="30" y="1020"/>
                  </a:cubicBezTo>
                  <a:cubicBezTo>
                    <a:pt x="0" y="1020"/>
                    <a:pt x="0" y="1020"/>
                    <a:pt x="0" y="1020"/>
                  </a:cubicBezTo>
                  <a:moveTo>
                    <a:pt x="2067" y="974"/>
                  </a:moveTo>
                  <a:cubicBezTo>
                    <a:pt x="2037" y="976"/>
                    <a:pt x="2037" y="976"/>
                    <a:pt x="2037" y="976"/>
                  </a:cubicBezTo>
                  <a:cubicBezTo>
                    <a:pt x="2038" y="995"/>
                    <a:pt x="2038" y="1013"/>
                    <a:pt x="2038" y="1032"/>
                  </a:cubicBezTo>
                  <a:cubicBezTo>
                    <a:pt x="2038" y="1045"/>
                    <a:pt x="2038" y="1045"/>
                    <a:pt x="2038" y="1045"/>
                  </a:cubicBezTo>
                  <a:cubicBezTo>
                    <a:pt x="2068" y="1045"/>
                    <a:pt x="2068" y="1045"/>
                    <a:pt x="2068" y="1045"/>
                  </a:cubicBezTo>
                  <a:cubicBezTo>
                    <a:pt x="2068" y="1032"/>
                    <a:pt x="2068" y="1032"/>
                    <a:pt x="2068" y="1032"/>
                  </a:cubicBezTo>
                  <a:cubicBezTo>
                    <a:pt x="2068" y="1013"/>
                    <a:pt x="2068" y="994"/>
                    <a:pt x="2067" y="974"/>
                  </a:cubicBezTo>
                  <a:moveTo>
                    <a:pt x="12" y="880"/>
                  </a:moveTo>
                  <a:cubicBezTo>
                    <a:pt x="8" y="902"/>
                    <a:pt x="6" y="925"/>
                    <a:pt x="4" y="947"/>
                  </a:cubicBezTo>
                  <a:cubicBezTo>
                    <a:pt x="19" y="951"/>
                    <a:pt x="19" y="951"/>
                    <a:pt x="19" y="951"/>
                  </a:cubicBezTo>
                  <a:cubicBezTo>
                    <a:pt x="34" y="950"/>
                    <a:pt x="34" y="950"/>
                    <a:pt x="34" y="950"/>
                  </a:cubicBezTo>
                  <a:cubicBezTo>
                    <a:pt x="36" y="928"/>
                    <a:pt x="38" y="906"/>
                    <a:pt x="42" y="884"/>
                  </a:cubicBezTo>
                  <a:cubicBezTo>
                    <a:pt x="12" y="880"/>
                    <a:pt x="12" y="880"/>
                    <a:pt x="12" y="880"/>
                  </a:cubicBezTo>
                  <a:moveTo>
                    <a:pt x="2049" y="834"/>
                  </a:moveTo>
                  <a:cubicBezTo>
                    <a:pt x="2020" y="840"/>
                    <a:pt x="2020" y="840"/>
                    <a:pt x="2020" y="840"/>
                  </a:cubicBezTo>
                  <a:cubicBezTo>
                    <a:pt x="2024" y="862"/>
                    <a:pt x="2028" y="885"/>
                    <a:pt x="2031" y="908"/>
                  </a:cubicBezTo>
                  <a:cubicBezTo>
                    <a:pt x="2060" y="904"/>
                    <a:pt x="2060" y="904"/>
                    <a:pt x="2060" y="904"/>
                  </a:cubicBezTo>
                  <a:cubicBezTo>
                    <a:pt x="2057" y="881"/>
                    <a:pt x="2054" y="857"/>
                    <a:pt x="2049" y="834"/>
                  </a:cubicBezTo>
                  <a:moveTo>
                    <a:pt x="42" y="742"/>
                  </a:moveTo>
                  <a:cubicBezTo>
                    <a:pt x="36" y="764"/>
                    <a:pt x="30" y="788"/>
                    <a:pt x="25" y="810"/>
                  </a:cubicBezTo>
                  <a:cubicBezTo>
                    <a:pt x="54" y="817"/>
                    <a:pt x="54" y="817"/>
                    <a:pt x="54" y="817"/>
                  </a:cubicBezTo>
                  <a:cubicBezTo>
                    <a:pt x="59" y="794"/>
                    <a:pt x="65" y="772"/>
                    <a:pt x="71" y="750"/>
                  </a:cubicBezTo>
                  <a:cubicBezTo>
                    <a:pt x="42" y="742"/>
                    <a:pt x="42" y="742"/>
                    <a:pt x="42" y="742"/>
                  </a:cubicBezTo>
                  <a:moveTo>
                    <a:pt x="2013" y="698"/>
                  </a:moveTo>
                  <a:cubicBezTo>
                    <a:pt x="1984" y="708"/>
                    <a:pt x="1984" y="708"/>
                    <a:pt x="1984" y="708"/>
                  </a:cubicBezTo>
                  <a:cubicBezTo>
                    <a:pt x="1992" y="730"/>
                    <a:pt x="1998" y="752"/>
                    <a:pt x="2004" y="774"/>
                  </a:cubicBezTo>
                  <a:cubicBezTo>
                    <a:pt x="2033" y="765"/>
                    <a:pt x="2033" y="765"/>
                    <a:pt x="2033" y="765"/>
                  </a:cubicBezTo>
                  <a:cubicBezTo>
                    <a:pt x="2027" y="743"/>
                    <a:pt x="2020" y="720"/>
                    <a:pt x="2013" y="698"/>
                  </a:cubicBezTo>
                  <a:moveTo>
                    <a:pt x="91" y="610"/>
                  </a:moveTo>
                  <a:cubicBezTo>
                    <a:pt x="81" y="631"/>
                    <a:pt x="72" y="653"/>
                    <a:pt x="64" y="675"/>
                  </a:cubicBezTo>
                  <a:cubicBezTo>
                    <a:pt x="93" y="685"/>
                    <a:pt x="93" y="685"/>
                    <a:pt x="93" y="685"/>
                  </a:cubicBezTo>
                  <a:cubicBezTo>
                    <a:pt x="100" y="664"/>
                    <a:pt x="109" y="643"/>
                    <a:pt x="118" y="622"/>
                  </a:cubicBezTo>
                  <a:cubicBezTo>
                    <a:pt x="91" y="610"/>
                    <a:pt x="91" y="610"/>
                    <a:pt x="91" y="610"/>
                  </a:cubicBezTo>
                  <a:moveTo>
                    <a:pt x="1958" y="569"/>
                  </a:moveTo>
                  <a:cubicBezTo>
                    <a:pt x="1931" y="582"/>
                    <a:pt x="1931" y="582"/>
                    <a:pt x="1931" y="582"/>
                  </a:cubicBezTo>
                  <a:cubicBezTo>
                    <a:pt x="1941" y="602"/>
                    <a:pt x="1951" y="623"/>
                    <a:pt x="1960" y="644"/>
                  </a:cubicBezTo>
                  <a:cubicBezTo>
                    <a:pt x="1988" y="632"/>
                    <a:pt x="1988" y="632"/>
                    <a:pt x="1988" y="632"/>
                  </a:cubicBezTo>
                  <a:cubicBezTo>
                    <a:pt x="1978" y="611"/>
                    <a:pt x="1968" y="589"/>
                    <a:pt x="1958" y="569"/>
                  </a:cubicBezTo>
                  <a:moveTo>
                    <a:pt x="158" y="485"/>
                  </a:moveTo>
                  <a:cubicBezTo>
                    <a:pt x="145" y="505"/>
                    <a:pt x="133" y="526"/>
                    <a:pt x="122" y="546"/>
                  </a:cubicBezTo>
                  <a:cubicBezTo>
                    <a:pt x="149" y="560"/>
                    <a:pt x="149" y="560"/>
                    <a:pt x="149" y="560"/>
                  </a:cubicBezTo>
                  <a:cubicBezTo>
                    <a:pt x="159" y="540"/>
                    <a:pt x="171" y="520"/>
                    <a:pt x="183" y="501"/>
                  </a:cubicBezTo>
                  <a:cubicBezTo>
                    <a:pt x="158" y="485"/>
                    <a:pt x="158" y="485"/>
                    <a:pt x="158" y="485"/>
                  </a:cubicBezTo>
                  <a:moveTo>
                    <a:pt x="1886" y="447"/>
                  </a:moveTo>
                  <a:cubicBezTo>
                    <a:pt x="1861" y="464"/>
                    <a:pt x="1861" y="464"/>
                    <a:pt x="1861" y="464"/>
                  </a:cubicBezTo>
                  <a:cubicBezTo>
                    <a:pt x="1874" y="483"/>
                    <a:pt x="1886" y="502"/>
                    <a:pt x="1898" y="522"/>
                  </a:cubicBezTo>
                  <a:cubicBezTo>
                    <a:pt x="1924" y="507"/>
                    <a:pt x="1924" y="507"/>
                    <a:pt x="1924" y="507"/>
                  </a:cubicBezTo>
                  <a:cubicBezTo>
                    <a:pt x="1912" y="487"/>
                    <a:pt x="1899" y="467"/>
                    <a:pt x="1886" y="447"/>
                  </a:cubicBezTo>
                  <a:moveTo>
                    <a:pt x="241" y="371"/>
                  </a:moveTo>
                  <a:cubicBezTo>
                    <a:pt x="226" y="389"/>
                    <a:pt x="211" y="408"/>
                    <a:pt x="197" y="427"/>
                  </a:cubicBezTo>
                  <a:cubicBezTo>
                    <a:pt x="221" y="444"/>
                    <a:pt x="221" y="444"/>
                    <a:pt x="221" y="444"/>
                  </a:cubicBezTo>
                  <a:cubicBezTo>
                    <a:pt x="235" y="426"/>
                    <a:pt x="249" y="408"/>
                    <a:pt x="264" y="390"/>
                  </a:cubicBezTo>
                  <a:cubicBezTo>
                    <a:pt x="241" y="371"/>
                    <a:pt x="241" y="371"/>
                    <a:pt x="241" y="371"/>
                  </a:cubicBezTo>
                  <a:moveTo>
                    <a:pt x="1798" y="337"/>
                  </a:moveTo>
                  <a:cubicBezTo>
                    <a:pt x="1776" y="357"/>
                    <a:pt x="1776" y="357"/>
                    <a:pt x="1776" y="357"/>
                  </a:cubicBezTo>
                  <a:cubicBezTo>
                    <a:pt x="1791" y="374"/>
                    <a:pt x="1806" y="392"/>
                    <a:pt x="1820" y="410"/>
                  </a:cubicBezTo>
                  <a:cubicBezTo>
                    <a:pt x="1844" y="391"/>
                    <a:pt x="1844" y="391"/>
                    <a:pt x="1844" y="391"/>
                  </a:cubicBezTo>
                  <a:cubicBezTo>
                    <a:pt x="1829" y="372"/>
                    <a:pt x="1814" y="354"/>
                    <a:pt x="1798" y="337"/>
                  </a:cubicBezTo>
                  <a:moveTo>
                    <a:pt x="338" y="269"/>
                  </a:moveTo>
                  <a:cubicBezTo>
                    <a:pt x="321" y="285"/>
                    <a:pt x="304" y="302"/>
                    <a:pt x="288" y="318"/>
                  </a:cubicBezTo>
                  <a:cubicBezTo>
                    <a:pt x="309" y="339"/>
                    <a:pt x="309" y="339"/>
                    <a:pt x="309" y="339"/>
                  </a:cubicBezTo>
                  <a:cubicBezTo>
                    <a:pt x="325" y="323"/>
                    <a:pt x="342" y="307"/>
                    <a:pt x="358" y="292"/>
                  </a:cubicBezTo>
                  <a:cubicBezTo>
                    <a:pt x="338" y="269"/>
                    <a:pt x="338" y="269"/>
                    <a:pt x="338" y="269"/>
                  </a:cubicBezTo>
                  <a:moveTo>
                    <a:pt x="1696" y="240"/>
                  </a:moveTo>
                  <a:cubicBezTo>
                    <a:pt x="1677" y="263"/>
                    <a:pt x="1677" y="263"/>
                    <a:pt x="1677" y="263"/>
                  </a:cubicBezTo>
                  <a:cubicBezTo>
                    <a:pt x="1694" y="277"/>
                    <a:pt x="1712" y="292"/>
                    <a:pt x="1728" y="308"/>
                  </a:cubicBezTo>
                  <a:cubicBezTo>
                    <a:pt x="1749" y="286"/>
                    <a:pt x="1749" y="286"/>
                    <a:pt x="1749" y="286"/>
                  </a:cubicBezTo>
                  <a:cubicBezTo>
                    <a:pt x="1732" y="270"/>
                    <a:pt x="1714" y="255"/>
                    <a:pt x="1696" y="240"/>
                  </a:cubicBezTo>
                  <a:moveTo>
                    <a:pt x="449" y="182"/>
                  </a:moveTo>
                  <a:cubicBezTo>
                    <a:pt x="429" y="195"/>
                    <a:pt x="410" y="209"/>
                    <a:pt x="392" y="224"/>
                  </a:cubicBezTo>
                  <a:cubicBezTo>
                    <a:pt x="411" y="247"/>
                    <a:pt x="411" y="247"/>
                    <a:pt x="411" y="247"/>
                  </a:cubicBezTo>
                  <a:cubicBezTo>
                    <a:pt x="428" y="233"/>
                    <a:pt x="447" y="220"/>
                    <a:pt x="466" y="207"/>
                  </a:cubicBezTo>
                  <a:cubicBezTo>
                    <a:pt x="449" y="182"/>
                    <a:pt x="449" y="182"/>
                    <a:pt x="449" y="182"/>
                  </a:cubicBezTo>
                  <a:moveTo>
                    <a:pt x="1582" y="157"/>
                  </a:moveTo>
                  <a:cubicBezTo>
                    <a:pt x="1566" y="182"/>
                    <a:pt x="1566" y="182"/>
                    <a:pt x="1566" y="182"/>
                  </a:cubicBezTo>
                  <a:cubicBezTo>
                    <a:pt x="1585" y="194"/>
                    <a:pt x="1604" y="207"/>
                    <a:pt x="1623" y="221"/>
                  </a:cubicBezTo>
                  <a:cubicBezTo>
                    <a:pt x="1641" y="196"/>
                    <a:pt x="1641" y="196"/>
                    <a:pt x="1641" y="196"/>
                  </a:cubicBezTo>
                  <a:cubicBezTo>
                    <a:pt x="1621" y="182"/>
                    <a:pt x="1602" y="169"/>
                    <a:pt x="1582" y="157"/>
                  </a:cubicBezTo>
                  <a:moveTo>
                    <a:pt x="570" y="110"/>
                  </a:moveTo>
                  <a:cubicBezTo>
                    <a:pt x="549" y="121"/>
                    <a:pt x="528" y="132"/>
                    <a:pt x="508" y="144"/>
                  </a:cubicBezTo>
                  <a:cubicBezTo>
                    <a:pt x="524" y="170"/>
                    <a:pt x="524" y="170"/>
                    <a:pt x="524" y="170"/>
                  </a:cubicBezTo>
                  <a:cubicBezTo>
                    <a:pt x="543" y="158"/>
                    <a:pt x="563" y="147"/>
                    <a:pt x="583" y="137"/>
                  </a:cubicBezTo>
                  <a:cubicBezTo>
                    <a:pt x="570" y="110"/>
                    <a:pt x="570" y="110"/>
                    <a:pt x="570" y="110"/>
                  </a:cubicBezTo>
                  <a:moveTo>
                    <a:pt x="1457" y="90"/>
                  </a:moveTo>
                  <a:cubicBezTo>
                    <a:pt x="1445" y="118"/>
                    <a:pt x="1445" y="118"/>
                    <a:pt x="1445" y="118"/>
                  </a:cubicBezTo>
                  <a:cubicBezTo>
                    <a:pt x="1466" y="127"/>
                    <a:pt x="1487" y="137"/>
                    <a:pt x="1507" y="148"/>
                  </a:cubicBezTo>
                  <a:cubicBezTo>
                    <a:pt x="1521" y="121"/>
                    <a:pt x="1521" y="121"/>
                    <a:pt x="1521" y="121"/>
                  </a:cubicBezTo>
                  <a:cubicBezTo>
                    <a:pt x="1500" y="110"/>
                    <a:pt x="1479" y="100"/>
                    <a:pt x="1457" y="90"/>
                  </a:cubicBezTo>
                  <a:moveTo>
                    <a:pt x="700" y="55"/>
                  </a:moveTo>
                  <a:cubicBezTo>
                    <a:pt x="678" y="63"/>
                    <a:pt x="656" y="72"/>
                    <a:pt x="634" y="80"/>
                  </a:cubicBezTo>
                  <a:cubicBezTo>
                    <a:pt x="646" y="108"/>
                    <a:pt x="646" y="108"/>
                    <a:pt x="646" y="108"/>
                  </a:cubicBezTo>
                  <a:cubicBezTo>
                    <a:pt x="667" y="99"/>
                    <a:pt x="688" y="91"/>
                    <a:pt x="710" y="84"/>
                  </a:cubicBezTo>
                  <a:cubicBezTo>
                    <a:pt x="700" y="55"/>
                    <a:pt x="700" y="55"/>
                    <a:pt x="700" y="55"/>
                  </a:cubicBezTo>
                  <a:moveTo>
                    <a:pt x="1325" y="42"/>
                  </a:moveTo>
                  <a:cubicBezTo>
                    <a:pt x="1317" y="70"/>
                    <a:pt x="1317" y="70"/>
                    <a:pt x="1317" y="70"/>
                  </a:cubicBezTo>
                  <a:cubicBezTo>
                    <a:pt x="1339" y="77"/>
                    <a:pt x="1361" y="84"/>
                    <a:pt x="1382" y="92"/>
                  </a:cubicBezTo>
                  <a:cubicBezTo>
                    <a:pt x="1392" y="64"/>
                    <a:pt x="1392" y="64"/>
                    <a:pt x="1392" y="64"/>
                  </a:cubicBezTo>
                  <a:cubicBezTo>
                    <a:pt x="1370" y="56"/>
                    <a:pt x="1348" y="48"/>
                    <a:pt x="1325" y="42"/>
                  </a:cubicBezTo>
                  <a:moveTo>
                    <a:pt x="836" y="19"/>
                  </a:moveTo>
                  <a:cubicBezTo>
                    <a:pt x="813" y="23"/>
                    <a:pt x="790" y="29"/>
                    <a:pt x="767" y="35"/>
                  </a:cubicBezTo>
                  <a:cubicBezTo>
                    <a:pt x="775" y="64"/>
                    <a:pt x="775" y="64"/>
                    <a:pt x="775" y="64"/>
                  </a:cubicBezTo>
                  <a:cubicBezTo>
                    <a:pt x="797" y="58"/>
                    <a:pt x="820" y="53"/>
                    <a:pt x="842" y="49"/>
                  </a:cubicBezTo>
                  <a:cubicBezTo>
                    <a:pt x="836" y="19"/>
                    <a:pt x="836" y="19"/>
                    <a:pt x="836" y="19"/>
                  </a:cubicBezTo>
                  <a:moveTo>
                    <a:pt x="1187" y="12"/>
                  </a:moveTo>
                  <a:cubicBezTo>
                    <a:pt x="1183" y="41"/>
                    <a:pt x="1183" y="41"/>
                    <a:pt x="1183" y="41"/>
                  </a:cubicBezTo>
                  <a:cubicBezTo>
                    <a:pt x="1205" y="44"/>
                    <a:pt x="1228" y="49"/>
                    <a:pt x="1250" y="54"/>
                  </a:cubicBezTo>
                  <a:cubicBezTo>
                    <a:pt x="1257" y="24"/>
                    <a:pt x="1257" y="24"/>
                    <a:pt x="1257" y="24"/>
                  </a:cubicBezTo>
                  <a:cubicBezTo>
                    <a:pt x="1234" y="19"/>
                    <a:pt x="1210" y="15"/>
                    <a:pt x="1187" y="12"/>
                  </a:cubicBezTo>
                  <a:moveTo>
                    <a:pt x="976" y="1"/>
                  </a:moveTo>
                  <a:cubicBezTo>
                    <a:pt x="953" y="3"/>
                    <a:pt x="929" y="5"/>
                    <a:pt x="906" y="8"/>
                  </a:cubicBezTo>
                  <a:cubicBezTo>
                    <a:pt x="909" y="38"/>
                    <a:pt x="909" y="38"/>
                    <a:pt x="909" y="38"/>
                  </a:cubicBezTo>
                  <a:cubicBezTo>
                    <a:pt x="932" y="35"/>
                    <a:pt x="955" y="33"/>
                    <a:pt x="978" y="32"/>
                  </a:cubicBezTo>
                  <a:cubicBezTo>
                    <a:pt x="976" y="1"/>
                    <a:pt x="976" y="1"/>
                    <a:pt x="976" y="1"/>
                  </a:cubicBezTo>
                  <a:moveTo>
                    <a:pt x="1047" y="0"/>
                  </a:moveTo>
                  <a:cubicBezTo>
                    <a:pt x="1046" y="30"/>
                    <a:pt x="1046" y="30"/>
                    <a:pt x="1046" y="30"/>
                  </a:cubicBezTo>
                  <a:cubicBezTo>
                    <a:pt x="1069" y="30"/>
                    <a:pt x="1092" y="31"/>
                    <a:pt x="1115" y="33"/>
                  </a:cubicBezTo>
                  <a:cubicBezTo>
                    <a:pt x="1117" y="3"/>
                    <a:pt x="1117" y="3"/>
                    <a:pt x="1117" y="3"/>
                  </a:cubicBezTo>
                  <a:cubicBezTo>
                    <a:pt x="1094" y="1"/>
                    <a:pt x="1070" y="0"/>
                    <a:pt x="10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392"/>
            <p:cNvSpPr>
              <a:spLocks noEditPoints="1"/>
            </p:cNvSpPr>
            <p:nvPr/>
          </p:nvSpPr>
          <p:spPr bwMode="auto">
            <a:xfrm>
              <a:off x="4102100" y="1431925"/>
              <a:ext cx="3990975" cy="3986213"/>
            </a:xfrm>
            <a:custGeom>
              <a:avLst/>
              <a:gdLst>
                <a:gd name="T0" fmla="*/ 589 w 1063"/>
                <a:gd name="T1" fmla="*/ 1059 h 1062"/>
                <a:gd name="T2" fmla="*/ 487 w 1063"/>
                <a:gd name="T3" fmla="*/ 1060 h 1062"/>
                <a:gd name="T4" fmla="*/ 469 w 1063"/>
                <a:gd name="T5" fmla="*/ 1049 h 1062"/>
                <a:gd name="T6" fmla="*/ 669 w 1063"/>
                <a:gd name="T7" fmla="*/ 1044 h 1062"/>
                <a:gd name="T8" fmla="*/ 427 w 1063"/>
                <a:gd name="T9" fmla="*/ 1052 h 1062"/>
                <a:gd name="T10" fmla="*/ 705 w 1063"/>
                <a:gd name="T11" fmla="*/ 1023 h 1062"/>
                <a:gd name="T12" fmla="*/ 315 w 1063"/>
                <a:gd name="T13" fmla="*/ 1006 h 1062"/>
                <a:gd name="T14" fmla="*/ 315 w 1063"/>
                <a:gd name="T15" fmla="*/ 1006 h 1062"/>
                <a:gd name="T16" fmla="*/ 817 w 1063"/>
                <a:gd name="T17" fmla="*/ 979 h 1062"/>
                <a:gd name="T18" fmla="*/ 275 w 1063"/>
                <a:gd name="T19" fmla="*/ 997 h 1062"/>
                <a:gd name="T20" fmla="*/ 845 w 1063"/>
                <a:gd name="T21" fmla="*/ 948 h 1062"/>
                <a:gd name="T22" fmla="*/ 182 w 1063"/>
                <a:gd name="T23" fmla="*/ 918 h 1062"/>
                <a:gd name="T24" fmla="*/ 182 w 1063"/>
                <a:gd name="T25" fmla="*/ 918 h 1062"/>
                <a:gd name="T26" fmla="*/ 939 w 1063"/>
                <a:gd name="T27" fmla="*/ 872 h 1062"/>
                <a:gd name="T28" fmla="*/ 147 w 1063"/>
                <a:gd name="T29" fmla="*/ 898 h 1062"/>
                <a:gd name="T30" fmla="*/ 956 w 1063"/>
                <a:gd name="T31" fmla="*/ 834 h 1062"/>
                <a:gd name="T32" fmla="*/ 82 w 1063"/>
                <a:gd name="T33" fmla="*/ 795 h 1062"/>
                <a:gd name="T34" fmla="*/ 82 w 1063"/>
                <a:gd name="T35" fmla="*/ 795 h 1062"/>
                <a:gd name="T36" fmla="*/ 1023 w 1063"/>
                <a:gd name="T37" fmla="*/ 733 h 1062"/>
                <a:gd name="T38" fmla="*/ 54 w 1063"/>
                <a:gd name="T39" fmla="*/ 764 h 1062"/>
                <a:gd name="T40" fmla="*/ 1028 w 1063"/>
                <a:gd name="T41" fmla="*/ 692 h 1062"/>
                <a:gd name="T42" fmla="*/ 23 w 1063"/>
                <a:gd name="T43" fmla="*/ 648 h 1062"/>
                <a:gd name="T44" fmla="*/ 23 w 1063"/>
                <a:gd name="T45" fmla="*/ 648 h 1062"/>
                <a:gd name="T46" fmla="*/ 1056 w 1063"/>
                <a:gd name="T47" fmla="*/ 616 h 1062"/>
                <a:gd name="T48" fmla="*/ 11 w 1063"/>
                <a:gd name="T49" fmla="*/ 569 h 1062"/>
                <a:gd name="T50" fmla="*/ 11 w 1063"/>
                <a:gd name="T51" fmla="*/ 569 h 1062"/>
                <a:gd name="T52" fmla="*/ 1053 w 1063"/>
                <a:gd name="T53" fmla="*/ 533 h 1062"/>
                <a:gd name="T54" fmla="*/ 2 w 1063"/>
                <a:gd name="T55" fmla="*/ 488 h 1062"/>
                <a:gd name="T56" fmla="*/ 2 w 1063"/>
                <a:gd name="T57" fmla="*/ 488 h 1062"/>
                <a:gd name="T58" fmla="*/ 1057 w 1063"/>
                <a:gd name="T59" fmla="*/ 452 h 1062"/>
                <a:gd name="T60" fmla="*/ 17 w 1063"/>
                <a:gd name="T61" fmla="*/ 449 h 1062"/>
                <a:gd name="T62" fmla="*/ 1016 w 1063"/>
                <a:gd name="T63" fmla="*/ 338 h 1062"/>
                <a:gd name="T64" fmla="*/ 39 w 1063"/>
                <a:gd name="T65" fmla="*/ 331 h 1062"/>
                <a:gd name="T66" fmla="*/ 39 w 1063"/>
                <a:gd name="T67" fmla="*/ 331 h 1062"/>
                <a:gd name="T68" fmla="*/ 1008 w 1063"/>
                <a:gd name="T69" fmla="*/ 297 h 1062"/>
                <a:gd name="T70" fmla="*/ 65 w 1063"/>
                <a:gd name="T71" fmla="*/ 298 h 1062"/>
                <a:gd name="T72" fmla="*/ 935 w 1063"/>
                <a:gd name="T73" fmla="*/ 201 h 1062"/>
                <a:gd name="T74" fmla="*/ 123 w 1063"/>
                <a:gd name="T75" fmla="*/ 192 h 1062"/>
                <a:gd name="T76" fmla="*/ 123 w 1063"/>
                <a:gd name="T77" fmla="*/ 192 h 1062"/>
                <a:gd name="T78" fmla="*/ 916 w 1063"/>
                <a:gd name="T79" fmla="*/ 164 h 1062"/>
                <a:gd name="T80" fmla="*/ 157 w 1063"/>
                <a:gd name="T81" fmla="*/ 168 h 1062"/>
                <a:gd name="T82" fmla="*/ 816 w 1063"/>
                <a:gd name="T83" fmla="*/ 95 h 1062"/>
                <a:gd name="T84" fmla="*/ 244 w 1063"/>
                <a:gd name="T85" fmla="*/ 85 h 1062"/>
                <a:gd name="T86" fmla="*/ 244 w 1063"/>
                <a:gd name="T87" fmla="*/ 85 h 1062"/>
                <a:gd name="T88" fmla="*/ 787 w 1063"/>
                <a:gd name="T89" fmla="*/ 65 h 1062"/>
                <a:gd name="T90" fmla="*/ 284 w 1063"/>
                <a:gd name="T91" fmla="*/ 73 h 1062"/>
                <a:gd name="T92" fmla="*/ 671 w 1063"/>
                <a:gd name="T93" fmla="*/ 30 h 1062"/>
                <a:gd name="T94" fmla="*/ 393 w 1063"/>
                <a:gd name="T95" fmla="*/ 19 h 1062"/>
                <a:gd name="T96" fmla="*/ 393 w 1063"/>
                <a:gd name="T97" fmla="*/ 19 h 1062"/>
                <a:gd name="T98" fmla="*/ 634 w 1063"/>
                <a:gd name="T99" fmla="*/ 10 h 1062"/>
                <a:gd name="T100" fmla="*/ 434 w 1063"/>
                <a:gd name="T101" fmla="*/ 19 h 1062"/>
                <a:gd name="T102" fmla="*/ 513 w 1063"/>
                <a:gd name="T103" fmla="*/ 1 h 1062"/>
                <a:gd name="T104" fmla="*/ 553 w 1063"/>
                <a:gd name="T105" fmla="*/ 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3" h="1062">
                  <a:moveTo>
                    <a:pt x="588" y="1049"/>
                  </a:moveTo>
                  <a:cubicBezTo>
                    <a:pt x="575" y="1051"/>
                    <a:pt x="562" y="1052"/>
                    <a:pt x="548" y="1052"/>
                  </a:cubicBezTo>
                  <a:cubicBezTo>
                    <a:pt x="549" y="1062"/>
                    <a:pt x="549" y="1062"/>
                    <a:pt x="549" y="1062"/>
                  </a:cubicBezTo>
                  <a:cubicBezTo>
                    <a:pt x="562" y="1062"/>
                    <a:pt x="576" y="1061"/>
                    <a:pt x="589" y="1059"/>
                  </a:cubicBezTo>
                  <a:cubicBezTo>
                    <a:pt x="588" y="1049"/>
                    <a:pt x="588" y="1049"/>
                    <a:pt x="588" y="1049"/>
                  </a:cubicBezTo>
                  <a:moveTo>
                    <a:pt x="469" y="1049"/>
                  </a:moveTo>
                  <a:cubicBezTo>
                    <a:pt x="467" y="1059"/>
                    <a:pt x="467" y="1059"/>
                    <a:pt x="467" y="1059"/>
                  </a:cubicBezTo>
                  <a:cubicBezTo>
                    <a:pt x="474" y="1059"/>
                    <a:pt x="481" y="1060"/>
                    <a:pt x="487" y="1060"/>
                  </a:cubicBezTo>
                  <a:cubicBezTo>
                    <a:pt x="494" y="1061"/>
                    <a:pt x="501" y="1062"/>
                    <a:pt x="508" y="1062"/>
                  </a:cubicBezTo>
                  <a:cubicBezTo>
                    <a:pt x="509" y="1052"/>
                    <a:pt x="509" y="1052"/>
                    <a:pt x="509" y="1052"/>
                  </a:cubicBezTo>
                  <a:cubicBezTo>
                    <a:pt x="502" y="1052"/>
                    <a:pt x="495" y="1051"/>
                    <a:pt x="488" y="1051"/>
                  </a:cubicBezTo>
                  <a:cubicBezTo>
                    <a:pt x="482" y="1050"/>
                    <a:pt x="475" y="1049"/>
                    <a:pt x="469" y="1049"/>
                  </a:cubicBezTo>
                  <a:moveTo>
                    <a:pt x="667" y="1035"/>
                  </a:moveTo>
                  <a:cubicBezTo>
                    <a:pt x="654" y="1038"/>
                    <a:pt x="641" y="1041"/>
                    <a:pt x="628" y="1044"/>
                  </a:cubicBezTo>
                  <a:cubicBezTo>
                    <a:pt x="629" y="1053"/>
                    <a:pt x="629" y="1053"/>
                    <a:pt x="629" y="1053"/>
                  </a:cubicBezTo>
                  <a:cubicBezTo>
                    <a:pt x="643" y="1051"/>
                    <a:pt x="656" y="1048"/>
                    <a:pt x="669" y="1044"/>
                  </a:cubicBezTo>
                  <a:cubicBezTo>
                    <a:pt x="667" y="1035"/>
                    <a:pt x="667" y="1035"/>
                    <a:pt x="667" y="1035"/>
                  </a:cubicBezTo>
                  <a:moveTo>
                    <a:pt x="390" y="1033"/>
                  </a:moveTo>
                  <a:cubicBezTo>
                    <a:pt x="388" y="1043"/>
                    <a:pt x="388" y="1043"/>
                    <a:pt x="388" y="1043"/>
                  </a:cubicBezTo>
                  <a:cubicBezTo>
                    <a:pt x="401" y="1047"/>
                    <a:pt x="414" y="1050"/>
                    <a:pt x="427" y="1052"/>
                  </a:cubicBezTo>
                  <a:cubicBezTo>
                    <a:pt x="429" y="1042"/>
                    <a:pt x="429" y="1042"/>
                    <a:pt x="429" y="1042"/>
                  </a:cubicBezTo>
                  <a:cubicBezTo>
                    <a:pt x="416" y="1040"/>
                    <a:pt x="403" y="1037"/>
                    <a:pt x="390" y="1033"/>
                  </a:cubicBezTo>
                  <a:moveTo>
                    <a:pt x="742" y="1008"/>
                  </a:moveTo>
                  <a:cubicBezTo>
                    <a:pt x="730" y="1013"/>
                    <a:pt x="717" y="1019"/>
                    <a:pt x="705" y="1023"/>
                  </a:cubicBezTo>
                  <a:cubicBezTo>
                    <a:pt x="708" y="1032"/>
                    <a:pt x="708" y="1032"/>
                    <a:pt x="708" y="1032"/>
                  </a:cubicBezTo>
                  <a:cubicBezTo>
                    <a:pt x="721" y="1028"/>
                    <a:pt x="734" y="1023"/>
                    <a:pt x="746" y="1018"/>
                  </a:cubicBezTo>
                  <a:cubicBezTo>
                    <a:pt x="742" y="1008"/>
                    <a:pt x="742" y="1008"/>
                    <a:pt x="742" y="1008"/>
                  </a:cubicBezTo>
                  <a:moveTo>
                    <a:pt x="315" y="1006"/>
                  </a:moveTo>
                  <a:cubicBezTo>
                    <a:pt x="311" y="1015"/>
                    <a:pt x="311" y="1015"/>
                    <a:pt x="311" y="1015"/>
                  </a:cubicBezTo>
                  <a:cubicBezTo>
                    <a:pt x="324" y="1021"/>
                    <a:pt x="336" y="1026"/>
                    <a:pt x="349" y="1030"/>
                  </a:cubicBezTo>
                  <a:cubicBezTo>
                    <a:pt x="352" y="1021"/>
                    <a:pt x="352" y="1021"/>
                    <a:pt x="352" y="1021"/>
                  </a:cubicBezTo>
                  <a:cubicBezTo>
                    <a:pt x="340" y="1017"/>
                    <a:pt x="328" y="1011"/>
                    <a:pt x="315" y="1006"/>
                  </a:cubicBezTo>
                  <a:moveTo>
                    <a:pt x="812" y="971"/>
                  </a:moveTo>
                  <a:cubicBezTo>
                    <a:pt x="801" y="978"/>
                    <a:pt x="789" y="984"/>
                    <a:pt x="778" y="991"/>
                  </a:cubicBezTo>
                  <a:cubicBezTo>
                    <a:pt x="782" y="999"/>
                    <a:pt x="782" y="999"/>
                    <a:pt x="782" y="999"/>
                  </a:cubicBezTo>
                  <a:cubicBezTo>
                    <a:pt x="794" y="993"/>
                    <a:pt x="806" y="986"/>
                    <a:pt x="817" y="979"/>
                  </a:cubicBezTo>
                  <a:cubicBezTo>
                    <a:pt x="812" y="971"/>
                    <a:pt x="812" y="971"/>
                    <a:pt x="812" y="971"/>
                  </a:cubicBezTo>
                  <a:moveTo>
                    <a:pt x="245" y="967"/>
                  </a:moveTo>
                  <a:cubicBezTo>
                    <a:pt x="240" y="976"/>
                    <a:pt x="240" y="976"/>
                    <a:pt x="240" y="976"/>
                  </a:cubicBezTo>
                  <a:cubicBezTo>
                    <a:pt x="251" y="983"/>
                    <a:pt x="263" y="990"/>
                    <a:pt x="275" y="997"/>
                  </a:cubicBezTo>
                  <a:cubicBezTo>
                    <a:pt x="280" y="988"/>
                    <a:pt x="280" y="988"/>
                    <a:pt x="280" y="988"/>
                  </a:cubicBezTo>
                  <a:cubicBezTo>
                    <a:pt x="268" y="982"/>
                    <a:pt x="257" y="975"/>
                    <a:pt x="245" y="967"/>
                  </a:cubicBezTo>
                  <a:moveTo>
                    <a:pt x="876" y="923"/>
                  </a:moveTo>
                  <a:cubicBezTo>
                    <a:pt x="866" y="931"/>
                    <a:pt x="855" y="940"/>
                    <a:pt x="845" y="948"/>
                  </a:cubicBezTo>
                  <a:cubicBezTo>
                    <a:pt x="851" y="956"/>
                    <a:pt x="851" y="956"/>
                    <a:pt x="851" y="956"/>
                  </a:cubicBezTo>
                  <a:cubicBezTo>
                    <a:pt x="862" y="948"/>
                    <a:pt x="872" y="939"/>
                    <a:pt x="883" y="930"/>
                  </a:cubicBezTo>
                  <a:cubicBezTo>
                    <a:pt x="876" y="923"/>
                    <a:pt x="876" y="923"/>
                    <a:pt x="876" y="923"/>
                  </a:cubicBezTo>
                  <a:moveTo>
                    <a:pt x="182" y="918"/>
                  </a:moveTo>
                  <a:cubicBezTo>
                    <a:pt x="176" y="926"/>
                    <a:pt x="176" y="926"/>
                    <a:pt x="176" y="926"/>
                  </a:cubicBezTo>
                  <a:cubicBezTo>
                    <a:pt x="186" y="935"/>
                    <a:pt x="196" y="944"/>
                    <a:pt x="207" y="952"/>
                  </a:cubicBezTo>
                  <a:cubicBezTo>
                    <a:pt x="213" y="944"/>
                    <a:pt x="213" y="944"/>
                    <a:pt x="213" y="944"/>
                  </a:cubicBezTo>
                  <a:cubicBezTo>
                    <a:pt x="203" y="936"/>
                    <a:pt x="192" y="927"/>
                    <a:pt x="182" y="918"/>
                  </a:cubicBezTo>
                  <a:moveTo>
                    <a:pt x="931" y="866"/>
                  </a:moveTo>
                  <a:cubicBezTo>
                    <a:pt x="923" y="876"/>
                    <a:pt x="914" y="886"/>
                    <a:pt x="905" y="895"/>
                  </a:cubicBezTo>
                  <a:cubicBezTo>
                    <a:pt x="912" y="902"/>
                    <a:pt x="912" y="902"/>
                    <a:pt x="912" y="902"/>
                  </a:cubicBezTo>
                  <a:cubicBezTo>
                    <a:pt x="921" y="892"/>
                    <a:pt x="931" y="882"/>
                    <a:pt x="939" y="872"/>
                  </a:cubicBezTo>
                  <a:cubicBezTo>
                    <a:pt x="931" y="866"/>
                    <a:pt x="931" y="866"/>
                    <a:pt x="931" y="866"/>
                  </a:cubicBezTo>
                  <a:moveTo>
                    <a:pt x="127" y="861"/>
                  </a:moveTo>
                  <a:cubicBezTo>
                    <a:pt x="120" y="867"/>
                    <a:pt x="120" y="867"/>
                    <a:pt x="120" y="867"/>
                  </a:cubicBezTo>
                  <a:cubicBezTo>
                    <a:pt x="128" y="878"/>
                    <a:pt x="137" y="888"/>
                    <a:pt x="147" y="898"/>
                  </a:cubicBezTo>
                  <a:cubicBezTo>
                    <a:pt x="154" y="891"/>
                    <a:pt x="154" y="891"/>
                    <a:pt x="154" y="891"/>
                  </a:cubicBezTo>
                  <a:cubicBezTo>
                    <a:pt x="145" y="881"/>
                    <a:pt x="136" y="871"/>
                    <a:pt x="127" y="861"/>
                  </a:cubicBezTo>
                  <a:moveTo>
                    <a:pt x="978" y="801"/>
                  </a:moveTo>
                  <a:cubicBezTo>
                    <a:pt x="971" y="812"/>
                    <a:pt x="964" y="823"/>
                    <a:pt x="956" y="834"/>
                  </a:cubicBezTo>
                  <a:cubicBezTo>
                    <a:pt x="964" y="840"/>
                    <a:pt x="964" y="840"/>
                    <a:pt x="964" y="840"/>
                  </a:cubicBezTo>
                  <a:cubicBezTo>
                    <a:pt x="972" y="828"/>
                    <a:pt x="979" y="817"/>
                    <a:pt x="986" y="806"/>
                  </a:cubicBezTo>
                  <a:cubicBezTo>
                    <a:pt x="978" y="801"/>
                    <a:pt x="978" y="801"/>
                    <a:pt x="978" y="801"/>
                  </a:cubicBezTo>
                  <a:moveTo>
                    <a:pt x="82" y="795"/>
                  </a:moveTo>
                  <a:cubicBezTo>
                    <a:pt x="73" y="800"/>
                    <a:pt x="73" y="800"/>
                    <a:pt x="73" y="800"/>
                  </a:cubicBezTo>
                  <a:cubicBezTo>
                    <a:pt x="80" y="812"/>
                    <a:pt x="87" y="824"/>
                    <a:pt x="95" y="834"/>
                  </a:cubicBezTo>
                  <a:cubicBezTo>
                    <a:pt x="103" y="829"/>
                    <a:pt x="103" y="829"/>
                    <a:pt x="103" y="829"/>
                  </a:cubicBezTo>
                  <a:cubicBezTo>
                    <a:pt x="96" y="818"/>
                    <a:pt x="89" y="807"/>
                    <a:pt x="82" y="795"/>
                  </a:cubicBezTo>
                  <a:moveTo>
                    <a:pt x="1014" y="729"/>
                  </a:moveTo>
                  <a:cubicBezTo>
                    <a:pt x="1009" y="741"/>
                    <a:pt x="1003" y="754"/>
                    <a:pt x="997" y="766"/>
                  </a:cubicBezTo>
                  <a:cubicBezTo>
                    <a:pt x="1006" y="770"/>
                    <a:pt x="1006" y="770"/>
                    <a:pt x="1006" y="770"/>
                  </a:cubicBezTo>
                  <a:cubicBezTo>
                    <a:pt x="1012" y="758"/>
                    <a:pt x="1018" y="746"/>
                    <a:pt x="1023" y="733"/>
                  </a:cubicBezTo>
                  <a:cubicBezTo>
                    <a:pt x="1014" y="729"/>
                    <a:pt x="1014" y="729"/>
                    <a:pt x="1014" y="729"/>
                  </a:cubicBezTo>
                  <a:moveTo>
                    <a:pt x="47" y="724"/>
                  </a:moveTo>
                  <a:cubicBezTo>
                    <a:pt x="37" y="727"/>
                    <a:pt x="37" y="727"/>
                    <a:pt x="37" y="727"/>
                  </a:cubicBezTo>
                  <a:cubicBezTo>
                    <a:pt x="42" y="740"/>
                    <a:pt x="48" y="752"/>
                    <a:pt x="54" y="764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57" y="748"/>
                    <a:pt x="52" y="736"/>
                    <a:pt x="47" y="724"/>
                  </a:cubicBezTo>
                  <a:moveTo>
                    <a:pt x="1038" y="653"/>
                  </a:moveTo>
                  <a:cubicBezTo>
                    <a:pt x="1035" y="666"/>
                    <a:pt x="1032" y="679"/>
                    <a:pt x="1028" y="692"/>
                  </a:cubicBezTo>
                  <a:cubicBezTo>
                    <a:pt x="1037" y="695"/>
                    <a:pt x="1037" y="695"/>
                    <a:pt x="1037" y="695"/>
                  </a:cubicBezTo>
                  <a:cubicBezTo>
                    <a:pt x="1041" y="682"/>
                    <a:pt x="1045" y="669"/>
                    <a:pt x="1048" y="656"/>
                  </a:cubicBezTo>
                  <a:cubicBezTo>
                    <a:pt x="1038" y="653"/>
                    <a:pt x="1038" y="653"/>
                    <a:pt x="1038" y="653"/>
                  </a:cubicBezTo>
                  <a:moveTo>
                    <a:pt x="23" y="648"/>
                  </a:moveTo>
                  <a:cubicBezTo>
                    <a:pt x="13" y="650"/>
                    <a:pt x="13" y="650"/>
                    <a:pt x="13" y="650"/>
                  </a:cubicBezTo>
                  <a:cubicBezTo>
                    <a:pt x="16" y="663"/>
                    <a:pt x="20" y="676"/>
                    <a:pt x="24" y="689"/>
                  </a:cubicBezTo>
                  <a:cubicBezTo>
                    <a:pt x="33" y="686"/>
                    <a:pt x="33" y="686"/>
                    <a:pt x="33" y="686"/>
                  </a:cubicBezTo>
                  <a:cubicBezTo>
                    <a:pt x="29" y="673"/>
                    <a:pt x="26" y="661"/>
                    <a:pt x="23" y="648"/>
                  </a:cubicBezTo>
                  <a:moveTo>
                    <a:pt x="1051" y="573"/>
                  </a:moveTo>
                  <a:cubicBezTo>
                    <a:pt x="1051" y="575"/>
                    <a:pt x="1051" y="575"/>
                    <a:pt x="1051" y="575"/>
                  </a:cubicBezTo>
                  <a:cubicBezTo>
                    <a:pt x="1050" y="588"/>
                    <a:pt x="1048" y="601"/>
                    <a:pt x="1046" y="614"/>
                  </a:cubicBezTo>
                  <a:cubicBezTo>
                    <a:pt x="1056" y="616"/>
                    <a:pt x="1056" y="616"/>
                    <a:pt x="1056" y="616"/>
                  </a:cubicBezTo>
                  <a:cubicBezTo>
                    <a:pt x="1058" y="603"/>
                    <a:pt x="1060" y="589"/>
                    <a:pt x="1061" y="576"/>
                  </a:cubicBezTo>
                  <a:cubicBezTo>
                    <a:pt x="1061" y="573"/>
                    <a:pt x="1061" y="573"/>
                    <a:pt x="1061" y="573"/>
                  </a:cubicBezTo>
                  <a:cubicBezTo>
                    <a:pt x="1051" y="573"/>
                    <a:pt x="1051" y="573"/>
                    <a:pt x="1051" y="573"/>
                  </a:cubicBezTo>
                  <a:moveTo>
                    <a:pt x="11" y="569"/>
                  </a:moveTo>
                  <a:cubicBezTo>
                    <a:pt x="1" y="570"/>
                    <a:pt x="1" y="570"/>
                    <a:pt x="1" y="570"/>
                  </a:cubicBezTo>
                  <a:cubicBezTo>
                    <a:pt x="2" y="583"/>
                    <a:pt x="4" y="597"/>
                    <a:pt x="6" y="610"/>
                  </a:cubicBezTo>
                  <a:cubicBezTo>
                    <a:pt x="16" y="608"/>
                    <a:pt x="16" y="608"/>
                    <a:pt x="16" y="608"/>
                  </a:cubicBezTo>
                  <a:cubicBezTo>
                    <a:pt x="14" y="595"/>
                    <a:pt x="12" y="582"/>
                    <a:pt x="11" y="569"/>
                  </a:cubicBezTo>
                  <a:moveTo>
                    <a:pt x="1061" y="492"/>
                  </a:moveTo>
                  <a:cubicBezTo>
                    <a:pt x="1051" y="493"/>
                    <a:pt x="1051" y="493"/>
                    <a:pt x="1051" y="493"/>
                  </a:cubicBezTo>
                  <a:cubicBezTo>
                    <a:pt x="1052" y="505"/>
                    <a:pt x="1053" y="518"/>
                    <a:pt x="1053" y="531"/>
                  </a:cubicBezTo>
                  <a:cubicBezTo>
                    <a:pt x="1053" y="533"/>
                    <a:pt x="1053" y="533"/>
                    <a:pt x="1053" y="533"/>
                  </a:cubicBezTo>
                  <a:cubicBezTo>
                    <a:pt x="1063" y="533"/>
                    <a:pt x="1063" y="533"/>
                    <a:pt x="1063" y="533"/>
                  </a:cubicBezTo>
                  <a:cubicBezTo>
                    <a:pt x="1063" y="531"/>
                    <a:pt x="1063" y="531"/>
                    <a:pt x="1063" y="531"/>
                  </a:cubicBezTo>
                  <a:cubicBezTo>
                    <a:pt x="1063" y="518"/>
                    <a:pt x="1062" y="505"/>
                    <a:pt x="1061" y="492"/>
                  </a:cubicBezTo>
                  <a:moveTo>
                    <a:pt x="2" y="488"/>
                  </a:moveTo>
                  <a:cubicBezTo>
                    <a:pt x="1" y="502"/>
                    <a:pt x="0" y="516"/>
                    <a:pt x="0" y="529"/>
                  </a:cubicBezTo>
                  <a:cubicBezTo>
                    <a:pt x="10" y="529"/>
                    <a:pt x="10" y="529"/>
                    <a:pt x="10" y="529"/>
                  </a:cubicBezTo>
                  <a:cubicBezTo>
                    <a:pt x="10" y="516"/>
                    <a:pt x="11" y="502"/>
                    <a:pt x="12" y="489"/>
                  </a:cubicBezTo>
                  <a:cubicBezTo>
                    <a:pt x="2" y="488"/>
                    <a:pt x="2" y="488"/>
                    <a:pt x="2" y="488"/>
                  </a:cubicBezTo>
                  <a:moveTo>
                    <a:pt x="1049" y="412"/>
                  </a:moveTo>
                  <a:cubicBezTo>
                    <a:pt x="1039" y="414"/>
                    <a:pt x="1039" y="414"/>
                    <a:pt x="1039" y="414"/>
                  </a:cubicBezTo>
                  <a:cubicBezTo>
                    <a:pt x="1043" y="427"/>
                    <a:pt x="1045" y="440"/>
                    <a:pt x="1047" y="453"/>
                  </a:cubicBezTo>
                  <a:cubicBezTo>
                    <a:pt x="1057" y="452"/>
                    <a:pt x="1057" y="452"/>
                    <a:pt x="1057" y="452"/>
                  </a:cubicBezTo>
                  <a:cubicBezTo>
                    <a:pt x="1055" y="439"/>
                    <a:pt x="1052" y="425"/>
                    <a:pt x="1049" y="412"/>
                  </a:cubicBezTo>
                  <a:moveTo>
                    <a:pt x="15" y="408"/>
                  </a:moveTo>
                  <a:cubicBezTo>
                    <a:pt x="11" y="421"/>
                    <a:pt x="9" y="435"/>
                    <a:pt x="7" y="448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19" y="437"/>
                    <a:pt x="21" y="423"/>
                    <a:pt x="24" y="410"/>
                  </a:cubicBezTo>
                  <a:cubicBezTo>
                    <a:pt x="15" y="408"/>
                    <a:pt x="15" y="408"/>
                    <a:pt x="15" y="408"/>
                  </a:cubicBezTo>
                  <a:moveTo>
                    <a:pt x="1025" y="334"/>
                  </a:moveTo>
                  <a:cubicBezTo>
                    <a:pt x="1016" y="338"/>
                    <a:pt x="1016" y="338"/>
                    <a:pt x="1016" y="338"/>
                  </a:cubicBezTo>
                  <a:cubicBezTo>
                    <a:pt x="1021" y="350"/>
                    <a:pt x="1025" y="363"/>
                    <a:pt x="1029" y="376"/>
                  </a:cubicBezTo>
                  <a:cubicBezTo>
                    <a:pt x="1039" y="372"/>
                    <a:pt x="1039" y="372"/>
                    <a:pt x="1039" y="372"/>
                  </a:cubicBezTo>
                  <a:cubicBezTo>
                    <a:pt x="1035" y="360"/>
                    <a:pt x="1030" y="347"/>
                    <a:pt x="1025" y="334"/>
                  </a:cubicBezTo>
                  <a:moveTo>
                    <a:pt x="39" y="331"/>
                  </a:moveTo>
                  <a:cubicBezTo>
                    <a:pt x="34" y="343"/>
                    <a:pt x="29" y="356"/>
                    <a:pt x="25" y="369"/>
                  </a:cubicBezTo>
                  <a:cubicBezTo>
                    <a:pt x="35" y="372"/>
                    <a:pt x="35" y="372"/>
                    <a:pt x="35" y="372"/>
                  </a:cubicBezTo>
                  <a:cubicBezTo>
                    <a:pt x="39" y="359"/>
                    <a:pt x="44" y="347"/>
                    <a:pt x="48" y="334"/>
                  </a:cubicBezTo>
                  <a:cubicBezTo>
                    <a:pt x="39" y="331"/>
                    <a:pt x="39" y="331"/>
                    <a:pt x="39" y="331"/>
                  </a:cubicBezTo>
                  <a:moveTo>
                    <a:pt x="989" y="261"/>
                  </a:moveTo>
                  <a:cubicBezTo>
                    <a:pt x="980" y="267"/>
                    <a:pt x="980" y="267"/>
                    <a:pt x="980" y="267"/>
                  </a:cubicBezTo>
                  <a:cubicBezTo>
                    <a:pt x="987" y="278"/>
                    <a:pt x="993" y="290"/>
                    <a:pt x="999" y="302"/>
                  </a:cubicBezTo>
                  <a:cubicBezTo>
                    <a:pt x="1008" y="297"/>
                    <a:pt x="1008" y="297"/>
                    <a:pt x="1008" y="297"/>
                  </a:cubicBezTo>
                  <a:cubicBezTo>
                    <a:pt x="1002" y="285"/>
                    <a:pt x="996" y="273"/>
                    <a:pt x="989" y="261"/>
                  </a:cubicBezTo>
                  <a:moveTo>
                    <a:pt x="76" y="258"/>
                  </a:moveTo>
                  <a:cubicBezTo>
                    <a:pt x="69" y="269"/>
                    <a:pt x="62" y="282"/>
                    <a:pt x="56" y="294"/>
                  </a:cubicBezTo>
                  <a:cubicBezTo>
                    <a:pt x="65" y="298"/>
                    <a:pt x="65" y="298"/>
                    <a:pt x="65" y="298"/>
                  </a:cubicBezTo>
                  <a:cubicBezTo>
                    <a:pt x="71" y="286"/>
                    <a:pt x="77" y="274"/>
                    <a:pt x="84" y="263"/>
                  </a:cubicBezTo>
                  <a:cubicBezTo>
                    <a:pt x="76" y="258"/>
                    <a:pt x="76" y="258"/>
                    <a:pt x="76" y="258"/>
                  </a:cubicBezTo>
                  <a:moveTo>
                    <a:pt x="942" y="195"/>
                  </a:moveTo>
                  <a:cubicBezTo>
                    <a:pt x="935" y="201"/>
                    <a:pt x="935" y="201"/>
                    <a:pt x="935" y="201"/>
                  </a:cubicBezTo>
                  <a:cubicBezTo>
                    <a:pt x="943" y="212"/>
                    <a:pt x="951" y="222"/>
                    <a:pt x="959" y="233"/>
                  </a:cubicBezTo>
                  <a:cubicBezTo>
                    <a:pt x="967" y="227"/>
                    <a:pt x="967" y="227"/>
                    <a:pt x="967" y="227"/>
                  </a:cubicBezTo>
                  <a:cubicBezTo>
                    <a:pt x="959" y="216"/>
                    <a:pt x="951" y="205"/>
                    <a:pt x="942" y="195"/>
                  </a:cubicBezTo>
                  <a:moveTo>
                    <a:pt x="123" y="192"/>
                  </a:moveTo>
                  <a:cubicBezTo>
                    <a:pt x="114" y="202"/>
                    <a:pt x="106" y="213"/>
                    <a:pt x="98" y="224"/>
                  </a:cubicBezTo>
                  <a:cubicBezTo>
                    <a:pt x="106" y="230"/>
                    <a:pt x="106" y="230"/>
                    <a:pt x="106" y="230"/>
                  </a:cubicBezTo>
                  <a:cubicBezTo>
                    <a:pt x="114" y="219"/>
                    <a:pt x="122" y="208"/>
                    <a:pt x="131" y="198"/>
                  </a:cubicBezTo>
                  <a:cubicBezTo>
                    <a:pt x="123" y="192"/>
                    <a:pt x="123" y="192"/>
                    <a:pt x="123" y="192"/>
                  </a:cubicBezTo>
                  <a:moveTo>
                    <a:pt x="886" y="136"/>
                  </a:moveTo>
                  <a:cubicBezTo>
                    <a:pt x="880" y="144"/>
                    <a:pt x="880" y="144"/>
                    <a:pt x="880" y="144"/>
                  </a:cubicBezTo>
                  <a:cubicBezTo>
                    <a:pt x="889" y="152"/>
                    <a:pt x="899" y="162"/>
                    <a:pt x="908" y="171"/>
                  </a:cubicBezTo>
                  <a:cubicBezTo>
                    <a:pt x="916" y="164"/>
                    <a:pt x="916" y="164"/>
                    <a:pt x="916" y="164"/>
                  </a:cubicBezTo>
                  <a:cubicBezTo>
                    <a:pt x="906" y="155"/>
                    <a:pt x="896" y="145"/>
                    <a:pt x="886" y="136"/>
                  </a:cubicBezTo>
                  <a:moveTo>
                    <a:pt x="179" y="133"/>
                  </a:moveTo>
                  <a:cubicBezTo>
                    <a:pt x="169" y="142"/>
                    <a:pt x="160" y="152"/>
                    <a:pt x="150" y="162"/>
                  </a:cubicBezTo>
                  <a:cubicBezTo>
                    <a:pt x="157" y="168"/>
                    <a:pt x="157" y="168"/>
                    <a:pt x="157" y="168"/>
                  </a:cubicBezTo>
                  <a:cubicBezTo>
                    <a:pt x="167" y="159"/>
                    <a:pt x="176" y="150"/>
                    <a:pt x="186" y="141"/>
                  </a:cubicBezTo>
                  <a:cubicBezTo>
                    <a:pt x="179" y="133"/>
                    <a:pt x="179" y="133"/>
                    <a:pt x="179" y="133"/>
                  </a:cubicBezTo>
                  <a:moveTo>
                    <a:pt x="822" y="87"/>
                  </a:moveTo>
                  <a:cubicBezTo>
                    <a:pt x="816" y="95"/>
                    <a:pt x="816" y="95"/>
                    <a:pt x="816" y="95"/>
                  </a:cubicBezTo>
                  <a:cubicBezTo>
                    <a:pt x="827" y="102"/>
                    <a:pt x="838" y="110"/>
                    <a:pt x="849" y="118"/>
                  </a:cubicBezTo>
                  <a:cubicBezTo>
                    <a:pt x="855" y="110"/>
                    <a:pt x="855" y="110"/>
                    <a:pt x="855" y="110"/>
                  </a:cubicBezTo>
                  <a:cubicBezTo>
                    <a:pt x="844" y="102"/>
                    <a:pt x="833" y="94"/>
                    <a:pt x="822" y="87"/>
                  </a:cubicBezTo>
                  <a:moveTo>
                    <a:pt x="244" y="85"/>
                  </a:moveTo>
                  <a:cubicBezTo>
                    <a:pt x="233" y="92"/>
                    <a:pt x="222" y="99"/>
                    <a:pt x="211" y="108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28" y="108"/>
                    <a:pt x="239" y="100"/>
                    <a:pt x="250" y="93"/>
                  </a:cubicBezTo>
                  <a:cubicBezTo>
                    <a:pt x="244" y="85"/>
                    <a:pt x="244" y="85"/>
                    <a:pt x="244" y="85"/>
                  </a:cubicBezTo>
                  <a:moveTo>
                    <a:pt x="750" y="48"/>
                  </a:moveTo>
                  <a:cubicBezTo>
                    <a:pt x="746" y="57"/>
                    <a:pt x="746" y="57"/>
                    <a:pt x="746" y="57"/>
                  </a:cubicBezTo>
                  <a:cubicBezTo>
                    <a:pt x="758" y="62"/>
                    <a:pt x="770" y="68"/>
                    <a:pt x="782" y="75"/>
                  </a:cubicBezTo>
                  <a:cubicBezTo>
                    <a:pt x="787" y="65"/>
                    <a:pt x="787" y="65"/>
                    <a:pt x="787" y="65"/>
                  </a:cubicBezTo>
                  <a:cubicBezTo>
                    <a:pt x="775" y="59"/>
                    <a:pt x="763" y="53"/>
                    <a:pt x="750" y="48"/>
                  </a:cubicBezTo>
                  <a:moveTo>
                    <a:pt x="316" y="46"/>
                  </a:moveTo>
                  <a:cubicBezTo>
                    <a:pt x="304" y="51"/>
                    <a:pt x="291" y="57"/>
                    <a:pt x="279" y="64"/>
                  </a:cubicBezTo>
                  <a:cubicBezTo>
                    <a:pt x="284" y="73"/>
                    <a:pt x="284" y="73"/>
                    <a:pt x="284" y="73"/>
                  </a:cubicBezTo>
                  <a:cubicBezTo>
                    <a:pt x="296" y="66"/>
                    <a:pt x="308" y="60"/>
                    <a:pt x="320" y="55"/>
                  </a:cubicBezTo>
                  <a:cubicBezTo>
                    <a:pt x="316" y="46"/>
                    <a:pt x="316" y="46"/>
                    <a:pt x="316" y="46"/>
                  </a:cubicBezTo>
                  <a:moveTo>
                    <a:pt x="674" y="20"/>
                  </a:moveTo>
                  <a:cubicBezTo>
                    <a:pt x="671" y="30"/>
                    <a:pt x="671" y="30"/>
                    <a:pt x="671" y="30"/>
                  </a:cubicBezTo>
                  <a:cubicBezTo>
                    <a:pt x="684" y="33"/>
                    <a:pt x="697" y="37"/>
                    <a:pt x="709" y="42"/>
                  </a:cubicBezTo>
                  <a:cubicBezTo>
                    <a:pt x="713" y="32"/>
                    <a:pt x="713" y="32"/>
                    <a:pt x="713" y="32"/>
                  </a:cubicBezTo>
                  <a:cubicBezTo>
                    <a:pt x="700" y="27"/>
                    <a:pt x="687" y="23"/>
                    <a:pt x="674" y="20"/>
                  </a:cubicBezTo>
                  <a:moveTo>
                    <a:pt x="393" y="19"/>
                  </a:moveTo>
                  <a:cubicBezTo>
                    <a:pt x="379" y="22"/>
                    <a:pt x="366" y="26"/>
                    <a:pt x="354" y="31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69" y="36"/>
                    <a:pt x="382" y="32"/>
                    <a:pt x="395" y="29"/>
                  </a:cubicBezTo>
                  <a:cubicBezTo>
                    <a:pt x="393" y="19"/>
                    <a:pt x="393" y="19"/>
                    <a:pt x="393" y="19"/>
                  </a:cubicBezTo>
                  <a:moveTo>
                    <a:pt x="594" y="4"/>
                  </a:moveTo>
                  <a:cubicBezTo>
                    <a:pt x="593" y="14"/>
                    <a:pt x="593" y="14"/>
                    <a:pt x="593" y="14"/>
                  </a:cubicBezTo>
                  <a:cubicBezTo>
                    <a:pt x="606" y="15"/>
                    <a:pt x="619" y="18"/>
                    <a:pt x="633" y="20"/>
                  </a:cubicBezTo>
                  <a:cubicBezTo>
                    <a:pt x="634" y="10"/>
                    <a:pt x="634" y="10"/>
                    <a:pt x="634" y="10"/>
                  </a:cubicBezTo>
                  <a:cubicBezTo>
                    <a:pt x="621" y="8"/>
                    <a:pt x="608" y="6"/>
                    <a:pt x="594" y="4"/>
                  </a:cubicBezTo>
                  <a:moveTo>
                    <a:pt x="472" y="3"/>
                  </a:moveTo>
                  <a:cubicBezTo>
                    <a:pt x="459" y="5"/>
                    <a:pt x="445" y="7"/>
                    <a:pt x="432" y="10"/>
                  </a:cubicBezTo>
                  <a:cubicBezTo>
                    <a:pt x="434" y="19"/>
                    <a:pt x="434" y="19"/>
                    <a:pt x="434" y="19"/>
                  </a:cubicBezTo>
                  <a:cubicBezTo>
                    <a:pt x="447" y="17"/>
                    <a:pt x="460" y="15"/>
                    <a:pt x="474" y="14"/>
                  </a:cubicBezTo>
                  <a:cubicBezTo>
                    <a:pt x="472" y="3"/>
                    <a:pt x="472" y="3"/>
                    <a:pt x="472" y="3"/>
                  </a:cubicBezTo>
                  <a:moveTo>
                    <a:pt x="530" y="0"/>
                  </a:moveTo>
                  <a:cubicBezTo>
                    <a:pt x="524" y="0"/>
                    <a:pt x="519" y="0"/>
                    <a:pt x="513" y="1"/>
                  </a:cubicBezTo>
                  <a:cubicBezTo>
                    <a:pt x="513" y="11"/>
                    <a:pt x="513" y="11"/>
                    <a:pt x="513" y="11"/>
                  </a:cubicBezTo>
                  <a:cubicBezTo>
                    <a:pt x="519" y="11"/>
                    <a:pt x="525" y="10"/>
                    <a:pt x="531" y="10"/>
                  </a:cubicBezTo>
                  <a:cubicBezTo>
                    <a:pt x="538" y="10"/>
                    <a:pt x="546" y="11"/>
                    <a:pt x="553" y="11"/>
                  </a:cubicBezTo>
                  <a:cubicBezTo>
                    <a:pt x="553" y="1"/>
                    <a:pt x="553" y="1"/>
                    <a:pt x="553" y="1"/>
                  </a:cubicBezTo>
                  <a:cubicBezTo>
                    <a:pt x="545" y="1"/>
                    <a:pt x="538" y="0"/>
                    <a:pt x="5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393"/>
            <p:cNvSpPr>
              <a:spLocks noEditPoints="1"/>
            </p:cNvSpPr>
            <p:nvPr/>
          </p:nvSpPr>
          <p:spPr bwMode="auto">
            <a:xfrm>
              <a:off x="679450" y="-1987550"/>
              <a:ext cx="10836275" cy="10829925"/>
            </a:xfrm>
            <a:custGeom>
              <a:avLst/>
              <a:gdLst>
                <a:gd name="T0" fmla="*/ 1505 w 2887"/>
                <a:gd name="T1" fmla="*/ 2884 h 2885"/>
                <a:gd name="T2" fmla="*/ 1584 w 2887"/>
                <a:gd name="T3" fmla="*/ 2868 h 2885"/>
                <a:gd name="T4" fmla="*/ 1226 w 2887"/>
                <a:gd name="T5" fmla="*/ 2858 h 2885"/>
                <a:gd name="T6" fmla="*/ 1187 w 2887"/>
                <a:gd name="T7" fmla="*/ 2852 h 2885"/>
                <a:gd name="T8" fmla="*/ 1107 w 2887"/>
                <a:gd name="T9" fmla="*/ 2845 h 2885"/>
                <a:gd name="T10" fmla="*/ 991 w 2887"/>
                <a:gd name="T11" fmla="*/ 2813 h 2885"/>
                <a:gd name="T12" fmla="*/ 919 w 2887"/>
                <a:gd name="T13" fmla="*/ 2776 h 2885"/>
                <a:gd name="T14" fmla="*/ 1970 w 2887"/>
                <a:gd name="T15" fmla="*/ 2775 h 2885"/>
                <a:gd name="T16" fmla="*/ 2047 w 2887"/>
                <a:gd name="T17" fmla="*/ 2753 h 2885"/>
                <a:gd name="T18" fmla="*/ 2083 w 2887"/>
                <a:gd name="T19" fmla="*/ 2736 h 2885"/>
                <a:gd name="T20" fmla="*/ 2149 w 2887"/>
                <a:gd name="T21" fmla="*/ 2690 h 2885"/>
                <a:gd name="T22" fmla="*/ 2250 w 2887"/>
                <a:gd name="T23" fmla="*/ 2627 h 2885"/>
                <a:gd name="T24" fmla="*/ 573 w 2887"/>
                <a:gd name="T25" fmla="*/ 2581 h 2885"/>
                <a:gd name="T26" fmla="*/ 541 w 2887"/>
                <a:gd name="T27" fmla="*/ 2556 h 2885"/>
                <a:gd name="T28" fmla="*/ 474 w 2887"/>
                <a:gd name="T29" fmla="*/ 2512 h 2885"/>
                <a:gd name="T30" fmla="*/ 388 w 2887"/>
                <a:gd name="T31" fmla="*/ 2427 h 2885"/>
                <a:gd name="T32" fmla="*/ 343 w 2887"/>
                <a:gd name="T33" fmla="*/ 2361 h 2885"/>
                <a:gd name="T34" fmla="*/ 2544 w 2887"/>
                <a:gd name="T35" fmla="*/ 2360 h 2885"/>
                <a:gd name="T36" fmla="*/ 2602 w 2887"/>
                <a:gd name="T37" fmla="*/ 2303 h 2885"/>
                <a:gd name="T38" fmla="*/ 2625 w 2887"/>
                <a:gd name="T39" fmla="*/ 2271 h 2885"/>
                <a:gd name="T40" fmla="*/ 2661 w 2887"/>
                <a:gd name="T41" fmla="*/ 2199 h 2885"/>
                <a:gd name="T42" fmla="*/ 2720 w 2887"/>
                <a:gd name="T43" fmla="*/ 2095 h 2885"/>
                <a:gd name="T44" fmla="*/ 133 w 2887"/>
                <a:gd name="T45" fmla="*/ 2024 h 2885"/>
                <a:gd name="T46" fmla="*/ 117 w 2887"/>
                <a:gd name="T47" fmla="*/ 1988 h 2885"/>
                <a:gd name="T48" fmla="*/ 80 w 2887"/>
                <a:gd name="T49" fmla="*/ 1917 h 2885"/>
                <a:gd name="T50" fmla="*/ 45 w 2887"/>
                <a:gd name="T51" fmla="*/ 1802 h 2885"/>
                <a:gd name="T52" fmla="*/ 37 w 2887"/>
                <a:gd name="T53" fmla="*/ 1722 h 2885"/>
                <a:gd name="T54" fmla="*/ 2850 w 2887"/>
                <a:gd name="T55" fmla="*/ 1719 h 2885"/>
                <a:gd name="T56" fmla="*/ 2873 w 2887"/>
                <a:gd name="T57" fmla="*/ 1642 h 2885"/>
                <a:gd name="T58" fmla="*/ 2868 w 2887"/>
                <a:gd name="T59" fmla="*/ 1601 h 2885"/>
                <a:gd name="T60" fmla="*/ 10 w 2887"/>
                <a:gd name="T61" fmla="*/ 1485 h 2885"/>
                <a:gd name="T62" fmla="*/ 10 w 2887"/>
                <a:gd name="T63" fmla="*/ 1444 h 2885"/>
                <a:gd name="T64" fmla="*/ 2 w 2887"/>
                <a:gd name="T65" fmla="*/ 1365 h 2885"/>
                <a:gd name="T66" fmla="*/ 13 w 2887"/>
                <a:gd name="T67" fmla="*/ 1245 h 2885"/>
                <a:gd name="T68" fmla="*/ 2873 w 2887"/>
                <a:gd name="T69" fmla="*/ 1237 h 2885"/>
                <a:gd name="T70" fmla="*/ 2866 w 2887"/>
                <a:gd name="T71" fmla="*/ 1198 h 2885"/>
                <a:gd name="T72" fmla="*/ 2841 w 2887"/>
                <a:gd name="T73" fmla="*/ 1122 h 2885"/>
                <a:gd name="T74" fmla="*/ 2809 w 2887"/>
                <a:gd name="T75" fmla="*/ 1006 h 2885"/>
                <a:gd name="T76" fmla="*/ 2792 w 2887"/>
                <a:gd name="T77" fmla="*/ 928 h 2885"/>
                <a:gd name="T78" fmla="*/ 122 w 2887"/>
                <a:gd name="T79" fmla="*/ 861 h 2885"/>
                <a:gd name="T80" fmla="*/ 165 w 2887"/>
                <a:gd name="T81" fmla="*/ 793 h 2885"/>
                <a:gd name="T82" fmla="*/ 184 w 2887"/>
                <a:gd name="T83" fmla="*/ 757 h 2885"/>
                <a:gd name="T84" fmla="*/ 216 w 2887"/>
                <a:gd name="T85" fmla="*/ 683 h 2885"/>
                <a:gd name="T86" fmla="*/ 283 w 2887"/>
                <a:gd name="T87" fmla="*/ 583 h 2885"/>
                <a:gd name="T88" fmla="*/ 2599 w 2887"/>
                <a:gd name="T89" fmla="*/ 578 h 2885"/>
                <a:gd name="T90" fmla="*/ 2575 w 2887"/>
                <a:gd name="T91" fmla="*/ 547 h 2885"/>
                <a:gd name="T92" fmla="*/ 2516 w 2887"/>
                <a:gd name="T93" fmla="*/ 492 h 2885"/>
                <a:gd name="T94" fmla="*/ 2433 w 2887"/>
                <a:gd name="T95" fmla="*/ 406 h 2885"/>
                <a:gd name="T96" fmla="*/ 2380 w 2887"/>
                <a:gd name="T97" fmla="*/ 345 h 2885"/>
                <a:gd name="T98" fmla="*/ 564 w 2887"/>
                <a:gd name="T99" fmla="*/ 298 h 2885"/>
                <a:gd name="T100" fmla="*/ 635 w 2887"/>
                <a:gd name="T101" fmla="*/ 259 h 2885"/>
                <a:gd name="T102" fmla="*/ 668 w 2887"/>
                <a:gd name="T103" fmla="*/ 238 h 2885"/>
                <a:gd name="T104" fmla="*/ 731 w 2887"/>
                <a:gd name="T105" fmla="*/ 188 h 2885"/>
                <a:gd name="T106" fmla="*/ 838 w 2887"/>
                <a:gd name="T107" fmla="*/ 133 h 2885"/>
                <a:gd name="T108" fmla="*/ 2043 w 2887"/>
                <a:gd name="T109" fmla="*/ 130 h 2885"/>
                <a:gd name="T110" fmla="*/ 2006 w 2887"/>
                <a:gd name="T111" fmla="*/ 114 h 2885"/>
                <a:gd name="T112" fmla="*/ 1928 w 2887"/>
                <a:gd name="T113" fmla="*/ 94 h 2885"/>
                <a:gd name="T114" fmla="*/ 1814 w 2887"/>
                <a:gd name="T115" fmla="*/ 58 h 2885"/>
                <a:gd name="T116" fmla="*/ 1738 w 2887"/>
                <a:gd name="T117" fmla="*/ 30 h 2885"/>
                <a:gd name="T118" fmla="*/ 1220 w 2887"/>
                <a:gd name="T119" fmla="*/ 17 h 2885"/>
                <a:gd name="T120" fmla="*/ 1300 w 2887"/>
                <a:gd name="T121" fmla="*/ 17 h 2885"/>
                <a:gd name="T122" fmla="*/ 1340 w 2887"/>
                <a:gd name="T123" fmla="*/ 13 h 2885"/>
                <a:gd name="T124" fmla="*/ 1419 w 2887"/>
                <a:gd name="T125" fmla="*/ 0 h 2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7" h="2885">
                  <a:moveTo>
                    <a:pt x="1385" y="2874"/>
                  </a:moveTo>
                  <a:cubicBezTo>
                    <a:pt x="1385" y="2884"/>
                    <a:pt x="1385" y="2884"/>
                    <a:pt x="1385" y="2884"/>
                  </a:cubicBezTo>
                  <a:cubicBezTo>
                    <a:pt x="1398" y="2884"/>
                    <a:pt x="1411" y="2885"/>
                    <a:pt x="1425" y="2885"/>
                  </a:cubicBezTo>
                  <a:cubicBezTo>
                    <a:pt x="1425" y="2875"/>
                    <a:pt x="1425" y="2875"/>
                    <a:pt x="1425" y="2875"/>
                  </a:cubicBezTo>
                  <a:cubicBezTo>
                    <a:pt x="1412" y="2875"/>
                    <a:pt x="1398" y="2874"/>
                    <a:pt x="1385" y="2874"/>
                  </a:cubicBezTo>
                  <a:moveTo>
                    <a:pt x="1504" y="2874"/>
                  </a:moveTo>
                  <a:cubicBezTo>
                    <a:pt x="1491" y="2874"/>
                    <a:pt x="1478" y="2875"/>
                    <a:pt x="1465" y="2875"/>
                  </a:cubicBezTo>
                  <a:cubicBezTo>
                    <a:pt x="1465" y="2885"/>
                    <a:pt x="1465" y="2885"/>
                    <a:pt x="1465" y="2885"/>
                  </a:cubicBezTo>
                  <a:cubicBezTo>
                    <a:pt x="1478" y="2885"/>
                    <a:pt x="1492" y="2884"/>
                    <a:pt x="1505" y="2884"/>
                  </a:cubicBezTo>
                  <a:cubicBezTo>
                    <a:pt x="1504" y="2874"/>
                    <a:pt x="1504" y="2874"/>
                    <a:pt x="1504" y="2874"/>
                  </a:cubicBezTo>
                  <a:moveTo>
                    <a:pt x="1305" y="2868"/>
                  </a:moveTo>
                  <a:cubicBezTo>
                    <a:pt x="1305" y="2878"/>
                    <a:pt x="1305" y="2878"/>
                    <a:pt x="1305" y="2878"/>
                  </a:cubicBezTo>
                  <a:cubicBezTo>
                    <a:pt x="1311" y="2879"/>
                    <a:pt x="1317" y="2880"/>
                    <a:pt x="1323" y="2880"/>
                  </a:cubicBezTo>
                  <a:cubicBezTo>
                    <a:pt x="1330" y="2881"/>
                    <a:pt x="1338" y="2881"/>
                    <a:pt x="1345" y="2882"/>
                  </a:cubicBezTo>
                  <a:cubicBezTo>
                    <a:pt x="1345" y="2871"/>
                    <a:pt x="1345" y="2871"/>
                    <a:pt x="1345" y="2871"/>
                  </a:cubicBezTo>
                  <a:cubicBezTo>
                    <a:pt x="1338" y="2871"/>
                    <a:pt x="1331" y="2870"/>
                    <a:pt x="1324" y="2870"/>
                  </a:cubicBezTo>
                  <a:cubicBezTo>
                    <a:pt x="1318" y="2869"/>
                    <a:pt x="1312" y="2869"/>
                    <a:pt x="1305" y="2868"/>
                  </a:cubicBezTo>
                  <a:moveTo>
                    <a:pt x="1584" y="2868"/>
                  </a:moveTo>
                  <a:cubicBezTo>
                    <a:pt x="1571" y="2869"/>
                    <a:pt x="1558" y="2871"/>
                    <a:pt x="1544" y="2871"/>
                  </a:cubicBezTo>
                  <a:cubicBezTo>
                    <a:pt x="1545" y="2882"/>
                    <a:pt x="1545" y="2882"/>
                    <a:pt x="1545" y="2882"/>
                  </a:cubicBezTo>
                  <a:cubicBezTo>
                    <a:pt x="1558" y="2881"/>
                    <a:pt x="1572" y="2880"/>
                    <a:pt x="1585" y="2878"/>
                  </a:cubicBezTo>
                  <a:cubicBezTo>
                    <a:pt x="1584" y="2868"/>
                    <a:pt x="1584" y="2868"/>
                    <a:pt x="1584" y="2868"/>
                  </a:cubicBezTo>
                  <a:moveTo>
                    <a:pt x="1226" y="2858"/>
                  </a:moveTo>
                  <a:cubicBezTo>
                    <a:pt x="1225" y="2868"/>
                    <a:pt x="1225" y="2868"/>
                    <a:pt x="1225" y="2868"/>
                  </a:cubicBezTo>
                  <a:cubicBezTo>
                    <a:pt x="1238" y="2870"/>
                    <a:pt x="1251" y="2872"/>
                    <a:pt x="1265" y="2874"/>
                  </a:cubicBezTo>
                  <a:cubicBezTo>
                    <a:pt x="1266" y="2864"/>
                    <a:pt x="1266" y="2864"/>
                    <a:pt x="1266" y="2864"/>
                  </a:cubicBezTo>
                  <a:cubicBezTo>
                    <a:pt x="1253" y="2862"/>
                    <a:pt x="1240" y="2861"/>
                    <a:pt x="1226" y="2858"/>
                  </a:cubicBezTo>
                  <a:moveTo>
                    <a:pt x="1663" y="2858"/>
                  </a:moveTo>
                  <a:cubicBezTo>
                    <a:pt x="1650" y="2860"/>
                    <a:pt x="1637" y="2862"/>
                    <a:pt x="1624" y="2864"/>
                  </a:cubicBezTo>
                  <a:cubicBezTo>
                    <a:pt x="1625" y="2874"/>
                    <a:pt x="1625" y="2874"/>
                    <a:pt x="1625" y="2874"/>
                  </a:cubicBezTo>
                  <a:cubicBezTo>
                    <a:pt x="1638" y="2872"/>
                    <a:pt x="1651" y="2870"/>
                    <a:pt x="1665" y="2868"/>
                  </a:cubicBezTo>
                  <a:cubicBezTo>
                    <a:pt x="1663" y="2858"/>
                    <a:pt x="1663" y="2858"/>
                    <a:pt x="1663" y="2858"/>
                  </a:cubicBezTo>
                  <a:moveTo>
                    <a:pt x="1148" y="2844"/>
                  </a:moveTo>
                  <a:cubicBezTo>
                    <a:pt x="1146" y="2854"/>
                    <a:pt x="1146" y="2854"/>
                    <a:pt x="1146" y="2854"/>
                  </a:cubicBezTo>
                  <a:cubicBezTo>
                    <a:pt x="1159" y="2857"/>
                    <a:pt x="1172" y="2859"/>
                    <a:pt x="1185" y="2862"/>
                  </a:cubicBezTo>
                  <a:cubicBezTo>
                    <a:pt x="1187" y="2852"/>
                    <a:pt x="1187" y="2852"/>
                    <a:pt x="1187" y="2852"/>
                  </a:cubicBezTo>
                  <a:cubicBezTo>
                    <a:pt x="1174" y="2850"/>
                    <a:pt x="1161" y="2847"/>
                    <a:pt x="1148" y="2844"/>
                  </a:cubicBezTo>
                  <a:moveTo>
                    <a:pt x="1741" y="2844"/>
                  </a:moveTo>
                  <a:cubicBezTo>
                    <a:pt x="1728" y="2847"/>
                    <a:pt x="1715" y="2849"/>
                    <a:pt x="1702" y="2852"/>
                  </a:cubicBezTo>
                  <a:cubicBezTo>
                    <a:pt x="1704" y="2862"/>
                    <a:pt x="1704" y="2862"/>
                    <a:pt x="1704" y="2862"/>
                  </a:cubicBezTo>
                  <a:cubicBezTo>
                    <a:pt x="1717" y="2859"/>
                    <a:pt x="1730" y="2857"/>
                    <a:pt x="1743" y="2854"/>
                  </a:cubicBezTo>
                  <a:cubicBezTo>
                    <a:pt x="1741" y="2844"/>
                    <a:pt x="1741" y="2844"/>
                    <a:pt x="1741" y="2844"/>
                  </a:cubicBezTo>
                  <a:moveTo>
                    <a:pt x="1071" y="2826"/>
                  </a:moveTo>
                  <a:cubicBezTo>
                    <a:pt x="1068" y="2836"/>
                    <a:pt x="1068" y="2836"/>
                    <a:pt x="1068" y="2836"/>
                  </a:cubicBezTo>
                  <a:cubicBezTo>
                    <a:pt x="1081" y="2839"/>
                    <a:pt x="1094" y="2842"/>
                    <a:pt x="1107" y="2845"/>
                  </a:cubicBezTo>
                  <a:cubicBezTo>
                    <a:pt x="1109" y="2836"/>
                    <a:pt x="1109" y="2836"/>
                    <a:pt x="1109" y="2836"/>
                  </a:cubicBezTo>
                  <a:cubicBezTo>
                    <a:pt x="1096" y="2833"/>
                    <a:pt x="1083" y="2829"/>
                    <a:pt x="1071" y="2826"/>
                  </a:cubicBezTo>
                  <a:moveTo>
                    <a:pt x="1819" y="2825"/>
                  </a:moveTo>
                  <a:cubicBezTo>
                    <a:pt x="1806" y="2829"/>
                    <a:pt x="1793" y="2832"/>
                    <a:pt x="1780" y="2835"/>
                  </a:cubicBezTo>
                  <a:cubicBezTo>
                    <a:pt x="1783" y="2845"/>
                    <a:pt x="1783" y="2845"/>
                    <a:pt x="1783" y="2845"/>
                  </a:cubicBezTo>
                  <a:cubicBezTo>
                    <a:pt x="1796" y="2842"/>
                    <a:pt x="1808" y="2839"/>
                    <a:pt x="1821" y="2835"/>
                  </a:cubicBezTo>
                  <a:cubicBezTo>
                    <a:pt x="1819" y="2825"/>
                    <a:pt x="1819" y="2825"/>
                    <a:pt x="1819" y="2825"/>
                  </a:cubicBezTo>
                  <a:moveTo>
                    <a:pt x="994" y="2803"/>
                  </a:moveTo>
                  <a:cubicBezTo>
                    <a:pt x="991" y="2813"/>
                    <a:pt x="991" y="2813"/>
                    <a:pt x="991" y="2813"/>
                  </a:cubicBezTo>
                  <a:cubicBezTo>
                    <a:pt x="1004" y="2817"/>
                    <a:pt x="1017" y="2821"/>
                    <a:pt x="1030" y="2825"/>
                  </a:cubicBezTo>
                  <a:cubicBezTo>
                    <a:pt x="1032" y="2815"/>
                    <a:pt x="1032" y="2815"/>
                    <a:pt x="1032" y="2815"/>
                  </a:cubicBezTo>
                  <a:cubicBezTo>
                    <a:pt x="1020" y="2811"/>
                    <a:pt x="1007" y="2807"/>
                    <a:pt x="994" y="2803"/>
                  </a:cubicBezTo>
                  <a:moveTo>
                    <a:pt x="1895" y="2802"/>
                  </a:moveTo>
                  <a:cubicBezTo>
                    <a:pt x="1882" y="2807"/>
                    <a:pt x="1870" y="2810"/>
                    <a:pt x="1857" y="2814"/>
                  </a:cubicBezTo>
                  <a:cubicBezTo>
                    <a:pt x="1860" y="2824"/>
                    <a:pt x="1860" y="2824"/>
                    <a:pt x="1860" y="2824"/>
                  </a:cubicBezTo>
                  <a:cubicBezTo>
                    <a:pt x="1873" y="2820"/>
                    <a:pt x="1885" y="2816"/>
                    <a:pt x="1898" y="2812"/>
                  </a:cubicBezTo>
                  <a:cubicBezTo>
                    <a:pt x="1895" y="2802"/>
                    <a:pt x="1895" y="2802"/>
                    <a:pt x="1895" y="2802"/>
                  </a:cubicBezTo>
                  <a:moveTo>
                    <a:pt x="919" y="2776"/>
                  </a:moveTo>
                  <a:cubicBezTo>
                    <a:pt x="916" y="2785"/>
                    <a:pt x="916" y="2785"/>
                    <a:pt x="916" y="2785"/>
                  </a:cubicBezTo>
                  <a:cubicBezTo>
                    <a:pt x="928" y="2790"/>
                    <a:pt x="941" y="2795"/>
                    <a:pt x="953" y="2800"/>
                  </a:cubicBezTo>
                  <a:cubicBezTo>
                    <a:pt x="957" y="2790"/>
                    <a:pt x="957" y="2790"/>
                    <a:pt x="957" y="2790"/>
                  </a:cubicBezTo>
                  <a:cubicBezTo>
                    <a:pt x="944" y="2786"/>
                    <a:pt x="932" y="2781"/>
                    <a:pt x="919" y="2776"/>
                  </a:cubicBezTo>
                  <a:moveTo>
                    <a:pt x="1970" y="2775"/>
                  </a:moveTo>
                  <a:cubicBezTo>
                    <a:pt x="1957" y="2780"/>
                    <a:pt x="1945" y="2785"/>
                    <a:pt x="1932" y="2789"/>
                  </a:cubicBezTo>
                  <a:cubicBezTo>
                    <a:pt x="1936" y="2799"/>
                    <a:pt x="1936" y="2799"/>
                    <a:pt x="1936" y="2799"/>
                  </a:cubicBezTo>
                  <a:cubicBezTo>
                    <a:pt x="1948" y="2794"/>
                    <a:pt x="1961" y="2790"/>
                    <a:pt x="1973" y="2785"/>
                  </a:cubicBezTo>
                  <a:cubicBezTo>
                    <a:pt x="1970" y="2775"/>
                    <a:pt x="1970" y="2775"/>
                    <a:pt x="1970" y="2775"/>
                  </a:cubicBezTo>
                  <a:moveTo>
                    <a:pt x="846" y="2745"/>
                  </a:moveTo>
                  <a:cubicBezTo>
                    <a:pt x="842" y="2754"/>
                    <a:pt x="842" y="2754"/>
                    <a:pt x="842" y="2754"/>
                  </a:cubicBezTo>
                  <a:cubicBezTo>
                    <a:pt x="854" y="2760"/>
                    <a:pt x="866" y="2765"/>
                    <a:pt x="878" y="2770"/>
                  </a:cubicBezTo>
                  <a:cubicBezTo>
                    <a:pt x="882" y="2761"/>
                    <a:pt x="882" y="2761"/>
                    <a:pt x="882" y="2761"/>
                  </a:cubicBezTo>
                  <a:cubicBezTo>
                    <a:pt x="870" y="2756"/>
                    <a:pt x="858" y="2751"/>
                    <a:pt x="846" y="2745"/>
                  </a:cubicBezTo>
                  <a:moveTo>
                    <a:pt x="2042" y="2744"/>
                  </a:moveTo>
                  <a:cubicBezTo>
                    <a:pt x="2031" y="2750"/>
                    <a:pt x="2018" y="2755"/>
                    <a:pt x="2006" y="2760"/>
                  </a:cubicBezTo>
                  <a:cubicBezTo>
                    <a:pt x="2010" y="2770"/>
                    <a:pt x="2010" y="2770"/>
                    <a:pt x="2010" y="2770"/>
                  </a:cubicBezTo>
                  <a:cubicBezTo>
                    <a:pt x="2022" y="2764"/>
                    <a:pt x="2035" y="2759"/>
                    <a:pt x="2047" y="2753"/>
                  </a:cubicBezTo>
                  <a:cubicBezTo>
                    <a:pt x="2042" y="2744"/>
                    <a:pt x="2042" y="2744"/>
                    <a:pt x="2042" y="2744"/>
                  </a:cubicBezTo>
                  <a:moveTo>
                    <a:pt x="774" y="2710"/>
                  </a:moveTo>
                  <a:cubicBezTo>
                    <a:pt x="769" y="2718"/>
                    <a:pt x="769" y="2718"/>
                    <a:pt x="769" y="2718"/>
                  </a:cubicBezTo>
                  <a:cubicBezTo>
                    <a:pt x="781" y="2725"/>
                    <a:pt x="793" y="2731"/>
                    <a:pt x="805" y="2737"/>
                  </a:cubicBezTo>
                  <a:cubicBezTo>
                    <a:pt x="810" y="2728"/>
                    <a:pt x="810" y="2728"/>
                    <a:pt x="810" y="2728"/>
                  </a:cubicBezTo>
                  <a:cubicBezTo>
                    <a:pt x="798" y="2722"/>
                    <a:pt x="786" y="2716"/>
                    <a:pt x="774" y="2710"/>
                  </a:cubicBezTo>
                  <a:moveTo>
                    <a:pt x="2114" y="2709"/>
                  </a:moveTo>
                  <a:cubicBezTo>
                    <a:pt x="2102" y="2715"/>
                    <a:pt x="2090" y="2721"/>
                    <a:pt x="2079" y="2727"/>
                  </a:cubicBezTo>
                  <a:cubicBezTo>
                    <a:pt x="2083" y="2736"/>
                    <a:pt x="2083" y="2736"/>
                    <a:pt x="2083" y="2736"/>
                  </a:cubicBezTo>
                  <a:cubicBezTo>
                    <a:pt x="2095" y="2730"/>
                    <a:pt x="2107" y="2724"/>
                    <a:pt x="2119" y="2718"/>
                  </a:cubicBezTo>
                  <a:cubicBezTo>
                    <a:pt x="2114" y="2709"/>
                    <a:pt x="2114" y="2709"/>
                    <a:pt x="2114" y="2709"/>
                  </a:cubicBezTo>
                  <a:moveTo>
                    <a:pt x="705" y="2670"/>
                  </a:moveTo>
                  <a:cubicBezTo>
                    <a:pt x="699" y="2679"/>
                    <a:pt x="699" y="2679"/>
                    <a:pt x="699" y="2679"/>
                  </a:cubicBezTo>
                  <a:cubicBezTo>
                    <a:pt x="711" y="2686"/>
                    <a:pt x="722" y="2693"/>
                    <a:pt x="734" y="2699"/>
                  </a:cubicBezTo>
                  <a:cubicBezTo>
                    <a:pt x="739" y="2691"/>
                    <a:pt x="739" y="2691"/>
                    <a:pt x="739" y="2691"/>
                  </a:cubicBezTo>
                  <a:cubicBezTo>
                    <a:pt x="728" y="2684"/>
                    <a:pt x="716" y="2677"/>
                    <a:pt x="705" y="2670"/>
                  </a:cubicBezTo>
                  <a:moveTo>
                    <a:pt x="2183" y="2670"/>
                  </a:moveTo>
                  <a:cubicBezTo>
                    <a:pt x="2172" y="2677"/>
                    <a:pt x="2160" y="2683"/>
                    <a:pt x="2149" y="2690"/>
                  </a:cubicBezTo>
                  <a:cubicBezTo>
                    <a:pt x="2154" y="2698"/>
                    <a:pt x="2154" y="2698"/>
                    <a:pt x="2154" y="2698"/>
                  </a:cubicBezTo>
                  <a:cubicBezTo>
                    <a:pt x="2165" y="2692"/>
                    <a:pt x="2177" y="2685"/>
                    <a:pt x="2188" y="2678"/>
                  </a:cubicBezTo>
                  <a:cubicBezTo>
                    <a:pt x="2183" y="2670"/>
                    <a:pt x="2183" y="2670"/>
                    <a:pt x="2183" y="2670"/>
                  </a:cubicBezTo>
                  <a:moveTo>
                    <a:pt x="637" y="2627"/>
                  </a:moveTo>
                  <a:cubicBezTo>
                    <a:pt x="632" y="2636"/>
                    <a:pt x="632" y="2636"/>
                    <a:pt x="632" y="2636"/>
                  </a:cubicBezTo>
                  <a:cubicBezTo>
                    <a:pt x="643" y="2643"/>
                    <a:pt x="654" y="2651"/>
                    <a:pt x="665" y="2658"/>
                  </a:cubicBezTo>
                  <a:cubicBezTo>
                    <a:pt x="671" y="2649"/>
                    <a:pt x="671" y="2649"/>
                    <a:pt x="671" y="2649"/>
                  </a:cubicBezTo>
                  <a:cubicBezTo>
                    <a:pt x="659" y="2642"/>
                    <a:pt x="648" y="2635"/>
                    <a:pt x="637" y="2627"/>
                  </a:cubicBezTo>
                  <a:moveTo>
                    <a:pt x="2250" y="2627"/>
                  </a:moveTo>
                  <a:cubicBezTo>
                    <a:pt x="2239" y="2634"/>
                    <a:pt x="2228" y="2642"/>
                    <a:pt x="2217" y="2649"/>
                  </a:cubicBezTo>
                  <a:cubicBezTo>
                    <a:pt x="2222" y="2657"/>
                    <a:pt x="2222" y="2657"/>
                    <a:pt x="2222" y="2657"/>
                  </a:cubicBezTo>
                  <a:cubicBezTo>
                    <a:pt x="2234" y="2650"/>
                    <a:pt x="2245" y="2642"/>
                    <a:pt x="2256" y="2635"/>
                  </a:cubicBezTo>
                  <a:cubicBezTo>
                    <a:pt x="2250" y="2627"/>
                    <a:pt x="2250" y="2627"/>
                    <a:pt x="2250" y="2627"/>
                  </a:cubicBezTo>
                  <a:moveTo>
                    <a:pt x="573" y="2581"/>
                  </a:moveTo>
                  <a:cubicBezTo>
                    <a:pt x="567" y="2589"/>
                    <a:pt x="567" y="2589"/>
                    <a:pt x="567" y="2589"/>
                  </a:cubicBezTo>
                  <a:cubicBezTo>
                    <a:pt x="577" y="2597"/>
                    <a:pt x="588" y="2605"/>
                    <a:pt x="599" y="2612"/>
                  </a:cubicBezTo>
                  <a:cubicBezTo>
                    <a:pt x="605" y="2605"/>
                    <a:pt x="605" y="2605"/>
                    <a:pt x="605" y="2605"/>
                  </a:cubicBezTo>
                  <a:cubicBezTo>
                    <a:pt x="594" y="2597"/>
                    <a:pt x="583" y="2589"/>
                    <a:pt x="573" y="2581"/>
                  </a:cubicBezTo>
                  <a:moveTo>
                    <a:pt x="2315" y="2580"/>
                  </a:moveTo>
                  <a:cubicBezTo>
                    <a:pt x="2304" y="2588"/>
                    <a:pt x="2293" y="2596"/>
                    <a:pt x="2283" y="2604"/>
                  </a:cubicBezTo>
                  <a:cubicBezTo>
                    <a:pt x="2288" y="2612"/>
                    <a:pt x="2288" y="2612"/>
                    <a:pt x="2288" y="2612"/>
                  </a:cubicBezTo>
                  <a:cubicBezTo>
                    <a:pt x="2299" y="2604"/>
                    <a:pt x="2310" y="2596"/>
                    <a:pt x="2321" y="2588"/>
                  </a:cubicBezTo>
                  <a:cubicBezTo>
                    <a:pt x="2315" y="2580"/>
                    <a:pt x="2315" y="2580"/>
                    <a:pt x="2315" y="2580"/>
                  </a:cubicBezTo>
                  <a:moveTo>
                    <a:pt x="511" y="2531"/>
                  </a:moveTo>
                  <a:cubicBezTo>
                    <a:pt x="504" y="2538"/>
                    <a:pt x="504" y="2538"/>
                    <a:pt x="504" y="2538"/>
                  </a:cubicBezTo>
                  <a:cubicBezTo>
                    <a:pt x="514" y="2547"/>
                    <a:pt x="525" y="2556"/>
                    <a:pt x="535" y="2564"/>
                  </a:cubicBezTo>
                  <a:cubicBezTo>
                    <a:pt x="541" y="2556"/>
                    <a:pt x="541" y="2556"/>
                    <a:pt x="541" y="2556"/>
                  </a:cubicBezTo>
                  <a:cubicBezTo>
                    <a:pt x="531" y="2548"/>
                    <a:pt x="521" y="2539"/>
                    <a:pt x="511" y="2531"/>
                  </a:cubicBezTo>
                  <a:moveTo>
                    <a:pt x="2376" y="2530"/>
                  </a:moveTo>
                  <a:cubicBezTo>
                    <a:pt x="2366" y="2539"/>
                    <a:pt x="2356" y="2547"/>
                    <a:pt x="2346" y="2556"/>
                  </a:cubicBezTo>
                  <a:cubicBezTo>
                    <a:pt x="2352" y="2563"/>
                    <a:pt x="2352" y="2563"/>
                    <a:pt x="2352" y="2563"/>
                  </a:cubicBezTo>
                  <a:cubicBezTo>
                    <a:pt x="2363" y="2555"/>
                    <a:pt x="2373" y="2546"/>
                    <a:pt x="2383" y="2537"/>
                  </a:cubicBezTo>
                  <a:cubicBezTo>
                    <a:pt x="2376" y="2530"/>
                    <a:pt x="2376" y="2530"/>
                    <a:pt x="2376" y="2530"/>
                  </a:cubicBezTo>
                  <a:moveTo>
                    <a:pt x="452" y="2477"/>
                  </a:moveTo>
                  <a:cubicBezTo>
                    <a:pt x="445" y="2484"/>
                    <a:pt x="445" y="2484"/>
                    <a:pt x="445" y="2484"/>
                  </a:cubicBezTo>
                  <a:cubicBezTo>
                    <a:pt x="455" y="2494"/>
                    <a:pt x="464" y="2502"/>
                    <a:pt x="474" y="2512"/>
                  </a:cubicBezTo>
                  <a:cubicBezTo>
                    <a:pt x="481" y="2504"/>
                    <a:pt x="481" y="2504"/>
                    <a:pt x="481" y="2504"/>
                  </a:cubicBezTo>
                  <a:cubicBezTo>
                    <a:pt x="471" y="2495"/>
                    <a:pt x="461" y="2486"/>
                    <a:pt x="452" y="2477"/>
                  </a:cubicBezTo>
                  <a:moveTo>
                    <a:pt x="2435" y="2476"/>
                  </a:moveTo>
                  <a:cubicBezTo>
                    <a:pt x="2426" y="2486"/>
                    <a:pt x="2416" y="2495"/>
                    <a:pt x="2406" y="2504"/>
                  </a:cubicBezTo>
                  <a:cubicBezTo>
                    <a:pt x="2413" y="2511"/>
                    <a:pt x="2413" y="2511"/>
                    <a:pt x="2413" y="2511"/>
                  </a:cubicBezTo>
                  <a:cubicBezTo>
                    <a:pt x="2423" y="2502"/>
                    <a:pt x="2433" y="2493"/>
                    <a:pt x="2442" y="2484"/>
                  </a:cubicBezTo>
                  <a:cubicBezTo>
                    <a:pt x="2435" y="2476"/>
                    <a:pt x="2435" y="2476"/>
                    <a:pt x="2435" y="2476"/>
                  </a:cubicBezTo>
                  <a:moveTo>
                    <a:pt x="396" y="2420"/>
                  </a:moveTo>
                  <a:cubicBezTo>
                    <a:pt x="388" y="2427"/>
                    <a:pt x="388" y="2427"/>
                    <a:pt x="388" y="2427"/>
                  </a:cubicBezTo>
                  <a:cubicBezTo>
                    <a:pt x="398" y="2437"/>
                    <a:pt x="407" y="2447"/>
                    <a:pt x="416" y="2456"/>
                  </a:cubicBezTo>
                  <a:cubicBezTo>
                    <a:pt x="423" y="2449"/>
                    <a:pt x="423" y="2449"/>
                    <a:pt x="423" y="2449"/>
                  </a:cubicBezTo>
                  <a:cubicBezTo>
                    <a:pt x="414" y="2440"/>
                    <a:pt x="405" y="2430"/>
                    <a:pt x="396" y="2420"/>
                  </a:cubicBezTo>
                  <a:moveTo>
                    <a:pt x="2491" y="2420"/>
                  </a:moveTo>
                  <a:cubicBezTo>
                    <a:pt x="2482" y="2429"/>
                    <a:pt x="2473" y="2439"/>
                    <a:pt x="2464" y="2449"/>
                  </a:cubicBezTo>
                  <a:cubicBezTo>
                    <a:pt x="2471" y="2455"/>
                    <a:pt x="2471" y="2455"/>
                    <a:pt x="2471" y="2455"/>
                  </a:cubicBezTo>
                  <a:cubicBezTo>
                    <a:pt x="2480" y="2446"/>
                    <a:pt x="2490" y="2437"/>
                    <a:pt x="2499" y="2426"/>
                  </a:cubicBezTo>
                  <a:cubicBezTo>
                    <a:pt x="2491" y="2420"/>
                    <a:pt x="2491" y="2420"/>
                    <a:pt x="2491" y="2420"/>
                  </a:cubicBezTo>
                  <a:moveTo>
                    <a:pt x="343" y="2361"/>
                  </a:moveTo>
                  <a:cubicBezTo>
                    <a:pt x="335" y="2367"/>
                    <a:pt x="335" y="2367"/>
                    <a:pt x="335" y="2367"/>
                  </a:cubicBezTo>
                  <a:cubicBezTo>
                    <a:pt x="344" y="2377"/>
                    <a:pt x="353" y="2387"/>
                    <a:pt x="361" y="2398"/>
                  </a:cubicBezTo>
                  <a:cubicBezTo>
                    <a:pt x="369" y="2391"/>
                    <a:pt x="369" y="2391"/>
                    <a:pt x="369" y="2391"/>
                  </a:cubicBezTo>
                  <a:cubicBezTo>
                    <a:pt x="360" y="2381"/>
                    <a:pt x="352" y="2371"/>
                    <a:pt x="343" y="2361"/>
                  </a:cubicBezTo>
                  <a:moveTo>
                    <a:pt x="2544" y="2360"/>
                  </a:moveTo>
                  <a:cubicBezTo>
                    <a:pt x="2536" y="2370"/>
                    <a:pt x="2527" y="2380"/>
                    <a:pt x="2518" y="2391"/>
                  </a:cubicBezTo>
                  <a:cubicBezTo>
                    <a:pt x="2526" y="2397"/>
                    <a:pt x="2526" y="2397"/>
                    <a:pt x="2526" y="2397"/>
                  </a:cubicBezTo>
                  <a:cubicBezTo>
                    <a:pt x="2535" y="2387"/>
                    <a:pt x="2543" y="2377"/>
                    <a:pt x="2552" y="2366"/>
                  </a:cubicBezTo>
                  <a:cubicBezTo>
                    <a:pt x="2544" y="2360"/>
                    <a:pt x="2544" y="2360"/>
                    <a:pt x="2544" y="2360"/>
                  </a:cubicBezTo>
                  <a:moveTo>
                    <a:pt x="294" y="2298"/>
                  </a:moveTo>
                  <a:cubicBezTo>
                    <a:pt x="286" y="2304"/>
                    <a:pt x="286" y="2304"/>
                    <a:pt x="286" y="2304"/>
                  </a:cubicBezTo>
                  <a:cubicBezTo>
                    <a:pt x="294" y="2315"/>
                    <a:pt x="302" y="2325"/>
                    <a:pt x="310" y="2336"/>
                  </a:cubicBezTo>
                  <a:cubicBezTo>
                    <a:pt x="318" y="2330"/>
                    <a:pt x="318" y="2330"/>
                    <a:pt x="318" y="2330"/>
                  </a:cubicBezTo>
                  <a:cubicBezTo>
                    <a:pt x="310" y="2319"/>
                    <a:pt x="302" y="2309"/>
                    <a:pt x="294" y="2298"/>
                  </a:cubicBezTo>
                  <a:moveTo>
                    <a:pt x="2594" y="2297"/>
                  </a:moveTo>
                  <a:cubicBezTo>
                    <a:pt x="2586" y="2308"/>
                    <a:pt x="2578" y="2319"/>
                    <a:pt x="2569" y="2329"/>
                  </a:cubicBezTo>
                  <a:cubicBezTo>
                    <a:pt x="2577" y="2335"/>
                    <a:pt x="2577" y="2335"/>
                    <a:pt x="2577" y="2335"/>
                  </a:cubicBezTo>
                  <a:cubicBezTo>
                    <a:pt x="2585" y="2325"/>
                    <a:pt x="2594" y="2314"/>
                    <a:pt x="2602" y="2303"/>
                  </a:cubicBezTo>
                  <a:cubicBezTo>
                    <a:pt x="2594" y="2297"/>
                    <a:pt x="2594" y="2297"/>
                    <a:pt x="2594" y="2297"/>
                  </a:cubicBezTo>
                  <a:moveTo>
                    <a:pt x="248" y="2233"/>
                  </a:moveTo>
                  <a:cubicBezTo>
                    <a:pt x="240" y="2239"/>
                    <a:pt x="240" y="2239"/>
                    <a:pt x="240" y="2239"/>
                  </a:cubicBezTo>
                  <a:cubicBezTo>
                    <a:pt x="247" y="2250"/>
                    <a:pt x="254" y="2261"/>
                    <a:pt x="262" y="2272"/>
                  </a:cubicBezTo>
                  <a:cubicBezTo>
                    <a:pt x="270" y="2266"/>
                    <a:pt x="270" y="2266"/>
                    <a:pt x="270" y="2266"/>
                  </a:cubicBezTo>
                  <a:cubicBezTo>
                    <a:pt x="263" y="2255"/>
                    <a:pt x="255" y="2244"/>
                    <a:pt x="248" y="2233"/>
                  </a:cubicBezTo>
                  <a:moveTo>
                    <a:pt x="2639" y="2232"/>
                  </a:moveTo>
                  <a:cubicBezTo>
                    <a:pt x="2632" y="2243"/>
                    <a:pt x="2625" y="2254"/>
                    <a:pt x="2617" y="2265"/>
                  </a:cubicBezTo>
                  <a:cubicBezTo>
                    <a:pt x="2625" y="2271"/>
                    <a:pt x="2625" y="2271"/>
                    <a:pt x="2625" y="2271"/>
                  </a:cubicBezTo>
                  <a:cubicBezTo>
                    <a:pt x="2633" y="2260"/>
                    <a:pt x="2640" y="2249"/>
                    <a:pt x="2648" y="2238"/>
                  </a:cubicBezTo>
                  <a:cubicBezTo>
                    <a:pt x="2639" y="2232"/>
                    <a:pt x="2639" y="2232"/>
                    <a:pt x="2639" y="2232"/>
                  </a:cubicBezTo>
                  <a:moveTo>
                    <a:pt x="206" y="2166"/>
                  </a:moveTo>
                  <a:cubicBezTo>
                    <a:pt x="197" y="2171"/>
                    <a:pt x="197" y="2171"/>
                    <a:pt x="197" y="2171"/>
                  </a:cubicBezTo>
                  <a:cubicBezTo>
                    <a:pt x="204" y="2182"/>
                    <a:pt x="211" y="2194"/>
                    <a:pt x="218" y="2205"/>
                  </a:cubicBezTo>
                  <a:cubicBezTo>
                    <a:pt x="226" y="2200"/>
                    <a:pt x="226" y="2200"/>
                    <a:pt x="226" y="2200"/>
                  </a:cubicBezTo>
                  <a:cubicBezTo>
                    <a:pt x="219" y="2189"/>
                    <a:pt x="212" y="2177"/>
                    <a:pt x="206" y="2166"/>
                  </a:cubicBezTo>
                  <a:moveTo>
                    <a:pt x="2682" y="2165"/>
                  </a:moveTo>
                  <a:cubicBezTo>
                    <a:pt x="2675" y="2176"/>
                    <a:pt x="2668" y="2188"/>
                    <a:pt x="2661" y="2199"/>
                  </a:cubicBezTo>
                  <a:cubicBezTo>
                    <a:pt x="2670" y="2204"/>
                    <a:pt x="2670" y="2204"/>
                    <a:pt x="2670" y="2204"/>
                  </a:cubicBezTo>
                  <a:cubicBezTo>
                    <a:pt x="2677" y="2193"/>
                    <a:pt x="2684" y="2181"/>
                    <a:pt x="2690" y="2170"/>
                  </a:cubicBezTo>
                  <a:cubicBezTo>
                    <a:pt x="2682" y="2165"/>
                    <a:pt x="2682" y="2165"/>
                    <a:pt x="2682" y="2165"/>
                  </a:cubicBezTo>
                  <a:moveTo>
                    <a:pt x="168" y="2096"/>
                  </a:moveTo>
                  <a:cubicBezTo>
                    <a:pt x="159" y="2100"/>
                    <a:pt x="159" y="2100"/>
                    <a:pt x="159" y="2100"/>
                  </a:cubicBezTo>
                  <a:cubicBezTo>
                    <a:pt x="165" y="2113"/>
                    <a:pt x="171" y="2124"/>
                    <a:pt x="177" y="2136"/>
                  </a:cubicBezTo>
                  <a:cubicBezTo>
                    <a:pt x="186" y="2131"/>
                    <a:pt x="186" y="2131"/>
                    <a:pt x="186" y="2131"/>
                  </a:cubicBezTo>
                  <a:cubicBezTo>
                    <a:pt x="180" y="2119"/>
                    <a:pt x="174" y="2108"/>
                    <a:pt x="168" y="2096"/>
                  </a:cubicBezTo>
                  <a:moveTo>
                    <a:pt x="2720" y="2095"/>
                  </a:moveTo>
                  <a:cubicBezTo>
                    <a:pt x="2714" y="2107"/>
                    <a:pt x="2708" y="2118"/>
                    <a:pt x="2701" y="2130"/>
                  </a:cubicBezTo>
                  <a:cubicBezTo>
                    <a:pt x="2710" y="2135"/>
                    <a:pt x="2710" y="2135"/>
                    <a:pt x="2710" y="2135"/>
                  </a:cubicBezTo>
                  <a:cubicBezTo>
                    <a:pt x="2717" y="2123"/>
                    <a:pt x="2723" y="2111"/>
                    <a:pt x="2729" y="2099"/>
                  </a:cubicBezTo>
                  <a:cubicBezTo>
                    <a:pt x="2720" y="2095"/>
                    <a:pt x="2720" y="2095"/>
                    <a:pt x="2720" y="2095"/>
                  </a:cubicBezTo>
                  <a:moveTo>
                    <a:pt x="133" y="2024"/>
                  </a:moveTo>
                  <a:cubicBezTo>
                    <a:pt x="124" y="2028"/>
                    <a:pt x="124" y="2028"/>
                    <a:pt x="124" y="2028"/>
                  </a:cubicBezTo>
                  <a:cubicBezTo>
                    <a:pt x="129" y="2040"/>
                    <a:pt x="135" y="2053"/>
                    <a:pt x="141" y="2065"/>
                  </a:cubicBezTo>
                  <a:cubicBezTo>
                    <a:pt x="150" y="2060"/>
                    <a:pt x="150" y="2060"/>
                    <a:pt x="150" y="2060"/>
                  </a:cubicBezTo>
                  <a:cubicBezTo>
                    <a:pt x="144" y="2049"/>
                    <a:pt x="139" y="2036"/>
                    <a:pt x="133" y="2024"/>
                  </a:cubicBezTo>
                  <a:moveTo>
                    <a:pt x="2755" y="2023"/>
                  </a:moveTo>
                  <a:cubicBezTo>
                    <a:pt x="2749" y="2035"/>
                    <a:pt x="2744" y="2047"/>
                    <a:pt x="2738" y="2059"/>
                  </a:cubicBezTo>
                  <a:cubicBezTo>
                    <a:pt x="2747" y="2063"/>
                    <a:pt x="2747" y="2063"/>
                    <a:pt x="2747" y="2063"/>
                  </a:cubicBezTo>
                  <a:cubicBezTo>
                    <a:pt x="2753" y="2051"/>
                    <a:pt x="2758" y="2039"/>
                    <a:pt x="2764" y="2027"/>
                  </a:cubicBezTo>
                  <a:cubicBezTo>
                    <a:pt x="2755" y="2023"/>
                    <a:pt x="2755" y="2023"/>
                    <a:pt x="2755" y="2023"/>
                  </a:cubicBezTo>
                  <a:moveTo>
                    <a:pt x="103" y="1951"/>
                  </a:moveTo>
                  <a:cubicBezTo>
                    <a:pt x="93" y="1955"/>
                    <a:pt x="93" y="1955"/>
                    <a:pt x="93" y="1955"/>
                  </a:cubicBezTo>
                  <a:cubicBezTo>
                    <a:pt x="98" y="1967"/>
                    <a:pt x="103" y="1979"/>
                    <a:pt x="108" y="1992"/>
                  </a:cubicBezTo>
                  <a:cubicBezTo>
                    <a:pt x="117" y="1988"/>
                    <a:pt x="117" y="1988"/>
                    <a:pt x="117" y="1988"/>
                  </a:cubicBezTo>
                  <a:cubicBezTo>
                    <a:pt x="112" y="1976"/>
                    <a:pt x="107" y="1963"/>
                    <a:pt x="103" y="1951"/>
                  </a:cubicBezTo>
                  <a:moveTo>
                    <a:pt x="2785" y="1948"/>
                  </a:moveTo>
                  <a:cubicBezTo>
                    <a:pt x="2780" y="1961"/>
                    <a:pt x="2775" y="1974"/>
                    <a:pt x="2770" y="1986"/>
                  </a:cubicBezTo>
                  <a:cubicBezTo>
                    <a:pt x="2779" y="1990"/>
                    <a:pt x="2779" y="1990"/>
                    <a:pt x="2779" y="1990"/>
                  </a:cubicBezTo>
                  <a:cubicBezTo>
                    <a:pt x="2784" y="1977"/>
                    <a:pt x="2789" y="1965"/>
                    <a:pt x="2794" y="1952"/>
                  </a:cubicBezTo>
                  <a:cubicBezTo>
                    <a:pt x="2785" y="1948"/>
                    <a:pt x="2785" y="1948"/>
                    <a:pt x="2785" y="1948"/>
                  </a:cubicBezTo>
                  <a:moveTo>
                    <a:pt x="77" y="1876"/>
                  </a:moveTo>
                  <a:cubicBezTo>
                    <a:pt x="67" y="1879"/>
                    <a:pt x="67" y="1879"/>
                    <a:pt x="67" y="1879"/>
                  </a:cubicBezTo>
                  <a:cubicBezTo>
                    <a:pt x="71" y="1892"/>
                    <a:pt x="75" y="1904"/>
                    <a:pt x="80" y="1917"/>
                  </a:cubicBezTo>
                  <a:cubicBezTo>
                    <a:pt x="89" y="1914"/>
                    <a:pt x="89" y="1914"/>
                    <a:pt x="89" y="1914"/>
                  </a:cubicBezTo>
                  <a:cubicBezTo>
                    <a:pt x="85" y="1901"/>
                    <a:pt x="81" y="1889"/>
                    <a:pt x="77" y="1876"/>
                  </a:cubicBezTo>
                  <a:moveTo>
                    <a:pt x="2811" y="1873"/>
                  </a:moveTo>
                  <a:cubicBezTo>
                    <a:pt x="2807" y="1886"/>
                    <a:pt x="2803" y="1899"/>
                    <a:pt x="2798" y="1911"/>
                  </a:cubicBezTo>
                  <a:cubicBezTo>
                    <a:pt x="2808" y="1914"/>
                    <a:pt x="2808" y="1914"/>
                    <a:pt x="2808" y="1914"/>
                  </a:cubicBezTo>
                  <a:cubicBezTo>
                    <a:pt x="2812" y="1902"/>
                    <a:pt x="2816" y="1889"/>
                    <a:pt x="2820" y="1876"/>
                  </a:cubicBezTo>
                  <a:cubicBezTo>
                    <a:pt x="2811" y="1873"/>
                    <a:pt x="2811" y="1873"/>
                    <a:pt x="2811" y="1873"/>
                  </a:cubicBezTo>
                  <a:moveTo>
                    <a:pt x="55" y="1799"/>
                  </a:moveTo>
                  <a:cubicBezTo>
                    <a:pt x="45" y="1802"/>
                    <a:pt x="45" y="1802"/>
                    <a:pt x="45" y="1802"/>
                  </a:cubicBezTo>
                  <a:cubicBezTo>
                    <a:pt x="48" y="1815"/>
                    <a:pt x="52" y="1828"/>
                    <a:pt x="56" y="1841"/>
                  </a:cubicBezTo>
                  <a:cubicBezTo>
                    <a:pt x="65" y="1838"/>
                    <a:pt x="65" y="1838"/>
                    <a:pt x="65" y="1838"/>
                  </a:cubicBezTo>
                  <a:cubicBezTo>
                    <a:pt x="61" y="1825"/>
                    <a:pt x="58" y="1812"/>
                    <a:pt x="55" y="1799"/>
                  </a:cubicBezTo>
                  <a:moveTo>
                    <a:pt x="2833" y="1797"/>
                  </a:moveTo>
                  <a:cubicBezTo>
                    <a:pt x="2829" y="1810"/>
                    <a:pt x="2826" y="1823"/>
                    <a:pt x="2822" y="1835"/>
                  </a:cubicBezTo>
                  <a:cubicBezTo>
                    <a:pt x="2832" y="1838"/>
                    <a:pt x="2832" y="1838"/>
                    <a:pt x="2832" y="1838"/>
                  </a:cubicBezTo>
                  <a:cubicBezTo>
                    <a:pt x="2836" y="1825"/>
                    <a:pt x="2839" y="1812"/>
                    <a:pt x="2842" y="1799"/>
                  </a:cubicBezTo>
                  <a:cubicBezTo>
                    <a:pt x="2833" y="1797"/>
                    <a:pt x="2833" y="1797"/>
                    <a:pt x="2833" y="1797"/>
                  </a:cubicBezTo>
                  <a:moveTo>
                    <a:pt x="37" y="1722"/>
                  </a:moveTo>
                  <a:cubicBezTo>
                    <a:pt x="27" y="1724"/>
                    <a:pt x="27" y="1724"/>
                    <a:pt x="27" y="1724"/>
                  </a:cubicBezTo>
                  <a:cubicBezTo>
                    <a:pt x="30" y="1737"/>
                    <a:pt x="33" y="1750"/>
                    <a:pt x="35" y="1763"/>
                  </a:cubicBezTo>
                  <a:cubicBezTo>
                    <a:pt x="45" y="1761"/>
                    <a:pt x="45" y="1761"/>
                    <a:pt x="45" y="1761"/>
                  </a:cubicBezTo>
                  <a:cubicBezTo>
                    <a:pt x="42" y="1748"/>
                    <a:pt x="40" y="1735"/>
                    <a:pt x="37" y="1722"/>
                  </a:cubicBezTo>
                  <a:moveTo>
                    <a:pt x="2850" y="1719"/>
                  </a:moveTo>
                  <a:cubicBezTo>
                    <a:pt x="2847" y="1732"/>
                    <a:pt x="2845" y="1745"/>
                    <a:pt x="2842" y="1758"/>
                  </a:cubicBezTo>
                  <a:cubicBezTo>
                    <a:pt x="2852" y="1760"/>
                    <a:pt x="2852" y="1760"/>
                    <a:pt x="2852" y="1760"/>
                  </a:cubicBezTo>
                  <a:cubicBezTo>
                    <a:pt x="2855" y="1747"/>
                    <a:pt x="2857" y="1734"/>
                    <a:pt x="2860" y="1721"/>
                  </a:cubicBezTo>
                  <a:cubicBezTo>
                    <a:pt x="2850" y="1719"/>
                    <a:pt x="2850" y="1719"/>
                    <a:pt x="2850" y="1719"/>
                  </a:cubicBezTo>
                  <a:moveTo>
                    <a:pt x="24" y="1643"/>
                  </a:moveTo>
                  <a:cubicBezTo>
                    <a:pt x="14" y="1645"/>
                    <a:pt x="14" y="1645"/>
                    <a:pt x="14" y="1645"/>
                  </a:cubicBezTo>
                  <a:cubicBezTo>
                    <a:pt x="16" y="1658"/>
                    <a:pt x="18" y="1671"/>
                    <a:pt x="20" y="1684"/>
                  </a:cubicBezTo>
                  <a:cubicBezTo>
                    <a:pt x="30" y="1683"/>
                    <a:pt x="30" y="1683"/>
                    <a:pt x="30" y="1683"/>
                  </a:cubicBezTo>
                  <a:cubicBezTo>
                    <a:pt x="28" y="1670"/>
                    <a:pt x="26" y="1657"/>
                    <a:pt x="24" y="1643"/>
                  </a:cubicBezTo>
                  <a:moveTo>
                    <a:pt x="2863" y="1641"/>
                  </a:moveTo>
                  <a:cubicBezTo>
                    <a:pt x="2861" y="1654"/>
                    <a:pt x="2859" y="1667"/>
                    <a:pt x="2857" y="1680"/>
                  </a:cubicBezTo>
                  <a:cubicBezTo>
                    <a:pt x="2867" y="1682"/>
                    <a:pt x="2867" y="1682"/>
                    <a:pt x="2867" y="1682"/>
                  </a:cubicBezTo>
                  <a:cubicBezTo>
                    <a:pt x="2869" y="1669"/>
                    <a:pt x="2871" y="1655"/>
                    <a:pt x="2873" y="1642"/>
                  </a:cubicBezTo>
                  <a:cubicBezTo>
                    <a:pt x="2863" y="1641"/>
                    <a:pt x="2863" y="1641"/>
                    <a:pt x="2863" y="1641"/>
                  </a:cubicBezTo>
                  <a:moveTo>
                    <a:pt x="15" y="1564"/>
                  </a:moveTo>
                  <a:cubicBezTo>
                    <a:pt x="5" y="1565"/>
                    <a:pt x="5" y="1565"/>
                    <a:pt x="5" y="1565"/>
                  </a:cubicBezTo>
                  <a:cubicBezTo>
                    <a:pt x="6" y="1578"/>
                    <a:pt x="7" y="1592"/>
                    <a:pt x="9" y="1605"/>
                  </a:cubicBezTo>
                  <a:cubicBezTo>
                    <a:pt x="19" y="1604"/>
                    <a:pt x="19" y="1604"/>
                    <a:pt x="19" y="1604"/>
                  </a:cubicBezTo>
                  <a:cubicBezTo>
                    <a:pt x="17" y="1591"/>
                    <a:pt x="16" y="1578"/>
                    <a:pt x="15" y="1564"/>
                  </a:cubicBezTo>
                  <a:moveTo>
                    <a:pt x="2872" y="1556"/>
                  </a:moveTo>
                  <a:cubicBezTo>
                    <a:pt x="2872" y="1561"/>
                    <a:pt x="2872" y="1561"/>
                    <a:pt x="2872" y="1561"/>
                  </a:cubicBezTo>
                  <a:cubicBezTo>
                    <a:pt x="2871" y="1575"/>
                    <a:pt x="2870" y="1588"/>
                    <a:pt x="2868" y="1601"/>
                  </a:cubicBezTo>
                  <a:cubicBezTo>
                    <a:pt x="2878" y="1602"/>
                    <a:pt x="2878" y="1602"/>
                    <a:pt x="2878" y="1602"/>
                  </a:cubicBezTo>
                  <a:cubicBezTo>
                    <a:pt x="2880" y="1589"/>
                    <a:pt x="2881" y="1576"/>
                    <a:pt x="2882" y="1563"/>
                  </a:cubicBezTo>
                  <a:cubicBezTo>
                    <a:pt x="2882" y="1557"/>
                    <a:pt x="2882" y="1557"/>
                    <a:pt x="2882" y="1557"/>
                  </a:cubicBezTo>
                  <a:cubicBezTo>
                    <a:pt x="2872" y="1556"/>
                    <a:pt x="2872" y="1556"/>
                    <a:pt x="2872" y="1556"/>
                  </a:cubicBezTo>
                  <a:moveTo>
                    <a:pt x="10" y="1485"/>
                  </a:moveTo>
                  <a:cubicBezTo>
                    <a:pt x="0" y="1485"/>
                    <a:pt x="0" y="1485"/>
                    <a:pt x="0" y="1485"/>
                  </a:cubicBezTo>
                  <a:cubicBezTo>
                    <a:pt x="1" y="1499"/>
                    <a:pt x="1" y="1512"/>
                    <a:pt x="2" y="1525"/>
                  </a:cubicBezTo>
                  <a:cubicBezTo>
                    <a:pt x="12" y="1525"/>
                    <a:pt x="12" y="1525"/>
                    <a:pt x="12" y="1525"/>
                  </a:cubicBezTo>
                  <a:cubicBezTo>
                    <a:pt x="11" y="1511"/>
                    <a:pt x="11" y="1498"/>
                    <a:pt x="10" y="1485"/>
                  </a:cubicBezTo>
                  <a:moveTo>
                    <a:pt x="2876" y="1477"/>
                  </a:moveTo>
                  <a:cubicBezTo>
                    <a:pt x="2876" y="1490"/>
                    <a:pt x="2876" y="1504"/>
                    <a:pt x="2875" y="1517"/>
                  </a:cubicBezTo>
                  <a:cubicBezTo>
                    <a:pt x="2885" y="1517"/>
                    <a:pt x="2885" y="1517"/>
                    <a:pt x="2885" y="1517"/>
                  </a:cubicBezTo>
                  <a:cubicBezTo>
                    <a:pt x="2886" y="1504"/>
                    <a:pt x="2886" y="1491"/>
                    <a:pt x="2886" y="1477"/>
                  </a:cubicBezTo>
                  <a:cubicBezTo>
                    <a:pt x="2876" y="1477"/>
                    <a:pt x="2876" y="1477"/>
                    <a:pt x="2876" y="1477"/>
                  </a:cubicBezTo>
                  <a:moveTo>
                    <a:pt x="0" y="1405"/>
                  </a:moveTo>
                  <a:cubicBezTo>
                    <a:pt x="0" y="1418"/>
                    <a:pt x="0" y="1431"/>
                    <a:pt x="0" y="1444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10" y="1444"/>
                    <a:pt x="10" y="1444"/>
                    <a:pt x="10" y="1444"/>
                  </a:cubicBezTo>
                  <a:cubicBezTo>
                    <a:pt x="10" y="1431"/>
                    <a:pt x="10" y="1418"/>
                    <a:pt x="10" y="1405"/>
                  </a:cubicBezTo>
                  <a:cubicBezTo>
                    <a:pt x="0" y="1405"/>
                    <a:pt x="0" y="1405"/>
                    <a:pt x="0" y="1405"/>
                  </a:cubicBezTo>
                  <a:moveTo>
                    <a:pt x="2886" y="1397"/>
                  </a:moveTo>
                  <a:cubicBezTo>
                    <a:pt x="2876" y="1397"/>
                    <a:pt x="2876" y="1397"/>
                    <a:pt x="2876" y="1397"/>
                  </a:cubicBezTo>
                  <a:cubicBezTo>
                    <a:pt x="2877" y="1411"/>
                    <a:pt x="2877" y="1424"/>
                    <a:pt x="2877" y="1437"/>
                  </a:cubicBezTo>
                  <a:cubicBezTo>
                    <a:pt x="2887" y="1437"/>
                    <a:pt x="2887" y="1437"/>
                    <a:pt x="2887" y="1437"/>
                  </a:cubicBezTo>
                  <a:cubicBezTo>
                    <a:pt x="2887" y="1424"/>
                    <a:pt x="2887" y="1411"/>
                    <a:pt x="2886" y="1397"/>
                  </a:cubicBezTo>
                  <a:moveTo>
                    <a:pt x="5" y="1325"/>
                  </a:moveTo>
                  <a:cubicBezTo>
                    <a:pt x="4" y="1338"/>
                    <a:pt x="3" y="1352"/>
                    <a:pt x="2" y="1365"/>
                  </a:cubicBezTo>
                  <a:cubicBezTo>
                    <a:pt x="12" y="1365"/>
                    <a:pt x="12" y="1365"/>
                    <a:pt x="12" y="1365"/>
                  </a:cubicBezTo>
                  <a:cubicBezTo>
                    <a:pt x="13" y="1352"/>
                    <a:pt x="13" y="1339"/>
                    <a:pt x="15" y="1326"/>
                  </a:cubicBezTo>
                  <a:cubicBezTo>
                    <a:pt x="5" y="1325"/>
                    <a:pt x="5" y="1325"/>
                    <a:pt x="5" y="1325"/>
                  </a:cubicBezTo>
                  <a:moveTo>
                    <a:pt x="2882" y="1317"/>
                  </a:moveTo>
                  <a:cubicBezTo>
                    <a:pt x="2872" y="1318"/>
                    <a:pt x="2872" y="1318"/>
                    <a:pt x="2872" y="1318"/>
                  </a:cubicBezTo>
                  <a:cubicBezTo>
                    <a:pt x="2873" y="1331"/>
                    <a:pt x="2874" y="1344"/>
                    <a:pt x="2874" y="1358"/>
                  </a:cubicBezTo>
                  <a:cubicBezTo>
                    <a:pt x="2884" y="1357"/>
                    <a:pt x="2884" y="1357"/>
                    <a:pt x="2884" y="1357"/>
                  </a:cubicBezTo>
                  <a:cubicBezTo>
                    <a:pt x="2884" y="1344"/>
                    <a:pt x="2883" y="1330"/>
                    <a:pt x="2882" y="1317"/>
                  </a:cubicBezTo>
                  <a:moveTo>
                    <a:pt x="13" y="1245"/>
                  </a:moveTo>
                  <a:cubicBezTo>
                    <a:pt x="12" y="1259"/>
                    <a:pt x="10" y="1272"/>
                    <a:pt x="8" y="1285"/>
                  </a:cubicBezTo>
                  <a:cubicBezTo>
                    <a:pt x="18" y="1286"/>
                    <a:pt x="18" y="1286"/>
                    <a:pt x="18" y="1286"/>
                  </a:cubicBezTo>
                  <a:cubicBezTo>
                    <a:pt x="20" y="1273"/>
                    <a:pt x="21" y="1260"/>
                    <a:pt x="23" y="1247"/>
                  </a:cubicBezTo>
                  <a:cubicBezTo>
                    <a:pt x="13" y="1245"/>
                    <a:pt x="13" y="1245"/>
                    <a:pt x="13" y="1245"/>
                  </a:cubicBezTo>
                  <a:moveTo>
                    <a:pt x="2873" y="1237"/>
                  </a:moveTo>
                  <a:cubicBezTo>
                    <a:pt x="2863" y="1239"/>
                    <a:pt x="2863" y="1239"/>
                    <a:pt x="2863" y="1239"/>
                  </a:cubicBezTo>
                  <a:cubicBezTo>
                    <a:pt x="2865" y="1252"/>
                    <a:pt x="2866" y="1265"/>
                    <a:pt x="2868" y="1278"/>
                  </a:cubicBezTo>
                  <a:cubicBezTo>
                    <a:pt x="2878" y="1277"/>
                    <a:pt x="2878" y="1277"/>
                    <a:pt x="2878" y="1277"/>
                  </a:cubicBezTo>
                  <a:cubicBezTo>
                    <a:pt x="2876" y="1264"/>
                    <a:pt x="2874" y="1250"/>
                    <a:pt x="2873" y="1237"/>
                  </a:cubicBezTo>
                  <a:moveTo>
                    <a:pt x="26" y="1166"/>
                  </a:moveTo>
                  <a:cubicBezTo>
                    <a:pt x="24" y="1179"/>
                    <a:pt x="22" y="1192"/>
                    <a:pt x="19" y="1206"/>
                  </a:cubicBezTo>
                  <a:cubicBezTo>
                    <a:pt x="29" y="1207"/>
                    <a:pt x="29" y="1207"/>
                    <a:pt x="29" y="1207"/>
                  </a:cubicBezTo>
                  <a:cubicBezTo>
                    <a:pt x="31" y="1194"/>
                    <a:pt x="34" y="1181"/>
                    <a:pt x="36" y="1168"/>
                  </a:cubicBezTo>
                  <a:cubicBezTo>
                    <a:pt x="26" y="1166"/>
                    <a:pt x="26" y="1166"/>
                    <a:pt x="26" y="1166"/>
                  </a:cubicBezTo>
                  <a:moveTo>
                    <a:pt x="2859" y="1158"/>
                  </a:moveTo>
                  <a:cubicBezTo>
                    <a:pt x="2849" y="1160"/>
                    <a:pt x="2849" y="1160"/>
                    <a:pt x="2849" y="1160"/>
                  </a:cubicBezTo>
                  <a:cubicBezTo>
                    <a:pt x="2852" y="1173"/>
                    <a:pt x="2854" y="1186"/>
                    <a:pt x="2857" y="1199"/>
                  </a:cubicBezTo>
                  <a:cubicBezTo>
                    <a:pt x="2866" y="1198"/>
                    <a:pt x="2866" y="1198"/>
                    <a:pt x="2866" y="1198"/>
                  </a:cubicBezTo>
                  <a:cubicBezTo>
                    <a:pt x="2864" y="1185"/>
                    <a:pt x="2862" y="1172"/>
                    <a:pt x="2859" y="1158"/>
                  </a:cubicBezTo>
                  <a:moveTo>
                    <a:pt x="44" y="1088"/>
                  </a:moveTo>
                  <a:cubicBezTo>
                    <a:pt x="41" y="1101"/>
                    <a:pt x="38" y="1114"/>
                    <a:pt x="35" y="1127"/>
                  </a:cubicBezTo>
                  <a:cubicBezTo>
                    <a:pt x="44" y="1129"/>
                    <a:pt x="44" y="1129"/>
                    <a:pt x="44" y="1129"/>
                  </a:cubicBezTo>
                  <a:cubicBezTo>
                    <a:pt x="47" y="1116"/>
                    <a:pt x="50" y="1103"/>
                    <a:pt x="54" y="1090"/>
                  </a:cubicBezTo>
                  <a:cubicBezTo>
                    <a:pt x="44" y="1088"/>
                    <a:pt x="44" y="1088"/>
                    <a:pt x="44" y="1088"/>
                  </a:cubicBezTo>
                  <a:moveTo>
                    <a:pt x="2841" y="1080"/>
                  </a:moveTo>
                  <a:cubicBezTo>
                    <a:pt x="2831" y="1083"/>
                    <a:pt x="2831" y="1083"/>
                    <a:pt x="2831" y="1083"/>
                  </a:cubicBezTo>
                  <a:cubicBezTo>
                    <a:pt x="2835" y="1096"/>
                    <a:pt x="2838" y="1108"/>
                    <a:pt x="2841" y="1122"/>
                  </a:cubicBezTo>
                  <a:cubicBezTo>
                    <a:pt x="2851" y="1119"/>
                    <a:pt x="2851" y="1119"/>
                    <a:pt x="2851" y="1119"/>
                  </a:cubicBezTo>
                  <a:cubicBezTo>
                    <a:pt x="2848" y="1106"/>
                    <a:pt x="2844" y="1093"/>
                    <a:pt x="2841" y="1080"/>
                  </a:cubicBezTo>
                  <a:moveTo>
                    <a:pt x="66" y="1011"/>
                  </a:moveTo>
                  <a:cubicBezTo>
                    <a:pt x="62" y="1024"/>
                    <a:pt x="58" y="1036"/>
                    <a:pt x="54" y="1049"/>
                  </a:cubicBezTo>
                  <a:cubicBezTo>
                    <a:pt x="64" y="1052"/>
                    <a:pt x="64" y="1052"/>
                    <a:pt x="64" y="1052"/>
                  </a:cubicBezTo>
                  <a:cubicBezTo>
                    <a:pt x="67" y="1039"/>
                    <a:pt x="71" y="1026"/>
                    <a:pt x="75" y="1014"/>
                  </a:cubicBezTo>
                  <a:cubicBezTo>
                    <a:pt x="66" y="1011"/>
                    <a:pt x="66" y="1011"/>
                    <a:pt x="66" y="1011"/>
                  </a:cubicBezTo>
                  <a:moveTo>
                    <a:pt x="2819" y="1003"/>
                  </a:moveTo>
                  <a:cubicBezTo>
                    <a:pt x="2809" y="1006"/>
                    <a:pt x="2809" y="1006"/>
                    <a:pt x="2809" y="1006"/>
                  </a:cubicBezTo>
                  <a:cubicBezTo>
                    <a:pt x="2813" y="1019"/>
                    <a:pt x="2817" y="1032"/>
                    <a:pt x="2821" y="1044"/>
                  </a:cubicBezTo>
                  <a:cubicBezTo>
                    <a:pt x="2830" y="1042"/>
                    <a:pt x="2830" y="1042"/>
                    <a:pt x="2830" y="1042"/>
                  </a:cubicBezTo>
                  <a:cubicBezTo>
                    <a:pt x="2827" y="1029"/>
                    <a:pt x="2823" y="1016"/>
                    <a:pt x="2819" y="1003"/>
                  </a:cubicBezTo>
                  <a:moveTo>
                    <a:pt x="92" y="935"/>
                  </a:moveTo>
                  <a:cubicBezTo>
                    <a:pt x="87" y="948"/>
                    <a:pt x="82" y="960"/>
                    <a:pt x="78" y="972"/>
                  </a:cubicBezTo>
                  <a:cubicBezTo>
                    <a:pt x="87" y="976"/>
                    <a:pt x="87" y="976"/>
                    <a:pt x="87" y="976"/>
                  </a:cubicBezTo>
                  <a:cubicBezTo>
                    <a:pt x="92" y="963"/>
                    <a:pt x="96" y="951"/>
                    <a:pt x="101" y="938"/>
                  </a:cubicBezTo>
                  <a:cubicBezTo>
                    <a:pt x="92" y="935"/>
                    <a:pt x="92" y="935"/>
                    <a:pt x="92" y="935"/>
                  </a:cubicBezTo>
                  <a:moveTo>
                    <a:pt x="2792" y="928"/>
                  </a:moveTo>
                  <a:cubicBezTo>
                    <a:pt x="2783" y="931"/>
                    <a:pt x="2783" y="931"/>
                    <a:pt x="2783" y="931"/>
                  </a:cubicBezTo>
                  <a:cubicBezTo>
                    <a:pt x="2788" y="944"/>
                    <a:pt x="2792" y="956"/>
                    <a:pt x="2797" y="969"/>
                  </a:cubicBezTo>
                  <a:cubicBezTo>
                    <a:pt x="2806" y="965"/>
                    <a:pt x="2806" y="965"/>
                    <a:pt x="2806" y="965"/>
                  </a:cubicBezTo>
                  <a:cubicBezTo>
                    <a:pt x="2802" y="953"/>
                    <a:pt x="2797" y="940"/>
                    <a:pt x="2792" y="928"/>
                  </a:cubicBezTo>
                  <a:moveTo>
                    <a:pt x="122" y="861"/>
                  </a:moveTo>
                  <a:cubicBezTo>
                    <a:pt x="117" y="873"/>
                    <a:pt x="111" y="885"/>
                    <a:pt x="106" y="898"/>
                  </a:cubicBezTo>
                  <a:cubicBezTo>
                    <a:pt x="116" y="901"/>
                    <a:pt x="116" y="901"/>
                    <a:pt x="116" y="901"/>
                  </a:cubicBezTo>
                  <a:cubicBezTo>
                    <a:pt x="121" y="889"/>
                    <a:pt x="126" y="877"/>
                    <a:pt x="131" y="864"/>
                  </a:cubicBezTo>
                  <a:cubicBezTo>
                    <a:pt x="122" y="861"/>
                    <a:pt x="122" y="861"/>
                    <a:pt x="122" y="861"/>
                  </a:cubicBezTo>
                  <a:moveTo>
                    <a:pt x="2762" y="854"/>
                  </a:moveTo>
                  <a:cubicBezTo>
                    <a:pt x="2752" y="858"/>
                    <a:pt x="2752" y="858"/>
                    <a:pt x="2752" y="858"/>
                  </a:cubicBezTo>
                  <a:cubicBezTo>
                    <a:pt x="2758" y="870"/>
                    <a:pt x="2763" y="882"/>
                    <a:pt x="2768" y="895"/>
                  </a:cubicBezTo>
                  <a:cubicBezTo>
                    <a:pt x="2777" y="891"/>
                    <a:pt x="2777" y="891"/>
                    <a:pt x="2777" y="891"/>
                  </a:cubicBezTo>
                  <a:cubicBezTo>
                    <a:pt x="2772" y="878"/>
                    <a:pt x="2767" y="866"/>
                    <a:pt x="2762" y="854"/>
                  </a:cubicBezTo>
                  <a:moveTo>
                    <a:pt x="156" y="788"/>
                  </a:moveTo>
                  <a:cubicBezTo>
                    <a:pt x="150" y="800"/>
                    <a:pt x="145" y="812"/>
                    <a:pt x="139" y="824"/>
                  </a:cubicBezTo>
                  <a:cubicBezTo>
                    <a:pt x="148" y="828"/>
                    <a:pt x="148" y="828"/>
                    <a:pt x="148" y="828"/>
                  </a:cubicBezTo>
                  <a:cubicBezTo>
                    <a:pt x="154" y="816"/>
                    <a:pt x="159" y="804"/>
                    <a:pt x="165" y="793"/>
                  </a:cubicBezTo>
                  <a:cubicBezTo>
                    <a:pt x="156" y="788"/>
                    <a:pt x="156" y="788"/>
                    <a:pt x="156" y="788"/>
                  </a:cubicBezTo>
                  <a:moveTo>
                    <a:pt x="2727" y="782"/>
                  </a:moveTo>
                  <a:cubicBezTo>
                    <a:pt x="2718" y="787"/>
                    <a:pt x="2718" y="787"/>
                    <a:pt x="2718" y="787"/>
                  </a:cubicBezTo>
                  <a:cubicBezTo>
                    <a:pt x="2724" y="798"/>
                    <a:pt x="2730" y="810"/>
                    <a:pt x="2736" y="822"/>
                  </a:cubicBezTo>
                  <a:cubicBezTo>
                    <a:pt x="2745" y="818"/>
                    <a:pt x="2745" y="818"/>
                    <a:pt x="2745" y="818"/>
                  </a:cubicBezTo>
                  <a:cubicBezTo>
                    <a:pt x="2739" y="806"/>
                    <a:pt x="2733" y="794"/>
                    <a:pt x="2727" y="782"/>
                  </a:cubicBezTo>
                  <a:moveTo>
                    <a:pt x="195" y="717"/>
                  </a:moveTo>
                  <a:cubicBezTo>
                    <a:pt x="188" y="729"/>
                    <a:pt x="182" y="741"/>
                    <a:pt x="175" y="752"/>
                  </a:cubicBezTo>
                  <a:cubicBezTo>
                    <a:pt x="184" y="757"/>
                    <a:pt x="184" y="757"/>
                    <a:pt x="184" y="757"/>
                  </a:cubicBezTo>
                  <a:cubicBezTo>
                    <a:pt x="190" y="745"/>
                    <a:pt x="197" y="734"/>
                    <a:pt x="204" y="722"/>
                  </a:cubicBezTo>
                  <a:cubicBezTo>
                    <a:pt x="195" y="717"/>
                    <a:pt x="195" y="717"/>
                    <a:pt x="195" y="717"/>
                  </a:cubicBezTo>
                  <a:moveTo>
                    <a:pt x="2688" y="712"/>
                  </a:moveTo>
                  <a:cubicBezTo>
                    <a:pt x="2680" y="717"/>
                    <a:pt x="2680" y="717"/>
                    <a:pt x="2680" y="717"/>
                  </a:cubicBezTo>
                  <a:cubicBezTo>
                    <a:pt x="2686" y="728"/>
                    <a:pt x="2693" y="740"/>
                    <a:pt x="2699" y="752"/>
                  </a:cubicBezTo>
                  <a:cubicBezTo>
                    <a:pt x="2708" y="747"/>
                    <a:pt x="2708" y="747"/>
                    <a:pt x="2708" y="747"/>
                  </a:cubicBezTo>
                  <a:cubicBezTo>
                    <a:pt x="2702" y="735"/>
                    <a:pt x="2695" y="723"/>
                    <a:pt x="2688" y="712"/>
                  </a:cubicBezTo>
                  <a:moveTo>
                    <a:pt x="237" y="649"/>
                  </a:moveTo>
                  <a:cubicBezTo>
                    <a:pt x="230" y="660"/>
                    <a:pt x="223" y="672"/>
                    <a:pt x="216" y="683"/>
                  </a:cubicBezTo>
                  <a:cubicBezTo>
                    <a:pt x="224" y="688"/>
                    <a:pt x="224" y="688"/>
                    <a:pt x="224" y="688"/>
                  </a:cubicBezTo>
                  <a:cubicBezTo>
                    <a:pt x="231" y="677"/>
                    <a:pt x="238" y="666"/>
                    <a:pt x="246" y="654"/>
                  </a:cubicBezTo>
                  <a:cubicBezTo>
                    <a:pt x="237" y="649"/>
                    <a:pt x="237" y="649"/>
                    <a:pt x="237" y="649"/>
                  </a:cubicBezTo>
                  <a:moveTo>
                    <a:pt x="2646" y="644"/>
                  </a:moveTo>
                  <a:cubicBezTo>
                    <a:pt x="2637" y="650"/>
                    <a:pt x="2637" y="650"/>
                    <a:pt x="2637" y="650"/>
                  </a:cubicBezTo>
                  <a:cubicBezTo>
                    <a:pt x="2645" y="661"/>
                    <a:pt x="2652" y="672"/>
                    <a:pt x="2659" y="683"/>
                  </a:cubicBezTo>
                  <a:cubicBezTo>
                    <a:pt x="2667" y="678"/>
                    <a:pt x="2667" y="678"/>
                    <a:pt x="2667" y="678"/>
                  </a:cubicBezTo>
                  <a:cubicBezTo>
                    <a:pt x="2660" y="666"/>
                    <a:pt x="2653" y="655"/>
                    <a:pt x="2646" y="644"/>
                  </a:cubicBezTo>
                  <a:moveTo>
                    <a:pt x="283" y="583"/>
                  </a:moveTo>
                  <a:cubicBezTo>
                    <a:pt x="275" y="594"/>
                    <a:pt x="268" y="605"/>
                    <a:pt x="260" y="616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76" y="611"/>
                    <a:pt x="284" y="600"/>
                    <a:pt x="291" y="589"/>
                  </a:cubicBezTo>
                  <a:cubicBezTo>
                    <a:pt x="283" y="583"/>
                    <a:pt x="283" y="583"/>
                    <a:pt x="283" y="583"/>
                  </a:cubicBezTo>
                  <a:moveTo>
                    <a:pt x="2599" y="578"/>
                  </a:moveTo>
                  <a:cubicBezTo>
                    <a:pt x="2591" y="585"/>
                    <a:pt x="2591" y="585"/>
                    <a:pt x="2591" y="585"/>
                  </a:cubicBezTo>
                  <a:cubicBezTo>
                    <a:pt x="2599" y="595"/>
                    <a:pt x="2607" y="606"/>
                    <a:pt x="2615" y="617"/>
                  </a:cubicBezTo>
                  <a:cubicBezTo>
                    <a:pt x="2623" y="611"/>
                    <a:pt x="2623" y="611"/>
                    <a:pt x="2623" y="611"/>
                  </a:cubicBezTo>
                  <a:cubicBezTo>
                    <a:pt x="2615" y="600"/>
                    <a:pt x="2607" y="589"/>
                    <a:pt x="2599" y="578"/>
                  </a:cubicBezTo>
                  <a:moveTo>
                    <a:pt x="333" y="520"/>
                  </a:moveTo>
                  <a:cubicBezTo>
                    <a:pt x="324" y="530"/>
                    <a:pt x="316" y="541"/>
                    <a:pt x="308" y="551"/>
                  </a:cubicBezTo>
                  <a:cubicBezTo>
                    <a:pt x="316" y="558"/>
                    <a:pt x="316" y="558"/>
                    <a:pt x="316" y="558"/>
                  </a:cubicBezTo>
                  <a:cubicBezTo>
                    <a:pt x="324" y="547"/>
                    <a:pt x="332" y="537"/>
                    <a:pt x="341" y="527"/>
                  </a:cubicBezTo>
                  <a:cubicBezTo>
                    <a:pt x="333" y="520"/>
                    <a:pt x="333" y="520"/>
                    <a:pt x="333" y="520"/>
                  </a:cubicBezTo>
                  <a:moveTo>
                    <a:pt x="2550" y="516"/>
                  </a:moveTo>
                  <a:cubicBezTo>
                    <a:pt x="2542" y="522"/>
                    <a:pt x="2542" y="522"/>
                    <a:pt x="2542" y="522"/>
                  </a:cubicBezTo>
                  <a:cubicBezTo>
                    <a:pt x="2551" y="532"/>
                    <a:pt x="2559" y="543"/>
                    <a:pt x="2567" y="553"/>
                  </a:cubicBezTo>
                  <a:cubicBezTo>
                    <a:pt x="2575" y="547"/>
                    <a:pt x="2575" y="547"/>
                    <a:pt x="2575" y="547"/>
                  </a:cubicBezTo>
                  <a:cubicBezTo>
                    <a:pt x="2567" y="536"/>
                    <a:pt x="2558" y="526"/>
                    <a:pt x="2550" y="516"/>
                  </a:cubicBezTo>
                  <a:moveTo>
                    <a:pt x="386" y="460"/>
                  </a:moveTo>
                  <a:cubicBezTo>
                    <a:pt x="377" y="470"/>
                    <a:pt x="368" y="480"/>
                    <a:pt x="359" y="490"/>
                  </a:cubicBezTo>
                  <a:cubicBezTo>
                    <a:pt x="367" y="497"/>
                    <a:pt x="367" y="497"/>
                    <a:pt x="367" y="497"/>
                  </a:cubicBezTo>
                  <a:cubicBezTo>
                    <a:pt x="375" y="486"/>
                    <a:pt x="384" y="477"/>
                    <a:pt x="393" y="467"/>
                  </a:cubicBezTo>
                  <a:cubicBezTo>
                    <a:pt x="386" y="460"/>
                    <a:pt x="386" y="460"/>
                    <a:pt x="386" y="460"/>
                  </a:cubicBezTo>
                  <a:moveTo>
                    <a:pt x="2496" y="456"/>
                  </a:moveTo>
                  <a:cubicBezTo>
                    <a:pt x="2489" y="463"/>
                    <a:pt x="2489" y="463"/>
                    <a:pt x="2489" y="463"/>
                  </a:cubicBezTo>
                  <a:cubicBezTo>
                    <a:pt x="2498" y="472"/>
                    <a:pt x="2507" y="482"/>
                    <a:pt x="2516" y="492"/>
                  </a:cubicBezTo>
                  <a:cubicBezTo>
                    <a:pt x="2524" y="485"/>
                    <a:pt x="2524" y="485"/>
                    <a:pt x="2524" y="485"/>
                  </a:cubicBezTo>
                  <a:cubicBezTo>
                    <a:pt x="2515" y="475"/>
                    <a:pt x="2506" y="466"/>
                    <a:pt x="2496" y="456"/>
                  </a:cubicBezTo>
                  <a:moveTo>
                    <a:pt x="442" y="403"/>
                  </a:moveTo>
                  <a:cubicBezTo>
                    <a:pt x="433" y="412"/>
                    <a:pt x="423" y="421"/>
                    <a:pt x="414" y="431"/>
                  </a:cubicBezTo>
                  <a:cubicBezTo>
                    <a:pt x="421" y="438"/>
                    <a:pt x="421" y="438"/>
                    <a:pt x="421" y="438"/>
                  </a:cubicBezTo>
                  <a:cubicBezTo>
                    <a:pt x="430" y="429"/>
                    <a:pt x="440" y="419"/>
                    <a:pt x="449" y="410"/>
                  </a:cubicBezTo>
                  <a:cubicBezTo>
                    <a:pt x="442" y="403"/>
                    <a:pt x="442" y="403"/>
                    <a:pt x="442" y="403"/>
                  </a:cubicBezTo>
                  <a:moveTo>
                    <a:pt x="2440" y="399"/>
                  </a:moveTo>
                  <a:cubicBezTo>
                    <a:pt x="2433" y="406"/>
                    <a:pt x="2433" y="406"/>
                    <a:pt x="2433" y="406"/>
                  </a:cubicBezTo>
                  <a:cubicBezTo>
                    <a:pt x="2443" y="415"/>
                    <a:pt x="2452" y="424"/>
                    <a:pt x="2462" y="434"/>
                  </a:cubicBezTo>
                  <a:cubicBezTo>
                    <a:pt x="2469" y="427"/>
                    <a:pt x="2469" y="427"/>
                    <a:pt x="2469" y="427"/>
                  </a:cubicBezTo>
                  <a:cubicBezTo>
                    <a:pt x="2459" y="417"/>
                    <a:pt x="2450" y="408"/>
                    <a:pt x="2440" y="399"/>
                  </a:cubicBezTo>
                  <a:moveTo>
                    <a:pt x="502" y="349"/>
                  </a:moveTo>
                  <a:cubicBezTo>
                    <a:pt x="492" y="358"/>
                    <a:pt x="482" y="367"/>
                    <a:pt x="472" y="376"/>
                  </a:cubicBezTo>
                  <a:cubicBezTo>
                    <a:pt x="479" y="383"/>
                    <a:pt x="479" y="383"/>
                    <a:pt x="479" y="383"/>
                  </a:cubicBezTo>
                  <a:cubicBezTo>
                    <a:pt x="488" y="374"/>
                    <a:pt x="498" y="365"/>
                    <a:pt x="508" y="357"/>
                  </a:cubicBezTo>
                  <a:cubicBezTo>
                    <a:pt x="502" y="349"/>
                    <a:pt x="502" y="349"/>
                    <a:pt x="502" y="349"/>
                  </a:cubicBezTo>
                  <a:moveTo>
                    <a:pt x="2380" y="345"/>
                  </a:moveTo>
                  <a:cubicBezTo>
                    <a:pt x="2374" y="353"/>
                    <a:pt x="2374" y="353"/>
                    <a:pt x="2374" y="353"/>
                  </a:cubicBezTo>
                  <a:cubicBezTo>
                    <a:pt x="2384" y="361"/>
                    <a:pt x="2394" y="370"/>
                    <a:pt x="2404" y="379"/>
                  </a:cubicBezTo>
                  <a:cubicBezTo>
                    <a:pt x="2411" y="371"/>
                    <a:pt x="2411" y="371"/>
                    <a:pt x="2411" y="371"/>
                  </a:cubicBezTo>
                  <a:cubicBezTo>
                    <a:pt x="2401" y="363"/>
                    <a:pt x="2391" y="354"/>
                    <a:pt x="2380" y="345"/>
                  </a:cubicBezTo>
                  <a:moveTo>
                    <a:pt x="564" y="298"/>
                  </a:moveTo>
                  <a:cubicBezTo>
                    <a:pt x="553" y="307"/>
                    <a:pt x="543" y="315"/>
                    <a:pt x="532" y="323"/>
                  </a:cubicBezTo>
                  <a:cubicBezTo>
                    <a:pt x="539" y="331"/>
                    <a:pt x="539" y="331"/>
                    <a:pt x="539" y="331"/>
                  </a:cubicBezTo>
                  <a:cubicBezTo>
                    <a:pt x="549" y="323"/>
                    <a:pt x="560" y="314"/>
                    <a:pt x="570" y="306"/>
                  </a:cubicBezTo>
                  <a:cubicBezTo>
                    <a:pt x="564" y="298"/>
                    <a:pt x="564" y="298"/>
                    <a:pt x="564" y="298"/>
                  </a:cubicBezTo>
                  <a:moveTo>
                    <a:pt x="2318" y="295"/>
                  </a:moveTo>
                  <a:cubicBezTo>
                    <a:pt x="2312" y="302"/>
                    <a:pt x="2312" y="302"/>
                    <a:pt x="2312" y="302"/>
                  </a:cubicBezTo>
                  <a:cubicBezTo>
                    <a:pt x="2323" y="311"/>
                    <a:pt x="2333" y="319"/>
                    <a:pt x="2343" y="327"/>
                  </a:cubicBezTo>
                  <a:cubicBezTo>
                    <a:pt x="2350" y="319"/>
                    <a:pt x="2350" y="319"/>
                    <a:pt x="2350" y="319"/>
                  </a:cubicBezTo>
                  <a:cubicBezTo>
                    <a:pt x="2339" y="311"/>
                    <a:pt x="2329" y="303"/>
                    <a:pt x="2318" y="295"/>
                  </a:cubicBezTo>
                  <a:moveTo>
                    <a:pt x="629" y="251"/>
                  </a:moveTo>
                  <a:cubicBezTo>
                    <a:pt x="618" y="259"/>
                    <a:pt x="607" y="267"/>
                    <a:pt x="596" y="274"/>
                  </a:cubicBezTo>
                  <a:cubicBezTo>
                    <a:pt x="602" y="282"/>
                    <a:pt x="602" y="282"/>
                    <a:pt x="602" y="282"/>
                  </a:cubicBezTo>
                  <a:cubicBezTo>
                    <a:pt x="613" y="274"/>
                    <a:pt x="624" y="267"/>
                    <a:pt x="635" y="259"/>
                  </a:cubicBezTo>
                  <a:cubicBezTo>
                    <a:pt x="629" y="251"/>
                    <a:pt x="629" y="251"/>
                    <a:pt x="629" y="251"/>
                  </a:cubicBezTo>
                  <a:moveTo>
                    <a:pt x="2253" y="248"/>
                  </a:moveTo>
                  <a:cubicBezTo>
                    <a:pt x="2247" y="256"/>
                    <a:pt x="2247" y="256"/>
                    <a:pt x="2247" y="256"/>
                  </a:cubicBezTo>
                  <a:cubicBezTo>
                    <a:pt x="2258" y="263"/>
                    <a:pt x="2269" y="271"/>
                    <a:pt x="2280" y="279"/>
                  </a:cubicBezTo>
                  <a:cubicBezTo>
                    <a:pt x="2286" y="271"/>
                    <a:pt x="2286" y="271"/>
                    <a:pt x="2286" y="271"/>
                  </a:cubicBezTo>
                  <a:cubicBezTo>
                    <a:pt x="2275" y="263"/>
                    <a:pt x="2264" y="255"/>
                    <a:pt x="2253" y="248"/>
                  </a:cubicBezTo>
                  <a:moveTo>
                    <a:pt x="696" y="208"/>
                  </a:moveTo>
                  <a:cubicBezTo>
                    <a:pt x="685" y="215"/>
                    <a:pt x="674" y="222"/>
                    <a:pt x="662" y="229"/>
                  </a:cubicBezTo>
                  <a:cubicBezTo>
                    <a:pt x="668" y="238"/>
                    <a:pt x="668" y="238"/>
                    <a:pt x="668" y="238"/>
                  </a:cubicBezTo>
                  <a:cubicBezTo>
                    <a:pt x="679" y="230"/>
                    <a:pt x="690" y="223"/>
                    <a:pt x="701" y="216"/>
                  </a:cubicBezTo>
                  <a:cubicBezTo>
                    <a:pt x="696" y="208"/>
                    <a:pt x="696" y="208"/>
                    <a:pt x="696" y="208"/>
                  </a:cubicBezTo>
                  <a:moveTo>
                    <a:pt x="2185" y="204"/>
                  </a:moveTo>
                  <a:cubicBezTo>
                    <a:pt x="2180" y="213"/>
                    <a:pt x="2180" y="213"/>
                    <a:pt x="2180" y="213"/>
                  </a:cubicBezTo>
                  <a:cubicBezTo>
                    <a:pt x="2191" y="220"/>
                    <a:pt x="2203" y="227"/>
                    <a:pt x="2214" y="234"/>
                  </a:cubicBezTo>
                  <a:cubicBezTo>
                    <a:pt x="2219" y="226"/>
                    <a:pt x="2219" y="226"/>
                    <a:pt x="2219" y="226"/>
                  </a:cubicBezTo>
                  <a:cubicBezTo>
                    <a:pt x="2208" y="218"/>
                    <a:pt x="2196" y="211"/>
                    <a:pt x="2185" y="204"/>
                  </a:cubicBezTo>
                  <a:moveTo>
                    <a:pt x="766" y="168"/>
                  </a:moveTo>
                  <a:cubicBezTo>
                    <a:pt x="754" y="175"/>
                    <a:pt x="743" y="181"/>
                    <a:pt x="731" y="188"/>
                  </a:cubicBezTo>
                  <a:cubicBezTo>
                    <a:pt x="736" y="196"/>
                    <a:pt x="736" y="196"/>
                    <a:pt x="736" y="196"/>
                  </a:cubicBezTo>
                  <a:cubicBezTo>
                    <a:pt x="747" y="190"/>
                    <a:pt x="759" y="183"/>
                    <a:pt x="771" y="177"/>
                  </a:cubicBezTo>
                  <a:cubicBezTo>
                    <a:pt x="766" y="168"/>
                    <a:pt x="766" y="168"/>
                    <a:pt x="766" y="168"/>
                  </a:cubicBezTo>
                  <a:moveTo>
                    <a:pt x="2115" y="165"/>
                  </a:moveTo>
                  <a:cubicBezTo>
                    <a:pt x="2110" y="174"/>
                    <a:pt x="2110" y="174"/>
                    <a:pt x="2110" y="174"/>
                  </a:cubicBezTo>
                  <a:cubicBezTo>
                    <a:pt x="2122" y="180"/>
                    <a:pt x="2134" y="187"/>
                    <a:pt x="2145" y="193"/>
                  </a:cubicBezTo>
                  <a:cubicBezTo>
                    <a:pt x="2150" y="184"/>
                    <a:pt x="2150" y="184"/>
                    <a:pt x="2150" y="184"/>
                  </a:cubicBezTo>
                  <a:cubicBezTo>
                    <a:pt x="2139" y="178"/>
                    <a:pt x="2127" y="171"/>
                    <a:pt x="2115" y="165"/>
                  </a:cubicBezTo>
                  <a:moveTo>
                    <a:pt x="838" y="133"/>
                  </a:moveTo>
                  <a:cubicBezTo>
                    <a:pt x="825" y="138"/>
                    <a:pt x="813" y="144"/>
                    <a:pt x="802" y="150"/>
                  </a:cubicBezTo>
                  <a:cubicBezTo>
                    <a:pt x="806" y="159"/>
                    <a:pt x="806" y="159"/>
                    <a:pt x="806" y="159"/>
                  </a:cubicBezTo>
                  <a:cubicBezTo>
                    <a:pt x="818" y="153"/>
                    <a:pt x="830" y="147"/>
                    <a:pt x="842" y="142"/>
                  </a:cubicBezTo>
                  <a:cubicBezTo>
                    <a:pt x="838" y="133"/>
                    <a:pt x="838" y="133"/>
                    <a:pt x="838" y="133"/>
                  </a:cubicBezTo>
                  <a:moveTo>
                    <a:pt x="2043" y="130"/>
                  </a:moveTo>
                  <a:cubicBezTo>
                    <a:pt x="2039" y="139"/>
                    <a:pt x="2039" y="139"/>
                    <a:pt x="2039" y="139"/>
                  </a:cubicBezTo>
                  <a:cubicBezTo>
                    <a:pt x="2051" y="144"/>
                    <a:pt x="2063" y="150"/>
                    <a:pt x="2075" y="156"/>
                  </a:cubicBezTo>
                  <a:cubicBezTo>
                    <a:pt x="2079" y="147"/>
                    <a:pt x="2079" y="147"/>
                    <a:pt x="2079" y="147"/>
                  </a:cubicBezTo>
                  <a:cubicBezTo>
                    <a:pt x="2067" y="141"/>
                    <a:pt x="2055" y="135"/>
                    <a:pt x="2043" y="130"/>
                  </a:cubicBezTo>
                  <a:moveTo>
                    <a:pt x="911" y="101"/>
                  </a:moveTo>
                  <a:cubicBezTo>
                    <a:pt x="899" y="106"/>
                    <a:pt x="886" y="111"/>
                    <a:pt x="874" y="116"/>
                  </a:cubicBezTo>
                  <a:cubicBezTo>
                    <a:pt x="878" y="126"/>
                    <a:pt x="878" y="126"/>
                    <a:pt x="878" y="126"/>
                  </a:cubicBezTo>
                  <a:cubicBezTo>
                    <a:pt x="890" y="120"/>
                    <a:pt x="903" y="115"/>
                    <a:pt x="915" y="110"/>
                  </a:cubicBezTo>
                  <a:cubicBezTo>
                    <a:pt x="911" y="101"/>
                    <a:pt x="911" y="101"/>
                    <a:pt x="911" y="101"/>
                  </a:cubicBezTo>
                  <a:moveTo>
                    <a:pt x="1969" y="98"/>
                  </a:moveTo>
                  <a:cubicBezTo>
                    <a:pt x="1965" y="108"/>
                    <a:pt x="1965" y="108"/>
                    <a:pt x="1965" y="108"/>
                  </a:cubicBezTo>
                  <a:cubicBezTo>
                    <a:pt x="1977" y="113"/>
                    <a:pt x="1990" y="117"/>
                    <a:pt x="2002" y="123"/>
                  </a:cubicBezTo>
                  <a:cubicBezTo>
                    <a:pt x="2006" y="114"/>
                    <a:pt x="2006" y="114"/>
                    <a:pt x="2006" y="114"/>
                  </a:cubicBezTo>
                  <a:cubicBezTo>
                    <a:pt x="1994" y="108"/>
                    <a:pt x="1981" y="103"/>
                    <a:pt x="1969" y="98"/>
                  </a:cubicBezTo>
                  <a:moveTo>
                    <a:pt x="986" y="73"/>
                  </a:moveTo>
                  <a:cubicBezTo>
                    <a:pt x="974" y="78"/>
                    <a:pt x="961" y="82"/>
                    <a:pt x="948" y="87"/>
                  </a:cubicBezTo>
                  <a:cubicBezTo>
                    <a:pt x="952" y="96"/>
                    <a:pt x="952" y="96"/>
                    <a:pt x="952" y="96"/>
                  </a:cubicBezTo>
                  <a:cubicBezTo>
                    <a:pt x="965" y="92"/>
                    <a:pt x="977" y="87"/>
                    <a:pt x="989" y="83"/>
                  </a:cubicBezTo>
                  <a:cubicBezTo>
                    <a:pt x="986" y="73"/>
                    <a:pt x="986" y="73"/>
                    <a:pt x="986" y="73"/>
                  </a:cubicBezTo>
                  <a:moveTo>
                    <a:pt x="1893" y="71"/>
                  </a:moveTo>
                  <a:cubicBezTo>
                    <a:pt x="1890" y="81"/>
                    <a:pt x="1890" y="81"/>
                    <a:pt x="1890" y="81"/>
                  </a:cubicBezTo>
                  <a:cubicBezTo>
                    <a:pt x="1903" y="85"/>
                    <a:pt x="1915" y="89"/>
                    <a:pt x="1928" y="94"/>
                  </a:cubicBezTo>
                  <a:cubicBezTo>
                    <a:pt x="1931" y="84"/>
                    <a:pt x="1931" y="84"/>
                    <a:pt x="1931" y="84"/>
                  </a:cubicBezTo>
                  <a:cubicBezTo>
                    <a:pt x="1919" y="80"/>
                    <a:pt x="1906" y="75"/>
                    <a:pt x="1893" y="71"/>
                  </a:cubicBezTo>
                  <a:moveTo>
                    <a:pt x="1063" y="50"/>
                  </a:moveTo>
                  <a:cubicBezTo>
                    <a:pt x="1050" y="54"/>
                    <a:pt x="1037" y="57"/>
                    <a:pt x="1024" y="61"/>
                  </a:cubicBezTo>
                  <a:cubicBezTo>
                    <a:pt x="1027" y="71"/>
                    <a:pt x="1027" y="71"/>
                    <a:pt x="1027" y="71"/>
                  </a:cubicBezTo>
                  <a:cubicBezTo>
                    <a:pt x="1040" y="67"/>
                    <a:pt x="1053" y="64"/>
                    <a:pt x="1065" y="60"/>
                  </a:cubicBezTo>
                  <a:cubicBezTo>
                    <a:pt x="1063" y="50"/>
                    <a:pt x="1063" y="50"/>
                    <a:pt x="1063" y="50"/>
                  </a:cubicBezTo>
                  <a:moveTo>
                    <a:pt x="1816" y="49"/>
                  </a:moveTo>
                  <a:cubicBezTo>
                    <a:pt x="1814" y="58"/>
                    <a:pt x="1814" y="58"/>
                    <a:pt x="1814" y="58"/>
                  </a:cubicBezTo>
                  <a:cubicBezTo>
                    <a:pt x="1826" y="62"/>
                    <a:pt x="1839" y="65"/>
                    <a:pt x="1852" y="69"/>
                  </a:cubicBezTo>
                  <a:cubicBezTo>
                    <a:pt x="1855" y="59"/>
                    <a:pt x="1855" y="59"/>
                    <a:pt x="1855" y="59"/>
                  </a:cubicBezTo>
                  <a:cubicBezTo>
                    <a:pt x="1842" y="55"/>
                    <a:pt x="1829" y="52"/>
                    <a:pt x="1816" y="49"/>
                  </a:cubicBezTo>
                  <a:moveTo>
                    <a:pt x="1141" y="31"/>
                  </a:moveTo>
                  <a:cubicBezTo>
                    <a:pt x="1127" y="34"/>
                    <a:pt x="1115" y="37"/>
                    <a:pt x="1102" y="40"/>
                  </a:cubicBezTo>
                  <a:cubicBezTo>
                    <a:pt x="1104" y="50"/>
                    <a:pt x="1104" y="50"/>
                    <a:pt x="1104" y="50"/>
                  </a:cubicBezTo>
                  <a:cubicBezTo>
                    <a:pt x="1117" y="47"/>
                    <a:pt x="1130" y="44"/>
                    <a:pt x="1143" y="41"/>
                  </a:cubicBezTo>
                  <a:cubicBezTo>
                    <a:pt x="1141" y="31"/>
                    <a:pt x="1141" y="31"/>
                    <a:pt x="1141" y="31"/>
                  </a:cubicBezTo>
                  <a:moveTo>
                    <a:pt x="1738" y="30"/>
                  </a:moveTo>
                  <a:cubicBezTo>
                    <a:pt x="1736" y="40"/>
                    <a:pt x="1736" y="40"/>
                    <a:pt x="1736" y="40"/>
                  </a:cubicBezTo>
                  <a:cubicBezTo>
                    <a:pt x="1749" y="42"/>
                    <a:pt x="1762" y="45"/>
                    <a:pt x="1775" y="48"/>
                  </a:cubicBezTo>
                  <a:cubicBezTo>
                    <a:pt x="1777" y="39"/>
                    <a:pt x="1777" y="39"/>
                    <a:pt x="1777" y="39"/>
                  </a:cubicBezTo>
                  <a:cubicBezTo>
                    <a:pt x="1764" y="36"/>
                    <a:pt x="1751" y="33"/>
                    <a:pt x="1738" y="30"/>
                  </a:cubicBezTo>
                  <a:moveTo>
                    <a:pt x="1220" y="17"/>
                  </a:moveTo>
                  <a:cubicBezTo>
                    <a:pt x="1206" y="19"/>
                    <a:pt x="1193" y="21"/>
                    <a:pt x="1180" y="24"/>
                  </a:cubicBezTo>
                  <a:cubicBezTo>
                    <a:pt x="1182" y="34"/>
                    <a:pt x="1182" y="34"/>
                    <a:pt x="1182" y="34"/>
                  </a:cubicBezTo>
                  <a:cubicBezTo>
                    <a:pt x="1195" y="31"/>
                    <a:pt x="1208" y="29"/>
                    <a:pt x="1221" y="27"/>
                  </a:cubicBezTo>
                  <a:cubicBezTo>
                    <a:pt x="1220" y="17"/>
                    <a:pt x="1220" y="17"/>
                    <a:pt x="1220" y="17"/>
                  </a:cubicBezTo>
                  <a:moveTo>
                    <a:pt x="1659" y="16"/>
                  </a:moveTo>
                  <a:cubicBezTo>
                    <a:pt x="1658" y="26"/>
                    <a:pt x="1658" y="26"/>
                    <a:pt x="1658" y="26"/>
                  </a:cubicBezTo>
                  <a:cubicBezTo>
                    <a:pt x="1671" y="28"/>
                    <a:pt x="1684" y="30"/>
                    <a:pt x="1697" y="32"/>
                  </a:cubicBezTo>
                  <a:cubicBezTo>
                    <a:pt x="1699" y="23"/>
                    <a:pt x="1699" y="23"/>
                    <a:pt x="1699" y="23"/>
                  </a:cubicBezTo>
                  <a:cubicBezTo>
                    <a:pt x="1686" y="20"/>
                    <a:pt x="1672" y="18"/>
                    <a:pt x="1659" y="16"/>
                  </a:cubicBezTo>
                  <a:moveTo>
                    <a:pt x="1299" y="7"/>
                  </a:moveTo>
                  <a:cubicBezTo>
                    <a:pt x="1286" y="8"/>
                    <a:pt x="1273" y="10"/>
                    <a:pt x="1259" y="11"/>
                  </a:cubicBezTo>
                  <a:cubicBezTo>
                    <a:pt x="1261" y="21"/>
                    <a:pt x="1261" y="21"/>
                    <a:pt x="1261" y="21"/>
                  </a:cubicBezTo>
                  <a:cubicBezTo>
                    <a:pt x="1274" y="20"/>
                    <a:pt x="1287" y="18"/>
                    <a:pt x="1300" y="17"/>
                  </a:cubicBezTo>
                  <a:cubicBezTo>
                    <a:pt x="1299" y="7"/>
                    <a:pt x="1299" y="7"/>
                    <a:pt x="1299" y="7"/>
                  </a:cubicBezTo>
                  <a:moveTo>
                    <a:pt x="1579" y="6"/>
                  </a:moveTo>
                  <a:cubicBezTo>
                    <a:pt x="1579" y="16"/>
                    <a:pt x="1579" y="16"/>
                    <a:pt x="1579" y="16"/>
                  </a:cubicBezTo>
                  <a:cubicBezTo>
                    <a:pt x="1592" y="17"/>
                    <a:pt x="1605" y="19"/>
                    <a:pt x="1618" y="20"/>
                  </a:cubicBezTo>
                  <a:cubicBezTo>
                    <a:pt x="1619" y="10"/>
                    <a:pt x="1619" y="10"/>
                    <a:pt x="1619" y="10"/>
                  </a:cubicBezTo>
                  <a:cubicBezTo>
                    <a:pt x="1606" y="9"/>
                    <a:pt x="1593" y="8"/>
                    <a:pt x="1579" y="6"/>
                  </a:cubicBezTo>
                  <a:moveTo>
                    <a:pt x="1379" y="1"/>
                  </a:moveTo>
                  <a:cubicBezTo>
                    <a:pt x="1366" y="2"/>
                    <a:pt x="1353" y="2"/>
                    <a:pt x="1339" y="3"/>
                  </a:cubicBezTo>
                  <a:cubicBezTo>
                    <a:pt x="1340" y="13"/>
                    <a:pt x="1340" y="13"/>
                    <a:pt x="1340" y="13"/>
                  </a:cubicBezTo>
                  <a:cubicBezTo>
                    <a:pt x="1353" y="12"/>
                    <a:pt x="1366" y="12"/>
                    <a:pt x="1380" y="11"/>
                  </a:cubicBezTo>
                  <a:cubicBezTo>
                    <a:pt x="1379" y="1"/>
                    <a:pt x="1379" y="1"/>
                    <a:pt x="1379" y="1"/>
                  </a:cubicBezTo>
                  <a:moveTo>
                    <a:pt x="1499" y="1"/>
                  </a:moveTo>
                  <a:cubicBezTo>
                    <a:pt x="1499" y="11"/>
                    <a:pt x="1499" y="11"/>
                    <a:pt x="1499" y="11"/>
                  </a:cubicBezTo>
                  <a:cubicBezTo>
                    <a:pt x="1512" y="11"/>
                    <a:pt x="1526" y="12"/>
                    <a:pt x="1539" y="13"/>
                  </a:cubicBezTo>
                  <a:cubicBezTo>
                    <a:pt x="1539" y="3"/>
                    <a:pt x="1539" y="3"/>
                    <a:pt x="1539" y="3"/>
                  </a:cubicBezTo>
                  <a:cubicBezTo>
                    <a:pt x="1526" y="2"/>
                    <a:pt x="1513" y="1"/>
                    <a:pt x="1499" y="1"/>
                  </a:cubicBezTo>
                  <a:moveTo>
                    <a:pt x="1439" y="0"/>
                  </a:moveTo>
                  <a:cubicBezTo>
                    <a:pt x="1433" y="0"/>
                    <a:pt x="1426" y="0"/>
                    <a:pt x="1419" y="0"/>
                  </a:cubicBezTo>
                  <a:cubicBezTo>
                    <a:pt x="1419" y="10"/>
                    <a:pt x="1419" y="10"/>
                    <a:pt x="1419" y="10"/>
                  </a:cubicBezTo>
                  <a:cubicBezTo>
                    <a:pt x="1426" y="10"/>
                    <a:pt x="1433" y="10"/>
                    <a:pt x="1439" y="10"/>
                  </a:cubicBezTo>
                  <a:cubicBezTo>
                    <a:pt x="1446" y="10"/>
                    <a:pt x="1453" y="10"/>
                    <a:pt x="1459" y="10"/>
                  </a:cubicBezTo>
                  <a:cubicBezTo>
                    <a:pt x="1459" y="0"/>
                    <a:pt x="1459" y="0"/>
                    <a:pt x="1459" y="0"/>
                  </a:cubicBezTo>
                  <a:cubicBezTo>
                    <a:pt x="1453" y="0"/>
                    <a:pt x="1446" y="0"/>
                    <a:pt x="14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394"/>
            <p:cNvSpPr>
              <a:spLocks noEditPoints="1"/>
            </p:cNvSpPr>
            <p:nvPr/>
          </p:nvSpPr>
          <p:spPr bwMode="auto">
            <a:xfrm>
              <a:off x="2286000" y="73025"/>
              <a:ext cx="7620000" cy="6708775"/>
            </a:xfrm>
            <a:custGeom>
              <a:avLst/>
              <a:gdLst>
                <a:gd name="T0" fmla="*/ 242 w 2030"/>
                <a:gd name="T1" fmla="*/ 519 h 1787"/>
                <a:gd name="T2" fmla="*/ 1016 w 2030"/>
                <a:gd name="T3" fmla="*/ 35 h 1787"/>
                <a:gd name="T4" fmla="*/ 1348 w 2030"/>
                <a:gd name="T5" fmla="*/ 102 h 1787"/>
                <a:gd name="T6" fmla="*/ 1856 w 2030"/>
                <a:gd name="T7" fmla="*/ 719 h 1787"/>
                <a:gd name="T8" fmla="*/ 1857 w 2030"/>
                <a:gd name="T9" fmla="*/ 722 h 1787"/>
                <a:gd name="T10" fmla="*/ 1857 w 2030"/>
                <a:gd name="T11" fmla="*/ 722 h 1787"/>
                <a:gd name="T12" fmla="*/ 1807 w 2030"/>
                <a:gd name="T13" fmla="*/ 1226 h 1787"/>
                <a:gd name="T14" fmla="*/ 1014 w 2030"/>
                <a:gd name="T15" fmla="*/ 1752 h 1787"/>
                <a:gd name="T16" fmla="*/ 683 w 2030"/>
                <a:gd name="T17" fmla="*/ 1685 h 1787"/>
                <a:gd name="T18" fmla="*/ 220 w 2030"/>
                <a:gd name="T19" fmla="*/ 569 h 1787"/>
                <a:gd name="T20" fmla="*/ 223 w 2030"/>
                <a:gd name="T21" fmla="*/ 561 h 1787"/>
                <a:gd name="T22" fmla="*/ 242 w 2030"/>
                <a:gd name="T23" fmla="*/ 519 h 1787"/>
                <a:gd name="T24" fmla="*/ 242 w 2030"/>
                <a:gd name="T25" fmla="*/ 519 h 1787"/>
                <a:gd name="T26" fmla="*/ 1017 w 2030"/>
                <a:gd name="T27" fmla="*/ 0 h 1787"/>
                <a:gd name="T28" fmla="*/ 191 w 2030"/>
                <a:gd name="T29" fmla="*/ 547 h 1787"/>
                <a:gd name="T30" fmla="*/ 669 w 2030"/>
                <a:gd name="T31" fmla="*/ 1717 h 1787"/>
                <a:gd name="T32" fmla="*/ 1014 w 2030"/>
                <a:gd name="T33" fmla="*/ 1787 h 1787"/>
                <a:gd name="T34" fmla="*/ 1839 w 2030"/>
                <a:gd name="T35" fmla="*/ 1239 h 1787"/>
                <a:gd name="T36" fmla="*/ 1362 w 2030"/>
                <a:gd name="T37" fmla="*/ 70 h 1787"/>
                <a:gd name="T38" fmla="*/ 1017 w 2030"/>
                <a:gd name="T3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0" h="1787">
                  <a:moveTo>
                    <a:pt x="242" y="519"/>
                  </a:moveTo>
                  <a:cubicBezTo>
                    <a:pt x="389" y="216"/>
                    <a:pt x="695" y="35"/>
                    <a:pt x="1016" y="35"/>
                  </a:cubicBezTo>
                  <a:cubicBezTo>
                    <a:pt x="1127" y="35"/>
                    <a:pt x="1240" y="56"/>
                    <a:pt x="1348" y="102"/>
                  </a:cubicBezTo>
                  <a:cubicBezTo>
                    <a:pt x="1618" y="215"/>
                    <a:pt x="1800" y="452"/>
                    <a:pt x="1856" y="719"/>
                  </a:cubicBezTo>
                  <a:cubicBezTo>
                    <a:pt x="1856" y="720"/>
                    <a:pt x="1857" y="721"/>
                    <a:pt x="1857" y="722"/>
                  </a:cubicBezTo>
                  <a:cubicBezTo>
                    <a:pt x="1857" y="722"/>
                    <a:pt x="1857" y="722"/>
                    <a:pt x="1857" y="722"/>
                  </a:cubicBezTo>
                  <a:cubicBezTo>
                    <a:pt x="1890" y="886"/>
                    <a:pt x="1877" y="1061"/>
                    <a:pt x="1807" y="1226"/>
                  </a:cubicBezTo>
                  <a:cubicBezTo>
                    <a:pt x="1669" y="1554"/>
                    <a:pt x="1350" y="1752"/>
                    <a:pt x="1014" y="1752"/>
                  </a:cubicBezTo>
                  <a:cubicBezTo>
                    <a:pt x="903" y="1752"/>
                    <a:pt x="791" y="1730"/>
                    <a:pt x="683" y="1685"/>
                  </a:cubicBezTo>
                  <a:cubicBezTo>
                    <a:pt x="249" y="1503"/>
                    <a:pt x="42" y="1004"/>
                    <a:pt x="220" y="569"/>
                  </a:cubicBezTo>
                  <a:cubicBezTo>
                    <a:pt x="221" y="566"/>
                    <a:pt x="222" y="564"/>
                    <a:pt x="223" y="561"/>
                  </a:cubicBezTo>
                  <a:cubicBezTo>
                    <a:pt x="229" y="546"/>
                    <a:pt x="236" y="532"/>
                    <a:pt x="242" y="519"/>
                  </a:cubicBezTo>
                  <a:cubicBezTo>
                    <a:pt x="242" y="519"/>
                    <a:pt x="242" y="519"/>
                    <a:pt x="242" y="519"/>
                  </a:cubicBezTo>
                  <a:moveTo>
                    <a:pt x="1017" y="0"/>
                  </a:moveTo>
                  <a:cubicBezTo>
                    <a:pt x="667" y="0"/>
                    <a:pt x="335" y="206"/>
                    <a:pt x="191" y="547"/>
                  </a:cubicBezTo>
                  <a:cubicBezTo>
                    <a:pt x="0" y="1001"/>
                    <a:pt x="215" y="1526"/>
                    <a:pt x="669" y="1717"/>
                  </a:cubicBezTo>
                  <a:cubicBezTo>
                    <a:pt x="782" y="1764"/>
                    <a:pt x="899" y="1787"/>
                    <a:pt x="1014" y="1787"/>
                  </a:cubicBezTo>
                  <a:cubicBezTo>
                    <a:pt x="1363" y="1787"/>
                    <a:pt x="1696" y="1581"/>
                    <a:pt x="1839" y="1239"/>
                  </a:cubicBezTo>
                  <a:cubicBezTo>
                    <a:pt x="2030" y="786"/>
                    <a:pt x="1816" y="261"/>
                    <a:pt x="1362" y="70"/>
                  </a:cubicBezTo>
                  <a:cubicBezTo>
                    <a:pt x="1249" y="22"/>
                    <a:pt x="1132" y="0"/>
                    <a:pt x="10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395"/>
            <p:cNvSpPr/>
            <p:nvPr/>
          </p:nvSpPr>
          <p:spPr bwMode="auto">
            <a:xfrm>
              <a:off x="6340475" y="80963"/>
              <a:ext cx="47625" cy="7938"/>
            </a:xfrm>
            <a:custGeom>
              <a:avLst/>
              <a:gdLst>
                <a:gd name="T0" fmla="*/ 13 w 13"/>
                <a:gd name="T1" fmla="*/ 2 h 2"/>
                <a:gd name="T2" fmla="*/ 10 w 13"/>
                <a:gd name="T3" fmla="*/ 1 h 2"/>
                <a:gd name="T4" fmla="*/ 0 w 13"/>
                <a:gd name="T5" fmla="*/ 0 h 2"/>
                <a:gd name="T6" fmla="*/ 13 w 1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">
                  <a:moveTo>
                    <a:pt x="13" y="2"/>
                  </a:moveTo>
                  <a:cubicBezTo>
                    <a:pt x="12" y="2"/>
                    <a:pt x="11" y="1"/>
                    <a:pt x="10" y="1"/>
                  </a:cubicBezTo>
                  <a:cubicBezTo>
                    <a:pt x="6" y="1"/>
                    <a:pt x="3" y="1"/>
                    <a:pt x="0" y="0"/>
                  </a:cubicBezTo>
                  <a:cubicBezTo>
                    <a:pt x="4" y="1"/>
                    <a:pt x="9" y="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396"/>
            <p:cNvSpPr>
              <a:spLocks noEditPoints="1"/>
            </p:cNvSpPr>
            <p:nvPr/>
          </p:nvSpPr>
          <p:spPr bwMode="auto">
            <a:xfrm>
              <a:off x="3089275" y="207963"/>
              <a:ext cx="6167438" cy="6029325"/>
            </a:xfrm>
            <a:custGeom>
              <a:avLst/>
              <a:gdLst>
                <a:gd name="T0" fmla="*/ 802 w 1643"/>
                <a:gd name="T1" fmla="*/ 1569 h 1606"/>
                <a:gd name="T2" fmla="*/ 742 w 1643"/>
                <a:gd name="T3" fmla="*/ 1567 h 1606"/>
                <a:gd name="T4" fmla="*/ 92 w 1643"/>
                <a:gd name="T5" fmla="*/ 798 h 1606"/>
                <a:gd name="T6" fmla="*/ 801 w 1643"/>
                <a:gd name="T7" fmla="*/ 146 h 1606"/>
                <a:gd name="T8" fmla="*/ 861 w 1643"/>
                <a:gd name="T9" fmla="*/ 148 h 1606"/>
                <a:gd name="T10" fmla="*/ 1511 w 1643"/>
                <a:gd name="T11" fmla="*/ 917 h 1606"/>
                <a:gd name="T12" fmla="*/ 802 w 1643"/>
                <a:gd name="T13" fmla="*/ 1569 h 1606"/>
                <a:gd name="T14" fmla="*/ 837 w 1643"/>
                <a:gd name="T15" fmla="*/ 0 h 1606"/>
                <a:gd name="T16" fmla="*/ 827 w 1643"/>
                <a:gd name="T17" fmla="*/ 117 h 1606"/>
                <a:gd name="T18" fmla="*/ 801 w 1643"/>
                <a:gd name="T19" fmla="*/ 117 h 1606"/>
                <a:gd name="T20" fmla="*/ 138 w 1643"/>
                <a:gd name="T21" fmla="*/ 528 h 1606"/>
                <a:gd name="T22" fmla="*/ 28 w 1643"/>
                <a:gd name="T23" fmla="*/ 483 h 1606"/>
                <a:gd name="T24" fmla="*/ 9 w 1643"/>
                <a:gd name="T25" fmla="*/ 525 h 1606"/>
                <a:gd name="T26" fmla="*/ 6 w 1643"/>
                <a:gd name="T27" fmla="*/ 533 h 1606"/>
                <a:gd name="T28" fmla="*/ 0 w 1643"/>
                <a:gd name="T29" fmla="*/ 549 h 1606"/>
                <a:gd name="T30" fmla="*/ 109 w 1643"/>
                <a:gd name="T31" fmla="*/ 594 h 1606"/>
                <a:gd name="T32" fmla="*/ 63 w 1643"/>
                <a:gd name="T33" fmla="*/ 796 h 1606"/>
                <a:gd name="T34" fmla="*/ 286 w 1643"/>
                <a:gd name="T35" fmla="*/ 1389 h 1606"/>
                <a:gd name="T36" fmla="*/ 209 w 1643"/>
                <a:gd name="T37" fmla="*/ 1479 h 1606"/>
                <a:gd name="T38" fmla="*/ 263 w 1643"/>
                <a:gd name="T39" fmla="*/ 1526 h 1606"/>
                <a:gd name="T40" fmla="*/ 340 w 1643"/>
                <a:gd name="T41" fmla="*/ 1437 h 1606"/>
                <a:gd name="T42" fmla="*/ 740 w 1643"/>
                <a:gd name="T43" fmla="*/ 1595 h 1606"/>
                <a:gd name="T44" fmla="*/ 802 w 1643"/>
                <a:gd name="T45" fmla="*/ 1598 h 1606"/>
                <a:gd name="T46" fmla="*/ 1160 w 1643"/>
                <a:gd name="T47" fmla="*/ 1505 h 1606"/>
                <a:gd name="T48" fmla="*/ 1221 w 1643"/>
                <a:gd name="T49" fmla="*/ 1606 h 1606"/>
                <a:gd name="T50" fmla="*/ 1282 w 1643"/>
                <a:gd name="T51" fmla="*/ 1568 h 1606"/>
                <a:gd name="T52" fmla="*/ 1221 w 1643"/>
                <a:gd name="T53" fmla="*/ 1467 h 1606"/>
                <a:gd name="T54" fmla="*/ 1540 w 1643"/>
                <a:gd name="T55" fmla="*/ 919 h 1606"/>
                <a:gd name="T56" fmla="*/ 1528 w 1643"/>
                <a:gd name="T57" fmla="*/ 713 h 1606"/>
                <a:gd name="T58" fmla="*/ 1643 w 1643"/>
                <a:gd name="T59" fmla="*/ 686 h 1606"/>
                <a:gd name="T60" fmla="*/ 1642 w 1643"/>
                <a:gd name="T61" fmla="*/ 683 h 1606"/>
                <a:gd name="T62" fmla="*/ 1625 w 1643"/>
                <a:gd name="T63" fmla="*/ 616 h 1606"/>
                <a:gd name="T64" fmla="*/ 1510 w 1643"/>
                <a:gd name="T65" fmla="*/ 643 h 1606"/>
                <a:gd name="T66" fmla="*/ 898 w 1643"/>
                <a:gd name="T67" fmla="*/ 124 h 1606"/>
                <a:gd name="T68" fmla="*/ 899 w 1643"/>
                <a:gd name="T69" fmla="*/ 124 h 1606"/>
                <a:gd name="T70" fmla="*/ 909 w 1643"/>
                <a:gd name="T71" fmla="*/ 6 h 1606"/>
                <a:gd name="T72" fmla="*/ 837 w 1643"/>
                <a:gd name="T73" fmla="*/ 0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3" h="1606">
                  <a:moveTo>
                    <a:pt x="802" y="1569"/>
                  </a:moveTo>
                  <a:cubicBezTo>
                    <a:pt x="782" y="1569"/>
                    <a:pt x="762" y="1568"/>
                    <a:pt x="742" y="1567"/>
                  </a:cubicBezTo>
                  <a:cubicBezTo>
                    <a:pt x="351" y="1534"/>
                    <a:pt x="59" y="1189"/>
                    <a:pt x="92" y="798"/>
                  </a:cubicBezTo>
                  <a:cubicBezTo>
                    <a:pt x="123" y="427"/>
                    <a:pt x="435" y="146"/>
                    <a:pt x="801" y="146"/>
                  </a:cubicBezTo>
                  <a:cubicBezTo>
                    <a:pt x="821" y="146"/>
                    <a:pt x="841" y="147"/>
                    <a:pt x="861" y="148"/>
                  </a:cubicBezTo>
                  <a:cubicBezTo>
                    <a:pt x="1252" y="181"/>
                    <a:pt x="1544" y="526"/>
                    <a:pt x="1511" y="917"/>
                  </a:cubicBezTo>
                  <a:cubicBezTo>
                    <a:pt x="1480" y="1288"/>
                    <a:pt x="1168" y="1569"/>
                    <a:pt x="802" y="1569"/>
                  </a:cubicBezTo>
                  <a:moveTo>
                    <a:pt x="837" y="0"/>
                  </a:moveTo>
                  <a:cubicBezTo>
                    <a:pt x="827" y="117"/>
                    <a:pt x="827" y="117"/>
                    <a:pt x="827" y="117"/>
                  </a:cubicBezTo>
                  <a:cubicBezTo>
                    <a:pt x="818" y="117"/>
                    <a:pt x="810" y="117"/>
                    <a:pt x="801" y="117"/>
                  </a:cubicBezTo>
                  <a:cubicBezTo>
                    <a:pt x="515" y="117"/>
                    <a:pt x="260" y="283"/>
                    <a:pt x="138" y="528"/>
                  </a:cubicBezTo>
                  <a:cubicBezTo>
                    <a:pt x="28" y="483"/>
                    <a:pt x="28" y="483"/>
                    <a:pt x="28" y="483"/>
                  </a:cubicBezTo>
                  <a:cubicBezTo>
                    <a:pt x="22" y="496"/>
                    <a:pt x="15" y="511"/>
                    <a:pt x="9" y="525"/>
                  </a:cubicBezTo>
                  <a:cubicBezTo>
                    <a:pt x="8" y="528"/>
                    <a:pt x="7" y="531"/>
                    <a:pt x="6" y="533"/>
                  </a:cubicBezTo>
                  <a:cubicBezTo>
                    <a:pt x="4" y="538"/>
                    <a:pt x="2" y="544"/>
                    <a:pt x="0" y="549"/>
                  </a:cubicBezTo>
                  <a:cubicBezTo>
                    <a:pt x="109" y="594"/>
                    <a:pt x="109" y="594"/>
                    <a:pt x="109" y="594"/>
                  </a:cubicBezTo>
                  <a:cubicBezTo>
                    <a:pt x="85" y="658"/>
                    <a:pt x="69" y="725"/>
                    <a:pt x="63" y="796"/>
                  </a:cubicBezTo>
                  <a:cubicBezTo>
                    <a:pt x="44" y="1025"/>
                    <a:pt x="132" y="1240"/>
                    <a:pt x="286" y="1389"/>
                  </a:cubicBezTo>
                  <a:cubicBezTo>
                    <a:pt x="209" y="1479"/>
                    <a:pt x="209" y="1479"/>
                    <a:pt x="209" y="1479"/>
                  </a:cubicBezTo>
                  <a:cubicBezTo>
                    <a:pt x="226" y="1495"/>
                    <a:pt x="244" y="1511"/>
                    <a:pt x="263" y="1526"/>
                  </a:cubicBezTo>
                  <a:cubicBezTo>
                    <a:pt x="340" y="1437"/>
                    <a:pt x="340" y="1437"/>
                    <a:pt x="340" y="1437"/>
                  </a:cubicBezTo>
                  <a:cubicBezTo>
                    <a:pt x="451" y="1525"/>
                    <a:pt x="588" y="1583"/>
                    <a:pt x="740" y="1595"/>
                  </a:cubicBezTo>
                  <a:cubicBezTo>
                    <a:pt x="761" y="1597"/>
                    <a:pt x="781" y="1598"/>
                    <a:pt x="802" y="1598"/>
                  </a:cubicBezTo>
                  <a:cubicBezTo>
                    <a:pt x="931" y="1598"/>
                    <a:pt x="1053" y="1564"/>
                    <a:pt x="1160" y="1505"/>
                  </a:cubicBezTo>
                  <a:cubicBezTo>
                    <a:pt x="1221" y="1606"/>
                    <a:pt x="1221" y="1606"/>
                    <a:pt x="1221" y="1606"/>
                  </a:cubicBezTo>
                  <a:cubicBezTo>
                    <a:pt x="1242" y="1594"/>
                    <a:pt x="1262" y="1582"/>
                    <a:pt x="1282" y="1568"/>
                  </a:cubicBezTo>
                  <a:cubicBezTo>
                    <a:pt x="1221" y="1467"/>
                    <a:pt x="1221" y="1467"/>
                    <a:pt x="1221" y="1467"/>
                  </a:cubicBezTo>
                  <a:cubicBezTo>
                    <a:pt x="1398" y="1346"/>
                    <a:pt x="1520" y="1149"/>
                    <a:pt x="1540" y="919"/>
                  </a:cubicBezTo>
                  <a:cubicBezTo>
                    <a:pt x="1546" y="848"/>
                    <a:pt x="1541" y="779"/>
                    <a:pt x="1528" y="713"/>
                  </a:cubicBezTo>
                  <a:cubicBezTo>
                    <a:pt x="1643" y="686"/>
                    <a:pt x="1643" y="686"/>
                    <a:pt x="1643" y="686"/>
                  </a:cubicBezTo>
                  <a:cubicBezTo>
                    <a:pt x="1643" y="685"/>
                    <a:pt x="1642" y="684"/>
                    <a:pt x="1642" y="683"/>
                  </a:cubicBezTo>
                  <a:cubicBezTo>
                    <a:pt x="1637" y="660"/>
                    <a:pt x="1632" y="638"/>
                    <a:pt x="1625" y="616"/>
                  </a:cubicBezTo>
                  <a:cubicBezTo>
                    <a:pt x="1510" y="643"/>
                    <a:pt x="1510" y="643"/>
                    <a:pt x="1510" y="643"/>
                  </a:cubicBezTo>
                  <a:cubicBezTo>
                    <a:pt x="1428" y="372"/>
                    <a:pt x="1193" y="162"/>
                    <a:pt x="898" y="124"/>
                  </a:cubicBezTo>
                  <a:cubicBezTo>
                    <a:pt x="899" y="124"/>
                    <a:pt x="899" y="124"/>
                    <a:pt x="899" y="124"/>
                  </a:cubicBezTo>
                  <a:cubicBezTo>
                    <a:pt x="909" y="6"/>
                    <a:pt x="909" y="6"/>
                    <a:pt x="909" y="6"/>
                  </a:cubicBezTo>
                  <a:cubicBezTo>
                    <a:pt x="885" y="3"/>
                    <a:pt x="861" y="1"/>
                    <a:pt x="8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397"/>
            <p:cNvSpPr>
              <a:spLocks noEditPoints="1"/>
            </p:cNvSpPr>
            <p:nvPr/>
          </p:nvSpPr>
          <p:spPr bwMode="auto">
            <a:xfrm>
              <a:off x="3111500" y="2020888"/>
              <a:ext cx="6145213" cy="762000"/>
            </a:xfrm>
            <a:custGeom>
              <a:avLst/>
              <a:gdLst>
                <a:gd name="T0" fmla="*/ 1636 w 1637"/>
                <a:gd name="T1" fmla="*/ 200 h 203"/>
                <a:gd name="T2" fmla="*/ 1637 w 1637"/>
                <a:gd name="T3" fmla="*/ 203 h 203"/>
                <a:gd name="T4" fmla="*/ 1637 w 1637"/>
                <a:gd name="T5" fmla="*/ 203 h 203"/>
                <a:gd name="T6" fmla="*/ 1636 w 1637"/>
                <a:gd name="T7" fmla="*/ 200 h 203"/>
                <a:gd name="T8" fmla="*/ 22 w 1637"/>
                <a:gd name="T9" fmla="*/ 0 h 203"/>
                <a:gd name="T10" fmla="*/ 3 w 1637"/>
                <a:gd name="T11" fmla="*/ 42 h 203"/>
                <a:gd name="T12" fmla="*/ 0 w 1637"/>
                <a:gd name="T13" fmla="*/ 50 h 203"/>
                <a:gd name="T14" fmla="*/ 3 w 1637"/>
                <a:gd name="T15" fmla="*/ 42 h 203"/>
                <a:gd name="T16" fmla="*/ 22 w 1637"/>
                <a:gd name="T17" fmla="*/ 0 h 203"/>
                <a:gd name="T18" fmla="*/ 22 w 1637"/>
                <a:gd name="T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7" h="203">
                  <a:moveTo>
                    <a:pt x="1636" y="200"/>
                  </a:moveTo>
                  <a:cubicBezTo>
                    <a:pt x="1636" y="201"/>
                    <a:pt x="1637" y="202"/>
                    <a:pt x="1637" y="203"/>
                  </a:cubicBezTo>
                  <a:cubicBezTo>
                    <a:pt x="1637" y="203"/>
                    <a:pt x="1637" y="203"/>
                    <a:pt x="1637" y="203"/>
                  </a:cubicBezTo>
                  <a:cubicBezTo>
                    <a:pt x="1637" y="202"/>
                    <a:pt x="1636" y="201"/>
                    <a:pt x="1636" y="200"/>
                  </a:cubicBezTo>
                  <a:moveTo>
                    <a:pt x="22" y="0"/>
                  </a:moveTo>
                  <a:cubicBezTo>
                    <a:pt x="16" y="13"/>
                    <a:pt x="9" y="27"/>
                    <a:pt x="3" y="42"/>
                  </a:cubicBezTo>
                  <a:cubicBezTo>
                    <a:pt x="2" y="45"/>
                    <a:pt x="1" y="47"/>
                    <a:pt x="0" y="50"/>
                  </a:cubicBezTo>
                  <a:cubicBezTo>
                    <a:pt x="1" y="48"/>
                    <a:pt x="2" y="45"/>
                    <a:pt x="3" y="42"/>
                  </a:cubicBezTo>
                  <a:cubicBezTo>
                    <a:pt x="9" y="28"/>
                    <a:pt x="16" y="13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206" name="直接连接符 205"/>
          <p:cNvCxnSpPr/>
          <p:nvPr/>
        </p:nvCxnSpPr>
        <p:spPr>
          <a:xfrm>
            <a:off x="3409950" y="2256637"/>
            <a:ext cx="4403198" cy="0"/>
          </a:xfrm>
          <a:prstGeom prst="line">
            <a:avLst/>
          </a:prstGeom>
          <a:ln w="25400">
            <a:solidFill>
              <a:schemeClr val="bg1">
                <a:alpha val="8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矩形 206"/>
          <p:cNvSpPr/>
          <p:nvPr/>
        </p:nvSpPr>
        <p:spPr>
          <a:xfrm>
            <a:off x="1517734" y="2248699"/>
            <a:ext cx="592169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3200" b="0" i="0" spc="300" dirty="0" smtClean="0">
                <a:solidFill>
                  <a:srgbClr val="00FD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项目式教学</a:t>
            </a:r>
            <a:endParaRPr lang="zh-CN" altLang="en-US" sz="3200" b="0" i="0" spc="300" dirty="0" smtClean="0">
              <a:solidFill>
                <a:srgbClr val="00FD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8" name="图片 2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5" y="2150430"/>
            <a:ext cx="6614022" cy="95086"/>
          </a:xfrm>
          <a:prstGeom prst="rect">
            <a:avLst/>
          </a:prstGeom>
        </p:spPr>
      </p:pic>
      <p:sp>
        <p:nvSpPr>
          <p:cNvPr id="209" name="矩形 208"/>
          <p:cNvSpPr/>
          <p:nvPr/>
        </p:nvSpPr>
        <p:spPr>
          <a:xfrm>
            <a:off x="431765" y="1389399"/>
            <a:ext cx="6311900" cy="74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计算机辅助设计</a:t>
            </a:r>
            <a:r>
              <a:rPr lang="en-US" altLang="zh-CN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Sketch UP</a:t>
            </a:r>
            <a:endParaRPr lang="en-US" altLang="zh-CN" sz="4000" b="1" spc="300" dirty="0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10" name="图片 20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13883" y="3320667"/>
            <a:ext cx="2987299" cy="2993395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4" name="矩形 3"/>
          <p:cNvSpPr/>
          <p:nvPr/>
        </p:nvSpPr>
        <p:spPr>
          <a:xfrm>
            <a:off x="8054340" y="5607050"/>
            <a:ext cx="142367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r"/>
            <a:r>
              <a:rPr lang="zh-CN" altLang="en-US" sz="2400" b="1" spc="300" dirty="0">
                <a:solidFill>
                  <a:srgbClr val="00929C"/>
                </a:solidFill>
                <a:latin typeface="华文隶书" panose="02010800040101010101" charset="-122"/>
                <a:ea typeface="华文隶书" panose="02010800040101010101" charset="-122"/>
              </a:rPr>
              <a:t>陈风焕</a:t>
            </a:r>
            <a:endParaRPr lang="zh-CN" altLang="en-US" sz="2400" b="1" spc="300" dirty="0">
              <a:solidFill>
                <a:srgbClr val="00929C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130" y="5991225"/>
            <a:ext cx="3398520" cy="7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671">
        <p14:vortex dir="r"/>
      </p:transition>
    </mc:Choice>
    <mc:Fallback>
      <p:transition spd="slow" advTm="10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21600000">
                                      <p:cBhvr>
                                        <p:cTn id="5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1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21600000">
                                      <p:cBhvr>
                                        <p:cTn id="71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-21600000">
                                      <p:cBhvr>
                                        <p:cTn id="82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-21600000">
                                      <p:cBhvr>
                                        <p:cTn id="97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3.95833E-6 -4.81481E-6 L 0.63581 -0.45972 " pathEditMode="relative" rAng="0" ptsTypes="AA">
                                      <p:cBhvr>
                                        <p:cTn id="103" dur="2000" spd="-10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84" y="-2298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" presetClass="exit" presetSubtype="12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7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7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3" grpId="0" animBg="1"/>
      <p:bldP spid="173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207" grpId="0"/>
      <p:bldP spid="209" grpId="0" bldLvl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49" name="矩形 48"/>
          <p:cNvSpPr/>
          <p:nvPr/>
        </p:nvSpPr>
        <p:spPr>
          <a:xfrm>
            <a:off x="979457" y="247543"/>
            <a:ext cx="59613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学习情境和知识技能点的关系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51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aphicFrame>
        <p:nvGraphicFramePr>
          <p:cNvPr id="3" name="表格 2"/>
          <p:cNvGraphicFramePr/>
          <p:nvPr/>
        </p:nvGraphicFramePr>
        <p:xfrm>
          <a:off x="1283970" y="1002665"/>
          <a:ext cx="10080625" cy="4703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010"/>
                <a:gridCol w="1042670"/>
                <a:gridCol w="1123950"/>
                <a:gridCol w="970280"/>
                <a:gridCol w="932815"/>
                <a:gridCol w="832485"/>
                <a:gridCol w="1155700"/>
                <a:gridCol w="1099820"/>
                <a:gridCol w="1064895"/>
              </a:tblGrid>
              <a:tr h="14192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知识技能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学习情境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图形的绘制与编辑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材质与贴图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群组与组件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截面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沙盒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插件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文件的导入与导出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场景页面与动画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v-Ray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渲染器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0947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环卫工人休息车大创项目（</a:t>
                      </a:r>
                      <a:r>
                        <a:rPr lang="en-US" altLang="zh-CN" sz="20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课时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）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0947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培华学院创客中心屋顶花园项目（</a:t>
                      </a:r>
                      <a:r>
                        <a:rPr lang="en-US" altLang="zh-CN" sz="20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16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课时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）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094740">
                <a:tc>
                  <a:txBody>
                    <a:bodyPr/>
                    <a:p>
                      <a:pPr algn="l"/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培华学院学生宿舍改造项目（</a:t>
                      </a:r>
                      <a:r>
                        <a:rPr lang="en-US" altLang="zh-CN" sz="20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课时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）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" name="直接连接符 3"/>
          <p:cNvCxnSpPr/>
          <p:nvPr/>
        </p:nvCxnSpPr>
        <p:spPr>
          <a:xfrm>
            <a:off x="1283970" y="1002665"/>
            <a:ext cx="1842135" cy="1420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3274695" y="2664460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274695" y="3943350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274695" y="5065395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605020" y="2664460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620260" y="3943350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605020" y="5065395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619750" y="3943350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5619750" y="2664460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523355" y="3943350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7496175" y="3943350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89315" y="3943350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514205" y="3943350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619750" y="5065395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523355" y="5065395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7496175" y="5126355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8489315" y="5126355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9514205" y="5126355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11087735" y="6254115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0687685" y="5065395"/>
            <a:ext cx="246380" cy="2108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下箭头 24"/>
          <p:cNvSpPr/>
          <p:nvPr/>
        </p:nvSpPr>
        <p:spPr>
          <a:xfrm>
            <a:off x="99695" y="1137285"/>
            <a:ext cx="1213485" cy="4892040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丨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递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式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任意多边形 41"/>
          <p:cNvSpPr/>
          <p:nvPr/>
        </p:nvSpPr>
        <p:spPr>
          <a:xfrm rot="21360000">
            <a:off x="765175" y="5523230"/>
            <a:ext cx="9756775" cy="1404620"/>
          </a:xfrm>
          <a:custGeom>
            <a:avLst/>
            <a:gdLst>
              <a:gd name="connsiteX0" fmla="*/ 15 w 15365"/>
              <a:gd name="connsiteY0" fmla="*/ 474 h 1464"/>
              <a:gd name="connsiteX1" fmla="*/ 14633 w 15365"/>
              <a:gd name="connsiteY1" fmla="*/ 366 h 1464"/>
              <a:gd name="connsiteX2" fmla="*/ 14633 w 15365"/>
              <a:gd name="connsiteY2" fmla="*/ 0 h 1464"/>
              <a:gd name="connsiteX3" fmla="*/ 15365 w 15365"/>
              <a:gd name="connsiteY3" fmla="*/ 732 h 1464"/>
              <a:gd name="connsiteX4" fmla="*/ 14633 w 15365"/>
              <a:gd name="connsiteY4" fmla="*/ 1464 h 1464"/>
              <a:gd name="connsiteX5" fmla="*/ 14633 w 15365"/>
              <a:gd name="connsiteY5" fmla="*/ 1098 h 1464"/>
              <a:gd name="connsiteX6" fmla="*/ 0 w 15365"/>
              <a:gd name="connsiteY6" fmla="*/ 931 h 1464"/>
              <a:gd name="connsiteX7" fmla="*/ 15 w 15365"/>
              <a:gd name="connsiteY7" fmla="*/ 474 h 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65" h="1464">
                <a:moveTo>
                  <a:pt x="15" y="474"/>
                </a:moveTo>
                <a:lnTo>
                  <a:pt x="14633" y="366"/>
                </a:lnTo>
                <a:lnTo>
                  <a:pt x="14633" y="0"/>
                </a:lnTo>
                <a:lnTo>
                  <a:pt x="15365" y="732"/>
                </a:lnTo>
                <a:lnTo>
                  <a:pt x="14633" y="1464"/>
                </a:lnTo>
                <a:lnTo>
                  <a:pt x="14633" y="1098"/>
                </a:lnTo>
                <a:lnTo>
                  <a:pt x="0" y="931"/>
                </a:lnTo>
                <a:lnTo>
                  <a:pt x="15" y="4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掌握由简单到复杂的知识技能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右箭头 5"/>
          <p:cNvSpPr/>
          <p:nvPr/>
        </p:nvSpPr>
        <p:spPr>
          <a:xfrm rot="5400000">
            <a:off x="6243320" y="4480560"/>
            <a:ext cx="4203065" cy="5638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66" name="矩形 65"/>
          <p:cNvSpPr/>
          <p:nvPr/>
        </p:nvSpPr>
        <p:spPr>
          <a:xfrm>
            <a:off x="968027" y="247543"/>
            <a:ext cx="32943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课程设计与安排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68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右箭头 2"/>
          <p:cNvSpPr/>
          <p:nvPr/>
        </p:nvSpPr>
        <p:spPr>
          <a:xfrm rot="16200000">
            <a:off x="3717925" y="4495165"/>
            <a:ext cx="4089400" cy="502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 rot="5400000">
            <a:off x="1196340" y="4480560"/>
            <a:ext cx="4203065" cy="5638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06705" y="913130"/>
            <a:ext cx="11795760" cy="43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        </a:t>
            </a:r>
            <a:r>
              <a:rPr lang="zh-CN" altLang="en-US" sz="2400" b="1"/>
              <a:t>任务                学习情境                      岗位步骤                      知识点                           成果           </a:t>
            </a:r>
            <a:endParaRPr lang="zh-CN" altLang="en-US" sz="2400" b="1"/>
          </a:p>
        </p:txBody>
      </p:sp>
      <p:sp>
        <p:nvSpPr>
          <p:cNvPr id="5" name="圆角矩形 4"/>
          <p:cNvSpPr/>
          <p:nvPr/>
        </p:nvSpPr>
        <p:spPr>
          <a:xfrm>
            <a:off x="502285" y="1457325"/>
            <a:ext cx="1778000" cy="101981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单体对象</a:t>
            </a:r>
            <a:endParaRPr lang="zh-CN" altLang="en-US" sz="2000" b="1"/>
          </a:p>
          <a:p>
            <a:pPr algn="ctr"/>
            <a:r>
              <a:rPr lang="zh-CN" altLang="en-US" sz="2000" b="1"/>
              <a:t>模型建模</a:t>
            </a:r>
            <a:endParaRPr lang="zh-CN" altLang="en-US" sz="2000" b="1"/>
          </a:p>
        </p:txBody>
      </p:sp>
      <p:sp>
        <p:nvSpPr>
          <p:cNvPr id="7" name="圆角矩形 6"/>
          <p:cNvSpPr/>
          <p:nvPr/>
        </p:nvSpPr>
        <p:spPr>
          <a:xfrm>
            <a:off x="513715" y="3155950"/>
            <a:ext cx="1754505" cy="86931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室外环境建模</a:t>
            </a:r>
            <a:endParaRPr lang="zh-CN" altLang="en-US" sz="2000" b="1"/>
          </a:p>
        </p:txBody>
      </p:sp>
      <p:sp>
        <p:nvSpPr>
          <p:cNvPr id="9" name="圆角矩形 8"/>
          <p:cNvSpPr/>
          <p:nvPr/>
        </p:nvSpPr>
        <p:spPr>
          <a:xfrm>
            <a:off x="502285" y="5067300"/>
            <a:ext cx="1754505" cy="86931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室内环境建模</a:t>
            </a:r>
            <a:endParaRPr lang="zh-CN" altLang="en-US" sz="2000" b="1"/>
          </a:p>
        </p:txBody>
      </p:sp>
      <p:sp>
        <p:nvSpPr>
          <p:cNvPr id="10" name="圆角矩形 9"/>
          <p:cNvSpPr/>
          <p:nvPr/>
        </p:nvSpPr>
        <p:spPr>
          <a:xfrm>
            <a:off x="2510790" y="1442720"/>
            <a:ext cx="1922145" cy="125857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环卫工人可移动式</a:t>
            </a:r>
            <a:r>
              <a:rPr lang="zh-CN" altLang="en-US" sz="2000" b="1">
                <a:sym typeface="+mn-ea"/>
              </a:rPr>
              <a:t>多功能</a:t>
            </a:r>
            <a:r>
              <a:rPr lang="zh-CN" altLang="en-US" sz="2000" b="1"/>
              <a:t>车大创项目</a:t>
            </a:r>
            <a:endParaRPr lang="zh-CN" altLang="en-US" sz="2000" b="1"/>
          </a:p>
        </p:txBody>
      </p:sp>
      <p:sp>
        <p:nvSpPr>
          <p:cNvPr id="11" name="圆角矩形 10"/>
          <p:cNvSpPr/>
          <p:nvPr/>
        </p:nvSpPr>
        <p:spPr>
          <a:xfrm>
            <a:off x="2404745" y="3094990"/>
            <a:ext cx="2028190" cy="118046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西安培华学院创课中心屋顶花园景观设计项目</a:t>
            </a:r>
            <a:endParaRPr lang="zh-CN" altLang="en-US" sz="2000" b="1"/>
          </a:p>
        </p:txBody>
      </p:sp>
      <p:sp>
        <p:nvSpPr>
          <p:cNvPr id="14" name="圆角矩形 13"/>
          <p:cNvSpPr/>
          <p:nvPr/>
        </p:nvSpPr>
        <p:spPr>
          <a:xfrm>
            <a:off x="2510790" y="5067300"/>
            <a:ext cx="1921510" cy="123507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西安培华学院宿舍改造设计及建模项目</a:t>
            </a:r>
            <a:endParaRPr lang="zh-CN" altLang="en-US" sz="2000" b="1"/>
          </a:p>
        </p:txBody>
      </p:sp>
      <p:sp>
        <p:nvSpPr>
          <p:cNvPr id="15" name="圆角矩形 14"/>
          <p:cNvSpPr/>
          <p:nvPr/>
        </p:nvSpPr>
        <p:spPr>
          <a:xfrm>
            <a:off x="4754245" y="1457325"/>
            <a:ext cx="2164715" cy="1244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>
                <a:sym typeface="+mn-ea"/>
              </a:rPr>
              <a:t>现场调研、方案设计、</a:t>
            </a:r>
            <a:r>
              <a:rPr lang="en-US" altLang="zh-CN"/>
              <a:t>CAD</a:t>
            </a:r>
            <a:r>
              <a:rPr lang="zh-CN" altLang="en-US"/>
              <a:t>制图</a:t>
            </a:r>
            <a:endParaRPr lang="zh-CN" altLang="en-US"/>
          </a:p>
          <a:p>
            <a:pPr algn="ctr"/>
            <a:r>
              <a:rPr lang="zh-CN" altLang="en-US"/>
              <a:t>方案建模</a:t>
            </a:r>
            <a:endParaRPr lang="zh-CN" altLang="en-US"/>
          </a:p>
          <a:p>
            <a:pPr algn="ctr"/>
            <a:r>
              <a:rPr lang="zh-CN" altLang="en-US"/>
              <a:t>后期处理与汇报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7058025" y="1456055"/>
            <a:ext cx="2573655" cy="14020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Sketch </a:t>
            </a:r>
            <a:endParaRPr lang="zh-CN" altLang="en-US" sz="2000"/>
          </a:p>
          <a:p>
            <a:pPr algn="ctr"/>
            <a:r>
              <a:rPr lang="zh-CN" altLang="en-US" sz="2000"/>
              <a:t>基本绘图工具 </a:t>
            </a:r>
            <a:endParaRPr lang="zh-CN" altLang="en-US" sz="2000"/>
          </a:p>
          <a:p>
            <a:pPr algn="ctr"/>
            <a:r>
              <a:rPr lang="zh-CN" altLang="en-US" sz="2000"/>
              <a:t>基本编辑工具</a:t>
            </a:r>
            <a:endParaRPr lang="zh-CN" altLang="en-US" sz="2000"/>
          </a:p>
          <a:p>
            <a:pPr algn="ctr"/>
            <a:r>
              <a:rPr lang="zh-CN" altLang="en-US" sz="2000"/>
              <a:t>测量与标注工具群组等</a:t>
            </a:r>
            <a:endParaRPr lang="zh-CN" altLang="en-US" sz="2000"/>
          </a:p>
        </p:txBody>
      </p:sp>
      <p:sp>
        <p:nvSpPr>
          <p:cNvPr id="12" name="圆角矩形 11"/>
          <p:cNvSpPr/>
          <p:nvPr/>
        </p:nvSpPr>
        <p:spPr>
          <a:xfrm>
            <a:off x="7057390" y="3043555"/>
            <a:ext cx="2573655" cy="148717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ym typeface="+mn-ea"/>
              </a:rPr>
              <a:t>Sketch </a:t>
            </a:r>
            <a:endParaRPr lang="zh-CN" altLang="en-US" sz="2000"/>
          </a:p>
          <a:p>
            <a:pPr algn="ctr"/>
            <a:r>
              <a:rPr lang="zh-CN" altLang="en-US" sz="2000">
                <a:sym typeface="+mn-ea"/>
              </a:rPr>
              <a:t>高级绘图工具 </a:t>
            </a:r>
            <a:endParaRPr lang="zh-CN" altLang="en-US" sz="2000"/>
          </a:p>
          <a:p>
            <a:pPr algn="ctr"/>
            <a:r>
              <a:rPr lang="zh-CN" altLang="en-US" sz="2000">
                <a:sym typeface="+mn-ea"/>
              </a:rPr>
              <a:t>高级编辑工具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/>
              <a:t>沙盒、材质贴图</a:t>
            </a:r>
            <a:endParaRPr lang="zh-CN" altLang="en-US" sz="2000"/>
          </a:p>
          <a:p>
            <a:pPr algn="ctr"/>
            <a:r>
              <a:rPr lang="zh-CN" altLang="en-US" sz="2000"/>
              <a:t>创建地形等</a:t>
            </a:r>
            <a:endParaRPr lang="zh-CN" altLang="en-US" sz="2000"/>
          </a:p>
        </p:txBody>
      </p:sp>
      <p:sp>
        <p:nvSpPr>
          <p:cNvPr id="13" name="圆角矩形 12"/>
          <p:cNvSpPr/>
          <p:nvPr/>
        </p:nvSpPr>
        <p:spPr>
          <a:xfrm>
            <a:off x="7058025" y="4946650"/>
            <a:ext cx="2574290" cy="146304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Sketch </a:t>
            </a:r>
            <a:endParaRPr lang="zh-CN" altLang="en-US" sz="2000"/>
          </a:p>
          <a:p>
            <a:pPr algn="ctr"/>
            <a:r>
              <a:rPr lang="zh-CN" altLang="en-US" sz="2000">
                <a:sym typeface="+mn-ea"/>
              </a:rPr>
              <a:t>绘图及编辑工具的综合应用</a:t>
            </a:r>
            <a:endParaRPr lang="zh-CN" altLang="en-US" sz="2000">
              <a:sym typeface="+mn-ea"/>
            </a:endParaRPr>
          </a:p>
          <a:p>
            <a:pPr algn="ctr"/>
            <a:r>
              <a:rPr lang="en-US" altLang="zh-CN" sz="2000">
                <a:sym typeface="+mn-ea"/>
              </a:rPr>
              <a:t>vary</a:t>
            </a:r>
            <a:r>
              <a:rPr lang="zh-CN" altLang="en-US" sz="2000">
                <a:sym typeface="+mn-ea"/>
              </a:rPr>
              <a:t>渲染插件的学习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动画的制作等</a:t>
            </a:r>
            <a:endParaRPr lang="zh-CN" altLang="en-US" sz="2000">
              <a:sym typeface="+mn-ea"/>
            </a:endParaRPr>
          </a:p>
          <a:p>
            <a:pPr algn="ctr"/>
            <a:endParaRPr lang="zh-CN" altLang="en-US" sz="2000"/>
          </a:p>
        </p:txBody>
      </p:sp>
      <p:sp>
        <p:nvSpPr>
          <p:cNvPr id="17" name="圆角矩形 16"/>
          <p:cNvSpPr/>
          <p:nvPr/>
        </p:nvSpPr>
        <p:spPr>
          <a:xfrm>
            <a:off x="9784715" y="1420495"/>
            <a:ext cx="2318385" cy="173545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完成 环卫工人多功能车大创项目</a:t>
            </a:r>
            <a:endParaRPr lang="zh-CN" altLang="en-US" sz="2000">
              <a:solidFill>
                <a:schemeClr val="tx1"/>
              </a:solidFill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</a:rPr>
              <a:t>获得</a:t>
            </a:r>
            <a:r>
              <a:rPr lang="en-US" altLang="zh-CN" sz="2000">
                <a:solidFill>
                  <a:schemeClr val="tx1"/>
                </a:solidFill>
              </a:rPr>
              <a:t>3</a:t>
            </a:r>
            <a:r>
              <a:rPr lang="zh-CN" altLang="en-US" sz="2000">
                <a:solidFill>
                  <a:schemeClr val="tx1"/>
                </a:solidFill>
              </a:rPr>
              <a:t>项国家知识产权专利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9784080" y="3302635"/>
            <a:ext cx="2318385" cy="1475740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完成培华学院创课中心屋顶花园景观项目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9784715" y="4946015"/>
            <a:ext cx="2318385" cy="173545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</a:rPr>
              <a:t>完成 培华学院学生宿舍改造项目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22860" y="2230755"/>
            <a:ext cx="1293495" cy="6273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任务一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5240" y="3566160"/>
            <a:ext cx="1247775" cy="67437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任务二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45720" y="5659755"/>
            <a:ext cx="1270635" cy="6426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任务三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335905" y="217170"/>
            <a:ext cx="6593205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以项目为载体 真学真做 掌握真本领</a:t>
            </a:r>
            <a:endParaRPr lang="zh-CN" altLang="en-US" sz="2800" b="1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680585" y="3063240"/>
            <a:ext cx="2164715" cy="1244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>
                <a:sym typeface="+mn-ea"/>
              </a:rPr>
              <a:t>现场调研、方案设计、</a:t>
            </a:r>
            <a:r>
              <a:rPr lang="en-US" altLang="zh-CN"/>
              <a:t>CAD</a:t>
            </a:r>
            <a:r>
              <a:rPr lang="zh-CN" altLang="en-US"/>
              <a:t>制图</a:t>
            </a:r>
            <a:endParaRPr lang="zh-CN" altLang="en-US"/>
          </a:p>
          <a:p>
            <a:pPr algn="ctr"/>
            <a:r>
              <a:rPr lang="zh-CN" altLang="en-US"/>
              <a:t>方案建模</a:t>
            </a:r>
            <a:endParaRPr lang="zh-CN" altLang="en-US"/>
          </a:p>
          <a:p>
            <a:pPr algn="ctr"/>
            <a:r>
              <a:rPr lang="zh-CN" altLang="en-US"/>
              <a:t>后期处理与汇报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4741545" y="5067300"/>
            <a:ext cx="2164715" cy="1244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>
                <a:sym typeface="+mn-ea"/>
              </a:rPr>
              <a:t>现场调研、方案设计、</a:t>
            </a:r>
            <a:r>
              <a:rPr lang="en-US" altLang="zh-CN"/>
              <a:t>CAD</a:t>
            </a:r>
            <a:r>
              <a:rPr lang="zh-CN" altLang="en-US"/>
              <a:t>制图</a:t>
            </a:r>
            <a:endParaRPr lang="zh-CN" altLang="en-US"/>
          </a:p>
          <a:p>
            <a:pPr algn="ctr"/>
            <a:r>
              <a:rPr lang="zh-CN" altLang="en-US"/>
              <a:t>方案建模</a:t>
            </a:r>
            <a:endParaRPr lang="zh-CN" altLang="en-US"/>
          </a:p>
          <a:p>
            <a:pPr algn="ctr"/>
            <a:r>
              <a:rPr lang="zh-CN" altLang="en-US"/>
              <a:t>后期处理与汇报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8" grpId="0" bldLvl="0" animBg="1"/>
      <p:bldP spid="39" grpId="0" bldLvl="0" animBg="1"/>
      <p:bldP spid="40" grpId="0" bldLvl="0" animBg="1"/>
      <p:bldP spid="3" grpId="0" bldLvl="0" animBg="1"/>
      <p:bldP spid="43" grpId="0"/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769488" y="1486020"/>
            <a:ext cx="2378484" cy="2285998"/>
            <a:chOff x="4301681" y="1954598"/>
            <a:chExt cx="3068103" cy="294880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4491465" y="2081988"/>
              <a:ext cx="2688534" cy="2694022"/>
            </a:xfrm>
            <a:custGeom>
              <a:avLst/>
              <a:gdLst>
                <a:gd name="connsiteX0" fmla="*/ 1459427 w 2987299"/>
                <a:gd name="connsiteY0" fmla="*/ 660111 h 2993395"/>
                <a:gd name="connsiteX1" fmla="*/ 647987 w 2987299"/>
                <a:gd name="connsiteY1" fmla="*/ 1471549 h 2993395"/>
                <a:gd name="connsiteX2" fmla="*/ 1459427 w 2987299"/>
                <a:gd name="connsiteY2" fmla="*/ 2282987 h 2993395"/>
                <a:gd name="connsiteX3" fmla="*/ 2270867 w 2987299"/>
                <a:gd name="connsiteY3" fmla="*/ 1471549 h 2993395"/>
                <a:gd name="connsiteX4" fmla="*/ 1459427 w 2987299"/>
                <a:gd name="connsiteY4" fmla="*/ 660111 h 2993395"/>
                <a:gd name="connsiteX5" fmla="*/ 0 w 2987299"/>
                <a:gd name="connsiteY5" fmla="*/ 0 h 2993395"/>
                <a:gd name="connsiteX6" fmla="*/ 2987299 w 2987299"/>
                <a:gd name="connsiteY6" fmla="*/ 0 h 2993395"/>
                <a:gd name="connsiteX7" fmla="*/ 2987299 w 2987299"/>
                <a:gd name="connsiteY7" fmla="*/ 2993395 h 2993395"/>
                <a:gd name="connsiteX8" fmla="*/ 0 w 2987299"/>
                <a:gd name="connsiteY8" fmla="*/ 2993395 h 299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7299" h="2993395">
                  <a:moveTo>
                    <a:pt x="1459427" y="660111"/>
                  </a:moveTo>
                  <a:cubicBezTo>
                    <a:pt x="1011281" y="660111"/>
                    <a:pt x="647987" y="1023404"/>
                    <a:pt x="647987" y="1471549"/>
                  </a:cubicBezTo>
                  <a:cubicBezTo>
                    <a:pt x="647987" y="1919694"/>
                    <a:pt x="1011281" y="2282987"/>
                    <a:pt x="1459427" y="2282987"/>
                  </a:cubicBezTo>
                  <a:cubicBezTo>
                    <a:pt x="1907573" y="2282987"/>
                    <a:pt x="2270867" y="1919694"/>
                    <a:pt x="2270867" y="1471549"/>
                  </a:cubicBezTo>
                  <a:cubicBezTo>
                    <a:pt x="2270867" y="1023404"/>
                    <a:pt x="1907573" y="660111"/>
                    <a:pt x="1459427" y="660111"/>
                  </a:cubicBezTo>
                  <a:close/>
                  <a:moveTo>
                    <a:pt x="0" y="0"/>
                  </a:moveTo>
                  <a:lnTo>
                    <a:pt x="2987299" y="0"/>
                  </a:lnTo>
                  <a:lnTo>
                    <a:pt x="2987299" y="2993395"/>
                  </a:lnTo>
                  <a:lnTo>
                    <a:pt x="0" y="2993395"/>
                  </a:lnTo>
                  <a:close/>
                </a:path>
              </a:pathLst>
            </a:custGeom>
          </p:spPr>
        </p:pic>
        <p:grpSp>
          <p:nvGrpSpPr>
            <p:cNvPr id="3" name="组合 2"/>
            <p:cNvGrpSpPr/>
            <p:nvPr/>
          </p:nvGrpSpPr>
          <p:grpSpPr>
            <a:xfrm flipH="1">
              <a:off x="4301681" y="1954598"/>
              <a:ext cx="3068103" cy="2948803"/>
              <a:chOff x="461964" y="-1987551"/>
              <a:chExt cx="11268075" cy="10829929"/>
            </a:xfrm>
            <a:solidFill>
              <a:srgbClr val="85DFFF">
                <a:alpha val="29804"/>
              </a:srgbClr>
            </a:solidFill>
          </p:grpSpPr>
          <p:sp>
            <p:nvSpPr>
              <p:cNvPr id="4" name="Freeform 388"/>
              <p:cNvSpPr>
                <a:spLocks noEditPoints="1"/>
              </p:cNvSpPr>
              <p:nvPr/>
            </p:nvSpPr>
            <p:spPr bwMode="auto">
              <a:xfrm>
                <a:off x="461964" y="-1533527"/>
                <a:ext cx="11268075" cy="9917117"/>
              </a:xfrm>
              <a:custGeom>
                <a:avLst/>
                <a:gdLst>
                  <a:gd name="T0" fmla="*/ 1500 w 3002"/>
                  <a:gd name="T1" fmla="*/ 2609 h 2642"/>
                  <a:gd name="T2" fmla="*/ 1002 w 3002"/>
                  <a:gd name="T3" fmla="*/ 2509 h 2642"/>
                  <a:gd name="T4" fmla="*/ 313 w 3002"/>
                  <a:gd name="T5" fmla="*/ 822 h 2642"/>
                  <a:gd name="T6" fmla="*/ 1503 w 3002"/>
                  <a:gd name="T7" fmla="*/ 33 h 2642"/>
                  <a:gd name="T8" fmla="*/ 2001 w 3002"/>
                  <a:gd name="T9" fmla="*/ 134 h 2642"/>
                  <a:gd name="T10" fmla="*/ 2690 w 3002"/>
                  <a:gd name="T11" fmla="*/ 1820 h 2642"/>
                  <a:gd name="T12" fmla="*/ 1500 w 3002"/>
                  <a:gd name="T13" fmla="*/ 2609 h 2642"/>
                  <a:gd name="T14" fmla="*/ 1503 w 3002"/>
                  <a:gd name="T15" fmla="*/ 0 h 2642"/>
                  <a:gd name="T16" fmla="*/ 283 w 3002"/>
                  <a:gd name="T17" fmla="*/ 810 h 2642"/>
                  <a:gd name="T18" fmla="*/ 989 w 3002"/>
                  <a:gd name="T19" fmla="*/ 2539 h 2642"/>
                  <a:gd name="T20" fmla="*/ 1500 w 3002"/>
                  <a:gd name="T21" fmla="*/ 2642 h 2642"/>
                  <a:gd name="T22" fmla="*/ 2720 w 3002"/>
                  <a:gd name="T23" fmla="*/ 1833 h 2642"/>
                  <a:gd name="T24" fmla="*/ 2013 w 3002"/>
                  <a:gd name="T25" fmla="*/ 104 h 2642"/>
                  <a:gd name="T26" fmla="*/ 1503 w 3002"/>
                  <a:gd name="T27" fmla="*/ 0 h 2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02" h="2642">
                    <a:moveTo>
                      <a:pt x="1500" y="2609"/>
                    </a:moveTo>
                    <a:cubicBezTo>
                      <a:pt x="1333" y="2609"/>
                      <a:pt x="1165" y="2577"/>
                      <a:pt x="1002" y="2509"/>
                    </a:cubicBezTo>
                    <a:cubicBezTo>
                      <a:pt x="347" y="2234"/>
                      <a:pt x="38" y="1477"/>
                      <a:pt x="313" y="822"/>
                    </a:cubicBezTo>
                    <a:cubicBezTo>
                      <a:pt x="520" y="330"/>
                      <a:pt x="999" y="33"/>
                      <a:pt x="1503" y="33"/>
                    </a:cubicBezTo>
                    <a:cubicBezTo>
                      <a:pt x="1669" y="33"/>
                      <a:pt x="1838" y="65"/>
                      <a:pt x="2001" y="134"/>
                    </a:cubicBezTo>
                    <a:cubicBezTo>
                      <a:pt x="2656" y="409"/>
                      <a:pt x="2965" y="1166"/>
                      <a:pt x="2690" y="1820"/>
                    </a:cubicBezTo>
                    <a:cubicBezTo>
                      <a:pt x="2483" y="2313"/>
                      <a:pt x="2003" y="2609"/>
                      <a:pt x="1500" y="2609"/>
                    </a:cubicBezTo>
                    <a:moveTo>
                      <a:pt x="1503" y="0"/>
                    </a:moveTo>
                    <a:cubicBezTo>
                      <a:pt x="987" y="0"/>
                      <a:pt x="495" y="305"/>
                      <a:pt x="283" y="810"/>
                    </a:cubicBezTo>
                    <a:cubicBezTo>
                      <a:pt x="0" y="1481"/>
                      <a:pt x="317" y="2257"/>
                      <a:pt x="989" y="2539"/>
                    </a:cubicBezTo>
                    <a:cubicBezTo>
                      <a:pt x="1156" y="2609"/>
                      <a:pt x="1329" y="2642"/>
                      <a:pt x="1500" y="2642"/>
                    </a:cubicBezTo>
                    <a:cubicBezTo>
                      <a:pt x="2016" y="2642"/>
                      <a:pt x="2508" y="2338"/>
                      <a:pt x="2720" y="1833"/>
                    </a:cubicBezTo>
                    <a:cubicBezTo>
                      <a:pt x="3002" y="1162"/>
                      <a:pt x="2685" y="386"/>
                      <a:pt x="2013" y="104"/>
                    </a:cubicBezTo>
                    <a:cubicBezTo>
                      <a:pt x="1847" y="34"/>
                      <a:pt x="1674" y="0"/>
                      <a:pt x="150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Freeform 389"/>
              <p:cNvSpPr>
                <a:spLocks noEditPoints="1"/>
              </p:cNvSpPr>
              <p:nvPr/>
            </p:nvSpPr>
            <p:spPr bwMode="auto">
              <a:xfrm>
                <a:off x="2022477" y="-158750"/>
                <a:ext cx="8150225" cy="7172327"/>
              </a:xfrm>
              <a:custGeom>
                <a:avLst/>
                <a:gdLst>
                  <a:gd name="T0" fmla="*/ 1084 w 2171"/>
                  <a:gd name="T1" fmla="*/ 1869 h 1911"/>
                  <a:gd name="T2" fmla="*/ 731 w 2171"/>
                  <a:gd name="T3" fmla="*/ 1798 h 1911"/>
                  <a:gd name="T4" fmla="*/ 242 w 2171"/>
                  <a:gd name="T5" fmla="*/ 601 h 1911"/>
                  <a:gd name="T6" fmla="*/ 1086 w 2171"/>
                  <a:gd name="T7" fmla="*/ 42 h 1911"/>
                  <a:gd name="T8" fmla="*/ 1440 w 2171"/>
                  <a:gd name="T9" fmla="*/ 113 h 1911"/>
                  <a:gd name="T10" fmla="*/ 1928 w 2171"/>
                  <a:gd name="T11" fmla="*/ 1309 h 1911"/>
                  <a:gd name="T12" fmla="*/ 1084 w 2171"/>
                  <a:gd name="T13" fmla="*/ 1869 h 1911"/>
                  <a:gd name="T14" fmla="*/ 1087 w 2171"/>
                  <a:gd name="T15" fmla="*/ 0 h 1911"/>
                  <a:gd name="T16" fmla="*/ 204 w 2171"/>
                  <a:gd name="T17" fmla="*/ 585 h 1911"/>
                  <a:gd name="T18" fmla="*/ 715 w 2171"/>
                  <a:gd name="T19" fmla="*/ 1836 h 1911"/>
                  <a:gd name="T20" fmla="*/ 1084 w 2171"/>
                  <a:gd name="T21" fmla="*/ 1911 h 1911"/>
                  <a:gd name="T22" fmla="*/ 1967 w 2171"/>
                  <a:gd name="T23" fmla="*/ 1325 h 1911"/>
                  <a:gd name="T24" fmla="*/ 1456 w 2171"/>
                  <a:gd name="T25" fmla="*/ 74 h 1911"/>
                  <a:gd name="T26" fmla="*/ 1087 w 2171"/>
                  <a:gd name="T27" fmla="*/ 0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71" h="1911">
                    <a:moveTo>
                      <a:pt x="1084" y="1869"/>
                    </a:moveTo>
                    <a:cubicBezTo>
                      <a:pt x="966" y="1869"/>
                      <a:pt x="846" y="1846"/>
                      <a:pt x="731" y="1798"/>
                    </a:cubicBezTo>
                    <a:cubicBezTo>
                      <a:pt x="266" y="1603"/>
                      <a:pt x="47" y="1066"/>
                      <a:pt x="242" y="601"/>
                    </a:cubicBezTo>
                    <a:cubicBezTo>
                      <a:pt x="389" y="252"/>
                      <a:pt x="729" y="42"/>
                      <a:pt x="1086" y="42"/>
                    </a:cubicBezTo>
                    <a:cubicBezTo>
                      <a:pt x="1204" y="42"/>
                      <a:pt x="1324" y="64"/>
                      <a:pt x="1440" y="113"/>
                    </a:cubicBezTo>
                    <a:cubicBezTo>
                      <a:pt x="1905" y="308"/>
                      <a:pt x="2124" y="845"/>
                      <a:pt x="1928" y="1309"/>
                    </a:cubicBezTo>
                    <a:cubicBezTo>
                      <a:pt x="1782" y="1659"/>
                      <a:pt x="1441" y="1869"/>
                      <a:pt x="1084" y="1869"/>
                    </a:cubicBezTo>
                    <a:moveTo>
                      <a:pt x="1087" y="0"/>
                    </a:moveTo>
                    <a:cubicBezTo>
                      <a:pt x="713" y="0"/>
                      <a:pt x="357" y="220"/>
                      <a:pt x="204" y="585"/>
                    </a:cubicBezTo>
                    <a:cubicBezTo>
                      <a:pt x="0" y="1071"/>
                      <a:pt x="229" y="1632"/>
                      <a:pt x="715" y="1836"/>
                    </a:cubicBezTo>
                    <a:cubicBezTo>
                      <a:pt x="836" y="1887"/>
                      <a:pt x="961" y="1911"/>
                      <a:pt x="1084" y="1911"/>
                    </a:cubicBezTo>
                    <a:cubicBezTo>
                      <a:pt x="1458" y="1911"/>
                      <a:pt x="1813" y="1691"/>
                      <a:pt x="1967" y="1325"/>
                    </a:cubicBezTo>
                    <a:cubicBezTo>
                      <a:pt x="2171" y="840"/>
                      <a:pt x="1942" y="279"/>
                      <a:pt x="1456" y="74"/>
                    </a:cubicBezTo>
                    <a:cubicBezTo>
                      <a:pt x="1335" y="24"/>
                      <a:pt x="1210" y="0"/>
                      <a:pt x="108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Freeform 390"/>
              <p:cNvSpPr>
                <a:spLocks noEditPoints="1"/>
              </p:cNvSpPr>
              <p:nvPr/>
            </p:nvSpPr>
            <p:spPr bwMode="auto">
              <a:xfrm>
                <a:off x="3813174" y="1146177"/>
                <a:ext cx="4565650" cy="4560891"/>
              </a:xfrm>
              <a:custGeom>
                <a:avLst/>
                <a:gdLst>
                  <a:gd name="T0" fmla="*/ 619 w 1216"/>
                  <a:gd name="T1" fmla="*/ 1215 h 1215"/>
                  <a:gd name="T2" fmla="*/ 699 w 1216"/>
                  <a:gd name="T3" fmla="*/ 1198 h 1215"/>
                  <a:gd name="T4" fmla="*/ 699 w 1216"/>
                  <a:gd name="T5" fmla="*/ 1198 h 1215"/>
                  <a:gd name="T6" fmla="*/ 539 w 1216"/>
                  <a:gd name="T7" fmla="*/ 1201 h 1215"/>
                  <a:gd name="T8" fmla="*/ 740 w 1216"/>
                  <a:gd name="T9" fmla="*/ 1201 h 1215"/>
                  <a:gd name="T10" fmla="*/ 419 w 1216"/>
                  <a:gd name="T11" fmla="*/ 1185 h 1215"/>
                  <a:gd name="T12" fmla="*/ 852 w 1216"/>
                  <a:gd name="T13" fmla="*/ 1154 h 1215"/>
                  <a:gd name="T14" fmla="*/ 852 w 1216"/>
                  <a:gd name="T15" fmla="*/ 1154 h 1215"/>
                  <a:gd name="T16" fmla="*/ 385 w 1216"/>
                  <a:gd name="T17" fmla="*/ 1162 h 1215"/>
                  <a:gd name="T18" fmla="*/ 892 w 1216"/>
                  <a:gd name="T19" fmla="*/ 1145 h 1215"/>
                  <a:gd name="T20" fmla="*/ 273 w 1216"/>
                  <a:gd name="T21" fmla="*/ 1115 h 1215"/>
                  <a:gd name="T22" fmla="*/ 987 w 1216"/>
                  <a:gd name="T23" fmla="*/ 1070 h 1215"/>
                  <a:gd name="T24" fmla="*/ 987 w 1216"/>
                  <a:gd name="T25" fmla="*/ 1070 h 1215"/>
                  <a:gd name="T26" fmla="*/ 246 w 1216"/>
                  <a:gd name="T27" fmla="*/ 1083 h 1215"/>
                  <a:gd name="T28" fmla="*/ 1024 w 1216"/>
                  <a:gd name="T29" fmla="*/ 1051 h 1215"/>
                  <a:gd name="T30" fmla="*/ 151 w 1216"/>
                  <a:gd name="T31" fmla="*/ 1008 h 1215"/>
                  <a:gd name="T32" fmla="*/ 1096 w 1216"/>
                  <a:gd name="T33" fmla="*/ 954 h 1215"/>
                  <a:gd name="T34" fmla="*/ 1096 w 1216"/>
                  <a:gd name="T35" fmla="*/ 954 h 1215"/>
                  <a:gd name="T36" fmla="*/ 133 w 1216"/>
                  <a:gd name="T37" fmla="*/ 971 h 1215"/>
                  <a:gd name="T38" fmla="*/ 1127 w 1216"/>
                  <a:gd name="T39" fmla="*/ 926 h 1215"/>
                  <a:gd name="T40" fmla="*/ 62 w 1216"/>
                  <a:gd name="T41" fmla="*/ 873 h 1215"/>
                  <a:gd name="T42" fmla="*/ 1170 w 1216"/>
                  <a:gd name="T43" fmla="*/ 813 h 1215"/>
                  <a:gd name="T44" fmla="*/ 1170 w 1216"/>
                  <a:gd name="T45" fmla="*/ 813 h 1215"/>
                  <a:gd name="T46" fmla="*/ 54 w 1216"/>
                  <a:gd name="T47" fmla="*/ 833 h 1215"/>
                  <a:gd name="T48" fmla="*/ 1192 w 1216"/>
                  <a:gd name="T49" fmla="*/ 778 h 1215"/>
                  <a:gd name="T50" fmla="*/ 11 w 1216"/>
                  <a:gd name="T51" fmla="*/ 720 h 1215"/>
                  <a:gd name="T52" fmla="*/ 1205 w 1216"/>
                  <a:gd name="T53" fmla="*/ 655 h 1215"/>
                  <a:gd name="T54" fmla="*/ 1214 w 1216"/>
                  <a:gd name="T55" fmla="*/ 658 h 1215"/>
                  <a:gd name="T56" fmla="*/ 1 w 1216"/>
                  <a:gd name="T57" fmla="*/ 639 h 1215"/>
                  <a:gd name="T58" fmla="*/ 1216 w 1216"/>
                  <a:gd name="T59" fmla="*/ 574 h 1215"/>
                  <a:gd name="T60" fmla="*/ 1216 w 1216"/>
                  <a:gd name="T61" fmla="*/ 615 h 1215"/>
                  <a:gd name="T62" fmla="*/ 0 w 1216"/>
                  <a:gd name="T63" fmla="*/ 599 h 1215"/>
                  <a:gd name="T64" fmla="*/ 1206 w 1216"/>
                  <a:gd name="T65" fmla="*/ 494 h 1215"/>
                  <a:gd name="T66" fmla="*/ 1206 w 1216"/>
                  <a:gd name="T67" fmla="*/ 494 h 1215"/>
                  <a:gd name="T68" fmla="*/ 24 w 1216"/>
                  <a:gd name="T69" fmla="*/ 480 h 1215"/>
                  <a:gd name="T70" fmla="*/ 1187 w 1216"/>
                  <a:gd name="T71" fmla="*/ 457 h 1215"/>
                  <a:gd name="T72" fmla="*/ 24 w 1216"/>
                  <a:gd name="T73" fmla="*/ 439 h 1215"/>
                  <a:gd name="T74" fmla="*/ 1155 w 1216"/>
                  <a:gd name="T75" fmla="*/ 340 h 1215"/>
                  <a:gd name="T76" fmla="*/ 1155 w 1216"/>
                  <a:gd name="T77" fmla="*/ 340 h 1215"/>
                  <a:gd name="T78" fmla="*/ 78 w 1216"/>
                  <a:gd name="T79" fmla="*/ 330 h 1215"/>
                  <a:gd name="T80" fmla="*/ 1127 w 1216"/>
                  <a:gd name="T81" fmla="*/ 310 h 1215"/>
                  <a:gd name="T82" fmla="*/ 90 w 1216"/>
                  <a:gd name="T83" fmla="*/ 290 h 1215"/>
                  <a:gd name="T84" fmla="*/ 1065 w 1216"/>
                  <a:gd name="T85" fmla="*/ 206 h 1215"/>
                  <a:gd name="T86" fmla="*/ 1065 w 1216"/>
                  <a:gd name="T87" fmla="*/ 206 h 1215"/>
                  <a:gd name="T88" fmla="*/ 170 w 1216"/>
                  <a:gd name="T89" fmla="*/ 200 h 1215"/>
                  <a:gd name="T90" fmla="*/ 1030 w 1216"/>
                  <a:gd name="T91" fmla="*/ 183 h 1215"/>
                  <a:gd name="T92" fmla="*/ 192 w 1216"/>
                  <a:gd name="T93" fmla="*/ 164 h 1215"/>
                  <a:gd name="T94" fmla="*/ 942 w 1216"/>
                  <a:gd name="T95" fmla="*/ 100 h 1215"/>
                  <a:gd name="T96" fmla="*/ 942 w 1216"/>
                  <a:gd name="T97" fmla="*/ 100 h 1215"/>
                  <a:gd name="T98" fmla="*/ 294 w 1216"/>
                  <a:gd name="T99" fmla="*/ 99 h 1215"/>
                  <a:gd name="T100" fmla="*/ 903 w 1216"/>
                  <a:gd name="T101" fmla="*/ 87 h 1215"/>
                  <a:gd name="T102" fmla="*/ 324 w 1216"/>
                  <a:gd name="T103" fmla="*/ 70 h 1215"/>
                  <a:gd name="T104" fmla="*/ 796 w 1216"/>
                  <a:gd name="T105" fmla="*/ 29 h 1215"/>
                  <a:gd name="T106" fmla="*/ 796 w 1216"/>
                  <a:gd name="T107" fmla="*/ 29 h 1215"/>
                  <a:gd name="T108" fmla="*/ 439 w 1216"/>
                  <a:gd name="T109" fmla="*/ 34 h 1215"/>
                  <a:gd name="T110" fmla="*/ 755 w 1216"/>
                  <a:gd name="T111" fmla="*/ 28 h 1215"/>
                  <a:gd name="T112" fmla="*/ 475 w 1216"/>
                  <a:gd name="T113" fmla="*/ 14 h 1215"/>
                  <a:gd name="T114" fmla="*/ 637 w 1216"/>
                  <a:gd name="T115" fmla="*/ 0 h 1215"/>
                  <a:gd name="T116" fmla="*/ 677 w 1216"/>
                  <a:gd name="T117" fmla="*/ 4 h 1215"/>
                  <a:gd name="T118" fmla="*/ 556 w 1216"/>
                  <a:gd name="T119" fmla="*/ 2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16" h="1215">
                    <a:moveTo>
                      <a:pt x="579" y="1204"/>
                    </a:moveTo>
                    <a:cubicBezTo>
                      <a:pt x="579" y="1214"/>
                      <a:pt x="579" y="1214"/>
                      <a:pt x="579" y="1214"/>
                    </a:cubicBezTo>
                    <a:cubicBezTo>
                      <a:pt x="589" y="1215"/>
                      <a:pt x="599" y="1215"/>
                      <a:pt x="609" y="1215"/>
                    </a:cubicBezTo>
                    <a:cubicBezTo>
                      <a:pt x="612" y="1215"/>
                      <a:pt x="616" y="1215"/>
                      <a:pt x="619" y="1215"/>
                    </a:cubicBezTo>
                    <a:cubicBezTo>
                      <a:pt x="619" y="1205"/>
                      <a:pt x="619" y="1205"/>
                      <a:pt x="619" y="1205"/>
                    </a:cubicBezTo>
                    <a:cubicBezTo>
                      <a:pt x="616" y="1205"/>
                      <a:pt x="613" y="1205"/>
                      <a:pt x="609" y="1205"/>
                    </a:cubicBezTo>
                    <a:cubicBezTo>
                      <a:pt x="599" y="1205"/>
                      <a:pt x="589" y="1205"/>
                      <a:pt x="579" y="1204"/>
                    </a:cubicBezTo>
                    <a:moveTo>
                      <a:pt x="699" y="1198"/>
                    </a:moveTo>
                    <a:cubicBezTo>
                      <a:pt x="686" y="1200"/>
                      <a:pt x="672" y="1202"/>
                      <a:pt x="659" y="1203"/>
                    </a:cubicBezTo>
                    <a:cubicBezTo>
                      <a:pt x="660" y="1213"/>
                      <a:pt x="660" y="1213"/>
                      <a:pt x="660" y="1213"/>
                    </a:cubicBezTo>
                    <a:cubicBezTo>
                      <a:pt x="673" y="1212"/>
                      <a:pt x="687" y="1210"/>
                      <a:pt x="700" y="1208"/>
                    </a:cubicBezTo>
                    <a:cubicBezTo>
                      <a:pt x="699" y="1198"/>
                      <a:pt x="699" y="1198"/>
                      <a:pt x="699" y="1198"/>
                    </a:cubicBezTo>
                    <a:moveTo>
                      <a:pt x="500" y="1195"/>
                    </a:moveTo>
                    <a:cubicBezTo>
                      <a:pt x="498" y="1205"/>
                      <a:pt x="498" y="1205"/>
                      <a:pt x="498" y="1205"/>
                    </a:cubicBezTo>
                    <a:cubicBezTo>
                      <a:pt x="511" y="1207"/>
                      <a:pt x="525" y="1210"/>
                      <a:pt x="538" y="1211"/>
                    </a:cubicBezTo>
                    <a:cubicBezTo>
                      <a:pt x="539" y="1201"/>
                      <a:pt x="539" y="1201"/>
                      <a:pt x="539" y="1201"/>
                    </a:cubicBezTo>
                    <a:cubicBezTo>
                      <a:pt x="526" y="1200"/>
                      <a:pt x="513" y="1198"/>
                      <a:pt x="500" y="1195"/>
                    </a:cubicBezTo>
                    <a:moveTo>
                      <a:pt x="777" y="1181"/>
                    </a:moveTo>
                    <a:cubicBezTo>
                      <a:pt x="764" y="1185"/>
                      <a:pt x="751" y="1188"/>
                      <a:pt x="738" y="1191"/>
                    </a:cubicBezTo>
                    <a:cubicBezTo>
                      <a:pt x="740" y="1201"/>
                      <a:pt x="740" y="1201"/>
                      <a:pt x="740" y="1201"/>
                    </a:cubicBezTo>
                    <a:cubicBezTo>
                      <a:pt x="753" y="1198"/>
                      <a:pt x="766" y="1195"/>
                      <a:pt x="779" y="1191"/>
                    </a:cubicBezTo>
                    <a:cubicBezTo>
                      <a:pt x="777" y="1181"/>
                      <a:pt x="777" y="1181"/>
                      <a:pt x="777" y="1181"/>
                    </a:cubicBezTo>
                    <a:moveTo>
                      <a:pt x="422" y="1176"/>
                    </a:moveTo>
                    <a:cubicBezTo>
                      <a:pt x="419" y="1185"/>
                      <a:pt x="419" y="1185"/>
                      <a:pt x="419" y="1185"/>
                    </a:cubicBezTo>
                    <a:cubicBezTo>
                      <a:pt x="432" y="1189"/>
                      <a:pt x="445" y="1193"/>
                      <a:pt x="458" y="1196"/>
                    </a:cubicBezTo>
                    <a:cubicBezTo>
                      <a:pt x="461" y="1187"/>
                      <a:pt x="461" y="1187"/>
                      <a:pt x="461" y="1187"/>
                    </a:cubicBezTo>
                    <a:cubicBezTo>
                      <a:pt x="448" y="1184"/>
                      <a:pt x="435" y="1180"/>
                      <a:pt x="422" y="1176"/>
                    </a:cubicBezTo>
                    <a:moveTo>
                      <a:pt x="852" y="1154"/>
                    </a:moveTo>
                    <a:cubicBezTo>
                      <a:pt x="840" y="1159"/>
                      <a:pt x="827" y="1164"/>
                      <a:pt x="814" y="1169"/>
                    </a:cubicBezTo>
                    <a:cubicBezTo>
                      <a:pt x="818" y="1178"/>
                      <a:pt x="818" y="1178"/>
                      <a:pt x="818" y="1178"/>
                    </a:cubicBezTo>
                    <a:cubicBezTo>
                      <a:pt x="831" y="1173"/>
                      <a:pt x="843" y="1168"/>
                      <a:pt x="856" y="1163"/>
                    </a:cubicBezTo>
                    <a:cubicBezTo>
                      <a:pt x="852" y="1154"/>
                      <a:pt x="852" y="1154"/>
                      <a:pt x="852" y="1154"/>
                    </a:cubicBezTo>
                    <a:moveTo>
                      <a:pt x="348" y="1146"/>
                    </a:moveTo>
                    <a:cubicBezTo>
                      <a:pt x="344" y="1155"/>
                      <a:pt x="344" y="1155"/>
                      <a:pt x="344" y="1155"/>
                    </a:cubicBezTo>
                    <a:cubicBezTo>
                      <a:pt x="356" y="1161"/>
                      <a:pt x="369" y="1166"/>
                      <a:pt x="381" y="1171"/>
                    </a:cubicBezTo>
                    <a:cubicBezTo>
                      <a:pt x="385" y="1162"/>
                      <a:pt x="385" y="1162"/>
                      <a:pt x="385" y="1162"/>
                    </a:cubicBezTo>
                    <a:cubicBezTo>
                      <a:pt x="373" y="1157"/>
                      <a:pt x="360" y="1152"/>
                      <a:pt x="348" y="1146"/>
                    </a:cubicBezTo>
                    <a:moveTo>
                      <a:pt x="922" y="1116"/>
                    </a:moveTo>
                    <a:cubicBezTo>
                      <a:pt x="911" y="1123"/>
                      <a:pt x="899" y="1130"/>
                      <a:pt x="887" y="1136"/>
                    </a:cubicBezTo>
                    <a:cubicBezTo>
                      <a:pt x="892" y="1145"/>
                      <a:pt x="892" y="1145"/>
                      <a:pt x="892" y="1145"/>
                    </a:cubicBezTo>
                    <a:cubicBezTo>
                      <a:pt x="904" y="1139"/>
                      <a:pt x="916" y="1132"/>
                      <a:pt x="927" y="1125"/>
                    </a:cubicBezTo>
                    <a:cubicBezTo>
                      <a:pt x="922" y="1116"/>
                      <a:pt x="922" y="1116"/>
                      <a:pt x="922" y="1116"/>
                    </a:cubicBezTo>
                    <a:moveTo>
                      <a:pt x="279" y="1106"/>
                    </a:moveTo>
                    <a:cubicBezTo>
                      <a:pt x="273" y="1115"/>
                      <a:pt x="273" y="1115"/>
                      <a:pt x="273" y="1115"/>
                    </a:cubicBezTo>
                    <a:cubicBezTo>
                      <a:pt x="285" y="1122"/>
                      <a:pt x="296" y="1129"/>
                      <a:pt x="308" y="1136"/>
                    </a:cubicBezTo>
                    <a:cubicBezTo>
                      <a:pt x="313" y="1127"/>
                      <a:pt x="313" y="1127"/>
                      <a:pt x="313" y="1127"/>
                    </a:cubicBezTo>
                    <a:cubicBezTo>
                      <a:pt x="301" y="1121"/>
                      <a:pt x="290" y="1114"/>
                      <a:pt x="279" y="1106"/>
                    </a:cubicBezTo>
                    <a:moveTo>
                      <a:pt x="987" y="1070"/>
                    </a:moveTo>
                    <a:cubicBezTo>
                      <a:pt x="977" y="1078"/>
                      <a:pt x="966" y="1086"/>
                      <a:pt x="955" y="1094"/>
                    </a:cubicBezTo>
                    <a:cubicBezTo>
                      <a:pt x="961" y="1102"/>
                      <a:pt x="961" y="1102"/>
                      <a:pt x="961" y="1102"/>
                    </a:cubicBezTo>
                    <a:cubicBezTo>
                      <a:pt x="972" y="1095"/>
                      <a:pt x="983" y="1086"/>
                      <a:pt x="993" y="1078"/>
                    </a:cubicBezTo>
                    <a:cubicBezTo>
                      <a:pt x="987" y="1070"/>
                      <a:pt x="987" y="1070"/>
                      <a:pt x="987" y="1070"/>
                    </a:cubicBezTo>
                    <a:moveTo>
                      <a:pt x="215" y="1058"/>
                    </a:moveTo>
                    <a:cubicBezTo>
                      <a:pt x="209" y="1066"/>
                      <a:pt x="209" y="1066"/>
                      <a:pt x="209" y="1066"/>
                    </a:cubicBezTo>
                    <a:cubicBezTo>
                      <a:pt x="219" y="1074"/>
                      <a:pt x="229" y="1083"/>
                      <a:pt x="240" y="1091"/>
                    </a:cubicBezTo>
                    <a:cubicBezTo>
                      <a:pt x="246" y="1083"/>
                      <a:pt x="246" y="1083"/>
                      <a:pt x="246" y="1083"/>
                    </a:cubicBezTo>
                    <a:cubicBezTo>
                      <a:pt x="236" y="1075"/>
                      <a:pt x="225" y="1067"/>
                      <a:pt x="215" y="1058"/>
                    </a:cubicBezTo>
                    <a:moveTo>
                      <a:pt x="1045" y="1015"/>
                    </a:moveTo>
                    <a:cubicBezTo>
                      <a:pt x="1036" y="1025"/>
                      <a:pt x="1027" y="1035"/>
                      <a:pt x="1017" y="1044"/>
                    </a:cubicBezTo>
                    <a:cubicBezTo>
                      <a:pt x="1024" y="1051"/>
                      <a:pt x="1024" y="1051"/>
                      <a:pt x="1024" y="1051"/>
                    </a:cubicBezTo>
                    <a:cubicBezTo>
                      <a:pt x="1034" y="1042"/>
                      <a:pt x="1043" y="1032"/>
                      <a:pt x="1053" y="1022"/>
                    </a:cubicBezTo>
                    <a:cubicBezTo>
                      <a:pt x="1045" y="1015"/>
                      <a:pt x="1045" y="1015"/>
                      <a:pt x="1045" y="1015"/>
                    </a:cubicBezTo>
                    <a:moveTo>
                      <a:pt x="159" y="1002"/>
                    </a:moveTo>
                    <a:cubicBezTo>
                      <a:pt x="151" y="1008"/>
                      <a:pt x="151" y="1008"/>
                      <a:pt x="151" y="1008"/>
                    </a:cubicBezTo>
                    <a:cubicBezTo>
                      <a:pt x="160" y="1018"/>
                      <a:pt x="169" y="1028"/>
                      <a:pt x="179" y="1038"/>
                    </a:cubicBezTo>
                    <a:cubicBezTo>
                      <a:pt x="186" y="1031"/>
                      <a:pt x="186" y="1031"/>
                      <a:pt x="186" y="1031"/>
                    </a:cubicBezTo>
                    <a:cubicBezTo>
                      <a:pt x="177" y="1021"/>
                      <a:pt x="167" y="1011"/>
                      <a:pt x="159" y="1002"/>
                    </a:cubicBezTo>
                    <a:moveTo>
                      <a:pt x="1096" y="954"/>
                    </a:moveTo>
                    <a:cubicBezTo>
                      <a:pt x="1088" y="964"/>
                      <a:pt x="1080" y="975"/>
                      <a:pt x="1072" y="985"/>
                    </a:cubicBezTo>
                    <a:cubicBezTo>
                      <a:pt x="1079" y="992"/>
                      <a:pt x="1079" y="992"/>
                      <a:pt x="1079" y="992"/>
                    </a:cubicBezTo>
                    <a:cubicBezTo>
                      <a:pt x="1088" y="981"/>
                      <a:pt x="1096" y="970"/>
                      <a:pt x="1104" y="960"/>
                    </a:cubicBezTo>
                    <a:cubicBezTo>
                      <a:pt x="1096" y="954"/>
                      <a:pt x="1096" y="954"/>
                      <a:pt x="1096" y="954"/>
                    </a:cubicBezTo>
                    <a:moveTo>
                      <a:pt x="110" y="938"/>
                    </a:moveTo>
                    <a:cubicBezTo>
                      <a:pt x="102" y="944"/>
                      <a:pt x="102" y="944"/>
                      <a:pt x="102" y="944"/>
                    </a:cubicBezTo>
                    <a:cubicBezTo>
                      <a:pt x="109" y="955"/>
                      <a:pt x="117" y="966"/>
                      <a:pt x="125" y="977"/>
                    </a:cubicBezTo>
                    <a:cubicBezTo>
                      <a:pt x="133" y="971"/>
                      <a:pt x="133" y="971"/>
                      <a:pt x="133" y="971"/>
                    </a:cubicBezTo>
                    <a:cubicBezTo>
                      <a:pt x="125" y="960"/>
                      <a:pt x="117" y="949"/>
                      <a:pt x="110" y="938"/>
                    </a:cubicBezTo>
                    <a:moveTo>
                      <a:pt x="1138" y="885"/>
                    </a:moveTo>
                    <a:cubicBezTo>
                      <a:pt x="1132" y="897"/>
                      <a:pt x="1125" y="909"/>
                      <a:pt x="1118" y="920"/>
                    </a:cubicBezTo>
                    <a:cubicBezTo>
                      <a:pt x="1127" y="926"/>
                      <a:pt x="1127" y="926"/>
                      <a:pt x="1127" y="926"/>
                    </a:cubicBezTo>
                    <a:cubicBezTo>
                      <a:pt x="1134" y="914"/>
                      <a:pt x="1141" y="902"/>
                      <a:pt x="1147" y="890"/>
                    </a:cubicBezTo>
                    <a:cubicBezTo>
                      <a:pt x="1138" y="885"/>
                      <a:pt x="1138" y="885"/>
                      <a:pt x="1138" y="885"/>
                    </a:cubicBezTo>
                    <a:moveTo>
                      <a:pt x="71" y="869"/>
                    </a:moveTo>
                    <a:cubicBezTo>
                      <a:pt x="62" y="873"/>
                      <a:pt x="62" y="873"/>
                      <a:pt x="62" y="873"/>
                    </a:cubicBezTo>
                    <a:cubicBezTo>
                      <a:pt x="67" y="885"/>
                      <a:pt x="74" y="898"/>
                      <a:pt x="81" y="909"/>
                    </a:cubicBezTo>
                    <a:cubicBezTo>
                      <a:pt x="89" y="904"/>
                      <a:pt x="89" y="904"/>
                      <a:pt x="89" y="904"/>
                    </a:cubicBezTo>
                    <a:cubicBezTo>
                      <a:pt x="83" y="893"/>
                      <a:pt x="76" y="881"/>
                      <a:pt x="71" y="869"/>
                    </a:cubicBezTo>
                    <a:moveTo>
                      <a:pt x="1170" y="813"/>
                    </a:moveTo>
                    <a:cubicBezTo>
                      <a:pt x="1166" y="825"/>
                      <a:pt x="1161" y="838"/>
                      <a:pt x="1155" y="850"/>
                    </a:cubicBezTo>
                    <a:cubicBezTo>
                      <a:pt x="1164" y="854"/>
                      <a:pt x="1164" y="854"/>
                      <a:pt x="1164" y="854"/>
                    </a:cubicBezTo>
                    <a:cubicBezTo>
                      <a:pt x="1170" y="841"/>
                      <a:pt x="1175" y="829"/>
                      <a:pt x="1180" y="816"/>
                    </a:cubicBezTo>
                    <a:cubicBezTo>
                      <a:pt x="1170" y="813"/>
                      <a:pt x="1170" y="813"/>
                      <a:pt x="1170" y="813"/>
                    </a:cubicBezTo>
                    <a:moveTo>
                      <a:pt x="40" y="795"/>
                    </a:moveTo>
                    <a:cubicBezTo>
                      <a:pt x="31" y="798"/>
                      <a:pt x="31" y="798"/>
                      <a:pt x="31" y="798"/>
                    </a:cubicBezTo>
                    <a:cubicBezTo>
                      <a:pt x="35" y="811"/>
                      <a:pt x="40" y="824"/>
                      <a:pt x="45" y="836"/>
                    </a:cubicBezTo>
                    <a:cubicBezTo>
                      <a:pt x="54" y="833"/>
                      <a:pt x="54" y="833"/>
                      <a:pt x="54" y="833"/>
                    </a:cubicBezTo>
                    <a:cubicBezTo>
                      <a:pt x="49" y="820"/>
                      <a:pt x="45" y="808"/>
                      <a:pt x="40" y="795"/>
                    </a:cubicBezTo>
                    <a:moveTo>
                      <a:pt x="1192" y="736"/>
                    </a:moveTo>
                    <a:cubicBezTo>
                      <a:pt x="1190" y="749"/>
                      <a:pt x="1186" y="762"/>
                      <a:pt x="1183" y="775"/>
                    </a:cubicBezTo>
                    <a:cubicBezTo>
                      <a:pt x="1192" y="778"/>
                      <a:pt x="1192" y="778"/>
                      <a:pt x="1192" y="778"/>
                    </a:cubicBezTo>
                    <a:cubicBezTo>
                      <a:pt x="1196" y="765"/>
                      <a:pt x="1199" y="751"/>
                      <a:pt x="1202" y="738"/>
                    </a:cubicBezTo>
                    <a:cubicBezTo>
                      <a:pt x="1192" y="736"/>
                      <a:pt x="1192" y="736"/>
                      <a:pt x="1192" y="736"/>
                    </a:cubicBezTo>
                    <a:moveTo>
                      <a:pt x="20" y="718"/>
                    </a:moveTo>
                    <a:cubicBezTo>
                      <a:pt x="11" y="720"/>
                      <a:pt x="11" y="720"/>
                      <a:pt x="11" y="720"/>
                    </a:cubicBezTo>
                    <a:cubicBezTo>
                      <a:pt x="13" y="733"/>
                      <a:pt x="16" y="746"/>
                      <a:pt x="19" y="759"/>
                    </a:cubicBezTo>
                    <a:cubicBezTo>
                      <a:pt x="29" y="757"/>
                      <a:pt x="29" y="757"/>
                      <a:pt x="29" y="757"/>
                    </a:cubicBezTo>
                    <a:cubicBezTo>
                      <a:pt x="26" y="744"/>
                      <a:pt x="23" y="731"/>
                      <a:pt x="20" y="718"/>
                    </a:cubicBezTo>
                    <a:moveTo>
                      <a:pt x="1205" y="655"/>
                    </a:moveTo>
                    <a:cubicBezTo>
                      <a:pt x="1204" y="657"/>
                      <a:pt x="1204" y="657"/>
                      <a:pt x="1204" y="657"/>
                    </a:cubicBezTo>
                    <a:cubicBezTo>
                      <a:pt x="1203" y="671"/>
                      <a:pt x="1202" y="684"/>
                      <a:pt x="1200" y="697"/>
                    </a:cubicBezTo>
                    <a:cubicBezTo>
                      <a:pt x="1210" y="698"/>
                      <a:pt x="1210" y="698"/>
                      <a:pt x="1210" y="698"/>
                    </a:cubicBezTo>
                    <a:cubicBezTo>
                      <a:pt x="1212" y="685"/>
                      <a:pt x="1213" y="671"/>
                      <a:pt x="1214" y="658"/>
                    </a:cubicBezTo>
                    <a:cubicBezTo>
                      <a:pt x="1215" y="656"/>
                      <a:pt x="1215" y="656"/>
                      <a:pt x="1215" y="656"/>
                    </a:cubicBezTo>
                    <a:cubicBezTo>
                      <a:pt x="1205" y="655"/>
                      <a:pt x="1205" y="655"/>
                      <a:pt x="1205" y="655"/>
                    </a:cubicBezTo>
                    <a:moveTo>
                      <a:pt x="11" y="639"/>
                    </a:moveTo>
                    <a:cubicBezTo>
                      <a:pt x="1" y="639"/>
                      <a:pt x="1" y="639"/>
                      <a:pt x="1" y="639"/>
                    </a:cubicBezTo>
                    <a:cubicBezTo>
                      <a:pt x="2" y="653"/>
                      <a:pt x="3" y="666"/>
                      <a:pt x="4" y="680"/>
                    </a:cubicBezTo>
                    <a:cubicBezTo>
                      <a:pt x="14" y="678"/>
                      <a:pt x="14" y="678"/>
                      <a:pt x="14" y="678"/>
                    </a:cubicBezTo>
                    <a:cubicBezTo>
                      <a:pt x="13" y="665"/>
                      <a:pt x="12" y="652"/>
                      <a:pt x="11" y="639"/>
                    </a:cubicBezTo>
                    <a:moveTo>
                      <a:pt x="1216" y="574"/>
                    </a:moveTo>
                    <a:cubicBezTo>
                      <a:pt x="1206" y="575"/>
                      <a:pt x="1206" y="575"/>
                      <a:pt x="1206" y="575"/>
                    </a:cubicBezTo>
                    <a:cubicBezTo>
                      <a:pt x="1206" y="585"/>
                      <a:pt x="1206" y="596"/>
                      <a:pt x="1206" y="607"/>
                    </a:cubicBezTo>
                    <a:cubicBezTo>
                      <a:pt x="1206" y="615"/>
                      <a:pt x="1206" y="615"/>
                      <a:pt x="1206" y="615"/>
                    </a:cubicBezTo>
                    <a:cubicBezTo>
                      <a:pt x="1216" y="615"/>
                      <a:pt x="1216" y="615"/>
                      <a:pt x="1216" y="615"/>
                    </a:cubicBezTo>
                    <a:cubicBezTo>
                      <a:pt x="1216" y="607"/>
                      <a:pt x="1216" y="607"/>
                      <a:pt x="1216" y="607"/>
                    </a:cubicBezTo>
                    <a:cubicBezTo>
                      <a:pt x="1216" y="596"/>
                      <a:pt x="1216" y="585"/>
                      <a:pt x="1216" y="574"/>
                    </a:cubicBezTo>
                    <a:moveTo>
                      <a:pt x="2" y="558"/>
                    </a:moveTo>
                    <a:cubicBezTo>
                      <a:pt x="1" y="572"/>
                      <a:pt x="1" y="585"/>
                      <a:pt x="0" y="599"/>
                    </a:cubicBezTo>
                    <a:cubicBezTo>
                      <a:pt x="10" y="599"/>
                      <a:pt x="10" y="599"/>
                      <a:pt x="10" y="599"/>
                    </a:cubicBezTo>
                    <a:cubicBezTo>
                      <a:pt x="11" y="585"/>
                      <a:pt x="11" y="572"/>
                      <a:pt x="12" y="559"/>
                    </a:cubicBezTo>
                    <a:cubicBezTo>
                      <a:pt x="2" y="558"/>
                      <a:pt x="2" y="558"/>
                      <a:pt x="2" y="558"/>
                    </a:cubicBezTo>
                    <a:moveTo>
                      <a:pt x="1206" y="494"/>
                    </a:moveTo>
                    <a:cubicBezTo>
                      <a:pt x="1196" y="496"/>
                      <a:pt x="1196" y="496"/>
                      <a:pt x="1196" y="496"/>
                    </a:cubicBezTo>
                    <a:cubicBezTo>
                      <a:pt x="1198" y="509"/>
                      <a:pt x="1201" y="522"/>
                      <a:pt x="1202" y="535"/>
                    </a:cubicBezTo>
                    <a:cubicBezTo>
                      <a:pt x="1212" y="534"/>
                      <a:pt x="1212" y="534"/>
                      <a:pt x="1212" y="534"/>
                    </a:cubicBezTo>
                    <a:cubicBezTo>
                      <a:pt x="1210" y="520"/>
                      <a:pt x="1208" y="507"/>
                      <a:pt x="1206" y="494"/>
                    </a:cubicBezTo>
                    <a:moveTo>
                      <a:pt x="14" y="478"/>
                    </a:moveTo>
                    <a:cubicBezTo>
                      <a:pt x="11" y="491"/>
                      <a:pt x="9" y="504"/>
                      <a:pt x="7" y="518"/>
                    </a:cubicBezTo>
                    <a:cubicBezTo>
                      <a:pt x="17" y="519"/>
                      <a:pt x="17" y="519"/>
                      <a:pt x="17" y="519"/>
                    </a:cubicBezTo>
                    <a:cubicBezTo>
                      <a:pt x="19" y="506"/>
                      <a:pt x="21" y="493"/>
                      <a:pt x="24" y="480"/>
                    </a:cubicBezTo>
                    <a:cubicBezTo>
                      <a:pt x="14" y="478"/>
                      <a:pt x="14" y="478"/>
                      <a:pt x="14" y="478"/>
                    </a:cubicBezTo>
                    <a:moveTo>
                      <a:pt x="1185" y="415"/>
                    </a:moveTo>
                    <a:cubicBezTo>
                      <a:pt x="1176" y="418"/>
                      <a:pt x="1176" y="418"/>
                      <a:pt x="1176" y="418"/>
                    </a:cubicBezTo>
                    <a:cubicBezTo>
                      <a:pt x="1180" y="431"/>
                      <a:pt x="1184" y="444"/>
                      <a:pt x="1187" y="457"/>
                    </a:cubicBezTo>
                    <a:cubicBezTo>
                      <a:pt x="1197" y="454"/>
                      <a:pt x="1197" y="454"/>
                      <a:pt x="1197" y="454"/>
                    </a:cubicBezTo>
                    <a:cubicBezTo>
                      <a:pt x="1194" y="441"/>
                      <a:pt x="1190" y="428"/>
                      <a:pt x="1185" y="415"/>
                    </a:cubicBezTo>
                    <a:moveTo>
                      <a:pt x="37" y="400"/>
                    </a:moveTo>
                    <a:cubicBezTo>
                      <a:pt x="32" y="412"/>
                      <a:pt x="28" y="425"/>
                      <a:pt x="24" y="439"/>
                    </a:cubicBezTo>
                    <a:cubicBezTo>
                      <a:pt x="34" y="441"/>
                      <a:pt x="34" y="441"/>
                      <a:pt x="34" y="441"/>
                    </a:cubicBezTo>
                    <a:cubicBezTo>
                      <a:pt x="37" y="428"/>
                      <a:pt x="42" y="415"/>
                      <a:pt x="46" y="403"/>
                    </a:cubicBezTo>
                    <a:cubicBezTo>
                      <a:pt x="37" y="400"/>
                      <a:pt x="37" y="400"/>
                      <a:pt x="37" y="400"/>
                    </a:cubicBezTo>
                    <a:moveTo>
                      <a:pt x="1155" y="340"/>
                    </a:moveTo>
                    <a:cubicBezTo>
                      <a:pt x="1146" y="345"/>
                      <a:pt x="1146" y="345"/>
                      <a:pt x="1146" y="345"/>
                    </a:cubicBezTo>
                    <a:cubicBezTo>
                      <a:pt x="1152" y="357"/>
                      <a:pt x="1157" y="369"/>
                      <a:pt x="1162" y="381"/>
                    </a:cubicBezTo>
                    <a:cubicBezTo>
                      <a:pt x="1171" y="377"/>
                      <a:pt x="1171" y="377"/>
                      <a:pt x="1171" y="377"/>
                    </a:cubicBezTo>
                    <a:cubicBezTo>
                      <a:pt x="1166" y="365"/>
                      <a:pt x="1161" y="352"/>
                      <a:pt x="1155" y="340"/>
                    </a:cubicBezTo>
                    <a:moveTo>
                      <a:pt x="69" y="326"/>
                    </a:moveTo>
                    <a:cubicBezTo>
                      <a:pt x="63" y="337"/>
                      <a:pt x="57" y="350"/>
                      <a:pt x="52" y="362"/>
                    </a:cubicBezTo>
                    <a:cubicBezTo>
                      <a:pt x="61" y="366"/>
                      <a:pt x="61" y="366"/>
                      <a:pt x="61" y="366"/>
                    </a:cubicBezTo>
                    <a:cubicBezTo>
                      <a:pt x="66" y="354"/>
                      <a:pt x="72" y="342"/>
                      <a:pt x="78" y="330"/>
                    </a:cubicBezTo>
                    <a:cubicBezTo>
                      <a:pt x="69" y="326"/>
                      <a:pt x="69" y="326"/>
                      <a:pt x="69" y="326"/>
                    </a:cubicBezTo>
                    <a:moveTo>
                      <a:pt x="1114" y="270"/>
                    </a:moveTo>
                    <a:cubicBezTo>
                      <a:pt x="1106" y="276"/>
                      <a:pt x="1106" y="276"/>
                      <a:pt x="1106" y="276"/>
                    </a:cubicBezTo>
                    <a:cubicBezTo>
                      <a:pt x="1113" y="287"/>
                      <a:pt x="1120" y="298"/>
                      <a:pt x="1127" y="310"/>
                    </a:cubicBezTo>
                    <a:cubicBezTo>
                      <a:pt x="1136" y="305"/>
                      <a:pt x="1136" y="305"/>
                      <a:pt x="1136" y="305"/>
                    </a:cubicBezTo>
                    <a:cubicBezTo>
                      <a:pt x="1129" y="293"/>
                      <a:pt x="1122" y="281"/>
                      <a:pt x="1114" y="270"/>
                    </a:cubicBezTo>
                    <a:moveTo>
                      <a:pt x="112" y="256"/>
                    </a:moveTo>
                    <a:cubicBezTo>
                      <a:pt x="104" y="267"/>
                      <a:pt x="97" y="278"/>
                      <a:pt x="90" y="290"/>
                    </a:cubicBezTo>
                    <a:cubicBezTo>
                      <a:pt x="98" y="295"/>
                      <a:pt x="98" y="295"/>
                      <a:pt x="98" y="295"/>
                    </a:cubicBezTo>
                    <a:cubicBezTo>
                      <a:pt x="105" y="284"/>
                      <a:pt x="112" y="273"/>
                      <a:pt x="120" y="262"/>
                    </a:cubicBezTo>
                    <a:cubicBezTo>
                      <a:pt x="112" y="256"/>
                      <a:pt x="112" y="256"/>
                      <a:pt x="112" y="256"/>
                    </a:cubicBezTo>
                    <a:moveTo>
                      <a:pt x="1065" y="206"/>
                    </a:moveTo>
                    <a:cubicBezTo>
                      <a:pt x="1057" y="212"/>
                      <a:pt x="1057" y="212"/>
                      <a:pt x="1057" y="212"/>
                    </a:cubicBezTo>
                    <a:cubicBezTo>
                      <a:pt x="1066" y="222"/>
                      <a:pt x="1074" y="233"/>
                      <a:pt x="1083" y="243"/>
                    </a:cubicBezTo>
                    <a:cubicBezTo>
                      <a:pt x="1091" y="237"/>
                      <a:pt x="1091" y="237"/>
                      <a:pt x="1091" y="237"/>
                    </a:cubicBezTo>
                    <a:cubicBezTo>
                      <a:pt x="1082" y="227"/>
                      <a:pt x="1074" y="216"/>
                      <a:pt x="1065" y="206"/>
                    </a:cubicBezTo>
                    <a:moveTo>
                      <a:pt x="163" y="193"/>
                    </a:moveTo>
                    <a:cubicBezTo>
                      <a:pt x="154" y="203"/>
                      <a:pt x="145" y="213"/>
                      <a:pt x="136" y="224"/>
                    </a:cubicBezTo>
                    <a:cubicBezTo>
                      <a:pt x="144" y="230"/>
                      <a:pt x="144" y="230"/>
                      <a:pt x="144" y="230"/>
                    </a:cubicBezTo>
                    <a:cubicBezTo>
                      <a:pt x="153" y="220"/>
                      <a:pt x="161" y="210"/>
                      <a:pt x="170" y="200"/>
                    </a:cubicBezTo>
                    <a:cubicBezTo>
                      <a:pt x="163" y="193"/>
                      <a:pt x="163" y="193"/>
                      <a:pt x="163" y="193"/>
                    </a:cubicBezTo>
                    <a:moveTo>
                      <a:pt x="1007" y="149"/>
                    </a:moveTo>
                    <a:cubicBezTo>
                      <a:pt x="1001" y="156"/>
                      <a:pt x="1001" y="156"/>
                      <a:pt x="1001" y="156"/>
                    </a:cubicBezTo>
                    <a:cubicBezTo>
                      <a:pt x="1011" y="165"/>
                      <a:pt x="1021" y="174"/>
                      <a:pt x="1030" y="183"/>
                    </a:cubicBezTo>
                    <a:cubicBezTo>
                      <a:pt x="1037" y="176"/>
                      <a:pt x="1037" y="176"/>
                      <a:pt x="1037" y="176"/>
                    </a:cubicBezTo>
                    <a:cubicBezTo>
                      <a:pt x="1027" y="167"/>
                      <a:pt x="1017" y="158"/>
                      <a:pt x="1007" y="149"/>
                    </a:cubicBezTo>
                    <a:moveTo>
                      <a:pt x="222" y="138"/>
                    </a:moveTo>
                    <a:cubicBezTo>
                      <a:pt x="212" y="146"/>
                      <a:pt x="202" y="155"/>
                      <a:pt x="192" y="164"/>
                    </a:cubicBezTo>
                    <a:cubicBezTo>
                      <a:pt x="199" y="172"/>
                      <a:pt x="199" y="172"/>
                      <a:pt x="199" y="172"/>
                    </a:cubicBezTo>
                    <a:cubicBezTo>
                      <a:pt x="208" y="163"/>
                      <a:pt x="219" y="154"/>
                      <a:pt x="229" y="146"/>
                    </a:cubicBezTo>
                    <a:cubicBezTo>
                      <a:pt x="222" y="138"/>
                      <a:pt x="222" y="138"/>
                      <a:pt x="222" y="138"/>
                    </a:cubicBezTo>
                    <a:moveTo>
                      <a:pt x="942" y="100"/>
                    </a:moveTo>
                    <a:cubicBezTo>
                      <a:pt x="937" y="108"/>
                      <a:pt x="937" y="108"/>
                      <a:pt x="937" y="108"/>
                    </a:cubicBezTo>
                    <a:cubicBezTo>
                      <a:pt x="948" y="115"/>
                      <a:pt x="959" y="123"/>
                      <a:pt x="970" y="131"/>
                    </a:cubicBezTo>
                    <a:cubicBezTo>
                      <a:pt x="976" y="123"/>
                      <a:pt x="976" y="123"/>
                      <a:pt x="976" y="123"/>
                    </a:cubicBezTo>
                    <a:cubicBezTo>
                      <a:pt x="965" y="115"/>
                      <a:pt x="954" y="107"/>
                      <a:pt x="942" y="100"/>
                    </a:cubicBezTo>
                    <a:moveTo>
                      <a:pt x="288" y="91"/>
                    </a:moveTo>
                    <a:cubicBezTo>
                      <a:pt x="277" y="98"/>
                      <a:pt x="265" y="105"/>
                      <a:pt x="255" y="113"/>
                    </a:cubicBezTo>
                    <a:cubicBezTo>
                      <a:pt x="260" y="121"/>
                      <a:pt x="260" y="121"/>
                      <a:pt x="260" y="121"/>
                    </a:cubicBezTo>
                    <a:cubicBezTo>
                      <a:pt x="271" y="114"/>
                      <a:pt x="282" y="106"/>
                      <a:pt x="294" y="99"/>
                    </a:cubicBezTo>
                    <a:cubicBezTo>
                      <a:pt x="288" y="91"/>
                      <a:pt x="288" y="91"/>
                      <a:pt x="288" y="91"/>
                    </a:cubicBezTo>
                    <a:moveTo>
                      <a:pt x="872" y="60"/>
                    </a:moveTo>
                    <a:cubicBezTo>
                      <a:pt x="867" y="68"/>
                      <a:pt x="867" y="68"/>
                      <a:pt x="867" y="68"/>
                    </a:cubicBezTo>
                    <a:cubicBezTo>
                      <a:pt x="879" y="74"/>
                      <a:pt x="891" y="80"/>
                      <a:pt x="903" y="87"/>
                    </a:cubicBezTo>
                    <a:cubicBezTo>
                      <a:pt x="908" y="78"/>
                      <a:pt x="908" y="78"/>
                      <a:pt x="908" y="78"/>
                    </a:cubicBezTo>
                    <a:cubicBezTo>
                      <a:pt x="896" y="72"/>
                      <a:pt x="884" y="65"/>
                      <a:pt x="872" y="60"/>
                    </a:cubicBezTo>
                    <a:moveTo>
                      <a:pt x="360" y="53"/>
                    </a:moveTo>
                    <a:cubicBezTo>
                      <a:pt x="348" y="58"/>
                      <a:pt x="336" y="64"/>
                      <a:pt x="324" y="70"/>
                    </a:cubicBezTo>
                    <a:cubicBezTo>
                      <a:pt x="328" y="79"/>
                      <a:pt x="328" y="79"/>
                      <a:pt x="328" y="79"/>
                    </a:cubicBezTo>
                    <a:cubicBezTo>
                      <a:pt x="340" y="73"/>
                      <a:pt x="352" y="67"/>
                      <a:pt x="364" y="62"/>
                    </a:cubicBezTo>
                    <a:cubicBezTo>
                      <a:pt x="360" y="53"/>
                      <a:pt x="360" y="53"/>
                      <a:pt x="360" y="53"/>
                    </a:cubicBezTo>
                    <a:moveTo>
                      <a:pt x="796" y="29"/>
                    </a:moveTo>
                    <a:cubicBezTo>
                      <a:pt x="793" y="39"/>
                      <a:pt x="793" y="39"/>
                      <a:pt x="793" y="39"/>
                    </a:cubicBezTo>
                    <a:cubicBezTo>
                      <a:pt x="806" y="43"/>
                      <a:pt x="818" y="48"/>
                      <a:pt x="831" y="52"/>
                    </a:cubicBezTo>
                    <a:cubicBezTo>
                      <a:pt x="835" y="43"/>
                      <a:pt x="835" y="43"/>
                      <a:pt x="835" y="43"/>
                    </a:cubicBezTo>
                    <a:cubicBezTo>
                      <a:pt x="822" y="38"/>
                      <a:pt x="809" y="33"/>
                      <a:pt x="796" y="29"/>
                    </a:cubicBezTo>
                    <a:moveTo>
                      <a:pt x="436" y="24"/>
                    </a:moveTo>
                    <a:cubicBezTo>
                      <a:pt x="423" y="29"/>
                      <a:pt x="410" y="33"/>
                      <a:pt x="398" y="37"/>
                    </a:cubicBezTo>
                    <a:cubicBezTo>
                      <a:pt x="401" y="46"/>
                      <a:pt x="401" y="46"/>
                      <a:pt x="401" y="46"/>
                    </a:cubicBezTo>
                    <a:cubicBezTo>
                      <a:pt x="413" y="42"/>
                      <a:pt x="426" y="38"/>
                      <a:pt x="439" y="34"/>
                    </a:cubicBezTo>
                    <a:cubicBezTo>
                      <a:pt x="436" y="24"/>
                      <a:pt x="436" y="24"/>
                      <a:pt x="436" y="24"/>
                    </a:cubicBezTo>
                    <a:moveTo>
                      <a:pt x="718" y="10"/>
                    </a:moveTo>
                    <a:cubicBezTo>
                      <a:pt x="716" y="19"/>
                      <a:pt x="716" y="19"/>
                      <a:pt x="716" y="19"/>
                    </a:cubicBezTo>
                    <a:cubicBezTo>
                      <a:pt x="729" y="22"/>
                      <a:pt x="742" y="24"/>
                      <a:pt x="755" y="28"/>
                    </a:cubicBezTo>
                    <a:cubicBezTo>
                      <a:pt x="757" y="18"/>
                      <a:pt x="757" y="18"/>
                      <a:pt x="757" y="18"/>
                    </a:cubicBezTo>
                    <a:cubicBezTo>
                      <a:pt x="744" y="15"/>
                      <a:pt x="731" y="12"/>
                      <a:pt x="718" y="10"/>
                    </a:cubicBezTo>
                    <a:moveTo>
                      <a:pt x="515" y="7"/>
                    </a:moveTo>
                    <a:cubicBezTo>
                      <a:pt x="502" y="9"/>
                      <a:pt x="489" y="11"/>
                      <a:pt x="475" y="14"/>
                    </a:cubicBezTo>
                    <a:cubicBezTo>
                      <a:pt x="478" y="24"/>
                      <a:pt x="478" y="24"/>
                      <a:pt x="478" y="24"/>
                    </a:cubicBezTo>
                    <a:cubicBezTo>
                      <a:pt x="491" y="21"/>
                      <a:pt x="504" y="19"/>
                      <a:pt x="517" y="17"/>
                    </a:cubicBezTo>
                    <a:cubicBezTo>
                      <a:pt x="515" y="7"/>
                      <a:pt x="515" y="7"/>
                      <a:pt x="515" y="7"/>
                    </a:cubicBezTo>
                    <a:moveTo>
                      <a:pt x="637" y="0"/>
                    </a:moveTo>
                    <a:cubicBezTo>
                      <a:pt x="636" y="10"/>
                      <a:pt x="636" y="10"/>
                      <a:pt x="636" y="10"/>
                    </a:cubicBezTo>
                    <a:cubicBezTo>
                      <a:pt x="644" y="11"/>
                      <a:pt x="651" y="11"/>
                      <a:pt x="658" y="12"/>
                    </a:cubicBezTo>
                    <a:cubicBezTo>
                      <a:pt x="664" y="12"/>
                      <a:pt x="670" y="13"/>
                      <a:pt x="676" y="14"/>
                    </a:cubicBezTo>
                    <a:cubicBezTo>
                      <a:pt x="677" y="4"/>
                      <a:pt x="677" y="4"/>
                      <a:pt x="677" y="4"/>
                    </a:cubicBezTo>
                    <a:cubicBezTo>
                      <a:pt x="671" y="3"/>
                      <a:pt x="665" y="2"/>
                      <a:pt x="659" y="2"/>
                    </a:cubicBezTo>
                    <a:cubicBezTo>
                      <a:pt x="652" y="1"/>
                      <a:pt x="644" y="1"/>
                      <a:pt x="637" y="0"/>
                    </a:cubicBezTo>
                    <a:moveTo>
                      <a:pt x="596" y="0"/>
                    </a:moveTo>
                    <a:cubicBezTo>
                      <a:pt x="583" y="0"/>
                      <a:pt x="569" y="1"/>
                      <a:pt x="556" y="2"/>
                    </a:cubicBezTo>
                    <a:cubicBezTo>
                      <a:pt x="557" y="12"/>
                      <a:pt x="557" y="12"/>
                      <a:pt x="557" y="12"/>
                    </a:cubicBezTo>
                    <a:cubicBezTo>
                      <a:pt x="570" y="11"/>
                      <a:pt x="583" y="10"/>
                      <a:pt x="596" y="10"/>
                    </a:cubicBezTo>
                    <a:cubicBezTo>
                      <a:pt x="596" y="0"/>
                      <a:pt x="596" y="0"/>
                      <a:pt x="59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Freeform 391"/>
              <p:cNvSpPr>
                <a:spLocks noEditPoints="1"/>
              </p:cNvSpPr>
              <p:nvPr/>
            </p:nvSpPr>
            <p:spPr bwMode="auto">
              <a:xfrm>
                <a:off x="2214565" y="-452437"/>
                <a:ext cx="7762874" cy="7759702"/>
              </a:xfrm>
              <a:custGeom>
                <a:avLst/>
                <a:gdLst>
                  <a:gd name="T0" fmla="*/ 1020 w 2068"/>
                  <a:gd name="T1" fmla="*/ 2036 h 2067"/>
                  <a:gd name="T2" fmla="*/ 1090 w 2068"/>
                  <a:gd name="T3" fmla="*/ 2065 h 2067"/>
                  <a:gd name="T4" fmla="*/ 810 w 2068"/>
                  <a:gd name="T5" fmla="*/ 2042 h 2067"/>
                  <a:gd name="T6" fmla="*/ 1291 w 2068"/>
                  <a:gd name="T7" fmla="*/ 2003 h 2067"/>
                  <a:gd name="T8" fmla="*/ 1291 w 2068"/>
                  <a:gd name="T9" fmla="*/ 2003 h 2067"/>
                  <a:gd name="T10" fmla="*/ 750 w 2068"/>
                  <a:gd name="T11" fmla="*/ 1996 h 2067"/>
                  <a:gd name="T12" fmla="*/ 1367 w 2068"/>
                  <a:gd name="T13" fmla="*/ 2012 h 2067"/>
                  <a:gd name="T14" fmla="*/ 546 w 2068"/>
                  <a:gd name="T15" fmla="*/ 1944 h 2067"/>
                  <a:gd name="T16" fmla="*/ 1544 w 2068"/>
                  <a:gd name="T17" fmla="*/ 1898 h 2067"/>
                  <a:gd name="T18" fmla="*/ 1544 w 2068"/>
                  <a:gd name="T19" fmla="*/ 1898 h 2067"/>
                  <a:gd name="T20" fmla="*/ 501 w 2068"/>
                  <a:gd name="T21" fmla="*/ 1884 h 2067"/>
                  <a:gd name="T22" fmla="*/ 1618 w 2068"/>
                  <a:gd name="T23" fmla="*/ 1886 h 2067"/>
                  <a:gd name="T24" fmla="*/ 318 w 2068"/>
                  <a:gd name="T25" fmla="*/ 1779 h 2067"/>
                  <a:gd name="T26" fmla="*/ 1758 w 2068"/>
                  <a:gd name="T27" fmla="*/ 1729 h 2067"/>
                  <a:gd name="T28" fmla="*/ 1758 w 2068"/>
                  <a:gd name="T29" fmla="*/ 1729 h 2067"/>
                  <a:gd name="T30" fmla="*/ 291 w 2068"/>
                  <a:gd name="T31" fmla="*/ 1708 h 2067"/>
                  <a:gd name="T32" fmla="*/ 1827 w 2068"/>
                  <a:gd name="T33" fmla="*/ 1697 h 2067"/>
                  <a:gd name="T34" fmla="*/ 144 w 2068"/>
                  <a:gd name="T35" fmla="*/ 1558 h 2067"/>
                  <a:gd name="T36" fmla="*/ 1919 w 2068"/>
                  <a:gd name="T37" fmla="*/ 1508 h 2067"/>
                  <a:gd name="T38" fmla="*/ 1919 w 2068"/>
                  <a:gd name="T39" fmla="*/ 1508 h 2067"/>
                  <a:gd name="T40" fmla="*/ 137 w 2068"/>
                  <a:gd name="T41" fmla="*/ 1483 h 2067"/>
                  <a:gd name="T42" fmla="*/ 1977 w 2068"/>
                  <a:gd name="T43" fmla="*/ 1459 h 2067"/>
                  <a:gd name="T44" fmla="*/ 35 w 2068"/>
                  <a:gd name="T45" fmla="*/ 1299 h 2067"/>
                  <a:gd name="T46" fmla="*/ 2014 w 2068"/>
                  <a:gd name="T47" fmla="*/ 1252 h 2067"/>
                  <a:gd name="T48" fmla="*/ 2014 w 2068"/>
                  <a:gd name="T49" fmla="*/ 1252 h 2067"/>
                  <a:gd name="T50" fmla="*/ 49 w 2068"/>
                  <a:gd name="T51" fmla="*/ 1225 h 2067"/>
                  <a:gd name="T52" fmla="*/ 2027 w 2068"/>
                  <a:gd name="T53" fmla="*/ 1185 h 2067"/>
                  <a:gd name="T54" fmla="*/ 2035 w 2068"/>
                  <a:gd name="T55" fmla="*/ 1112 h 2067"/>
                  <a:gd name="T56" fmla="*/ 32 w 2068"/>
                  <a:gd name="T57" fmla="*/ 1089 h 2067"/>
                  <a:gd name="T58" fmla="*/ 2067 w 2068"/>
                  <a:gd name="T59" fmla="*/ 974 h 2067"/>
                  <a:gd name="T60" fmla="*/ 2068 w 2068"/>
                  <a:gd name="T61" fmla="*/ 1045 h 2067"/>
                  <a:gd name="T62" fmla="*/ 4 w 2068"/>
                  <a:gd name="T63" fmla="*/ 947 h 2067"/>
                  <a:gd name="T64" fmla="*/ 12 w 2068"/>
                  <a:gd name="T65" fmla="*/ 880 h 2067"/>
                  <a:gd name="T66" fmla="*/ 2060 w 2068"/>
                  <a:gd name="T67" fmla="*/ 904 h 2067"/>
                  <a:gd name="T68" fmla="*/ 54 w 2068"/>
                  <a:gd name="T69" fmla="*/ 817 h 2067"/>
                  <a:gd name="T70" fmla="*/ 1984 w 2068"/>
                  <a:gd name="T71" fmla="*/ 708 h 2067"/>
                  <a:gd name="T72" fmla="*/ 91 w 2068"/>
                  <a:gd name="T73" fmla="*/ 610 h 2067"/>
                  <a:gd name="T74" fmla="*/ 91 w 2068"/>
                  <a:gd name="T75" fmla="*/ 610 h 2067"/>
                  <a:gd name="T76" fmla="*/ 1988 w 2068"/>
                  <a:gd name="T77" fmla="*/ 632 h 2067"/>
                  <a:gd name="T78" fmla="*/ 149 w 2068"/>
                  <a:gd name="T79" fmla="*/ 560 h 2067"/>
                  <a:gd name="T80" fmla="*/ 1861 w 2068"/>
                  <a:gd name="T81" fmla="*/ 464 h 2067"/>
                  <a:gd name="T82" fmla="*/ 241 w 2068"/>
                  <a:gd name="T83" fmla="*/ 371 h 2067"/>
                  <a:gd name="T84" fmla="*/ 241 w 2068"/>
                  <a:gd name="T85" fmla="*/ 371 h 2067"/>
                  <a:gd name="T86" fmla="*/ 1844 w 2068"/>
                  <a:gd name="T87" fmla="*/ 391 h 2067"/>
                  <a:gd name="T88" fmla="*/ 309 w 2068"/>
                  <a:gd name="T89" fmla="*/ 339 h 2067"/>
                  <a:gd name="T90" fmla="*/ 1677 w 2068"/>
                  <a:gd name="T91" fmla="*/ 263 h 2067"/>
                  <a:gd name="T92" fmla="*/ 449 w 2068"/>
                  <a:gd name="T93" fmla="*/ 182 h 2067"/>
                  <a:gd name="T94" fmla="*/ 449 w 2068"/>
                  <a:gd name="T95" fmla="*/ 182 h 2067"/>
                  <a:gd name="T96" fmla="*/ 1641 w 2068"/>
                  <a:gd name="T97" fmla="*/ 196 h 2067"/>
                  <a:gd name="T98" fmla="*/ 524 w 2068"/>
                  <a:gd name="T99" fmla="*/ 170 h 2067"/>
                  <a:gd name="T100" fmla="*/ 1445 w 2068"/>
                  <a:gd name="T101" fmla="*/ 118 h 2067"/>
                  <a:gd name="T102" fmla="*/ 700 w 2068"/>
                  <a:gd name="T103" fmla="*/ 55 h 2067"/>
                  <a:gd name="T104" fmla="*/ 700 w 2068"/>
                  <a:gd name="T105" fmla="*/ 55 h 2067"/>
                  <a:gd name="T106" fmla="*/ 1392 w 2068"/>
                  <a:gd name="T107" fmla="*/ 64 h 2067"/>
                  <a:gd name="T108" fmla="*/ 775 w 2068"/>
                  <a:gd name="T109" fmla="*/ 64 h 2067"/>
                  <a:gd name="T110" fmla="*/ 1183 w 2068"/>
                  <a:gd name="T111" fmla="*/ 41 h 2067"/>
                  <a:gd name="T112" fmla="*/ 976 w 2068"/>
                  <a:gd name="T113" fmla="*/ 1 h 2067"/>
                  <a:gd name="T114" fmla="*/ 976 w 2068"/>
                  <a:gd name="T115" fmla="*/ 1 h 2067"/>
                  <a:gd name="T116" fmla="*/ 1117 w 2068"/>
                  <a:gd name="T117" fmla="*/ 3 h 2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68" h="2067">
                    <a:moveTo>
                      <a:pt x="952" y="2033"/>
                    </a:moveTo>
                    <a:cubicBezTo>
                      <a:pt x="949" y="2063"/>
                      <a:pt x="949" y="2063"/>
                      <a:pt x="949" y="2063"/>
                    </a:cubicBezTo>
                    <a:cubicBezTo>
                      <a:pt x="973" y="2065"/>
                      <a:pt x="997" y="2066"/>
                      <a:pt x="1020" y="2067"/>
                    </a:cubicBezTo>
                    <a:cubicBezTo>
                      <a:pt x="1020" y="2036"/>
                      <a:pt x="1020" y="2036"/>
                      <a:pt x="1020" y="2036"/>
                    </a:cubicBezTo>
                    <a:cubicBezTo>
                      <a:pt x="998" y="2036"/>
                      <a:pt x="975" y="2035"/>
                      <a:pt x="952" y="2033"/>
                    </a:cubicBezTo>
                    <a:moveTo>
                      <a:pt x="1157" y="2029"/>
                    </a:moveTo>
                    <a:cubicBezTo>
                      <a:pt x="1135" y="2032"/>
                      <a:pt x="1112" y="2034"/>
                      <a:pt x="1089" y="2035"/>
                    </a:cubicBezTo>
                    <a:cubicBezTo>
                      <a:pt x="1090" y="2065"/>
                      <a:pt x="1090" y="2065"/>
                      <a:pt x="1090" y="2065"/>
                    </a:cubicBezTo>
                    <a:cubicBezTo>
                      <a:pt x="1114" y="2064"/>
                      <a:pt x="1137" y="2062"/>
                      <a:pt x="1161" y="2059"/>
                    </a:cubicBezTo>
                    <a:cubicBezTo>
                      <a:pt x="1157" y="2029"/>
                      <a:pt x="1157" y="2029"/>
                      <a:pt x="1157" y="2029"/>
                    </a:cubicBezTo>
                    <a:moveTo>
                      <a:pt x="816" y="2013"/>
                    </a:moveTo>
                    <a:cubicBezTo>
                      <a:pt x="810" y="2042"/>
                      <a:pt x="810" y="2042"/>
                      <a:pt x="810" y="2042"/>
                    </a:cubicBezTo>
                    <a:cubicBezTo>
                      <a:pt x="833" y="2047"/>
                      <a:pt x="856" y="2052"/>
                      <a:pt x="879" y="2055"/>
                    </a:cubicBezTo>
                    <a:cubicBezTo>
                      <a:pt x="884" y="2025"/>
                      <a:pt x="884" y="2025"/>
                      <a:pt x="884" y="2025"/>
                    </a:cubicBezTo>
                    <a:cubicBezTo>
                      <a:pt x="861" y="2022"/>
                      <a:pt x="839" y="2018"/>
                      <a:pt x="816" y="2013"/>
                    </a:cubicBezTo>
                    <a:moveTo>
                      <a:pt x="1291" y="2003"/>
                    </a:moveTo>
                    <a:cubicBezTo>
                      <a:pt x="1269" y="2009"/>
                      <a:pt x="1247" y="2014"/>
                      <a:pt x="1225" y="2019"/>
                    </a:cubicBezTo>
                    <a:cubicBezTo>
                      <a:pt x="1231" y="2048"/>
                      <a:pt x="1231" y="2048"/>
                      <a:pt x="1231" y="2048"/>
                    </a:cubicBezTo>
                    <a:cubicBezTo>
                      <a:pt x="1253" y="2044"/>
                      <a:pt x="1277" y="2038"/>
                      <a:pt x="1299" y="2032"/>
                    </a:cubicBezTo>
                    <a:cubicBezTo>
                      <a:pt x="1291" y="2003"/>
                      <a:pt x="1291" y="2003"/>
                      <a:pt x="1291" y="2003"/>
                    </a:cubicBezTo>
                    <a:moveTo>
                      <a:pt x="685" y="1974"/>
                    </a:moveTo>
                    <a:cubicBezTo>
                      <a:pt x="675" y="2002"/>
                      <a:pt x="675" y="2002"/>
                      <a:pt x="675" y="2002"/>
                    </a:cubicBezTo>
                    <a:cubicBezTo>
                      <a:pt x="697" y="2010"/>
                      <a:pt x="719" y="2018"/>
                      <a:pt x="742" y="2025"/>
                    </a:cubicBezTo>
                    <a:cubicBezTo>
                      <a:pt x="750" y="1996"/>
                      <a:pt x="750" y="1996"/>
                      <a:pt x="750" y="1996"/>
                    </a:cubicBezTo>
                    <a:cubicBezTo>
                      <a:pt x="728" y="1989"/>
                      <a:pt x="706" y="1982"/>
                      <a:pt x="685" y="1974"/>
                    </a:cubicBezTo>
                    <a:moveTo>
                      <a:pt x="1421" y="1960"/>
                    </a:moveTo>
                    <a:cubicBezTo>
                      <a:pt x="1400" y="1968"/>
                      <a:pt x="1379" y="1976"/>
                      <a:pt x="1357" y="1984"/>
                    </a:cubicBezTo>
                    <a:cubicBezTo>
                      <a:pt x="1367" y="2012"/>
                      <a:pt x="1367" y="2012"/>
                      <a:pt x="1367" y="2012"/>
                    </a:cubicBezTo>
                    <a:cubicBezTo>
                      <a:pt x="1389" y="2005"/>
                      <a:pt x="1411" y="1996"/>
                      <a:pt x="1433" y="1987"/>
                    </a:cubicBezTo>
                    <a:cubicBezTo>
                      <a:pt x="1421" y="1960"/>
                      <a:pt x="1421" y="1960"/>
                      <a:pt x="1421" y="1960"/>
                    </a:cubicBezTo>
                    <a:moveTo>
                      <a:pt x="560" y="1918"/>
                    </a:moveTo>
                    <a:cubicBezTo>
                      <a:pt x="546" y="1944"/>
                      <a:pt x="546" y="1944"/>
                      <a:pt x="546" y="1944"/>
                    </a:cubicBezTo>
                    <a:cubicBezTo>
                      <a:pt x="567" y="1955"/>
                      <a:pt x="588" y="1966"/>
                      <a:pt x="609" y="1976"/>
                    </a:cubicBezTo>
                    <a:cubicBezTo>
                      <a:pt x="622" y="1948"/>
                      <a:pt x="622" y="1948"/>
                      <a:pt x="622" y="1948"/>
                    </a:cubicBezTo>
                    <a:cubicBezTo>
                      <a:pt x="601" y="1939"/>
                      <a:pt x="580" y="1929"/>
                      <a:pt x="560" y="1918"/>
                    </a:cubicBezTo>
                    <a:moveTo>
                      <a:pt x="1544" y="1898"/>
                    </a:moveTo>
                    <a:cubicBezTo>
                      <a:pt x="1524" y="1910"/>
                      <a:pt x="1504" y="1921"/>
                      <a:pt x="1483" y="1931"/>
                    </a:cubicBezTo>
                    <a:cubicBezTo>
                      <a:pt x="1497" y="1958"/>
                      <a:pt x="1497" y="1958"/>
                      <a:pt x="1497" y="1958"/>
                    </a:cubicBezTo>
                    <a:cubicBezTo>
                      <a:pt x="1518" y="1947"/>
                      <a:pt x="1539" y="1936"/>
                      <a:pt x="1559" y="1924"/>
                    </a:cubicBezTo>
                    <a:cubicBezTo>
                      <a:pt x="1544" y="1898"/>
                      <a:pt x="1544" y="1898"/>
                      <a:pt x="1544" y="1898"/>
                    </a:cubicBezTo>
                    <a:moveTo>
                      <a:pt x="444" y="1845"/>
                    </a:moveTo>
                    <a:cubicBezTo>
                      <a:pt x="427" y="1869"/>
                      <a:pt x="427" y="1869"/>
                      <a:pt x="427" y="1869"/>
                    </a:cubicBezTo>
                    <a:cubicBezTo>
                      <a:pt x="445" y="1883"/>
                      <a:pt x="465" y="1896"/>
                      <a:pt x="485" y="1909"/>
                    </a:cubicBezTo>
                    <a:cubicBezTo>
                      <a:pt x="501" y="1884"/>
                      <a:pt x="501" y="1884"/>
                      <a:pt x="501" y="1884"/>
                    </a:cubicBezTo>
                    <a:cubicBezTo>
                      <a:pt x="482" y="1871"/>
                      <a:pt x="462" y="1858"/>
                      <a:pt x="444" y="1845"/>
                    </a:cubicBezTo>
                    <a:moveTo>
                      <a:pt x="1656" y="1821"/>
                    </a:moveTo>
                    <a:cubicBezTo>
                      <a:pt x="1639" y="1835"/>
                      <a:pt x="1620" y="1849"/>
                      <a:pt x="1601" y="1861"/>
                    </a:cubicBezTo>
                    <a:cubicBezTo>
                      <a:pt x="1618" y="1886"/>
                      <a:pt x="1618" y="1886"/>
                      <a:pt x="1618" y="1886"/>
                    </a:cubicBezTo>
                    <a:cubicBezTo>
                      <a:pt x="1637" y="1873"/>
                      <a:pt x="1657" y="1859"/>
                      <a:pt x="1675" y="1845"/>
                    </a:cubicBezTo>
                    <a:cubicBezTo>
                      <a:pt x="1656" y="1821"/>
                      <a:pt x="1656" y="1821"/>
                      <a:pt x="1656" y="1821"/>
                    </a:cubicBezTo>
                    <a:moveTo>
                      <a:pt x="339" y="1757"/>
                    </a:moveTo>
                    <a:cubicBezTo>
                      <a:pt x="318" y="1779"/>
                      <a:pt x="318" y="1779"/>
                      <a:pt x="318" y="1779"/>
                    </a:cubicBezTo>
                    <a:cubicBezTo>
                      <a:pt x="335" y="1795"/>
                      <a:pt x="353" y="1811"/>
                      <a:pt x="371" y="1826"/>
                    </a:cubicBezTo>
                    <a:cubicBezTo>
                      <a:pt x="390" y="1803"/>
                      <a:pt x="390" y="1803"/>
                      <a:pt x="390" y="1803"/>
                    </a:cubicBezTo>
                    <a:cubicBezTo>
                      <a:pt x="373" y="1788"/>
                      <a:pt x="356" y="1773"/>
                      <a:pt x="339" y="1757"/>
                    </a:cubicBezTo>
                    <a:moveTo>
                      <a:pt x="1758" y="1729"/>
                    </a:moveTo>
                    <a:cubicBezTo>
                      <a:pt x="1742" y="1745"/>
                      <a:pt x="1726" y="1761"/>
                      <a:pt x="1709" y="1777"/>
                    </a:cubicBezTo>
                    <a:cubicBezTo>
                      <a:pt x="1729" y="1799"/>
                      <a:pt x="1729" y="1799"/>
                      <a:pt x="1729" y="1799"/>
                    </a:cubicBezTo>
                    <a:cubicBezTo>
                      <a:pt x="1746" y="1783"/>
                      <a:pt x="1763" y="1766"/>
                      <a:pt x="1779" y="1750"/>
                    </a:cubicBezTo>
                    <a:cubicBezTo>
                      <a:pt x="1758" y="1729"/>
                      <a:pt x="1758" y="1729"/>
                      <a:pt x="1758" y="1729"/>
                    </a:cubicBezTo>
                    <a:moveTo>
                      <a:pt x="247" y="1656"/>
                    </a:moveTo>
                    <a:cubicBezTo>
                      <a:pt x="223" y="1675"/>
                      <a:pt x="223" y="1675"/>
                      <a:pt x="223" y="1675"/>
                    </a:cubicBezTo>
                    <a:cubicBezTo>
                      <a:pt x="238" y="1693"/>
                      <a:pt x="253" y="1711"/>
                      <a:pt x="269" y="1728"/>
                    </a:cubicBezTo>
                    <a:cubicBezTo>
                      <a:pt x="291" y="1708"/>
                      <a:pt x="291" y="1708"/>
                      <a:pt x="291" y="1708"/>
                    </a:cubicBezTo>
                    <a:cubicBezTo>
                      <a:pt x="276" y="1691"/>
                      <a:pt x="261" y="1674"/>
                      <a:pt x="247" y="1656"/>
                    </a:cubicBezTo>
                    <a:moveTo>
                      <a:pt x="1846" y="1624"/>
                    </a:moveTo>
                    <a:cubicBezTo>
                      <a:pt x="1833" y="1642"/>
                      <a:pt x="1819" y="1661"/>
                      <a:pt x="1804" y="1678"/>
                    </a:cubicBezTo>
                    <a:cubicBezTo>
                      <a:pt x="1827" y="1697"/>
                      <a:pt x="1827" y="1697"/>
                      <a:pt x="1827" y="1697"/>
                    </a:cubicBezTo>
                    <a:cubicBezTo>
                      <a:pt x="1842" y="1679"/>
                      <a:pt x="1857" y="1661"/>
                      <a:pt x="1870" y="1642"/>
                    </a:cubicBezTo>
                    <a:cubicBezTo>
                      <a:pt x="1846" y="1624"/>
                      <a:pt x="1846" y="1624"/>
                      <a:pt x="1846" y="1624"/>
                    </a:cubicBezTo>
                    <a:moveTo>
                      <a:pt x="169" y="1543"/>
                    </a:moveTo>
                    <a:cubicBezTo>
                      <a:pt x="144" y="1558"/>
                      <a:pt x="144" y="1558"/>
                      <a:pt x="144" y="1558"/>
                    </a:cubicBezTo>
                    <a:cubicBezTo>
                      <a:pt x="156" y="1579"/>
                      <a:pt x="168" y="1599"/>
                      <a:pt x="182" y="1618"/>
                    </a:cubicBezTo>
                    <a:cubicBezTo>
                      <a:pt x="206" y="1601"/>
                      <a:pt x="206" y="1601"/>
                      <a:pt x="206" y="1601"/>
                    </a:cubicBezTo>
                    <a:cubicBezTo>
                      <a:pt x="194" y="1582"/>
                      <a:pt x="181" y="1563"/>
                      <a:pt x="169" y="1543"/>
                    </a:cubicBezTo>
                    <a:moveTo>
                      <a:pt x="1919" y="1508"/>
                    </a:moveTo>
                    <a:cubicBezTo>
                      <a:pt x="1908" y="1528"/>
                      <a:pt x="1897" y="1548"/>
                      <a:pt x="1884" y="1568"/>
                    </a:cubicBezTo>
                    <a:cubicBezTo>
                      <a:pt x="1910" y="1583"/>
                      <a:pt x="1910" y="1583"/>
                      <a:pt x="1910" y="1583"/>
                    </a:cubicBezTo>
                    <a:cubicBezTo>
                      <a:pt x="1922" y="1564"/>
                      <a:pt x="1934" y="1543"/>
                      <a:pt x="1945" y="1523"/>
                    </a:cubicBezTo>
                    <a:cubicBezTo>
                      <a:pt x="1919" y="1508"/>
                      <a:pt x="1919" y="1508"/>
                      <a:pt x="1919" y="1508"/>
                    </a:cubicBezTo>
                    <a:moveTo>
                      <a:pt x="108" y="1421"/>
                    </a:moveTo>
                    <a:cubicBezTo>
                      <a:pt x="80" y="1432"/>
                      <a:pt x="80" y="1432"/>
                      <a:pt x="80" y="1432"/>
                    </a:cubicBezTo>
                    <a:cubicBezTo>
                      <a:pt x="89" y="1454"/>
                      <a:pt x="99" y="1476"/>
                      <a:pt x="110" y="1496"/>
                    </a:cubicBezTo>
                    <a:cubicBezTo>
                      <a:pt x="137" y="1483"/>
                      <a:pt x="137" y="1483"/>
                      <a:pt x="137" y="1483"/>
                    </a:cubicBezTo>
                    <a:cubicBezTo>
                      <a:pt x="127" y="1463"/>
                      <a:pt x="117" y="1442"/>
                      <a:pt x="108" y="1421"/>
                    </a:cubicBezTo>
                    <a:moveTo>
                      <a:pt x="1976" y="1383"/>
                    </a:moveTo>
                    <a:cubicBezTo>
                      <a:pt x="1968" y="1405"/>
                      <a:pt x="1959" y="1426"/>
                      <a:pt x="1949" y="1447"/>
                    </a:cubicBezTo>
                    <a:cubicBezTo>
                      <a:pt x="1977" y="1459"/>
                      <a:pt x="1977" y="1459"/>
                      <a:pt x="1977" y="1459"/>
                    </a:cubicBezTo>
                    <a:cubicBezTo>
                      <a:pt x="1986" y="1438"/>
                      <a:pt x="1996" y="1416"/>
                      <a:pt x="2004" y="1394"/>
                    </a:cubicBezTo>
                    <a:cubicBezTo>
                      <a:pt x="1976" y="1383"/>
                      <a:pt x="1976" y="1383"/>
                      <a:pt x="1976" y="1383"/>
                    </a:cubicBezTo>
                    <a:moveTo>
                      <a:pt x="64" y="1291"/>
                    </a:moveTo>
                    <a:cubicBezTo>
                      <a:pt x="35" y="1299"/>
                      <a:pt x="35" y="1299"/>
                      <a:pt x="35" y="1299"/>
                    </a:cubicBezTo>
                    <a:cubicBezTo>
                      <a:pt x="41" y="1322"/>
                      <a:pt x="48" y="1344"/>
                      <a:pt x="55" y="1367"/>
                    </a:cubicBezTo>
                    <a:cubicBezTo>
                      <a:pt x="84" y="1357"/>
                      <a:pt x="84" y="1357"/>
                      <a:pt x="84" y="1357"/>
                    </a:cubicBezTo>
                    <a:cubicBezTo>
                      <a:pt x="76" y="1335"/>
                      <a:pt x="70" y="1313"/>
                      <a:pt x="64" y="1291"/>
                    </a:cubicBezTo>
                    <a:moveTo>
                      <a:pt x="2014" y="1252"/>
                    </a:moveTo>
                    <a:cubicBezTo>
                      <a:pt x="2009" y="1274"/>
                      <a:pt x="2004" y="1297"/>
                      <a:pt x="1997" y="1318"/>
                    </a:cubicBezTo>
                    <a:cubicBezTo>
                      <a:pt x="2026" y="1327"/>
                      <a:pt x="2026" y="1327"/>
                      <a:pt x="2026" y="1327"/>
                    </a:cubicBezTo>
                    <a:cubicBezTo>
                      <a:pt x="2032" y="1304"/>
                      <a:pt x="2038" y="1281"/>
                      <a:pt x="2044" y="1259"/>
                    </a:cubicBezTo>
                    <a:cubicBezTo>
                      <a:pt x="2014" y="1252"/>
                      <a:pt x="2014" y="1252"/>
                      <a:pt x="2014" y="1252"/>
                    </a:cubicBezTo>
                    <a:moveTo>
                      <a:pt x="38" y="1157"/>
                    </a:moveTo>
                    <a:cubicBezTo>
                      <a:pt x="8" y="1161"/>
                      <a:pt x="8" y="1161"/>
                      <a:pt x="8" y="1161"/>
                    </a:cubicBezTo>
                    <a:cubicBezTo>
                      <a:pt x="11" y="1184"/>
                      <a:pt x="15" y="1207"/>
                      <a:pt x="19" y="1230"/>
                    </a:cubicBezTo>
                    <a:cubicBezTo>
                      <a:pt x="49" y="1225"/>
                      <a:pt x="49" y="1225"/>
                      <a:pt x="49" y="1225"/>
                    </a:cubicBezTo>
                    <a:cubicBezTo>
                      <a:pt x="44" y="1203"/>
                      <a:pt x="41" y="1180"/>
                      <a:pt x="38" y="1157"/>
                    </a:cubicBezTo>
                    <a:moveTo>
                      <a:pt x="2035" y="1112"/>
                    </a:moveTo>
                    <a:cubicBezTo>
                      <a:pt x="2035" y="1117"/>
                      <a:pt x="2035" y="1117"/>
                      <a:pt x="2035" y="1117"/>
                    </a:cubicBezTo>
                    <a:cubicBezTo>
                      <a:pt x="2033" y="1139"/>
                      <a:pt x="2030" y="1162"/>
                      <a:pt x="2027" y="1185"/>
                    </a:cubicBezTo>
                    <a:cubicBezTo>
                      <a:pt x="2056" y="1189"/>
                      <a:pt x="2056" y="1189"/>
                      <a:pt x="2056" y="1189"/>
                    </a:cubicBezTo>
                    <a:cubicBezTo>
                      <a:pt x="2060" y="1166"/>
                      <a:pt x="2063" y="1143"/>
                      <a:pt x="2065" y="1119"/>
                    </a:cubicBezTo>
                    <a:cubicBezTo>
                      <a:pt x="2065" y="1115"/>
                      <a:pt x="2065" y="1115"/>
                      <a:pt x="2065" y="1115"/>
                    </a:cubicBezTo>
                    <a:cubicBezTo>
                      <a:pt x="2035" y="1112"/>
                      <a:pt x="2035" y="1112"/>
                      <a:pt x="2035" y="1112"/>
                    </a:cubicBezTo>
                    <a:moveTo>
                      <a:pt x="0" y="1020"/>
                    </a:moveTo>
                    <a:cubicBezTo>
                      <a:pt x="0" y="1034"/>
                      <a:pt x="0" y="1034"/>
                      <a:pt x="0" y="1034"/>
                    </a:cubicBezTo>
                    <a:cubicBezTo>
                      <a:pt x="0" y="1053"/>
                      <a:pt x="1" y="1072"/>
                      <a:pt x="2" y="1091"/>
                    </a:cubicBezTo>
                    <a:cubicBezTo>
                      <a:pt x="32" y="1089"/>
                      <a:pt x="32" y="1089"/>
                      <a:pt x="32" y="1089"/>
                    </a:cubicBezTo>
                    <a:cubicBezTo>
                      <a:pt x="31" y="1071"/>
                      <a:pt x="30" y="1053"/>
                      <a:pt x="30" y="1034"/>
                    </a:cubicBezTo>
                    <a:cubicBezTo>
                      <a:pt x="30" y="1020"/>
                      <a:pt x="30" y="1020"/>
                      <a:pt x="30" y="1020"/>
                    </a:cubicBezTo>
                    <a:cubicBezTo>
                      <a:pt x="0" y="1020"/>
                      <a:pt x="0" y="1020"/>
                      <a:pt x="0" y="1020"/>
                    </a:cubicBezTo>
                    <a:moveTo>
                      <a:pt x="2067" y="974"/>
                    </a:moveTo>
                    <a:cubicBezTo>
                      <a:pt x="2037" y="976"/>
                      <a:pt x="2037" y="976"/>
                      <a:pt x="2037" y="976"/>
                    </a:cubicBezTo>
                    <a:cubicBezTo>
                      <a:pt x="2038" y="995"/>
                      <a:pt x="2038" y="1013"/>
                      <a:pt x="2038" y="1032"/>
                    </a:cubicBezTo>
                    <a:cubicBezTo>
                      <a:pt x="2038" y="1045"/>
                      <a:pt x="2038" y="1045"/>
                      <a:pt x="2038" y="1045"/>
                    </a:cubicBezTo>
                    <a:cubicBezTo>
                      <a:pt x="2068" y="1045"/>
                      <a:pt x="2068" y="1045"/>
                      <a:pt x="2068" y="1045"/>
                    </a:cubicBezTo>
                    <a:cubicBezTo>
                      <a:pt x="2068" y="1032"/>
                      <a:pt x="2068" y="1032"/>
                      <a:pt x="2068" y="1032"/>
                    </a:cubicBezTo>
                    <a:cubicBezTo>
                      <a:pt x="2068" y="1013"/>
                      <a:pt x="2068" y="994"/>
                      <a:pt x="2067" y="974"/>
                    </a:cubicBezTo>
                    <a:moveTo>
                      <a:pt x="12" y="880"/>
                    </a:moveTo>
                    <a:cubicBezTo>
                      <a:pt x="8" y="902"/>
                      <a:pt x="6" y="925"/>
                      <a:pt x="4" y="947"/>
                    </a:cubicBezTo>
                    <a:cubicBezTo>
                      <a:pt x="19" y="951"/>
                      <a:pt x="19" y="951"/>
                      <a:pt x="19" y="951"/>
                    </a:cubicBezTo>
                    <a:cubicBezTo>
                      <a:pt x="34" y="950"/>
                      <a:pt x="34" y="950"/>
                      <a:pt x="34" y="950"/>
                    </a:cubicBezTo>
                    <a:cubicBezTo>
                      <a:pt x="36" y="928"/>
                      <a:pt x="38" y="906"/>
                      <a:pt x="42" y="884"/>
                    </a:cubicBezTo>
                    <a:cubicBezTo>
                      <a:pt x="12" y="880"/>
                      <a:pt x="12" y="880"/>
                      <a:pt x="12" y="880"/>
                    </a:cubicBezTo>
                    <a:moveTo>
                      <a:pt x="2049" y="834"/>
                    </a:moveTo>
                    <a:cubicBezTo>
                      <a:pt x="2020" y="840"/>
                      <a:pt x="2020" y="840"/>
                      <a:pt x="2020" y="840"/>
                    </a:cubicBezTo>
                    <a:cubicBezTo>
                      <a:pt x="2024" y="862"/>
                      <a:pt x="2028" y="885"/>
                      <a:pt x="2031" y="908"/>
                    </a:cubicBezTo>
                    <a:cubicBezTo>
                      <a:pt x="2060" y="904"/>
                      <a:pt x="2060" y="904"/>
                      <a:pt x="2060" y="904"/>
                    </a:cubicBezTo>
                    <a:cubicBezTo>
                      <a:pt x="2057" y="881"/>
                      <a:pt x="2054" y="857"/>
                      <a:pt x="2049" y="834"/>
                    </a:cubicBezTo>
                    <a:moveTo>
                      <a:pt x="42" y="742"/>
                    </a:moveTo>
                    <a:cubicBezTo>
                      <a:pt x="36" y="764"/>
                      <a:pt x="30" y="788"/>
                      <a:pt x="25" y="810"/>
                    </a:cubicBezTo>
                    <a:cubicBezTo>
                      <a:pt x="54" y="817"/>
                      <a:pt x="54" y="817"/>
                      <a:pt x="54" y="817"/>
                    </a:cubicBezTo>
                    <a:cubicBezTo>
                      <a:pt x="59" y="794"/>
                      <a:pt x="65" y="772"/>
                      <a:pt x="71" y="750"/>
                    </a:cubicBezTo>
                    <a:cubicBezTo>
                      <a:pt x="42" y="742"/>
                      <a:pt x="42" y="742"/>
                      <a:pt x="42" y="742"/>
                    </a:cubicBezTo>
                    <a:moveTo>
                      <a:pt x="2013" y="698"/>
                    </a:moveTo>
                    <a:cubicBezTo>
                      <a:pt x="1984" y="708"/>
                      <a:pt x="1984" y="708"/>
                      <a:pt x="1984" y="708"/>
                    </a:cubicBezTo>
                    <a:cubicBezTo>
                      <a:pt x="1992" y="730"/>
                      <a:pt x="1998" y="752"/>
                      <a:pt x="2004" y="774"/>
                    </a:cubicBezTo>
                    <a:cubicBezTo>
                      <a:pt x="2033" y="765"/>
                      <a:pt x="2033" y="765"/>
                      <a:pt x="2033" y="765"/>
                    </a:cubicBezTo>
                    <a:cubicBezTo>
                      <a:pt x="2027" y="743"/>
                      <a:pt x="2020" y="720"/>
                      <a:pt x="2013" y="698"/>
                    </a:cubicBezTo>
                    <a:moveTo>
                      <a:pt x="91" y="610"/>
                    </a:moveTo>
                    <a:cubicBezTo>
                      <a:pt x="81" y="631"/>
                      <a:pt x="72" y="653"/>
                      <a:pt x="64" y="675"/>
                    </a:cubicBezTo>
                    <a:cubicBezTo>
                      <a:pt x="93" y="685"/>
                      <a:pt x="93" y="685"/>
                      <a:pt x="93" y="685"/>
                    </a:cubicBezTo>
                    <a:cubicBezTo>
                      <a:pt x="100" y="664"/>
                      <a:pt x="109" y="643"/>
                      <a:pt x="118" y="622"/>
                    </a:cubicBezTo>
                    <a:cubicBezTo>
                      <a:pt x="91" y="610"/>
                      <a:pt x="91" y="610"/>
                      <a:pt x="91" y="610"/>
                    </a:cubicBezTo>
                    <a:moveTo>
                      <a:pt x="1958" y="569"/>
                    </a:moveTo>
                    <a:cubicBezTo>
                      <a:pt x="1931" y="582"/>
                      <a:pt x="1931" y="582"/>
                      <a:pt x="1931" y="582"/>
                    </a:cubicBezTo>
                    <a:cubicBezTo>
                      <a:pt x="1941" y="602"/>
                      <a:pt x="1951" y="623"/>
                      <a:pt x="1960" y="644"/>
                    </a:cubicBezTo>
                    <a:cubicBezTo>
                      <a:pt x="1988" y="632"/>
                      <a:pt x="1988" y="632"/>
                      <a:pt x="1988" y="632"/>
                    </a:cubicBezTo>
                    <a:cubicBezTo>
                      <a:pt x="1978" y="611"/>
                      <a:pt x="1968" y="589"/>
                      <a:pt x="1958" y="569"/>
                    </a:cubicBezTo>
                    <a:moveTo>
                      <a:pt x="158" y="485"/>
                    </a:moveTo>
                    <a:cubicBezTo>
                      <a:pt x="145" y="505"/>
                      <a:pt x="133" y="526"/>
                      <a:pt x="122" y="546"/>
                    </a:cubicBezTo>
                    <a:cubicBezTo>
                      <a:pt x="149" y="560"/>
                      <a:pt x="149" y="560"/>
                      <a:pt x="149" y="560"/>
                    </a:cubicBezTo>
                    <a:cubicBezTo>
                      <a:pt x="159" y="540"/>
                      <a:pt x="171" y="520"/>
                      <a:pt x="183" y="501"/>
                    </a:cubicBezTo>
                    <a:cubicBezTo>
                      <a:pt x="158" y="485"/>
                      <a:pt x="158" y="485"/>
                      <a:pt x="158" y="485"/>
                    </a:cubicBezTo>
                    <a:moveTo>
                      <a:pt x="1886" y="447"/>
                    </a:moveTo>
                    <a:cubicBezTo>
                      <a:pt x="1861" y="464"/>
                      <a:pt x="1861" y="464"/>
                      <a:pt x="1861" y="464"/>
                    </a:cubicBezTo>
                    <a:cubicBezTo>
                      <a:pt x="1874" y="483"/>
                      <a:pt x="1886" y="502"/>
                      <a:pt x="1898" y="522"/>
                    </a:cubicBezTo>
                    <a:cubicBezTo>
                      <a:pt x="1924" y="507"/>
                      <a:pt x="1924" y="507"/>
                      <a:pt x="1924" y="507"/>
                    </a:cubicBezTo>
                    <a:cubicBezTo>
                      <a:pt x="1912" y="487"/>
                      <a:pt x="1899" y="467"/>
                      <a:pt x="1886" y="447"/>
                    </a:cubicBezTo>
                    <a:moveTo>
                      <a:pt x="241" y="371"/>
                    </a:moveTo>
                    <a:cubicBezTo>
                      <a:pt x="226" y="389"/>
                      <a:pt x="211" y="408"/>
                      <a:pt x="197" y="427"/>
                    </a:cubicBezTo>
                    <a:cubicBezTo>
                      <a:pt x="221" y="444"/>
                      <a:pt x="221" y="444"/>
                      <a:pt x="221" y="444"/>
                    </a:cubicBezTo>
                    <a:cubicBezTo>
                      <a:pt x="235" y="426"/>
                      <a:pt x="249" y="408"/>
                      <a:pt x="264" y="390"/>
                    </a:cubicBezTo>
                    <a:cubicBezTo>
                      <a:pt x="241" y="371"/>
                      <a:pt x="241" y="371"/>
                      <a:pt x="241" y="371"/>
                    </a:cubicBezTo>
                    <a:moveTo>
                      <a:pt x="1798" y="337"/>
                    </a:moveTo>
                    <a:cubicBezTo>
                      <a:pt x="1776" y="357"/>
                      <a:pt x="1776" y="357"/>
                      <a:pt x="1776" y="357"/>
                    </a:cubicBezTo>
                    <a:cubicBezTo>
                      <a:pt x="1791" y="374"/>
                      <a:pt x="1806" y="392"/>
                      <a:pt x="1820" y="410"/>
                    </a:cubicBezTo>
                    <a:cubicBezTo>
                      <a:pt x="1844" y="391"/>
                      <a:pt x="1844" y="391"/>
                      <a:pt x="1844" y="391"/>
                    </a:cubicBezTo>
                    <a:cubicBezTo>
                      <a:pt x="1829" y="372"/>
                      <a:pt x="1814" y="354"/>
                      <a:pt x="1798" y="337"/>
                    </a:cubicBezTo>
                    <a:moveTo>
                      <a:pt x="338" y="269"/>
                    </a:moveTo>
                    <a:cubicBezTo>
                      <a:pt x="321" y="285"/>
                      <a:pt x="304" y="302"/>
                      <a:pt x="288" y="318"/>
                    </a:cubicBezTo>
                    <a:cubicBezTo>
                      <a:pt x="309" y="339"/>
                      <a:pt x="309" y="339"/>
                      <a:pt x="309" y="339"/>
                    </a:cubicBezTo>
                    <a:cubicBezTo>
                      <a:pt x="325" y="323"/>
                      <a:pt x="342" y="307"/>
                      <a:pt x="358" y="292"/>
                    </a:cubicBezTo>
                    <a:cubicBezTo>
                      <a:pt x="338" y="269"/>
                      <a:pt x="338" y="269"/>
                      <a:pt x="338" y="269"/>
                    </a:cubicBezTo>
                    <a:moveTo>
                      <a:pt x="1696" y="240"/>
                    </a:moveTo>
                    <a:cubicBezTo>
                      <a:pt x="1677" y="263"/>
                      <a:pt x="1677" y="263"/>
                      <a:pt x="1677" y="263"/>
                    </a:cubicBezTo>
                    <a:cubicBezTo>
                      <a:pt x="1694" y="277"/>
                      <a:pt x="1712" y="292"/>
                      <a:pt x="1728" y="308"/>
                    </a:cubicBezTo>
                    <a:cubicBezTo>
                      <a:pt x="1749" y="286"/>
                      <a:pt x="1749" y="286"/>
                      <a:pt x="1749" y="286"/>
                    </a:cubicBezTo>
                    <a:cubicBezTo>
                      <a:pt x="1732" y="270"/>
                      <a:pt x="1714" y="255"/>
                      <a:pt x="1696" y="240"/>
                    </a:cubicBezTo>
                    <a:moveTo>
                      <a:pt x="449" y="182"/>
                    </a:moveTo>
                    <a:cubicBezTo>
                      <a:pt x="429" y="195"/>
                      <a:pt x="410" y="209"/>
                      <a:pt x="392" y="224"/>
                    </a:cubicBezTo>
                    <a:cubicBezTo>
                      <a:pt x="411" y="247"/>
                      <a:pt x="411" y="247"/>
                      <a:pt x="411" y="247"/>
                    </a:cubicBezTo>
                    <a:cubicBezTo>
                      <a:pt x="428" y="233"/>
                      <a:pt x="447" y="220"/>
                      <a:pt x="466" y="207"/>
                    </a:cubicBezTo>
                    <a:cubicBezTo>
                      <a:pt x="449" y="182"/>
                      <a:pt x="449" y="182"/>
                      <a:pt x="449" y="182"/>
                    </a:cubicBezTo>
                    <a:moveTo>
                      <a:pt x="1582" y="157"/>
                    </a:moveTo>
                    <a:cubicBezTo>
                      <a:pt x="1566" y="182"/>
                      <a:pt x="1566" y="182"/>
                      <a:pt x="1566" y="182"/>
                    </a:cubicBezTo>
                    <a:cubicBezTo>
                      <a:pt x="1585" y="194"/>
                      <a:pt x="1604" y="207"/>
                      <a:pt x="1623" y="221"/>
                    </a:cubicBezTo>
                    <a:cubicBezTo>
                      <a:pt x="1641" y="196"/>
                      <a:pt x="1641" y="196"/>
                      <a:pt x="1641" y="196"/>
                    </a:cubicBezTo>
                    <a:cubicBezTo>
                      <a:pt x="1621" y="182"/>
                      <a:pt x="1602" y="169"/>
                      <a:pt x="1582" y="157"/>
                    </a:cubicBezTo>
                    <a:moveTo>
                      <a:pt x="570" y="110"/>
                    </a:moveTo>
                    <a:cubicBezTo>
                      <a:pt x="549" y="121"/>
                      <a:pt x="528" y="132"/>
                      <a:pt x="508" y="144"/>
                    </a:cubicBezTo>
                    <a:cubicBezTo>
                      <a:pt x="524" y="170"/>
                      <a:pt x="524" y="170"/>
                      <a:pt x="524" y="170"/>
                    </a:cubicBezTo>
                    <a:cubicBezTo>
                      <a:pt x="543" y="158"/>
                      <a:pt x="563" y="147"/>
                      <a:pt x="583" y="137"/>
                    </a:cubicBezTo>
                    <a:cubicBezTo>
                      <a:pt x="570" y="110"/>
                      <a:pt x="570" y="110"/>
                      <a:pt x="570" y="110"/>
                    </a:cubicBezTo>
                    <a:moveTo>
                      <a:pt x="1457" y="90"/>
                    </a:moveTo>
                    <a:cubicBezTo>
                      <a:pt x="1445" y="118"/>
                      <a:pt x="1445" y="118"/>
                      <a:pt x="1445" y="118"/>
                    </a:cubicBezTo>
                    <a:cubicBezTo>
                      <a:pt x="1466" y="127"/>
                      <a:pt x="1487" y="137"/>
                      <a:pt x="1507" y="148"/>
                    </a:cubicBezTo>
                    <a:cubicBezTo>
                      <a:pt x="1521" y="121"/>
                      <a:pt x="1521" y="121"/>
                      <a:pt x="1521" y="121"/>
                    </a:cubicBezTo>
                    <a:cubicBezTo>
                      <a:pt x="1500" y="110"/>
                      <a:pt x="1479" y="100"/>
                      <a:pt x="1457" y="90"/>
                    </a:cubicBezTo>
                    <a:moveTo>
                      <a:pt x="700" y="55"/>
                    </a:moveTo>
                    <a:cubicBezTo>
                      <a:pt x="678" y="63"/>
                      <a:pt x="656" y="72"/>
                      <a:pt x="634" y="80"/>
                    </a:cubicBezTo>
                    <a:cubicBezTo>
                      <a:pt x="646" y="108"/>
                      <a:pt x="646" y="108"/>
                      <a:pt x="646" y="108"/>
                    </a:cubicBezTo>
                    <a:cubicBezTo>
                      <a:pt x="667" y="99"/>
                      <a:pt x="688" y="91"/>
                      <a:pt x="710" y="84"/>
                    </a:cubicBezTo>
                    <a:cubicBezTo>
                      <a:pt x="700" y="55"/>
                      <a:pt x="700" y="55"/>
                      <a:pt x="700" y="55"/>
                    </a:cubicBezTo>
                    <a:moveTo>
                      <a:pt x="1325" y="42"/>
                    </a:moveTo>
                    <a:cubicBezTo>
                      <a:pt x="1317" y="70"/>
                      <a:pt x="1317" y="70"/>
                      <a:pt x="1317" y="70"/>
                    </a:cubicBezTo>
                    <a:cubicBezTo>
                      <a:pt x="1339" y="77"/>
                      <a:pt x="1361" y="84"/>
                      <a:pt x="1382" y="92"/>
                    </a:cubicBezTo>
                    <a:cubicBezTo>
                      <a:pt x="1392" y="64"/>
                      <a:pt x="1392" y="64"/>
                      <a:pt x="1392" y="64"/>
                    </a:cubicBezTo>
                    <a:cubicBezTo>
                      <a:pt x="1370" y="56"/>
                      <a:pt x="1348" y="48"/>
                      <a:pt x="1325" y="42"/>
                    </a:cubicBezTo>
                    <a:moveTo>
                      <a:pt x="836" y="19"/>
                    </a:moveTo>
                    <a:cubicBezTo>
                      <a:pt x="813" y="23"/>
                      <a:pt x="790" y="29"/>
                      <a:pt x="767" y="35"/>
                    </a:cubicBezTo>
                    <a:cubicBezTo>
                      <a:pt x="775" y="64"/>
                      <a:pt x="775" y="64"/>
                      <a:pt x="775" y="64"/>
                    </a:cubicBezTo>
                    <a:cubicBezTo>
                      <a:pt x="797" y="58"/>
                      <a:pt x="820" y="53"/>
                      <a:pt x="842" y="49"/>
                    </a:cubicBezTo>
                    <a:cubicBezTo>
                      <a:pt x="836" y="19"/>
                      <a:pt x="836" y="19"/>
                      <a:pt x="836" y="19"/>
                    </a:cubicBezTo>
                    <a:moveTo>
                      <a:pt x="1187" y="12"/>
                    </a:moveTo>
                    <a:cubicBezTo>
                      <a:pt x="1183" y="41"/>
                      <a:pt x="1183" y="41"/>
                      <a:pt x="1183" y="41"/>
                    </a:cubicBezTo>
                    <a:cubicBezTo>
                      <a:pt x="1205" y="44"/>
                      <a:pt x="1228" y="49"/>
                      <a:pt x="1250" y="54"/>
                    </a:cubicBezTo>
                    <a:cubicBezTo>
                      <a:pt x="1257" y="24"/>
                      <a:pt x="1257" y="24"/>
                      <a:pt x="1257" y="24"/>
                    </a:cubicBezTo>
                    <a:cubicBezTo>
                      <a:pt x="1234" y="19"/>
                      <a:pt x="1210" y="15"/>
                      <a:pt x="1187" y="12"/>
                    </a:cubicBezTo>
                    <a:moveTo>
                      <a:pt x="976" y="1"/>
                    </a:moveTo>
                    <a:cubicBezTo>
                      <a:pt x="953" y="3"/>
                      <a:pt x="929" y="5"/>
                      <a:pt x="906" y="8"/>
                    </a:cubicBezTo>
                    <a:cubicBezTo>
                      <a:pt x="909" y="38"/>
                      <a:pt x="909" y="38"/>
                      <a:pt x="909" y="38"/>
                    </a:cubicBezTo>
                    <a:cubicBezTo>
                      <a:pt x="932" y="35"/>
                      <a:pt x="955" y="33"/>
                      <a:pt x="978" y="32"/>
                    </a:cubicBezTo>
                    <a:cubicBezTo>
                      <a:pt x="976" y="1"/>
                      <a:pt x="976" y="1"/>
                      <a:pt x="976" y="1"/>
                    </a:cubicBezTo>
                    <a:moveTo>
                      <a:pt x="1047" y="0"/>
                    </a:moveTo>
                    <a:cubicBezTo>
                      <a:pt x="1046" y="30"/>
                      <a:pt x="1046" y="30"/>
                      <a:pt x="1046" y="30"/>
                    </a:cubicBezTo>
                    <a:cubicBezTo>
                      <a:pt x="1069" y="30"/>
                      <a:pt x="1092" y="31"/>
                      <a:pt x="1115" y="33"/>
                    </a:cubicBezTo>
                    <a:cubicBezTo>
                      <a:pt x="1117" y="3"/>
                      <a:pt x="1117" y="3"/>
                      <a:pt x="1117" y="3"/>
                    </a:cubicBezTo>
                    <a:cubicBezTo>
                      <a:pt x="1094" y="1"/>
                      <a:pt x="1070" y="0"/>
                      <a:pt x="10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Freeform 392"/>
              <p:cNvSpPr>
                <a:spLocks noEditPoints="1"/>
              </p:cNvSpPr>
              <p:nvPr/>
            </p:nvSpPr>
            <p:spPr bwMode="auto">
              <a:xfrm>
                <a:off x="4102102" y="1431924"/>
                <a:ext cx="3990976" cy="3986213"/>
              </a:xfrm>
              <a:custGeom>
                <a:avLst/>
                <a:gdLst>
                  <a:gd name="T0" fmla="*/ 589 w 1063"/>
                  <a:gd name="T1" fmla="*/ 1059 h 1062"/>
                  <a:gd name="T2" fmla="*/ 487 w 1063"/>
                  <a:gd name="T3" fmla="*/ 1060 h 1062"/>
                  <a:gd name="T4" fmla="*/ 469 w 1063"/>
                  <a:gd name="T5" fmla="*/ 1049 h 1062"/>
                  <a:gd name="T6" fmla="*/ 669 w 1063"/>
                  <a:gd name="T7" fmla="*/ 1044 h 1062"/>
                  <a:gd name="T8" fmla="*/ 427 w 1063"/>
                  <a:gd name="T9" fmla="*/ 1052 h 1062"/>
                  <a:gd name="T10" fmla="*/ 705 w 1063"/>
                  <a:gd name="T11" fmla="*/ 1023 h 1062"/>
                  <a:gd name="T12" fmla="*/ 315 w 1063"/>
                  <a:gd name="T13" fmla="*/ 1006 h 1062"/>
                  <a:gd name="T14" fmla="*/ 315 w 1063"/>
                  <a:gd name="T15" fmla="*/ 1006 h 1062"/>
                  <a:gd name="T16" fmla="*/ 817 w 1063"/>
                  <a:gd name="T17" fmla="*/ 979 h 1062"/>
                  <a:gd name="T18" fmla="*/ 275 w 1063"/>
                  <a:gd name="T19" fmla="*/ 997 h 1062"/>
                  <a:gd name="T20" fmla="*/ 845 w 1063"/>
                  <a:gd name="T21" fmla="*/ 948 h 1062"/>
                  <a:gd name="T22" fmla="*/ 182 w 1063"/>
                  <a:gd name="T23" fmla="*/ 918 h 1062"/>
                  <a:gd name="T24" fmla="*/ 182 w 1063"/>
                  <a:gd name="T25" fmla="*/ 918 h 1062"/>
                  <a:gd name="T26" fmla="*/ 939 w 1063"/>
                  <a:gd name="T27" fmla="*/ 872 h 1062"/>
                  <a:gd name="T28" fmla="*/ 147 w 1063"/>
                  <a:gd name="T29" fmla="*/ 898 h 1062"/>
                  <a:gd name="T30" fmla="*/ 956 w 1063"/>
                  <a:gd name="T31" fmla="*/ 834 h 1062"/>
                  <a:gd name="T32" fmla="*/ 82 w 1063"/>
                  <a:gd name="T33" fmla="*/ 795 h 1062"/>
                  <a:gd name="T34" fmla="*/ 82 w 1063"/>
                  <a:gd name="T35" fmla="*/ 795 h 1062"/>
                  <a:gd name="T36" fmla="*/ 1023 w 1063"/>
                  <a:gd name="T37" fmla="*/ 733 h 1062"/>
                  <a:gd name="T38" fmla="*/ 54 w 1063"/>
                  <a:gd name="T39" fmla="*/ 764 h 1062"/>
                  <a:gd name="T40" fmla="*/ 1028 w 1063"/>
                  <a:gd name="T41" fmla="*/ 692 h 1062"/>
                  <a:gd name="T42" fmla="*/ 23 w 1063"/>
                  <a:gd name="T43" fmla="*/ 648 h 1062"/>
                  <a:gd name="T44" fmla="*/ 23 w 1063"/>
                  <a:gd name="T45" fmla="*/ 648 h 1062"/>
                  <a:gd name="T46" fmla="*/ 1056 w 1063"/>
                  <a:gd name="T47" fmla="*/ 616 h 1062"/>
                  <a:gd name="T48" fmla="*/ 11 w 1063"/>
                  <a:gd name="T49" fmla="*/ 569 h 1062"/>
                  <a:gd name="T50" fmla="*/ 11 w 1063"/>
                  <a:gd name="T51" fmla="*/ 569 h 1062"/>
                  <a:gd name="T52" fmla="*/ 1053 w 1063"/>
                  <a:gd name="T53" fmla="*/ 533 h 1062"/>
                  <a:gd name="T54" fmla="*/ 2 w 1063"/>
                  <a:gd name="T55" fmla="*/ 488 h 1062"/>
                  <a:gd name="T56" fmla="*/ 2 w 1063"/>
                  <a:gd name="T57" fmla="*/ 488 h 1062"/>
                  <a:gd name="T58" fmla="*/ 1057 w 1063"/>
                  <a:gd name="T59" fmla="*/ 452 h 1062"/>
                  <a:gd name="T60" fmla="*/ 17 w 1063"/>
                  <a:gd name="T61" fmla="*/ 449 h 1062"/>
                  <a:gd name="T62" fmla="*/ 1016 w 1063"/>
                  <a:gd name="T63" fmla="*/ 338 h 1062"/>
                  <a:gd name="T64" fmla="*/ 39 w 1063"/>
                  <a:gd name="T65" fmla="*/ 331 h 1062"/>
                  <a:gd name="T66" fmla="*/ 39 w 1063"/>
                  <a:gd name="T67" fmla="*/ 331 h 1062"/>
                  <a:gd name="T68" fmla="*/ 1008 w 1063"/>
                  <a:gd name="T69" fmla="*/ 297 h 1062"/>
                  <a:gd name="T70" fmla="*/ 65 w 1063"/>
                  <a:gd name="T71" fmla="*/ 298 h 1062"/>
                  <a:gd name="T72" fmla="*/ 935 w 1063"/>
                  <a:gd name="T73" fmla="*/ 201 h 1062"/>
                  <a:gd name="T74" fmla="*/ 123 w 1063"/>
                  <a:gd name="T75" fmla="*/ 192 h 1062"/>
                  <a:gd name="T76" fmla="*/ 123 w 1063"/>
                  <a:gd name="T77" fmla="*/ 192 h 1062"/>
                  <a:gd name="T78" fmla="*/ 916 w 1063"/>
                  <a:gd name="T79" fmla="*/ 164 h 1062"/>
                  <a:gd name="T80" fmla="*/ 157 w 1063"/>
                  <a:gd name="T81" fmla="*/ 168 h 1062"/>
                  <a:gd name="T82" fmla="*/ 816 w 1063"/>
                  <a:gd name="T83" fmla="*/ 95 h 1062"/>
                  <a:gd name="T84" fmla="*/ 244 w 1063"/>
                  <a:gd name="T85" fmla="*/ 85 h 1062"/>
                  <a:gd name="T86" fmla="*/ 244 w 1063"/>
                  <a:gd name="T87" fmla="*/ 85 h 1062"/>
                  <a:gd name="T88" fmla="*/ 787 w 1063"/>
                  <a:gd name="T89" fmla="*/ 65 h 1062"/>
                  <a:gd name="T90" fmla="*/ 284 w 1063"/>
                  <a:gd name="T91" fmla="*/ 73 h 1062"/>
                  <a:gd name="T92" fmla="*/ 671 w 1063"/>
                  <a:gd name="T93" fmla="*/ 30 h 1062"/>
                  <a:gd name="T94" fmla="*/ 393 w 1063"/>
                  <a:gd name="T95" fmla="*/ 19 h 1062"/>
                  <a:gd name="T96" fmla="*/ 393 w 1063"/>
                  <a:gd name="T97" fmla="*/ 19 h 1062"/>
                  <a:gd name="T98" fmla="*/ 634 w 1063"/>
                  <a:gd name="T99" fmla="*/ 10 h 1062"/>
                  <a:gd name="T100" fmla="*/ 434 w 1063"/>
                  <a:gd name="T101" fmla="*/ 19 h 1062"/>
                  <a:gd name="T102" fmla="*/ 513 w 1063"/>
                  <a:gd name="T103" fmla="*/ 1 h 1062"/>
                  <a:gd name="T104" fmla="*/ 553 w 1063"/>
                  <a:gd name="T105" fmla="*/ 1 h 1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63" h="1062">
                    <a:moveTo>
                      <a:pt x="588" y="1049"/>
                    </a:moveTo>
                    <a:cubicBezTo>
                      <a:pt x="575" y="1051"/>
                      <a:pt x="562" y="1052"/>
                      <a:pt x="548" y="1052"/>
                    </a:cubicBezTo>
                    <a:cubicBezTo>
                      <a:pt x="549" y="1062"/>
                      <a:pt x="549" y="1062"/>
                      <a:pt x="549" y="1062"/>
                    </a:cubicBezTo>
                    <a:cubicBezTo>
                      <a:pt x="562" y="1062"/>
                      <a:pt x="576" y="1061"/>
                      <a:pt x="589" y="1059"/>
                    </a:cubicBezTo>
                    <a:cubicBezTo>
                      <a:pt x="588" y="1049"/>
                      <a:pt x="588" y="1049"/>
                      <a:pt x="588" y="1049"/>
                    </a:cubicBezTo>
                    <a:moveTo>
                      <a:pt x="469" y="1049"/>
                    </a:moveTo>
                    <a:cubicBezTo>
                      <a:pt x="467" y="1059"/>
                      <a:pt x="467" y="1059"/>
                      <a:pt x="467" y="1059"/>
                    </a:cubicBezTo>
                    <a:cubicBezTo>
                      <a:pt x="474" y="1059"/>
                      <a:pt x="481" y="1060"/>
                      <a:pt x="487" y="1060"/>
                    </a:cubicBezTo>
                    <a:cubicBezTo>
                      <a:pt x="494" y="1061"/>
                      <a:pt x="501" y="1062"/>
                      <a:pt x="508" y="106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2" y="1052"/>
                      <a:pt x="495" y="1051"/>
                      <a:pt x="488" y="1051"/>
                    </a:cubicBezTo>
                    <a:cubicBezTo>
                      <a:pt x="482" y="1050"/>
                      <a:pt x="475" y="1049"/>
                      <a:pt x="469" y="1049"/>
                    </a:cubicBezTo>
                    <a:moveTo>
                      <a:pt x="667" y="1035"/>
                    </a:moveTo>
                    <a:cubicBezTo>
                      <a:pt x="654" y="1038"/>
                      <a:pt x="641" y="1041"/>
                      <a:pt x="628" y="1044"/>
                    </a:cubicBezTo>
                    <a:cubicBezTo>
                      <a:pt x="629" y="1053"/>
                      <a:pt x="629" y="1053"/>
                      <a:pt x="629" y="1053"/>
                    </a:cubicBezTo>
                    <a:cubicBezTo>
                      <a:pt x="643" y="1051"/>
                      <a:pt x="656" y="1048"/>
                      <a:pt x="669" y="1044"/>
                    </a:cubicBezTo>
                    <a:cubicBezTo>
                      <a:pt x="667" y="1035"/>
                      <a:pt x="667" y="1035"/>
                      <a:pt x="667" y="1035"/>
                    </a:cubicBezTo>
                    <a:moveTo>
                      <a:pt x="390" y="1033"/>
                    </a:moveTo>
                    <a:cubicBezTo>
                      <a:pt x="388" y="1043"/>
                      <a:pt x="388" y="1043"/>
                      <a:pt x="388" y="1043"/>
                    </a:cubicBezTo>
                    <a:cubicBezTo>
                      <a:pt x="401" y="1047"/>
                      <a:pt x="414" y="1050"/>
                      <a:pt x="427" y="1052"/>
                    </a:cubicBezTo>
                    <a:cubicBezTo>
                      <a:pt x="429" y="1042"/>
                      <a:pt x="429" y="1042"/>
                      <a:pt x="429" y="1042"/>
                    </a:cubicBezTo>
                    <a:cubicBezTo>
                      <a:pt x="416" y="1040"/>
                      <a:pt x="403" y="1037"/>
                      <a:pt x="390" y="1033"/>
                    </a:cubicBezTo>
                    <a:moveTo>
                      <a:pt x="742" y="1008"/>
                    </a:moveTo>
                    <a:cubicBezTo>
                      <a:pt x="730" y="1013"/>
                      <a:pt x="717" y="1019"/>
                      <a:pt x="705" y="1023"/>
                    </a:cubicBezTo>
                    <a:cubicBezTo>
                      <a:pt x="708" y="1032"/>
                      <a:pt x="708" y="1032"/>
                      <a:pt x="708" y="1032"/>
                    </a:cubicBezTo>
                    <a:cubicBezTo>
                      <a:pt x="721" y="1028"/>
                      <a:pt x="734" y="1023"/>
                      <a:pt x="746" y="1018"/>
                    </a:cubicBezTo>
                    <a:cubicBezTo>
                      <a:pt x="742" y="1008"/>
                      <a:pt x="742" y="1008"/>
                      <a:pt x="742" y="1008"/>
                    </a:cubicBezTo>
                    <a:moveTo>
                      <a:pt x="315" y="1006"/>
                    </a:moveTo>
                    <a:cubicBezTo>
                      <a:pt x="311" y="1015"/>
                      <a:pt x="311" y="1015"/>
                      <a:pt x="311" y="1015"/>
                    </a:cubicBezTo>
                    <a:cubicBezTo>
                      <a:pt x="324" y="1021"/>
                      <a:pt x="336" y="1026"/>
                      <a:pt x="349" y="1030"/>
                    </a:cubicBezTo>
                    <a:cubicBezTo>
                      <a:pt x="352" y="1021"/>
                      <a:pt x="352" y="1021"/>
                      <a:pt x="352" y="1021"/>
                    </a:cubicBezTo>
                    <a:cubicBezTo>
                      <a:pt x="340" y="1017"/>
                      <a:pt x="328" y="1011"/>
                      <a:pt x="315" y="1006"/>
                    </a:cubicBezTo>
                    <a:moveTo>
                      <a:pt x="812" y="971"/>
                    </a:moveTo>
                    <a:cubicBezTo>
                      <a:pt x="801" y="978"/>
                      <a:pt x="789" y="984"/>
                      <a:pt x="778" y="991"/>
                    </a:cubicBezTo>
                    <a:cubicBezTo>
                      <a:pt x="782" y="999"/>
                      <a:pt x="782" y="999"/>
                      <a:pt x="782" y="999"/>
                    </a:cubicBezTo>
                    <a:cubicBezTo>
                      <a:pt x="794" y="993"/>
                      <a:pt x="806" y="986"/>
                      <a:pt x="817" y="979"/>
                    </a:cubicBezTo>
                    <a:cubicBezTo>
                      <a:pt x="812" y="971"/>
                      <a:pt x="812" y="971"/>
                      <a:pt x="812" y="971"/>
                    </a:cubicBezTo>
                    <a:moveTo>
                      <a:pt x="245" y="967"/>
                    </a:moveTo>
                    <a:cubicBezTo>
                      <a:pt x="240" y="976"/>
                      <a:pt x="240" y="976"/>
                      <a:pt x="240" y="976"/>
                    </a:cubicBezTo>
                    <a:cubicBezTo>
                      <a:pt x="251" y="983"/>
                      <a:pt x="263" y="990"/>
                      <a:pt x="275" y="997"/>
                    </a:cubicBezTo>
                    <a:cubicBezTo>
                      <a:pt x="280" y="988"/>
                      <a:pt x="280" y="988"/>
                      <a:pt x="280" y="988"/>
                    </a:cubicBezTo>
                    <a:cubicBezTo>
                      <a:pt x="268" y="982"/>
                      <a:pt x="257" y="975"/>
                      <a:pt x="245" y="967"/>
                    </a:cubicBezTo>
                    <a:moveTo>
                      <a:pt x="876" y="923"/>
                    </a:moveTo>
                    <a:cubicBezTo>
                      <a:pt x="866" y="931"/>
                      <a:pt x="855" y="940"/>
                      <a:pt x="845" y="948"/>
                    </a:cubicBezTo>
                    <a:cubicBezTo>
                      <a:pt x="851" y="956"/>
                      <a:pt x="851" y="956"/>
                      <a:pt x="851" y="956"/>
                    </a:cubicBezTo>
                    <a:cubicBezTo>
                      <a:pt x="862" y="948"/>
                      <a:pt x="872" y="939"/>
                      <a:pt x="883" y="930"/>
                    </a:cubicBezTo>
                    <a:cubicBezTo>
                      <a:pt x="876" y="923"/>
                      <a:pt x="876" y="923"/>
                      <a:pt x="876" y="923"/>
                    </a:cubicBezTo>
                    <a:moveTo>
                      <a:pt x="182" y="918"/>
                    </a:moveTo>
                    <a:cubicBezTo>
                      <a:pt x="176" y="926"/>
                      <a:pt x="176" y="926"/>
                      <a:pt x="176" y="926"/>
                    </a:cubicBezTo>
                    <a:cubicBezTo>
                      <a:pt x="186" y="935"/>
                      <a:pt x="196" y="944"/>
                      <a:pt x="207" y="952"/>
                    </a:cubicBezTo>
                    <a:cubicBezTo>
                      <a:pt x="213" y="944"/>
                      <a:pt x="213" y="944"/>
                      <a:pt x="213" y="944"/>
                    </a:cubicBezTo>
                    <a:cubicBezTo>
                      <a:pt x="203" y="936"/>
                      <a:pt x="192" y="927"/>
                      <a:pt x="182" y="918"/>
                    </a:cubicBezTo>
                    <a:moveTo>
                      <a:pt x="931" y="866"/>
                    </a:moveTo>
                    <a:cubicBezTo>
                      <a:pt x="923" y="876"/>
                      <a:pt x="914" y="886"/>
                      <a:pt x="905" y="895"/>
                    </a:cubicBezTo>
                    <a:cubicBezTo>
                      <a:pt x="912" y="902"/>
                      <a:pt x="912" y="902"/>
                      <a:pt x="912" y="902"/>
                    </a:cubicBezTo>
                    <a:cubicBezTo>
                      <a:pt x="921" y="892"/>
                      <a:pt x="931" y="882"/>
                      <a:pt x="939" y="872"/>
                    </a:cubicBezTo>
                    <a:cubicBezTo>
                      <a:pt x="931" y="866"/>
                      <a:pt x="931" y="866"/>
                      <a:pt x="931" y="866"/>
                    </a:cubicBezTo>
                    <a:moveTo>
                      <a:pt x="127" y="861"/>
                    </a:moveTo>
                    <a:cubicBezTo>
                      <a:pt x="120" y="867"/>
                      <a:pt x="120" y="867"/>
                      <a:pt x="120" y="867"/>
                    </a:cubicBezTo>
                    <a:cubicBezTo>
                      <a:pt x="128" y="878"/>
                      <a:pt x="137" y="888"/>
                      <a:pt x="147" y="898"/>
                    </a:cubicBezTo>
                    <a:cubicBezTo>
                      <a:pt x="154" y="891"/>
                      <a:pt x="154" y="891"/>
                      <a:pt x="154" y="891"/>
                    </a:cubicBezTo>
                    <a:cubicBezTo>
                      <a:pt x="145" y="881"/>
                      <a:pt x="136" y="871"/>
                      <a:pt x="127" y="861"/>
                    </a:cubicBezTo>
                    <a:moveTo>
                      <a:pt x="978" y="801"/>
                    </a:moveTo>
                    <a:cubicBezTo>
                      <a:pt x="971" y="812"/>
                      <a:pt x="964" y="823"/>
                      <a:pt x="956" y="834"/>
                    </a:cubicBezTo>
                    <a:cubicBezTo>
                      <a:pt x="964" y="840"/>
                      <a:pt x="964" y="840"/>
                      <a:pt x="964" y="840"/>
                    </a:cubicBezTo>
                    <a:cubicBezTo>
                      <a:pt x="972" y="828"/>
                      <a:pt x="979" y="817"/>
                      <a:pt x="986" y="806"/>
                    </a:cubicBezTo>
                    <a:cubicBezTo>
                      <a:pt x="978" y="801"/>
                      <a:pt x="978" y="801"/>
                      <a:pt x="978" y="801"/>
                    </a:cubicBezTo>
                    <a:moveTo>
                      <a:pt x="82" y="795"/>
                    </a:moveTo>
                    <a:cubicBezTo>
                      <a:pt x="73" y="800"/>
                      <a:pt x="73" y="800"/>
                      <a:pt x="73" y="800"/>
                    </a:cubicBezTo>
                    <a:cubicBezTo>
                      <a:pt x="80" y="812"/>
                      <a:pt x="87" y="824"/>
                      <a:pt x="95" y="834"/>
                    </a:cubicBezTo>
                    <a:cubicBezTo>
                      <a:pt x="103" y="829"/>
                      <a:pt x="103" y="829"/>
                      <a:pt x="103" y="829"/>
                    </a:cubicBezTo>
                    <a:cubicBezTo>
                      <a:pt x="96" y="818"/>
                      <a:pt x="89" y="807"/>
                      <a:pt x="82" y="795"/>
                    </a:cubicBezTo>
                    <a:moveTo>
                      <a:pt x="1014" y="729"/>
                    </a:moveTo>
                    <a:cubicBezTo>
                      <a:pt x="1009" y="741"/>
                      <a:pt x="1003" y="754"/>
                      <a:pt x="997" y="766"/>
                    </a:cubicBezTo>
                    <a:cubicBezTo>
                      <a:pt x="1006" y="770"/>
                      <a:pt x="1006" y="770"/>
                      <a:pt x="1006" y="770"/>
                    </a:cubicBezTo>
                    <a:cubicBezTo>
                      <a:pt x="1012" y="758"/>
                      <a:pt x="1018" y="746"/>
                      <a:pt x="1023" y="733"/>
                    </a:cubicBezTo>
                    <a:cubicBezTo>
                      <a:pt x="1014" y="729"/>
                      <a:pt x="1014" y="729"/>
                      <a:pt x="1014" y="729"/>
                    </a:cubicBezTo>
                    <a:moveTo>
                      <a:pt x="47" y="724"/>
                    </a:moveTo>
                    <a:cubicBezTo>
                      <a:pt x="37" y="727"/>
                      <a:pt x="37" y="727"/>
                      <a:pt x="37" y="727"/>
                    </a:cubicBezTo>
                    <a:cubicBezTo>
                      <a:pt x="42" y="740"/>
                      <a:pt x="48" y="752"/>
                      <a:pt x="54" y="764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57" y="748"/>
                      <a:pt x="52" y="736"/>
                      <a:pt x="47" y="724"/>
                    </a:cubicBezTo>
                    <a:moveTo>
                      <a:pt x="1038" y="653"/>
                    </a:moveTo>
                    <a:cubicBezTo>
                      <a:pt x="1035" y="666"/>
                      <a:pt x="1032" y="679"/>
                      <a:pt x="1028" y="692"/>
                    </a:cubicBezTo>
                    <a:cubicBezTo>
                      <a:pt x="1037" y="695"/>
                      <a:pt x="1037" y="695"/>
                      <a:pt x="1037" y="695"/>
                    </a:cubicBezTo>
                    <a:cubicBezTo>
                      <a:pt x="1041" y="682"/>
                      <a:pt x="1045" y="669"/>
                      <a:pt x="1048" y="656"/>
                    </a:cubicBezTo>
                    <a:cubicBezTo>
                      <a:pt x="1038" y="653"/>
                      <a:pt x="1038" y="653"/>
                      <a:pt x="1038" y="653"/>
                    </a:cubicBezTo>
                    <a:moveTo>
                      <a:pt x="23" y="648"/>
                    </a:moveTo>
                    <a:cubicBezTo>
                      <a:pt x="13" y="650"/>
                      <a:pt x="13" y="650"/>
                      <a:pt x="13" y="650"/>
                    </a:cubicBezTo>
                    <a:cubicBezTo>
                      <a:pt x="16" y="663"/>
                      <a:pt x="20" y="676"/>
                      <a:pt x="24" y="689"/>
                    </a:cubicBezTo>
                    <a:cubicBezTo>
                      <a:pt x="33" y="686"/>
                      <a:pt x="33" y="686"/>
                      <a:pt x="33" y="686"/>
                    </a:cubicBezTo>
                    <a:cubicBezTo>
                      <a:pt x="29" y="673"/>
                      <a:pt x="26" y="661"/>
                      <a:pt x="23" y="648"/>
                    </a:cubicBezTo>
                    <a:moveTo>
                      <a:pt x="1051" y="573"/>
                    </a:moveTo>
                    <a:cubicBezTo>
                      <a:pt x="1051" y="575"/>
                      <a:pt x="1051" y="575"/>
                      <a:pt x="1051" y="575"/>
                    </a:cubicBezTo>
                    <a:cubicBezTo>
                      <a:pt x="1050" y="588"/>
                      <a:pt x="1048" y="601"/>
                      <a:pt x="1046" y="614"/>
                    </a:cubicBezTo>
                    <a:cubicBezTo>
                      <a:pt x="1056" y="616"/>
                      <a:pt x="1056" y="616"/>
                      <a:pt x="1056" y="616"/>
                    </a:cubicBezTo>
                    <a:cubicBezTo>
                      <a:pt x="1058" y="603"/>
                      <a:pt x="1060" y="589"/>
                      <a:pt x="1061" y="576"/>
                    </a:cubicBezTo>
                    <a:cubicBezTo>
                      <a:pt x="1061" y="573"/>
                      <a:pt x="1061" y="573"/>
                      <a:pt x="1061" y="573"/>
                    </a:cubicBezTo>
                    <a:cubicBezTo>
                      <a:pt x="1051" y="573"/>
                      <a:pt x="1051" y="573"/>
                      <a:pt x="1051" y="573"/>
                    </a:cubicBezTo>
                    <a:moveTo>
                      <a:pt x="11" y="569"/>
                    </a:moveTo>
                    <a:cubicBezTo>
                      <a:pt x="1" y="570"/>
                      <a:pt x="1" y="570"/>
                      <a:pt x="1" y="570"/>
                    </a:cubicBezTo>
                    <a:cubicBezTo>
                      <a:pt x="2" y="583"/>
                      <a:pt x="4" y="597"/>
                      <a:pt x="6" y="610"/>
                    </a:cubicBezTo>
                    <a:cubicBezTo>
                      <a:pt x="16" y="608"/>
                      <a:pt x="16" y="608"/>
                      <a:pt x="16" y="608"/>
                    </a:cubicBezTo>
                    <a:cubicBezTo>
                      <a:pt x="14" y="595"/>
                      <a:pt x="12" y="582"/>
                      <a:pt x="11" y="569"/>
                    </a:cubicBezTo>
                    <a:moveTo>
                      <a:pt x="1061" y="492"/>
                    </a:moveTo>
                    <a:cubicBezTo>
                      <a:pt x="1051" y="493"/>
                      <a:pt x="1051" y="493"/>
                      <a:pt x="1051" y="493"/>
                    </a:cubicBezTo>
                    <a:cubicBezTo>
                      <a:pt x="1052" y="505"/>
                      <a:pt x="1053" y="518"/>
                      <a:pt x="1053" y="531"/>
                    </a:cubicBezTo>
                    <a:cubicBezTo>
                      <a:pt x="1053" y="533"/>
                      <a:pt x="1053" y="533"/>
                      <a:pt x="1053" y="533"/>
                    </a:cubicBezTo>
                    <a:cubicBezTo>
                      <a:pt x="1063" y="533"/>
                      <a:pt x="1063" y="533"/>
                      <a:pt x="1063" y="533"/>
                    </a:cubicBezTo>
                    <a:cubicBezTo>
                      <a:pt x="1063" y="531"/>
                      <a:pt x="1063" y="531"/>
                      <a:pt x="1063" y="531"/>
                    </a:cubicBezTo>
                    <a:cubicBezTo>
                      <a:pt x="1063" y="518"/>
                      <a:pt x="1062" y="505"/>
                      <a:pt x="1061" y="492"/>
                    </a:cubicBezTo>
                    <a:moveTo>
                      <a:pt x="2" y="488"/>
                    </a:moveTo>
                    <a:cubicBezTo>
                      <a:pt x="1" y="502"/>
                      <a:pt x="0" y="516"/>
                      <a:pt x="0" y="529"/>
                    </a:cubicBezTo>
                    <a:cubicBezTo>
                      <a:pt x="10" y="529"/>
                      <a:pt x="10" y="529"/>
                      <a:pt x="10" y="529"/>
                    </a:cubicBezTo>
                    <a:cubicBezTo>
                      <a:pt x="10" y="516"/>
                      <a:pt x="11" y="502"/>
                      <a:pt x="12" y="489"/>
                    </a:cubicBezTo>
                    <a:cubicBezTo>
                      <a:pt x="2" y="488"/>
                      <a:pt x="2" y="488"/>
                      <a:pt x="2" y="488"/>
                    </a:cubicBezTo>
                    <a:moveTo>
                      <a:pt x="1049" y="412"/>
                    </a:moveTo>
                    <a:cubicBezTo>
                      <a:pt x="1039" y="414"/>
                      <a:pt x="1039" y="414"/>
                      <a:pt x="1039" y="414"/>
                    </a:cubicBezTo>
                    <a:cubicBezTo>
                      <a:pt x="1043" y="427"/>
                      <a:pt x="1045" y="440"/>
                      <a:pt x="1047" y="453"/>
                    </a:cubicBezTo>
                    <a:cubicBezTo>
                      <a:pt x="1057" y="452"/>
                      <a:pt x="1057" y="452"/>
                      <a:pt x="1057" y="452"/>
                    </a:cubicBezTo>
                    <a:cubicBezTo>
                      <a:pt x="1055" y="439"/>
                      <a:pt x="1052" y="425"/>
                      <a:pt x="1049" y="412"/>
                    </a:cubicBezTo>
                    <a:moveTo>
                      <a:pt x="15" y="408"/>
                    </a:moveTo>
                    <a:cubicBezTo>
                      <a:pt x="11" y="421"/>
                      <a:pt x="9" y="435"/>
                      <a:pt x="7" y="448"/>
                    </a:cubicBezTo>
                    <a:cubicBezTo>
                      <a:pt x="17" y="449"/>
                      <a:pt x="17" y="449"/>
                      <a:pt x="17" y="449"/>
                    </a:cubicBezTo>
                    <a:cubicBezTo>
                      <a:pt x="19" y="437"/>
                      <a:pt x="21" y="423"/>
                      <a:pt x="24" y="410"/>
                    </a:cubicBezTo>
                    <a:cubicBezTo>
                      <a:pt x="15" y="408"/>
                      <a:pt x="15" y="408"/>
                      <a:pt x="15" y="408"/>
                    </a:cubicBezTo>
                    <a:moveTo>
                      <a:pt x="1025" y="334"/>
                    </a:moveTo>
                    <a:cubicBezTo>
                      <a:pt x="1016" y="338"/>
                      <a:pt x="1016" y="338"/>
                      <a:pt x="1016" y="338"/>
                    </a:cubicBezTo>
                    <a:cubicBezTo>
                      <a:pt x="1021" y="350"/>
                      <a:pt x="1025" y="363"/>
                      <a:pt x="1029" y="376"/>
                    </a:cubicBezTo>
                    <a:cubicBezTo>
                      <a:pt x="1039" y="372"/>
                      <a:pt x="1039" y="372"/>
                      <a:pt x="1039" y="372"/>
                    </a:cubicBezTo>
                    <a:cubicBezTo>
                      <a:pt x="1035" y="360"/>
                      <a:pt x="1030" y="347"/>
                      <a:pt x="1025" y="334"/>
                    </a:cubicBezTo>
                    <a:moveTo>
                      <a:pt x="39" y="331"/>
                    </a:moveTo>
                    <a:cubicBezTo>
                      <a:pt x="34" y="343"/>
                      <a:pt x="29" y="356"/>
                      <a:pt x="25" y="369"/>
                    </a:cubicBezTo>
                    <a:cubicBezTo>
                      <a:pt x="35" y="372"/>
                      <a:pt x="35" y="372"/>
                      <a:pt x="35" y="372"/>
                    </a:cubicBezTo>
                    <a:cubicBezTo>
                      <a:pt x="39" y="359"/>
                      <a:pt x="44" y="347"/>
                      <a:pt x="48" y="334"/>
                    </a:cubicBezTo>
                    <a:cubicBezTo>
                      <a:pt x="39" y="331"/>
                      <a:pt x="39" y="331"/>
                      <a:pt x="39" y="331"/>
                    </a:cubicBezTo>
                    <a:moveTo>
                      <a:pt x="989" y="261"/>
                    </a:moveTo>
                    <a:cubicBezTo>
                      <a:pt x="980" y="267"/>
                      <a:pt x="980" y="267"/>
                      <a:pt x="980" y="267"/>
                    </a:cubicBezTo>
                    <a:cubicBezTo>
                      <a:pt x="987" y="278"/>
                      <a:pt x="993" y="290"/>
                      <a:pt x="999" y="302"/>
                    </a:cubicBezTo>
                    <a:cubicBezTo>
                      <a:pt x="1008" y="297"/>
                      <a:pt x="1008" y="297"/>
                      <a:pt x="1008" y="297"/>
                    </a:cubicBezTo>
                    <a:cubicBezTo>
                      <a:pt x="1002" y="285"/>
                      <a:pt x="996" y="273"/>
                      <a:pt x="989" y="261"/>
                    </a:cubicBezTo>
                    <a:moveTo>
                      <a:pt x="76" y="258"/>
                    </a:moveTo>
                    <a:cubicBezTo>
                      <a:pt x="69" y="269"/>
                      <a:pt x="62" y="282"/>
                      <a:pt x="56" y="294"/>
                    </a:cubicBezTo>
                    <a:cubicBezTo>
                      <a:pt x="65" y="298"/>
                      <a:pt x="65" y="298"/>
                      <a:pt x="65" y="298"/>
                    </a:cubicBezTo>
                    <a:cubicBezTo>
                      <a:pt x="71" y="286"/>
                      <a:pt x="77" y="274"/>
                      <a:pt x="84" y="263"/>
                    </a:cubicBezTo>
                    <a:cubicBezTo>
                      <a:pt x="76" y="258"/>
                      <a:pt x="76" y="258"/>
                      <a:pt x="76" y="258"/>
                    </a:cubicBezTo>
                    <a:moveTo>
                      <a:pt x="942" y="195"/>
                    </a:moveTo>
                    <a:cubicBezTo>
                      <a:pt x="935" y="201"/>
                      <a:pt x="935" y="201"/>
                      <a:pt x="935" y="201"/>
                    </a:cubicBezTo>
                    <a:cubicBezTo>
                      <a:pt x="943" y="212"/>
                      <a:pt x="951" y="222"/>
                      <a:pt x="959" y="233"/>
                    </a:cubicBezTo>
                    <a:cubicBezTo>
                      <a:pt x="967" y="227"/>
                      <a:pt x="967" y="227"/>
                      <a:pt x="967" y="227"/>
                    </a:cubicBezTo>
                    <a:cubicBezTo>
                      <a:pt x="959" y="216"/>
                      <a:pt x="951" y="205"/>
                      <a:pt x="942" y="195"/>
                    </a:cubicBezTo>
                    <a:moveTo>
                      <a:pt x="123" y="192"/>
                    </a:moveTo>
                    <a:cubicBezTo>
                      <a:pt x="114" y="202"/>
                      <a:pt x="106" y="213"/>
                      <a:pt x="98" y="224"/>
                    </a:cubicBezTo>
                    <a:cubicBezTo>
                      <a:pt x="106" y="230"/>
                      <a:pt x="106" y="230"/>
                      <a:pt x="106" y="230"/>
                    </a:cubicBezTo>
                    <a:cubicBezTo>
                      <a:pt x="114" y="219"/>
                      <a:pt x="122" y="208"/>
                      <a:pt x="131" y="198"/>
                    </a:cubicBezTo>
                    <a:cubicBezTo>
                      <a:pt x="123" y="192"/>
                      <a:pt x="123" y="192"/>
                      <a:pt x="123" y="192"/>
                    </a:cubicBezTo>
                    <a:moveTo>
                      <a:pt x="886" y="136"/>
                    </a:moveTo>
                    <a:cubicBezTo>
                      <a:pt x="880" y="144"/>
                      <a:pt x="880" y="144"/>
                      <a:pt x="880" y="144"/>
                    </a:cubicBezTo>
                    <a:cubicBezTo>
                      <a:pt x="889" y="152"/>
                      <a:pt x="899" y="162"/>
                      <a:pt x="908" y="171"/>
                    </a:cubicBezTo>
                    <a:cubicBezTo>
                      <a:pt x="916" y="164"/>
                      <a:pt x="916" y="164"/>
                      <a:pt x="916" y="164"/>
                    </a:cubicBezTo>
                    <a:cubicBezTo>
                      <a:pt x="906" y="155"/>
                      <a:pt x="896" y="145"/>
                      <a:pt x="886" y="136"/>
                    </a:cubicBezTo>
                    <a:moveTo>
                      <a:pt x="179" y="133"/>
                    </a:moveTo>
                    <a:cubicBezTo>
                      <a:pt x="169" y="142"/>
                      <a:pt x="160" y="152"/>
                      <a:pt x="150" y="162"/>
                    </a:cubicBezTo>
                    <a:cubicBezTo>
                      <a:pt x="157" y="168"/>
                      <a:pt x="157" y="168"/>
                      <a:pt x="157" y="168"/>
                    </a:cubicBezTo>
                    <a:cubicBezTo>
                      <a:pt x="167" y="159"/>
                      <a:pt x="176" y="150"/>
                      <a:pt x="186" y="141"/>
                    </a:cubicBezTo>
                    <a:cubicBezTo>
                      <a:pt x="179" y="133"/>
                      <a:pt x="179" y="133"/>
                      <a:pt x="179" y="133"/>
                    </a:cubicBezTo>
                    <a:moveTo>
                      <a:pt x="822" y="87"/>
                    </a:moveTo>
                    <a:cubicBezTo>
                      <a:pt x="816" y="95"/>
                      <a:pt x="816" y="95"/>
                      <a:pt x="816" y="95"/>
                    </a:cubicBezTo>
                    <a:cubicBezTo>
                      <a:pt x="827" y="102"/>
                      <a:pt x="838" y="110"/>
                      <a:pt x="849" y="118"/>
                    </a:cubicBezTo>
                    <a:cubicBezTo>
                      <a:pt x="855" y="110"/>
                      <a:pt x="855" y="110"/>
                      <a:pt x="855" y="110"/>
                    </a:cubicBezTo>
                    <a:cubicBezTo>
                      <a:pt x="844" y="102"/>
                      <a:pt x="833" y="94"/>
                      <a:pt x="822" y="87"/>
                    </a:cubicBezTo>
                    <a:moveTo>
                      <a:pt x="244" y="85"/>
                    </a:moveTo>
                    <a:cubicBezTo>
                      <a:pt x="233" y="92"/>
                      <a:pt x="222" y="99"/>
                      <a:pt x="211" y="108"/>
                    </a:cubicBezTo>
                    <a:cubicBezTo>
                      <a:pt x="217" y="116"/>
                      <a:pt x="217" y="116"/>
                      <a:pt x="217" y="116"/>
                    </a:cubicBezTo>
                    <a:cubicBezTo>
                      <a:pt x="228" y="108"/>
                      <a:pt x="239" y="100"/>
                      <a:pt x="250" y="93"/>
                    </a:cubicBezTo>
                    <a:cubicBezTo>
                      <a:pt x="244" y="85"/>
                      <a:pt x="244" y="85"/>
                      <a:pt x="244" y="85"/>
                    </a:cubicBezTo>
                    <a:moveTo>
                      <a:pt x="750" y="48"/>
                    </a:moveTo>
                    <a:cubicBezTo>
                      <a:pt x="746" y="57"/>
                      <a:pt x="746" y="57"/>
                      <a:pt x="746" y="57"/>
                    </a:cubicBezTo>
                    <a:cubicBezTo>
                      <a:pt x="758" y="62"/>
                      <a:pt x="770" y="68"/>
                      <a:pt x="782" y="75"/>
                    </a:cubicBezTo>
                    <a:cubicBezTo>
                      <a:pt x="787" y="65"/>
                      <a:pt x="787" y="65"/>
                      <a:pt x="787" y="65"/>
                    </a:cubicBezTo>
                    <a:cubicBezTo>
                      <a:pt x="775" y="59"/>
                      <a:pt x="763" y="53"/>
                      <a:pt x="750" y="48"/>
                    </a:cubicBezTo>
                    <a:moveTo>
                      <a:pt x="316" y="46"/>
                    </a:moveTo>
                    <a:cubicBezTo>
                      <a:pt x="304" y="51"/>
                      <a:pt x="291" y="57"/>
                      <a:pt x="279" y="64"/>
                    </a:cubicBezTo>
                    <a:cubicBezTo>
                      <a:pt x="284" y="73"/>
                      <a:pt x="284" y="73"/>
                      <a:pt x="284" y="73"/>
                    </a:cubicBezTo>
                    <a:cubicBezTo>
                      <a:pt x="296" y="66"/>
                      <a:pt x="308" y="60"/>
                      <a:pt x="320" y="55"/>
                    </a:cubicBezTo>
                    <a:cubicBezTo>
                      <a:pt x="316" y="46"/>
                      <a:pt x="316" y="46"/>
                      <a:pt x="316" y="46"/>
                    </a:cubicBezTo>
                    <a:moveTo>
                      <a:pt x="674" y="20"/>
                    </a:moveTo>
                    <a:cubicBezTo>
                      <a:pt x="671" y="30"/>
                      <a:pt x="671" y="30"/>
                      <a:pt x="671" y="30"/>
                    </a:cubicBezTo>
                    <a:cubicBezTo>
                      <a:pt x="684" y="33"/>
                      <a:pt x="697" y="37"/>
                      <a:pt x="709" y="42"/>
                    </a:cubicBezTo>
                    <a:cubicBezTo>
                      <a:pt x="713" y="32"/>
                      <a:pt x="713" y="32"/>
                      <a:pt x="713" y="32"/>
                    </a:cubicBezTo>
                    <a:cubicBezTo>
                      <a:pt x="700" y="27"/>
                      <a:pt x="687" y="23"/>
                      <a:pt x="674" y="20"/>
                    </a:cubicBezTo>
                    <a:moveTo>
                      <a:pt x="393" y="19"/>
                    </a:moveTo>
                    <a:cubicBezTo>
                      <a:pt x="379" y="22"/>
                      <a:pt x="366" y="26"/>
                      <a:pt x="354" y="31"/>
                    </a:cubicBezTo>
                    <a:cubicBezTo>
                      <a:pt x="357" y="40"/>
                      <a:pt x="357" y="40"/>
                      <a:pt x="357" y="40"/>
                    </a:cubicBezTo>
                    <a:cubicBezTo>
                      <a:pt x="369" y="36"/>
                      <a:pt x="382" y="32"/>
                      <a:pt x="395" y="29"/>
                    </a:cubicBezTo>
                    <a:cubicBezTo>
                      <a:pt x="393" y="19"/>
                      <a:pt x="393" y="19"/>
                      <a:pt x="393" y="19"/>
                    </a:cubicBezTo>
                    <a:moveTo>
                      <a:pt x="594" y="4"/>
                    </a:moveTo>
                    <a:cubicBezTo>
                      <a:pt x="593" y="14"/>
                      <a:pt x="593" y="14"/>
                      <a:pt x="593" y="14"/>
                    </a:cubicBezTo>
                    <a:cubicBezTo>
                      <a:pt x="606" y="15"/>
                      <a:pt x="619" y="18"/>
                      <a:pt x="633" y="20"/>
                    </a:cubicBezTo>
                    <a:cubicBezTo>
                      <a:pt x="634" y="10"/>
                      <a:pt x="634" y="10"/>
                      <a:pt x="634" y="10"/>
                    </a:cubicBezTo>
                    <a:cubicBezTo>
                      <a:pt x="621" y="8"/>
                      <a:pt x="608" y="6"/>
                      <a:pt x="594" y="4"/>
                    </a:cubicBezTo>
                    <a:moveTo>
                      <a:pt x="472" y="3"/>
                    </a:moveTo>
                    <a:cubicBezTo>
                      <a:pt x="459" y="5"/>
                      <a:pt x="445" y="7"/>
                      <a:pt x="432" y="10"/>
                    </a:cubicBezTo>
                    <a:cubicBezTo>
                      <a:pt x="434" y="19"/>
                      <a:pt x="434" y="19"/>
                      <a:pt x="434" y="19"/>
                    </a:cubicBezTo>
                    <a:cubicBezTo>
                      <a:pt x="447" y="17"/>
                      <a:pt x="460" y="15"/>
                      <a:pt x="474" y="14"/>
                    </a:cubicBezTo>
                    <a:cubicBezTo>
                      <a:pt x="472" y="3"/>
                      <a:pt x="472" y="3"/>
                      <a:pt x="472" y="3"/>
                    </a:cubicBezTo>
                    <a:moveTo>
                      <a:pt x="530" y="0"/>
                    </a:moveTo>
                    <a:cubicBezTo>
                      <a:pt x="524" y="0"/>
                      <a:pt x="519" y="0"/>
                      <a:pt x="513" y="1"/>
                    </a:cubicBezTo>
                    <a:cubicBezTo>
                      <a:pt x="513" y="11"/>
                      <a:pt x="513" y="11"/>
                      <a:pt x="513" y="11"/>
                    </a:cubicBezTo>
                    <a:cubicBezTo>
                      <a:pt x="519" y="11"/>
                      <a:pt x="525" y="10"/>
                      <a:pt x="531" y="10"/>
                    </a:cubicBezTo>
                    <a:cubicBezTo>
                      <a:pt x="538" y="10"/>
                      <a:pt x="546" y="11"/>
                      <a:pt x="553" y="11"/>
                    </a:cubicBezTo>
                    <a:cubicBezTo>
                      <a:pt x="553" y="1"/>
                      <a:pt x="553" y="1"/>
                      <a:pt x="553" y="1"/>
                    </a:cubicBezTo>
                    <a:cubicBezTo>
                      <a:pt x="545" y="1"/>
                      <a:pt x="538" y="0"/>
                      <a:pt x="5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Freeform 393"/>
              <p:cNvSpPr>
                <a:spLocks noEditPoints="1"/>
              </p:cNvSpPr>
              <p:nvPr/>
            </p:nvSpPr>
            <p:spPr bwMode="auto">
              <a:xfrm>
                <a:off x="679451" y="-1987551"/>
                <a:ext cx="10836274" cy="10829929"/>
              </a:xfrm>
              <a:custGeom>
                <a:avLst/>
                <a:gdLst>
                  <a:gd name="T0" fmla="*/ 1505 w 2887"/>
                  <a:gd name="T1" fmla="*/ 2884 h 2885"/>
                  <a:gd name="T2" fmla="*/ 1584 w 2887"/>
                  <a:gd name="T3" fmla="*/ 2868 h 2885"/>
                  <a:gd name="T4" fmla="*/ 1226 w 2887"/>
                  <a:gd name="T5" fmla="*/ 2858 h 2885"/>
                  <a:gd name="T6" fmla="*/ 1187 w 2887"/>
                  <a:gd name="T7" fmla="*/ 2852 h 2885"/>
                  <a:gd name="T8" fmla="*/ 1107 w 2887"/>
                  <a:gd name="T9" fmla="*/ 2845 h 2885"/>
                  <a:gd name="T10" fmla="*/ 991 w 2887"/>
                  <a:gd name="T11" fmla="*/ 2813 h 2885"/>
                  <a:gd name="T12" fmla="*/ 919 w 2887"/>
                  <a:gd name="T13" fmla="*/ 2776 h 2885"/>
                  <a:gd name="T14" fmla="*/ 1970 w 2887"/>
                  <a:gd name="T15" fmla="*/ 2775 h 2885"/>
                  <a:gd name="T16" fmla="*/ 2047 w 2887"/>
                  <a:gd name="T17" fmla="*/ 2753 h 2885"/>
                  <a:gd name="T18" fmla="*/ 2083 w 2887"/>
                  <a:gd name="T19" fmla="*/ 2736 h 2885"/>
                  <a:gd name="T20" fmla="*/ 2149 w 2887"/>
                  <a:gd name="T21" fmla="*/ 2690 h 2885"/>
                  <a:gd name="T22" fmla="*/ 2250 w 2887"/>
                  <a:gd name="T23" fmla="*/ 2627 h 2885"/>
                  <a:gd name="T24" fmla="*/ 573 w 2887"/>
                  <a:gd name="T25" fmla="*/ 2581 h 2885"/>
                  <a:gd name="T26" fmla="*/ 541 w 2887"/>
                  <a:gd name="T27" fmla="*/ 2556 h 2885"/>
                  <a:gd name="T28" fmla="*/ 474 w 2887"/>
                  <a:gd name="T29" fmla="*/ 2512 h 2885"/>
                  <a:gd name="T30" fmla="*/ 388 w 2887"/>
                  <a:gd name="T31" fmla="*/ 2427 h 2885"/>
                  <a:gd name="T32" fmla="*/ 343 w 2887"/>
                  <a:gd name="T33" fmla="*/ 2361 h 2885"/>
                  <a:gd name="T34" fmla="*/ 2544 w 2887"/>
                  <a:gd name="T35" fmla="*/ 2360 h 2885"/>
                  <a:gd name="T36" fmla="*/ 2602 w 2887"/>
                  <a:gd name="T37" fmla="*/ 2303 h 2885"/>
                  <a:gd name="T38" fmla="*/ 2625 w 2887"/>
                  <a:gd name="T39" fmla="*/ 2271 h 2885"/>
                  <a:gd name="T40" fmla="*/ 2661 w 2887"/>
                  <a:gd name="T41" fmla="*/ 2199 h 2885"/>
                  <a:gd name="T42" fmla="*/ 2720 w 2887"/>
                  <a:gd name="T43" fmla="*/ 2095 h 2885"/>
                  <a:gd name="T44" fmla="*/ 133 w 2887"/>
                  <a:gd name="T45" fmla="*/ 2024 h 2885"/>
                  <a:gd name="T46" fmla="*/ 117 w 2887"/>
                  <a:gd name="T47" fmla="*/ 1988 h 2885"/>
                  <a:gd name="T48" fmla="*/ 80 w 2887"/>
                  <a:gd name="T49" fmla="*/ 1917 h 2885"/>
                  <a:gd name="T50" fmla="*/ 45 w 2887"/>
                  <a:gd name="T51" fmla="*/ 1802 h 2885"/>
                  <a:gd name="T52" fmla="*/ 37 w 2887"/>
                  <a:gd name="T53" fmla="*/ 1722 h 2885"/>
                  <a:gd name="T54" fmla="*/ 2850 w 2887"/>
                  <a:gd name="T55" fmla="*/ 1719 h 2885"/>
                  <a:gd name="T56" fmla="*/ 2873 w 2887"/>
                  <a:gd name="T57" fmla="*/ 1642 h 2885"/>
                  <a:gd name="T58" fmla="*/ 2868 w 2887"/>
                  <a:gd name="T59" fmla="*/ 1601 h 2885"/>
                  <a:gd name="T60" fmla="*/ 10 w 2887"/>
                  <a:gd name="T61" fmla="*/ 1485 h 2885"/>
                  <a:gd name="T62" fmla="*/ 10 w 2887"/>
                  <a:gd name="T63" fmla="*/ 1444 h 2885"/>
                  <a:gd name="T64" fmla="*/ 2 w 2887"/>
                  <a:gd name="T65" fmla="*/ 1365 h 2885"/>
                  <a:gd name="T66" fmla="*/ 13 w 2887"/>
                  <a:gd name="T67" fmla="*/ 1245 h 2885"/>
                  <a:gd name="T68" fmla="*/ 2873 w 2887"/>
                  <a:gd name="T69" fmla="*/ 1237 h 2885"/>
                  <a:gd name="T70" fmla="*/ 2866 w 2887"/>
                  <a:gd name="T71" fmla="*/ 1198 h 2885"/>
                  <a:gd name="T72" fmla="*/ 2841 w 2887"/>
                  <a:gd name="T73" fmla="*/ 1122 h 2885"/>
                  <a:gd name="T74" fmla="*/ 2809 w 2887"/>
                  <a:gd name="T75" fmla="*/ 1006 h 2885"/>
                  <a:gd name="T76" fmla="*/ 2792 w 2887"/>
                  <a:gd name="T77" fmla="*/ 928 h 2885"/>
                  <a:gd name="T78" fmla="*/ 122 w 2887"/>
                  <a:gd name="T79" fmla="*/ 861 h 2885"/>
                  <a:gd name="T80" fmla="*/ 165 w 2887"/>
                  <a:gd name="T81" fmla="*/ 793 h 2885"/>
                  <a:gd name="T82" fmla="*/ 184 w 2887"/>
                  <a:gd name="T83" fmla="*/ 757 h 2885"/>
                  <a:gd name="T84" fmla="*/ 216 w 2887"/>
                  <a:gd name="T85" fmla="*/ 683 h 2885"/>
                  <a:gd name="T86" fmla="*/ 283 w 2887"/>
                  <a:gd name="T87" fmla="*/ 583 h 2885"/>
                  <a:gd name="T88" fmla="*/ 2599 w 2887"/>
                  <a:gd name="T89" fmla="*/ 578 h 2885"/>
                  <a:gd name="T90" fmla="*/ 2575 w 2887"/>
                  <a:gd name="T91" fmla="*/ 547 h 2885"/>
                  <a:gd name="T92" fmla="*/ 2516 w 2887"/>
                  <a:gd name="T93" fmla="*/ 492 h 2885"/>
                  <a:gd name="T94" fmla="*/ 2433 w 2887"/>
                  <a:gd name="T95" fmla="*/ 406 h 2885"/>
                  <a:gd name="T96" fmla="*/ 2380 w 2887"/>
                  <a:gd name="T97" fmla="*/ 345 h 2885"/>
                  <a:gd name="T98" fmla="*/ 564 w 2887"/>
                  <a:gd name="T99" fmla="*/ 298 h 2885"/>
                  <a:gd name="T100" fmla="*/ 635 w 2887"/>
                  <a:gd name="T101" fmla="*/ 259 h 2885"/>
                  <a:gd name="T102" fmla="*/ 668 w 2887"/>
                  <a:gd name="T103" fmla="*/ 238 h 2885"/>
                  <a:gd name="T104" fmla="*/ 731 w 2887"/>
                  <a:gd name="T105" fmla="*/ 188 h 2885"/>
                  <a:gd name="T106" fmla="*/ 838 w 2887"/>
                  <a:gd name="T107" fmla="*/ 133 h 2885"/>
                  <a:gd name="T108" fmla="*/ 2043 w 2887"/>
                  <a:gd name="T109" fmla="*/ 130 h 2885"/>
                  <a:gd name="T110" fmla="*/ 2006 w 2887"/>
                  <a:gd name="T111" fmla="*/ 114 h 2885"/>
                  <a:gd name="T112" fmla="*/ 1928 w 2887"/>
                  <a:gd name="T113" fmla="*/ 94 h 2885"/>
                  <a:gd name="T114" fmla="*/ 1814 w 2887"/>
                  <a:gd name="T115" fmla="*/ 58 h 2885"/>
                  <a:gd name="T116" fmla="*/ 1738 w 2887"/>
                  <a:gd name="T117" fmla="*/ 30 h 2885"/>
                  <a:gd name="T118" fmla="*/ 1220 w 2887"/>
                  <a:gd name="T119" fmla="*/ 17 h 2885"/>
                  <a:gd name="T120" fmla="*/ 1300 w 2887"/>
                  <a:gd name="T121" fmla="*/ 17 h 2885"/>
                  <a:gd name="T122" fmla="*/ 1340 w 2887"/>
                  <a:gd name="T123" fmla="*/ 13 h 2885"/>
                  <a:gd name="T124" fmla="*/ 1419 w 2887"/>
                  <a:gd name="T125" fmla="*/ 0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7" h="2885">
                    <a:moveTo>
                      <a:pt x="1385" y="2874"/>
                    </a:moveTo>
                    <a:cubicBezTo>
                      <a:pt x="1385" y="2884"/>
                      <a:pt x="1385" y="2884"/>
                      <a:pt x="1385" y="2884"/>
                    </a:cubicBezTo>
                    <a:cubicBezTo>
                      <a:pt x="1398" y="2884"/>
                      <a:pt x="1411" y="2885"/>
                      <a:pt x="1425" y="2885"/>
                    </a:cubicBezTo>
                    <a:cubicBezTo>
                      <a:pt x="1425" y="2875"/>
                      <a:pt x="1425" y="2875"/>
                      <a:pt x="1425" y="2875"/>
                    </a:cubicBezTo>
                    <a:cubicBezTo>
                      <a:pt x="1412" y="2875"/>
                      <a:pt x="1398" y="2874"/>
                      <a:pt x="1385" y="2874"/>
                    </a:cubicBezTo>
                    <a:moveTo>
                      <a:pt x="1504" y="2874"/>
                    </a:moveTo>
                    <a:cubicBezTo>
                      <a:pt x="1491" y="2874"/>
                      <a:pt x="1478" y="2875"/>
                      <a:pt x="1465" y="2875"/>
                    </a:cubicBezTo>
                    <a:cubicBezTo>
                      <a:pt x="1465" y="2885"/>
                      <a:pt x="1465" y="2885"/>
                      <a:pt x="1465" y="2885"/>
                    </a:cubicBezTo>
                    <a:cubicBezTo>
                      <a:pt x="1478" y="2885"/>
                      <a:pt x="1492" y="2884"/>
                      <a:pt x="1505" y="2884"/>
                    </a:cubicBezTo>
                    <a:cubicBezTo>
                      <a:pt x="1504" y="2874"/>
                      <a:pt x="1504" y="2874"/>
                      <a:pt x="1504" y="2874"/>
                    </a:cubicBezTo>
                    <a:moveTo>
                      <a:pt x="1305" y="2868"/>
                    </a:moveTo>
                    <a:cubicBezTo>
                      <a:pt x="1305" y="2878"/>
                      <a:pt x="1305" y="2878"/>
                      <a:pt x="1305" y="2878"/>
                    </a:cubicBezTo>
                    <a:cubicBezTo>
                      <a:pt x="1311" y="2879"/>
                      <a:pt x="1317" y="2880"/>
                      <a:pt x="1323" y="2880"/>
                    </a:cubicBezTo>
                    <a:cubicBezTo>
                      <a:pt x="1330" y="2881"/>
                      <a:pt x="1338" y="2881"/>
                      <a:pt x="1345" y="2882"/>
                    </a:cubicBezTo>
                    <a:cubicBezTo>
                      <a:pt x="1345" y="2871"/>
                      <a:pt x="1345" y="2871"/>
                      <a:pt x="1345" y="2871"/>
                    </a:cubicBezTo>
                    <a:cubicBezTo>
                      <a:pt x="1338" y="2871"/>
                      <a:pt x="1331" y="2870"/>
                      <a:pt x="1324" y="2870"/>
                    </a:cubicBezTo>
                    <a:cubicBezTo>
                      <a:pt x="1318" y="2869"/>
                      <a:pt x="1312" y="2869"/>
                      <a:pt x="1305" y="2868"/>
                    </a:cubicBezTo>
                    <a:moveTo>
                      <a:pt x="1584" y="2868"/>
                    </a:moveTo>
                    <a:cubicBezTo>
                      <a:pt x="1571" y="2869"/>
                      <a:pt x="1558" y="2871"/>
                      <a:pt x="1544" y="2871"/>
                    </a:cubicBezTo>
                    <a:cubicBezTo>
                      <a:pt x="1545" y="2882"/>
                      <a:pt x="1545" y="2882"/>
                      <a:pt x="1545" y="2882"/>
                    </a:cubicBezTo>
                    <a:cubicBezTo>
                      <a:pt x="1558" y="2881"/>
                      <a:pt x="1572" y="2880"/>
                      <a:pt x="1585" y="2878"/>
                    </a:cubicBezTo>
                    <a:cubicBezTo>
                      <a:pt x="1584" y="2868"/>
                      <a:pt x="1584" y="2868"/>
                      <a:pt x="1584" y="2868"/>
                    </a:cubicBezTo>
                    <a:moveTo>
                      <a:pt x="1226" y="2858"/>
                    </a:moveTo>
                    <a:cubicBezTo>
                      <a:pt x="1225" y="2868"/>
                      <a:pt x="1225" y="2868"/>
                      <a:pt x="1225" y="2868"/>
                    </a:cubicBezTo>
                    <a:cubicBezTo>
                      <a:pt x="1238" y="2870"/>
                      <a:pt x="1251" y="2872"/>
                      <a:pt x="1265" y="2874"/>
                    </a:cubicBezTo>
                    <a:cubicBezTo>
                      <a:pt x="1266" y="2864"/>
                      <a:pt x="1266" y="2864"/>
                      <a:pt x="1266" y="2864"/>
                    </a:cubicBezTo>
                    <a:cubicBezTo>
                      <a:pt x="1253" y="2862"/>
                      <a:pt x="1240" y="2861"/>
                      <a:pt x="1226" y="2858"/>
                    </a:cubicBezTo>
                    <a:moveTo>
                      <a:pt x="1663" y="2858"/>
                    </a:moveTo>
                    <a:cubicBezTo>
                      <a:pt x="1650" y="2860"/>
                      <a:pt x="1637" y="2862"/>
                      <a:pt x="1624" y="2864"/>
                    </a:cubicBezTo>
                    <a:cubicBezTo>
                      <a:pt x="1625" y="2874"/>
                      <a:pt x="1625" y="2874"/>
                      <a:pt x="1625" y="2874"/>
                    </a:cubicBezTo>
                    <a:cubicBezTo>
                      <a:pt x="1638" y="2872"/>
                      <a:pt x="1651" y="2870"/>
                      <a:pt x="1665" y="2868"/>
                    </a:cubicBezTo>
                    <a:cubicBezTo>
                      <a:pt x="1663" y="2858"/>
                      <a:pt x="1663" y="2858"/>
                      <a:pt x="1663" y="2858"/>
                    </a:cubicBezTo>
                    <a:moveTo>
                      <a:pt x="1148" y="2844"/>
                    </a:moveTo>
                    <a:cubicBezTo>
                      <a:pt x="1146" y="2854"/>
                      <a:pt x="1146" y="2854"/>
                      <a:pt x="1146" y="2854"/>
                    </a:cubicBezTo>
                    <a:cubicBezTo>
                      <a:pt x="1159" y="2857"/>
                      <a:pt x="1172" y="2859"/>
                      <a:pt x="1185" y="2862"/>
                    </a:cubicBezTo>
                    <a:cubicBezTo>
                      <a:pt x="1187" y="2852"/>
                      <a:pt x="1187" y="2852"/>
                      <a:pt x="1187" y="2852"/>
                    </a:cubicBezTo>
                    <a:cubicBezTo>
                      <a:pt x="1174" y="2850"/>
                      <a:pt x="1161" y="2847"/>
                      <a:pt x="1148" y="2844"/>
                    </a:cubicBezTo>
                    <a:moveTo>
                      <a:pt x="1741" y="2844"/>
                    </a:moveTo>
                    <a:cubicBezTo>
                      <a:pt x="1728" y="2847"/>
                      <a:pt x="1715" y="2849"/>
                      <a:pt x="1702" y="2852"/>
                    </a:cubicBezTo>
                    <a:cubicBezTo>
                      <a:pt x="1704" y="2862"/>
                      <a:pt x="1704" y="2862"/>
                      <a:pt x="1704" y="2862"/>
                    </a:cubicBezTo>
                    <a:cubicBezTo>
                      <a:pt x="1717" y="2859"/>
                      <a:pt x="1730" y="2857"/>
                      <a:pt x="1743" y="2854"/>
                    </a:cubicBezTo>
                    <a:cubicBezTo>
                      <a:pt x="1741" y="2844"/>
                      <a:pt x="1741" y="2844"/>
                      <a:pt x="1741" y="2844"/>
                    </a:cubicBezTo>
                    <a:moveTo>
                      <a:pt x="1071" y="2826"/>
                    </a:moveTo>
                    <a:cubicBezTo>
                      <a:pt x="1068" y="2836"/>
                      <a:pt x="1068" y="2836"/>
                      <a:pt x="1068" y="2836"/>
                    </a:cubicBezTo>
                    <a:cubicBezTo>
                      <a:pt x="1081" y="2839"/>
                      <a:pt x="1094" y="2842"/>
                      <a:pt x="1107" y="2845"/>
                    </a:cubicBezTo>
                    <a:cubicBezTo>
                      <a:pt x="1109" y="2836"/>
                      <a:pt x="1109" y="2836"/>
                      <a:pt x="1109" y="2836"/>
                    </a:cubicBezTo>
                    <a:cubicBezTo>
                      <a:pt x="1096" y="2833"/>
                      <a:pt x="1083" y="2829"/>
                      <a:pt x="1071" y="2826"/>
                    </a:cubicBezTo>
                    <a:moveTo>
                      <a:pt x="1819" y="2825"/>
                    </a:moveTo>
                    <a:cubicBezTo>
                      <a:pt x="1806" y="2829"/>
                      <a:pt x="1793" y="2832"/>
                      <a:pt x="1780" y="2835"/>
                    </a:cubicBezTo>
                    <a:cubicBezTo>
                      <a:pt x="1783" y="2845"/>
                      <a:pt x="1783" y="2845"/>
                      <a:pt x="1783" y="2845"/>
                    </a:cubicBezTo>
                    <a:cubicBezTo>
                      <a:pt x="1796" y="2842"/>
                      <a:pt x="1808" y="2839"/>
                      <a:pt x="1821" y="2835"/>
                    </a:cubicBezTo>
                    <a:cubicBezTo>
                      <a:pt x="1819" y="2825"/>
                      <a:pt x="1819" y="2825"/>
                      <a:pt x="1819" y="2825"/>
                    </a:cubicBezTo>
                    <a:moveTo>
                      <a:pt x="994" y="2803"/>
                    </a:moveTo>
                    <a:cubicBezTo>
                      <a:pt x="991" y="2813"/>
                      <a:pt x="991" y="2813"/>
                      <a:pt x="991" y="2813"/>
                    </a:cubicBezTo>
                    <a:cubicBezTo>
                      <a:pt x="1004" y="2817"/>
                      <a:pt x="1017" y="2821"/>
                      <a:pt x="1030" y="2825"/>
                    </a:cubicBezTo>
                    <a:cubicBezTo>
                      <a:pt x="1032" y="2815"/>
                      <a:pt x="1032" y="2815"/>
                      <a:pt x="1032" y="2815"/>
                    </a:cubicBezTo>
                    <a:cubicBezTo>
                      <a:pt x="1020" y="2811"/>
                      <a:pt x="1007" y="2807"/>
                      <a:pt x="994" y="2803"/>
                    </a:cubicBezTo>
                    <a:moveTo>
                      <a:pt x="1895" y="2802"/>
                    </a:moveTo>
                    <a:cubicBezTo>
                      <a:pt x="1882" y="2807"/>
                      <a:pt x="1870" y="2810"/>
                      <a:pt x="1857" y="2814"/>
                    </a:cubicBezTo>
                    <a:cubicBezTo>
                      <a:pt x="1860" y="2824"/>
                      <a:pt x="1860" y="2824"/>
                      <a:pt x="1860" y="2824"/>
                    </a:cubicBezTo>
                    <a:cubicBezTo>
                      <a:pt x="1873" y="2820"/>
                      <a:pt x="1885" y="2816"/>
                      <a:pt x="1898" y="2812"/>
                    </a:cubicBezTo>
                    <a:cubicBezTo>
                      <a:pt x="1895" y="2802"/>
                      <a:pt x="1895" y="2802"/>
                      <a:pt x="1895" y="2802"/>
                    </a:cubicBezTo>
                    <a:moveTo>
                      <a:pt x="919" y="2776"/>
                    </a:moveTo>
                    <a:cubicBezTo>
                      <a:pt x="916" y="2785"/>
                      <a:pt x="916" y="2785"/>
                      <a:pt x="916" y="2785"/>
                    </a:cubicBezTo>
                    <a:cubicBezTo>
                      <a:pt x="928" y="2790"/>
                      <a:pt x="941" y="2795"/>
                      <a:pt x="953" y="2800"/>
                    </a:cubicBezTo>
                    <a:cubicBezTo>
                      <a:pt x="957" y="2790"/>
                      <a:pt x="957" y="2790"/>
                      <a:pt x="957" y="2790"/>
                    </a:cubicBezTo>
                    <a:cubicBezTo>
                      <a:pt x="944" y="2786"/>
                      <a:pt x="932" y="2781"/>
                      <a:pt x="919" y="2776"/>
                    </a:cubicBezTo>
                    <a:moveTo>
                      <a:pt x="1970" y="2775"/>
                    </a:moveTo>
                    <a:cubicBezTo>
                      <a:pt x="1957" y="2780"/>
                      <a:pt x="1945" y="2785"/>
                      <a:pt x="1932" y="2789"/>
                    </a:cubicBezTo>
                    <a:cubicBezTo>
                      <a:pt x="1936" y="2799"/>
                      <a:pt x="1936" y="2799"/>
                      <a:pt x="1936" y="2799"/>
                    </a:cubicBezTo>
                    <a:cubicBezTo>
                      <a:pt x="1948" y="2794"/>
                      <a:pt x="1961" y="2790"/>
                      <a:pt x="1973" y="2785"/>
                    </a:cubicBezTo>
                    <a:cubicBezTo>
                      <a:pt x="1970" y="2775"/>
                      <a:pt x="1970" y="2775"/>
                      <a:pt x="1970" y="2775"/>
                    </a:cubicBezTo>
                    <a:moveTo>
                      <a:pt x="846" y="2745"/>
                    </a:moveTo>
                    <a:cubicBezTo>
                      <a:pt x="842" y="2754"/>
                      <a:pt x="842" y="2754"/>
                      <a:pt x="842" y="2754"/>
                    </a:cubicBezTo>
                    <a:cubicBezTo>
                      <a:pt x="854" y="2760"/>
                      <a:pt x="866" y="2765"/>
                      <a:pt x="878" y="2770"/>
                    </a:cubicBezTo>
                    <a:cubicBezTo>
                      <a:pt x="882" y="2761"/>
                      <a:pt x="882" y="2761"/>
                      <a:pt x="882" y="2761"/>
                    </a:cubicBezTo>
                    <a:cubicBezTo>
                      <a:pt x="870" y="2756"/>
                      <a:pt x="858" y="2751"/>
                      <a:pt x="846" y="2745"/>
                    </a:cubicBezTo>
                    <a:moveTo>
                      <a:pt x="2042" y="2744"/>
                    </a:moveTo>
                    <a:cubicBezTo>
                      <a:pt x="2031" y="2750"/>
                      <a:pt x="2018" y="2755"/>
                      <a:pt x="2006" y="2760"/>
                    </a:cubicBezTo>
                    <a:cubicBezTo>
                      <a:pt x="2010" y="2770"/>
                      <a:pt x="2010" y="2770"/>
                      <a:pt x="2010" y="2770"/>
                    </a:cubicBezTo>
                    <a:cubicBezTo>
                      <a:pt x="2022" y="2764"/>
                      <a:pt x="2035" y="2759"/>
                      <a:pt x="2047" y="2753"/>
                    </a:cubicBezTo>
                    <a:cubicBezTo>
                      <a:pt x="2042" y="2744"/>
                      <a:pt x="2042" y="2744"/>
                      <a:pt x="2042" y="2744"/>
                    </a:cubicBezTo>
                    <a:moveTo>
                      <a:pt x="774" y="2710"/>
                    </a:moveTo>
                    <a:cubicBezTo>
                      <a:pt x="769" y="2718"/>
                      <a:pt x="769" y="2718"/>
                      <a:pt x="769" y="2718"/>
                    </a:cubicBezTo>
                    <a:cubicBezTo>
                      <a:pt x="781" y="2725"/>
                      <a:pt x="793" y="2731"/>
                      <a:pt x="805" y="2737"/>
                    </a:cubicBezTo>
                    <a:cubicBezTo>
                      <a:pt x="810" y="2728"/>
                      <a:pt x="810" y="2728"/>
                      <a:pt x="810" y="2728"/>
                    </a:cubicBezTo>
                    <a:cubicBezTo>
                      <a:pt x="798" y="2722"/>
                      <a:pt x="786" y="2716"/>
                      <a:pt x="774" y="2710"/>
                    </a:cubicBezTo>
                    <a:moveTo>
                      <a:pt x="2114" y="2709"/>
                    </a:moveTo>
                    <a:cubicBezTo>
                      <a:pt x="2102" y="2715"/>
                      <a:pt x="2090" y="2721"/>
                      <a:pt x="2079" y="2727"/>
                    </a:cubicBezTo>
                    <a:cubicBezTo>
                      <a:pt x="2083" y="2736"/>
                      <a:pt x="2083" y="2736"/>
                      <a:pt x="2083" y="2736"/>
                    </a:cubicBezTo>
                    <a:cubicBezTo>
                      <a:pt x="2095" y="2730"/>
                      <a:pt x="2107" y="2724"/>
                      <a:pt x="2119" y="2718"/>
                    </a:cubicBezTo>
                    <a:cubicBezTo>
                      <a:pt x="2114" y="2709"/>
                      <a:pt x="2114" y="2709"/>
                      <a:pt x="2114" y="2709"/>
                    </a:cubicBezTo>
                    <a:moveTo>
                      <a:pt x="705" y="2670"/>
                    </a:moveTo>
                    <a:cubicBezTo>
                      <a:pt x="699" y="2679"/>
                      <a:pt x="699" y="2679"/>
                      <a:pt x="699" y="2679"/>
                    </a:cubicBezTo>
                    <a:cubicBezTo>
                      <a:pt x="711" y="2686"/>
                      <a:pt x="722" y="2693"/>
                      <a:pt x="734" y="2699"/>
                    </a:cubicBezTo>
                    <a:cubicBezTo>
                      <a:pt x="739" y="2691"/>
                      <a:pt x="739" y="2691"/>
                      <a:pt x="739" y="2691"/>
                    </a:cubicBezTo>
                    <a:cubicBezTo>
                      <a:pt x="728" y="2684"/>
                      <a:pt x="716" y="2677"/>
                      <a:pt x="705" y="2670"/>
                    </a:cubicBezTo>
                    <a:moveTo>
                      <a:pt x="2183" y="2670"/>
                    </a:moveTo>
                    <a:cubicBezTo>
                      <a:pt x="2172" y="2677"/>
                      <a:pt x="2160" y="2683"/>
                      <a:pt x="2149" y="2690"/>
                    </a:cubicBezTo>
                    <a:cubicBezTo>
                      <a:pt x="2154" y="2698"/>
                      <a:pt x="2154" y="2698"/>
                      <a:pt x="2154" y="2698"/>
                    </a:cubicBezTo>
                    <a:cubicBezTo>
                      <a:pt x="2165" y="2692"/>
                      <a:pt x="2177" y="2685"/>
                      <a:pt x="2188" y="2678"/>
                    </a:cubicBezTo>
                    <a:cubicBezTo>
                      <a:pt x="2183" y="2670"/>
                      <a:pt x="2183" y="2670"/>
                      <a:pt x="2183" y="2670"/>
                    </a:cubicBezTo>
                    <a:moveTo>
                      <a:pt x="637" y="2627"/>
                    </a:moveTo>
                    <a:cubicBezTo>
                      <a:pt x="632" y="2636"/>
                      <a:pt x="632" y="2636"/>
                      <a:pt x="632" y="2636"/>
                    </a:cubicBezTo>
                    <a:cubicBezTo>
                      <a:pt x="643" y="2643"/>
                      <a:pt x="654" y="2651"/>
                      <a:pt x="665" y="2658"/>
                    </a:cubicBezTo>
                    <a:cubicBezTo>
                      <a:pt x="671" y="2649"/>
                      <a:pt x="671" y="2649"/>
                      <a:pt x="671" y="2649"/>
                    </a:cubicBezTo>
                    <a:cubicBezTo>
                      <a:pt x="659" y="2642"/>
                      <a:pt x="648" y="2635"/>
                      <a:pt x="637" y="2627"/>
                    </a:cubicBezTo>
                    <a:moveTo>
                      <a:pt x="2250" y="2627"/>
                    </a:moveTo>
                    <a:cubicBezTo>
                      <a:pt x="2239" y="2634"/>
                      <a:pt x="2228" y="2642"/>
                      <a:pt x="2217" y="2649"/>
                    </a:cubicBezTo>
                    <a:cubicBezTo>
                      <a:pt x="2222" y="2657"/>
                      <a:pt x="2222" y="2657"/>
                      <a:pt x="2222" y="2657"/>
                    </a:cubicBezTo>
                    <a:cubicBezTo>
                      <a:pt x="2234" y="2650"/>
                      <a:pt x="2245" y="2642"/>
                      <a:pt x="2256" y="2635"/>
                    </a:cubicBezTo>
                    <a:cubicBezTo>
                      <a:pt x="2250" y="2627"/>
                      <a:pt x="2250" y="2627"/>
                      <a:pt x="2250" y="2627"/>
                    </a:cubicBezTo>
                    <a:moveTo>
                      <a:pt x="573" y="2581"/>
                    </a:moveTo>
                    <a:cubicBezTo>
                      <a:pt x="567" y="2589"/>
                      <a:pt x="567" y="2589"/>
                      <a:pt x="567" y="2589"/>
                    </a:cubicBezTo>
                    <a:cubicBezTo>
                      <a:pt x="577" y="2597"/>
                      <a:pt x="588" y="2605"/>
                      <a:pt x="599" y="2612"/>
                    </a:cubicBezTo>
                    <a:cubicBezTo>
                      <a:pt x="605" y="2605"/>
                      <a:pt x="605" y="2605"/>
                      <a:pt x="605" y="2605"/>
                    </a:cubicBezTo>
                    <a:cubicBezTo>
                      <a:pt x="594" y="2597"/>
                      <a:pt x="583" y="2589"/>
                      <a:pt x="573" y="2581"/>
                    </a:cubicBezTo>
                    <a:moveTo>
                      <a:pt x="2315" y="2580"/>
                    </a:moveTo>
                    <a:cubicBezTo>
                      <a:pt x="2304" y="2588"/>
                      <a:pt x="2293" y="2596"/>
                      <a:pt x="2283" y="2604"/>
                    </a:cubicBezTo>
                    <a:cubicBezTo>
                      <a:pt x="2288" y="2612"/>
                      <a:pt x="2288" y="2612"/>
                      <a:pt x="2288" y="2612"/>
                    </a:cubicBezTo>
                    <a:cubicBezTo>
                      <a:pt x="2299" y="2604"/>
                      <a:pt x="2310" y="2596"/>
                      <a:pt x="2321" y="2588"/>
                    </a:cubicBezTo>
                    <a:cubicBezTo>
                      <a:pt x="2315" y="2580"/>
                      <a:pt x="2315" y="2580"/>
                      <a:pt x="2315" y="2580"/>
                    </a:cubicBezTo>
                    <a:moveTo>
                      <a:pt x="511" y="2531"/>
                    </a:moveTo>
                    <a:cubicBezTo>
                      <a:pt x="504" y="2538"/>
                      <a:pt x="504" y="2538"/>
                      <a:pt x="504" y="2538"/>
                    </a:cubicBezTo>
                    <a:cubicBezTo>
                      <a:pt x="514" y="2547"/>
                      <a:pt x="525" y="2556"/>
                      <a:pt x="535" y="2564"/>
                    </a:cubicBezTo>
                    <a:cubicBezTo>
                      <a:pt x="541" y="2556"/>
                      <a:pt x="541" y="2556"/>
                      <a:pt x="541" y="2556"/>
                    </a:cubicBezTo>
                    <a:cubicBezTo>
                      <a:pt x="531" y="2548"/>
                      <a:pt x="521" y="2539"/>
                      <a:pt x="511" y="2531"/>
                    </a:cubicBezTo>
                    <a:moveTo>
                      <a:pt x="2376" y="2530"/>
                    </a:moveTo>
                    <a:cubicBezTo>
                      <a:pt x="2366" y="2539"/>
                      <a:pt x="2356" y="2547"/>
                      <a:pt x="2346" y="2556"/>
                    </a:cubicBezTo>
                    <a:cubicBezTo>
                      <a:pt x="2352" y="2563"/>
                      <a:pt x="2352" y="2563"/>
                      <a:pt x="2352" y="2563"/>
                    </a:cubicBezTo>
                    <a:cubicBezTo>
                      <a:pt x="2363" y="2555"/>
                      <a:pt x="2373" y="2546"/>
                      <a:pt x="2383" y="2537"/>
                    </a:cubicBezTo>
                    <a:cubicBezTo>
                      <a:pt x="2376" y="2530"/>
                      <a:pt x="2376" y="2530"/>
                      <a:pt x="2376" y="2530"/>
                    </a:cubicBezTo>
                    <a:moveTo>
                      <a:pt x="452" y="2477"/>
                    </a:moveTo>
                    <a:cubicBezTo>
                      <a:pt x="445" y="2484"/>
                      <a:pt x="445" y="2484"/>
                      <a:pt x="445" y="2484"/>
                    </a:cubicBezTo>
                    <a:cubicBezTo>
                      <a:pt x="455" y="2494"/>
                      <a:pt x="464" y="2502"/>
                      <a:pt x="474" y="2512"/>
                    </a:cubicBezTo>
                    <a:cubicBezTo>
                      <a:pt x="481" y="2504"/>
                      <a:pt x="481" y="2504"/>
                      <a:pt x="481" y="2504"/>
                    </a:cubicBezTo>
                    <a:cubicBezTo>
                      <a:pt x="471" y="2495"/>
                      <a:pt x="461" y="2486"/>
                      <a:pt x="452" y="2477"/>
                    </a:cubicBezTo>
                    <a:moveTo>
                      <a:pt x="2435" y="2476"/>
                    </a:moveTo>
                    <a:cubicBezTo>
                      <a:pt x="2426" y="2486"/>
                      <a:pt x="2416" y="2495"/>
                      <a:pt x="2406" y="2504"/>
                    </a:cubicBezTo>
                    <a:cubicBezTo>
                      <a:pt x="2413" y="2511"/>
                      <a:pt x="2413" y="2511"/>
                      <a:pt x="2413" y="2511"/>
                    </a:cubicBezTo>
                    <a:cubicBezTo>
                      <a:pt x="2423" y="2502"/>
                      <a:pt x="2433" y="2493"/>
                      <a:pt x="2442" y="2484"/>
                    </a:cubicBezTo>
                    <a:cubicBezTo>
                      <a:pt x="2435" y="2476"/>
                      <a:pt x="2435" y="2476"/>
                      <a:pt x="2435" y="2476"/>
                    </a:cubicBezTo>
                    <a:moveTo>
                      <a:pt x="396" y="2420"/>
                    </a:moveTo>
                    <a:cubicBezTo>
                      <a:pt x="388" y="2427"/>
                      <a:pt x="388" y="2427"/>
                      <a:pt x="388" y="2427"/>
                    </a:cubicBezTo>
                    <a:cubicBezTo>
                      <a:pt x="398" y="2437"/>
                      <a:pt x="407" y="2447"/>
                      <a:pt x="416" y="2456"/>
                    </a:cubicBezTo>
                    <a:cubicBezTo>
                      <a:pt x="423" y="2449"/>
                      <a:pt x="423" y="2449"/>
                      <a:pt x="423" y="2449"/>
                    </a:cubicBezTo>
                    <a:cubicBezTo>
                      <a:pt x="414" y="2440"/>
                      <a:pt x="405" y="2430"/>
                      <a:pt x="396" y="2420"/>
                    </a:cubicBezTo>
                    <a:moveTo>
                      <a:pt x="2491" y="2420"/>
                    </a:moveTo>
                    <a:cubicBezTo>
                      <a:pt x="2482" y="2429"/>
                      <a:pt x="2473" y="2439"/>
                      <a:pt x="2464" y="2449"/>
                    </a:cubicBezTo>
                    <a:cubicBezTo>
                      <a:pt x="2471" y="2455"/>
                      <a:pt x="2471" y="2455"/>
                      <a:pt x="2471" y="2455"/>
                    </a:cubicBezTo>
                    <a:cubicBezTo>
                      <a:pt x="2480" y="2446"/>
                      <a:pt x="2490" y="2437"/>
                      <a:pt x="2499" y="2426"/>
                    </a:cubicBezTo>
                    <a:cubicBezTo>
                      <a:pt x="2491" y="2420"/>
                      <a:pt x="2491" y="2420"/>
                      <a:pt x="2491" y="2420"/>
                    </a:cubicBezTo>
                    <a:moveTo>
                      <a:pt x="343" y="2361"/>
                    </a:moveTo>
                    <a:cubicBezTo>
                      <a:pt x="335" y="2367"/>
                      <a:pt x="335" y="2367"/>
                      <a:pt x="335" y="2367"/>
                    </a:cubicBezTo>
                    <a:cubicBezTo>
                      <a:pt x="344" y="2377"/>
                      <a:pt x="353" y="2387"/>
                      <a:pt x="361" y="2398"/>
                    </a:cubicBezTo>
                    <a:cubicBezTo>
                      <a:pt x="369" y="2391"/>
                      <a:pt x="369" y="2391"/>
                      <a:pt x="369" y="2391"/>
                    </a:cubicBezTo>
                    <a:cubicBezTo>
                      <a:pt x="360" y="2381"/>
                      <a:pt x="352" y="2371"/>
                      <a:pt x="343" y="2361"/>
                    </a:cubicBezTo>
                    <a:moveTo>
                      <a:pt x="2544" y="2360"/>
                    </a:moveTo>
                    <a:cubicBezTo>
                      <a:pt x="2536" y="2370"/>
                      <a:pt x="2527" y="2380"/>
                      <a:pt x="2518" y="2391"/>
                    </a:cubicBezTo>
                    <a:cubicBezTo>
                      <a:pt x="2526" y="2397"/>
                      <a:pt x="2526" y="2397"/>
                      <a:pt x="2526" y="2397"/>
                    </a:cubicBezTo>
                    <a:cubicBezTo>
                      <a:pt x="2535" y="2387"/>
                      <a:pt x="2543" y="2377"/>
                      <a:pt x="2552" y="2366"/>
                    </a:cubicBezTo>
                    <a:cubicBezTo>
                      <a:pt x="2544" y="2360"/>
                      <a:pt x="2544" y="2360"/>
                      <a:pt x="2544" y="2360"/>
                    </a:cubicBezTo>
                    <a:moveTo>
                      <a:pt x="294" y="2298"/>
                    </a:moveTo>
                    <a:cubicBezTo>
                      <a:pt x="286" y="2304"/>
                      <a:pt x="286" y="2304"/>
                      <a:pt x="286" y="2304"/>
                    </a:cubicBezTo>
                    <a:cubicBezTo>
                      <a:pt x="294" y="2315"/>
                      <a:pt x="302" y="2325"/>
                      <a:pt x="310" y="2336"/>
                    </a:cubicBezTo>
                    <a:cubicBezTo>
                      <a:pt x="318" y="2330"/>
                      <a:pt x="318" y="2330"/>
                      <a:pt x="318" y="2330"/>
                    </a:cubicBezTo>
                    <a:cubicBezTo>
                      <a:pt x="310" y="2319"/>
                      <a:pt x="302" y="2309"/>
                      <a:pt x="294" y="2298"/>
                    </a:cubicBezTo>
                    <a:moveTo>
                      <a:pt x="2594" y="2297"/>
                    </a:moveTo>
                    <a:cubicBezTo>
                      <a:pt x="2586" y="2308"/>
                      <a:pt x="2578" y="2319"/>
                      <a:pt x="2569" y="2329"/>
                    </a:cubicBezTo>
                    <a:cubicBezTo>
                      <a:pt x="2577" y="2335"/>
                      <a:pt x="2577" y="2335"/>
                      <a:pt x="2577" y="2335"/>
                    </a:cubicBezTo>
                    <a:cubicBezTo>
                      <a:pt x="2585" y="2325"/>
                      <a:pt x="2594" y="2314"/>
                      <a:pt x="2602" y="2303"/>
                    </a:cubicBezTo>
                    <a:cubicBezTo>
                      <a:pt x="2594" y="2297"/>
                      <a:pt x="2594" y="2297"/>
                      <a:pt x="2594" y="2297"/>
                    </a:cubicBezTo>
                    <a:moveTo>
                      <a:pt x="248" y="2233"/>
                    </a:moveTo>
                    <a:cubicBezTo>
                      <a:pt x="240" y="2239"/>
                      <a:pt x="240" y="2239"/>
                      <a:pt x="240" y="2239"/>
                    </a:cubicBezTo>
                    <a:cubicBezTo>
                      <a:pt x="247" y="2250"/>
                      <a:pt x="254" y="2261"/>
                      <a:pt x="262" y="2272"/>
                    </a:cubicBezTo>
                    <a:cubicBezTo>
                      <a:pt x="270" y="2266"/>
                      <a:pt x="270" y="2266"/>
                      <a:pt x="270" y="2266"/>
                    </a:cubicBezTo>
                    <a:cubicBezTo>
                      <a:pt x="263" y="2255"/>
                      <a:pt x="255" y="2244"/>
                      <a:pt x="248" y="2233"/>
                    </a:cubicBezTo>
                    <a:moveTo>
                      <a:pt x="2639" y="2232"/>
                    </a:moveTo>
                    <a:cubicBezTo>
                      <a:pt x="2632" y="2243"/>
                      <a:pt x="2625" y="2254"/>
                      <a:pt x="2617" y="2265"/>
                    </a:cubicBezTo>
                    <a:cubicBezTo>
                      <a:pt x="2625" y="2271"/>
                      <a:pt x="2625" y="2271"/>
                      <a:pt x="2625" y="2271"/>
                    </a:cubicBezTo>
                    <a:cubicBezTo>
                      <a:pt x="2633" y="2260"/>
                      <a:pt x="2640" y="2249"/>
                      <a:pt x="2648" y="2238"/>
                    </a:cubicBezTo>
                    <a:cubicBezTo>
                      <a:pt x="2639" y="2232"/>
                      <a:pt x="2639" y="2232"/>
                      <a:pt x="2639" y="2232"/>
                    </a:cubicBezTo>
                    <a:moveTo>
                      <a:pt x="206" y="2166"/>
                    </a:moveTo>
                    <a:cubicBezTo>
                      <a:pt x="197" y="2171"/>
                      <a:pt x="197" y="2171"/>
                      <a:pt x="197" y="2171"/>
                    </a:cubicBezTo>
                    <a:cubicBezTo>
                      <a:pt x="204" y="2182"/>
                      <a:pt x="211" y="2194"/>
                      <a:pt x="218" y="2205"/>
                    </a:cubicBezTo>
                    <a:cubicBezTo>
                      <a:pt x="226" y="2200"/>
                      <a:pt x="226" y="2200"/>
                      <a:pt x="226" y="2200"/>
                    </a:cubicBezTo>
                    <a:cubicBezTo>
                      <a:pt x="219" y="2189"/>
                      <a:pt x="212" y="2177"/>
                      <a:pt x="206" y="2166"/>
                    </a:cubicBezTo>
                    <a:moveTo>
                      <a:pt x="2682" y="2165"/>
                    </a:moveTo>
                    <a:cubicBezTo>
                      <a:pt x="2675" y="2176"/>
                      <a:pt x="2668" y="2188"/>
                      <a:pt x="2661" y="2199"/>
                    </a:cubicBezTo>
                    <a:cubicBezTo>
                      <a:pt x="2670" y="2204"/>
                      <a:pt x="2670" y="2204"/>
                      <a:pt x="2670" y="2204"/>
                    </a:cubicBezTo>
                    <a:cubicBezTo>
                      <a:pt x="2677" y="2193"/>
                      <a:pt x="2684" y="2181"/>
                      <a:pt x="2690" y="2170"/>
                    </a:cubicBezTo>
                    <a:cubicBezTo>
                      <a:pt x="2682" y="2165"/>
                      <a:pt x="2682" y="2165"/>
                      <a:pt x="2682" y="2165"/>
                    </a:cubicBezTo>
                    <a:moveTo>
                      <a:pt x="168" y="2096"/>
                    </a:moveTo>
                    <a:cubicBezTo>
                      <a:pt x="159" y="2100"/>
                      <a:pt x="159" y="2100"/>
                      <a:pt x="159" y="2100"/>
                    </a:cubicBezTo>
                    <a:cubicBezTo>
                      <a:pt x="165" y="2113"/>
                      <a:pt x="171" y="2124"/>
                      <a:pt x="177" y="2136"/>
                    </a:cubicBezTo>
                    <a:cubicBezTo>
                      <a:pt x="186" y="2131"/>
                      <a:pt x="186" y="2131"/>
                      <a:pt x="186" y="2131"/>
                    </a:cubicBezTo>
                    <a:cubicBezTo>
                      <a:pt x="180" y="2119"/>
                      <a:pt x="174" y="2108"/>
                      <a:pt x="168" y="2096"/>
                    </a:cubicBezTo>
                    <a:moveTo>
                      <a:pt x="2720" y="2095"/>
                    </a:moveTo>
                    <a:cubicBezTo>
                      <a:pt x="2714" y="2107"/>
                      <a:pt x="2708" y="2118"/>
                      <a:pt x="2701" y="2130"/>
                    </a:cubicBezTo>
                    <a:cubicBezTo>
                      <a:pt x="2710" y="2135"/>
                      <a:pt x="2710" y="2135"/>
                      <a:pt x="2710" y="2135"/>
                    </a:cubicBezTo>
                    <a:cubicBezTo>
                      <a:pt x="2717" y="2123"/>
                      <a:pt x="2723" y="2111"/>
                      <a:pt x="2729" y="2099"/>
                    </a:cubicBezTo>
                    <a:cubicBezTo>
                      <a:pt x="2720" y="2095"/>
                      <a:pt x="2720" y="2095"/>
                      <a:pt x="2720" y="2095"/>
                    </a:cubicBezTo>
                    <a:moveTo>
                      <a:pt x="133" y="2024"/>
                    </a:moveTo>
                    <a:cubicBezTo>
                      <a:pt x="124" y="2028"/>
                      <a:pt x="124" y="2028"/>
                      <a:pt x="124" y="2028"/>
                    </a:cubicBezTo>
                    <a:cubicBezTo>
                      <a:pt x="129" y="2040"/>
                      <a:pt x="135" y="2053"/>
                      <a:pt x="141" y="2065"/>
                    </a:cubicBezTo>
                    <a:cubicBezTo>
                      <a:pt x="150" y="2060"/>
                      <a:pt x="150" y="2060"/>
                      <a:pt x="150" y="2060"/>
                    </a:cubicBezTo>
                    <a:cubicBezTo>
                      <a:pt x="144" y="2049"/>
                      <a:pt x="139" y="2036"/>
                      <a:pt x="133" y="2024"/>
                    </a:cubicBezTo>
                    <a:moveTo>
                      <a:pt x="2755" y="2023"/>
                    </a:moveTo>
                    <a:cubicBezTo>
                      <a:pt x="2749" y="2035"/>
                      <a:pt x="2744" y="2047"/>
                      <a:pt x="2738" y="2059"/>
                    </a:cubicBezTo>
                    <a:cubicBezTo>
                      <a:pt x="2747" y="2063"/>
                      <a:pt x="2747" y="2063"/>
                      <a:pt x="2747" y="2063"/>
                    </a:cubicBezTo>
                    <a:cubicBezTo>
                      <a:pt x="2753" y="2051"/>
                      <a:pt x="2758" y="2039"/>
                      <a:pt x="2764" y="2027"/>
                    </a:cubicBezTo>
                    <a:cubicBezTo>
                      <a:pt x="2755" y="2023"/>
                      <a:pt x="2755" y="2023"/>
                      <a:pt x="2755" y="2023"/>
                    </a:cubicBezTo>
                    <a:moveTo>
                      <a:pt x="103" y="1951"/>
                    </a:moveTo>
                    <a:cubicBezTo>
                      <a:pt x="93" y="1955"/>
                      <a:pt x="93" y="1955"/>
                      <a:pt x="93" y="1955"/>
                    </a:cubicBezTo>
                    <a:cubicBezTo>
                      <a:pt x="98" y="1967"/>
                      <a:pt x="103" y="1979"/>
                      <a:pt x="108" y="1992"/>
                    </a:cubicBezTo>
                    <a:cubicBezTo>
                      <a:pt x="117" y="1988"/>
                      <a:pt x="117" y="1988"/>
                      <a:pt x="117" y="1988"/>
                    </a:cubicBezTo>
                    <a:cubicBezTo>
                      <a:pt x="112" y="1976"/>
                      <a:pt x="107" y="1963"/>
                      <a:pt x="103" y="1951"/>
                    </a:cubicBezTo>
                    <a:moveTo>
                      <a:pt x="2785" y="1948"/>
                    </a:moveTo>
                    <a:cubicBezTo>
                      <a:pt x="2780" y="1961"/>
                      <a:pt x="2775" y="1974"/>
                      <a:pt x="2770" y="1986"/>
                    </a:cubicBezTo>
                    <a:cubicBezTo>
                      <a:pt x="2779" y="1990"/>
                      <a:pt x="2779" y="1990"/>
                      <a:pt x="2779" y="1990"/>
                    </a:cubicBezTo>
                    <a:cubicBezTo>
                      <a:pt x="2784" y="1977"/>
                      <a:pt x="2789" y="1965"/>
                      <a:pt x="2794" y="1952"/>
                    </a:cubicBezTo>
                    <a:cubicBezTo>
                      <a:pt x="2785" y="1948"/>
                      <a:pt x="2785" y="1948"/>
                      <a:pt x="2785" y="1948"/>
                    </a:cubicBezTo>
                    <a:moveTo>
                      <a:pt x="77" y="1876"/>
                    </a:moveTo>
                    <a:cubicBezTo>
                      <a:pt x="67" y="1879"/>
                      <a:pt x="67" y="1879"/>
                      <a:pt x="67" y="1879"/>
                    </a:cubicBezTo>
                    <a:cubicBezTo>
                      <a:pt x="71" y="1892"/>
                      <a:pt x="75" y="1904"/>
                      <a:pt x="80" y="1917"/>
                    </a:cubicBezTo>
                    <a:cubicBezTo>
                      <a:pt x="89" y="1914"/>
                      <a:pt x="89" y="1914"/>
                      <a:pt x="89" y="1914"/>
                    </a:cubicBezTo>
                    <a:cubicBezTo>
                      <a:pt x="85" y="1901"/>
                      <a:pt x="81" y="1889"/>
                      <a:pt x="77" y="1876"/>
                    </a:cubicBezTo>
                    <a:moveTo>
                      <a:pt x="2811" y="1873"/>
                    </a:moveTo>
                    <a:cubicBezTo>
                      <a:pt x="2807" y="1886"/>
                      <a:pt x="2803" y="1899"/>
                      <a:pt x="2798" y="1911"/>
                    </a:cubicBezTo>
                    <a:cubicBezTo>
                      <a:pt x="2808" y="1914"/>
                      <a:pt x="2808" y="1914"/>
                      <a:pt x="2808" y="1914"/>
                    </a:cubicBezTo>
                    <a:cubicBezTo>
                      <a:pt x="2812" y="1902"/>
                      <a:pt x="2816" y="1889"/>
                      <a:pt x="2820" y="1876"/>
                    </a:cubicBezTo>
                    <a:cubicBezTo>
                      <a:pt x="2811" y="1873"/>
                      <a:pt x="2811" y="1873"/>
                      <a:pt x="2811" y="1873"/>
                    </a:cubicBezTo>
                    <a:moveTo>
                      <a:pt x="55" y="1799"/>
                    </a:moveTo>
                    <a:cubicBezTo>
                      <a:pt x="45" y="1802"/>
                      <a:pt x="45" y="1802"/>
                      <a:pt x="45" y="1802"/>
                    </a:cubicBezTo>
                    <a:cubicBezTo>
                      <a:pt x="48" y="1815"/>
                      <a:pt x="52" y="1828"/>
                      <a:pt x="56" y="1841"/>
                    </a:cubicBezTo>
                    <a:cubicBezTo>
                      <a:pt x="65" y="1838"/>
                      <a:pt x="65" y="1838"/>
                      <a:pt x="65" y="1838"/>
                    </a:cubicBezTo>
                    <a:cubicBezTo>
                      <a:pt x="61" y="1825"/>
                      <a:pt x="58" y="1812"/>
                      <a:pt x="55" y="1799"/>
                    </a:cubicBezTo>
                    <a:moveTo>
                      <a:pt x="2833" y="1797"/>
                    </a:moveTo>
                    <a:cubicBezTo>
                      <a:pt x="2829" y="1810"/>
                      <a:pt x="2826" y="1823"/>
                      <a:pt x="2822" y="1835"/>
                    </a:cubicBezTo>
                    <a:cubicBezTo>
                      <a:pt x="2832" y="1838"/>
                      <a:pt x="2832" y="1838"/>
                      <a:pt x="2832" y="1838"/>
                    </a:cubicBezTo>
                    <a:cubicBezTo>
                      <a:pt x="2836" y="1825"/>
                      <a:pt x="2839" y="1812"/>
                      <a:pt x="2842" y="1799"/>
                    </a:cubicBezTo>
                    <a:cubicBezTo>
                      <a:pt x="2833" y="1797"/>
                      <a:pt x="2833" y="1797"/>
                      <a:pt x="2833" y="1797"/>
                    </a:cubicBezTo>
                    <a:moveTo>
                      <a:pt x="37" y="1722"/>
                    </a:moveTo>
                    <a:cubicBezTo>
                      <a:pt x="27" y="1724"/>
                      <a:pt x="27" y="1724"/>
                      <a:pt x="27" y="1724"/>
                    </a:cubicBezTo>
                    <a:cubicBezTo>
                      <a:pt x="30" y="1737"/>
                      <a:pt x="33" y="1750"/>
                      <a:pt x="35" y="1763"/>
                    </a:cubicBezTo>
                    <a:cubicBezTo>
                      <a:pt x="45" y="1761"/>
                      <a:pt x="45" y="1761"/>
                      <a:pt x="45" y="1761"/>
                    </a:cubicBezTo>
                    <a:cubicBezTo>
                      <a:pt x="42" y="1748"/>
                      <a:pt x="40" y="1735"/>
                      <a:pt x="37" y="1722"/>
                    </a:cubicBezTo>
                    <a:moveTo>
                      <a:pt x="2850" y="1719"/>
                    </a:moveTo>
                    <a:cubicBezTo>
                      <a:pt x="2847" y="1732"/>
                      <a:pt x="2845" y="1745"/>
                      <a:pt x="2842" y="1758"/>
                    </a:cubicBezTo>
                    <a:cubicBezTo>
                      <a:pt x="2852" y="1760"/>
                      <a:pt x="2852" y="1760"/>
                      <a:pt x="2852" y="1760"/>
                    </a:cubicBezTo>
                    <a:cubicBezTo>
                      <a:pt x="2855" y="1747"/>
                      <a:pt x="2857" y="1734"/>
                      <a:pt x="2860" y="1721"/>
                    </a:cubicBezTo>
                    <a:cubicBezTo>
                      <a:pt x="2850" y="1719"/>
                      <a:pt x="2850" y="1719"/>
                      <a:pt x="2850" y="1719"/>
                    </a:cubicBezTo>
                    <a:moveTo>
                      <a:pt x="24" y="1643"/>
                    </a:moveTo>
                    <a:cubicBezTo>
                      <a:pt x="14" y="1645"/>
                      <a:pt x="14" y="1645"/>
                      <a:pt x="14" y="1645"/>
                    </a:cubicBezTo>
                    <a:cubicBezTo>
                      <a:pt x="16" y="1658"/>
                      <a:pt x="18" y="1671"/>
                      <a:pt x="20" y="1684"/>
                    </a:cubicBezTo>
                    <a:cubicBezTo>
                      <a:pt x="30" y="1683"/>
                      <a:pt x="30" y="1683"/>
                      <a:pt x="30" y="1683"/>
                    </a:cubicBezTo>
                    <a:cubicBezTo>
                      <a:pt x="28" y="1670"/>
                      <a:pt x="26" y="1657"/>
                      <a:pt x="24" y="1643"/>
                    </a:cubicBezTo>
                    <a:moveTo>
                      <a:pt x="2863" y="1641"/>
                    </a:moveTo>
                    <a:cubicBezTo>
                      <a:pt x="2861" y="1654"/>
                      <a:pt x="2859" y="1667"/>
                      <a:pt x="2857" y="1680"/>
                    </a:cubicBezTo>
                    <a:cubicBezTo>
                      <a:pt x="2867" y="1682"/>
                      <a:pt x="2867" y="1682"/>
                      <a:pt x="2867" y="1682"/>
                    </a:cubicBezTo>
                    <a:cubicBezTo>
                      <a:pt x="2869" y="1669"/>
                      <a:pt x="2871" y="1655"/>
                      <a:pt x="2873" y="1642"/>
                    </a:cubicBezTo>
                    <a:cubicBezTo>
                      <a:pt x="2863" y="1641"/>
                      <a:pt x="2863" y="1641"/>
                      <a:pt x="2863" y="1641"/>
                    </a:cubicBezTo>
                    <a:moveTo>
                      <a:pt x="15" y="1564"/>
                    </a:moveTo>
                    <a:cubicBezTo>
                      <a:pt x="5" y="1565"/>
                      <a:pt x="5" y="1565"/>
                      <a:pt x="5" y="1565"/>
                    </a:cubicBezTo>
                    <a:cubicBezTo>
                      <a:pt x="6" y="1578"/>
                      <a:pt x="7" y="1592"/>
                      <a:pt x="9" y="1605"/>
                    </a:cubicBezTo>
                    <a:cubicBezTo>
                      <a:pt x="19" y="1604"/>
                      <a:pt x="19" y="1604"/>
                      <a:pt x="19" y="1604"/>
                    </a:cubicBezTo>
                    <a:cubicBezTo>
                      <a:pt x="17" y="1591"/>
                      <a:pt x="16" y="1578"/>
                      <a:pt x="15" y="1564"/>
                    </a:cubicBezTo>
                    <a:moveTo>
                      <a:pt x="2872" y="1556"/>
                    </a:moveTo>
                    <a:cubicBezTo>
                      <a:pt x="2872" y="1561"/>
                      <a:pt x="2872" y="1561"/>
                      <a:pt x="2872" y="1561"/>
                    </a:cubicBezTo>
                    <a:cubicBezTo>
                      <a:pt x="2871" y="1575"/>
                      <a:pt x="2870" y="1588"/>
                      <a:pt x="2868" y="1601"/>
                    </a:cubicBezTo>
                    <a:cubicBezTo>
                      <a:pt x="2878" y="1602"/>
                      <a:pt x="2878" y="1602"/>
                      <a:pt x="2878" y="1602"/>
                    </a:cubicBezTo>
                    <a:cubicBezTo>
                      <a:pt x="2880" y="1589"/>
                      <a:pt x="2881" y="1576"/>
                      <a:pt x="2882" y="1563"/>
                    </a:cubicBezTo>
                    <a:cubicBezTo>
                      <a:pt x="2882" y="1557"/>
                      <a:pt x="2882" y="1557"/>
                      <a:pt x="2882" y="1557"/>
                    </a:cubicBezTo>
                    <a:cubicBezTo>
                      <a:pt x="2872" y="1556"/>
                      <a:pt x="2872" y="1556"/>
                      <a:pt x="2872" y="1556"/>
                    </a:cubicBezTo>
                    <a:moveTo>
                      <a:pt x="10" y="1485"/>
                    </a:moveTo>
                    <a:cubicBezTo>
                      <a:pt x="0" y="1485"/>
                      <a:pt x="0" y="1485"/>
                      <a:pt x="0" y="1485"/>
                    </a:cubicBezTo>
                    <a:cubicBezTo>
                      <a:pt x="1" y="1499"/>
                      <a:pt x="1" y="1512"/>
                      <a:pt x="2" y="1525"/>
                    </a:cubicBezTo>
                    <a:cubicBezTo>
                      <a:pt x="12" y="1525"/>
                      <a:pt x="12" y="1525"/>
                      <a:pt x="12" y="1525"/>
                    </a:cubicBezTo>
                    <a:cubicBezTo>
                      <a:pt x="11" y="1511"/>
                      <a:pt x="11" y="1498"/>
                      <a:pt x="10" y="1485"/>
                    </a:cubicBezTo>
                    <a:moveTo>
                      <a:pt x="2876" y="1477"/>
                    </a:moveTo>
                    <a:cubicBezTo>
                      <a:pt x="2876" y="1490"/>
                      <a:pt x="2876" y="1504"/>
                      <a:pt x="2875" y="1517"/>
                    </a:cubicBezTo>
                    <a:cubicBezTo>
                      <a:pt x="2885" y="1517"/>
                      <a:pt x="2885" y="1517"/>
                      <a:pt x="2885" y="1517"/>
                    </a:cubicBezTo>
                    <a:cubicBezTo>
                      <a:pt x="2886" y="1504"/>
                      <a:pt x="2886" y="1491"/>
                      <a:pt x="2886" y="1477"/>
                    </a:cubicBezTo>
                    <a:cubicBezTo>
                      <a:pt x="2876" y="1477"/>
                      <a:pt x="2876" y="1477"/>
                      <a:pt x="2876" y="1477"/>
                    </a:cubicBezTo>
                    <a:moveTo>
                      <a:pt x="0" y="1405"/>
                    </a:moveTo>
                    <a:cubicBezTo>
                      <a:pt x="0" y="1418"/>
                      <a:pt x="0" y="1431"/>
                      <a:pt x="0" y="1444"/>
                    </a:cubicBezTo>
                    <a:cubicBezTo>
                      <a:pt x="0" y="1445"/>
                      <a:pt x="0" y="1445"/>
                      <a:pt x="0" y="1445"/>
                    </a:cubicBezTo>
                    <a:cubicBezTo>
                      <a:pt x="10" y="1444"/>
                      <a:pt x="10" y="1444"/>
                      <a:pt x="10" y="1444"/>
                    </a:cubicBezTo>
                    <a:cubicBezTo>
                      <a:pt x="10" y="1431"/>
                      <a:pt x="10" y="1418"/>
                      <a:pt x="10" y="1405"/>
                    </a:cubicBezTo>
                    <a:cubicBezTo>
                      <a:pt x="0" y="1405"/>
                      <a:pt x="0" y="1405"/>
                      <a:pt x="0" y="1405"/>
                    </a:cubicBezTo>
                    <a:moveTo>
                      <a:pt x="2886" y="1397"/>
                    </a:moveTo>
                    <a:cubicBezTo>
                      <a:pt x="2876" y="1397"/>
                      <a:pt x="2876" y="1397"/>
                      <a:pt x="2876" y="1397"/>
                    </a:cubicBezTo>
                    <a:cubicBezTo>
                      <a:pt x="2877" y="1411"/>
                      <a:pt x="2877" y="1424"/>
                      <a:pt x="2877" y="1437"/>
                    </a:cubicBezTo>
                    <a:cubicBezTo>
                      <a:pt x="2887" y="1437"/>
                      <a:pt x="2887" y="1437"/>
                      <a:pt x="2887" y="1437"/>
                    </a:cubicBezTo>
                    <a:cubicBezTo>
                      <a:pt x="2887" y="1424"/>
                      <a:pt x="2887" y="1411"/>
                      <a:pt x="2886" y="1397"/>
                    </a:cubicBezTo>
                    <a:moveTo>
                      <a:pt x="5" y="1325"/>
                    </a:moveTo>
                    <a:cubicBezTo>
                      <a:pt x="4" y="1338"/>
                      <a:pt x="3" y="1352"/>
                      <a:pt x="2" y="1365"/>
                    </a:cubicBezTo>
                    <a:cubicBezTo>
                      <a:pt x="12" y="1365"/>
                      <a:pt x="12" y="1365"/>
                      <a:pt x="12" y="1365"/>
                    </a:cubicBezTo>
                    <a:cubicBezTo>
                      <a:pt x="13" y="1352"/>
                      <a:pt x="13" y="1339"/>
                      <a:pt x="15" y="1326"/>
                    </a:cubicBezTo>
                    <a:cubicBezTo>
                      <a:pt x="5" y="1325"/>
                      <a:pt x="5" y="1325"/>
                      <a:pt x="5" y="1325"/>
                    </a:cubicBezTo>
                    <a:moveTo>
                      <a:pt x="2882" y="1317"/>
                    </a:moveTo>
                    <a:cubicBezTo>
                      <a:pt x="2872" y="1318"/>
                      <a:pt x="2872" y="1318"/>
                      <a:pt x="2872" y="1318"/>
                    </a:cubicBezTo>
                    <a:cubicBezTo>
                      <a:pt x="2873" y="1331"/>
                      <a:pt x="2874" y="1344"/>
                      <a:pt x="2874" y="1358"/>
                    </a:cubicBezTo>
                    <a:cubicBezTo>
                      <a:pt x="2884" y="1357"/>
                      <a:pt x="2884" y="1357"/>
                      <a:pt x="2884" y="1357"/>
                    </a:cubicBezTo>
                    <a:cubicBezTo>
                      <a:pt x="2884" y="1344"/>
                      <a:pt x="2883" y="1330"/>
                      <a:pt x="2882" y="1317"/>
                    </a:cubicBezTo>
                    <a:moveTo>
                      <a:pt x="13" y="1245"/>
                    </a:moveTo>
                    <a:cubicBezTo>
                      <a:pt x="12" y="1259"/>
                      <a:pt x="10" y="1272"/>
                      <a:pt x="8" y="1285"/>
                    </a:cubicBezTo>
                    <a:cubicBezTo>
                      <a:pt x="18" y="1286"/>
                      <a:pt x="18" y="1286"/>
                      <a:pt x="18" y="1286"/>
                    </a:cubicBezTo>
                    <a:cubicBezTo>
                      <a:pt x="20" y="1273"/>
                      <a:pt x="21" y="1260"/>
                      <a:pt x="23" y="1247"/>
                    </a:cubicBezTo>
                    <a:cubicBezTo>
                      <a:pt x="13" y="1245"/>
                      <a:pt x="13" y="1245"/>
                      <a:pt x="13" y="1245"/>
                    </a:cubicBezTo>
                    <a:moveTo>
                      <a:pt x="2873" y="1237"/>
                    </a:moveTo>
                    <a:cubicBezTo>
                      <a:pt x="2863" y="1239"/>
                      <a:pt x="2863" y="1239"/>
                      <a:pt x="2863" y="1239"/>
                    </a:cubicBezTo>
                    <a:cubicBezTo>
                      <a:pt x="2865" y="1252"/>
                      <a:pt x="2866" y="1265"/>
                      <a:pt x="2868" y="1278"/>
                    </a:cubicBezTo>
                    <a:cubicBezTo>
                      <a:pt x="2878" y="1277"/>
                      <a:pt x="2878" y="1277"/>
                      <a:pt x="2878" y="1277"/>
                    </a:cubicBezTo>
                    <a:cubicBezTo>
                      <a:pt x="2876" y="1264"/>
                      <a:pt x="2874" y="1250"/>
                      <a:pt x="2873" y="1237"/>
                    </a:cubicBezTo>
                    <a:moveTo>
                      <a:pt x="26" y="1166"/>
                    </a:moveTo>
                    <a:cubicBezTo>
                      <a:pt x="24" y="1179"/>
                      <a:pt x="22" y="1192"/>
                      <a:pt x="19" y="1206"/>
                    </a:cubicBezTo>
                    <a:cubicBezTo>
                      <a:pt x="29" y="1207"/>
                      <a:pt x="29" y="1207"/>
                      <a:pt x="29" y="1207"/>
                    </a:cubicBezTo>
                    <a:cubicBezTo>
                      <a:pt x="31" y="1194"/>
                      <a:pt x="34" y="1181"/>
                      <a:pt x="36" y="1168"/>
                    </a:cubicBezTo>
                    <a:cubicBezTo>
                      <a:pt x="26" y="1166"/>
                      <a:pt x="26" y="1166"/>
                      <a:pt x="26" y="1166"/>
                    </a:cubicBezTo>
                    <a:moveTo>
                      <a:pt x="2859" y="1158"/>
                    </a:moveTo>
                    <a:cubicBezTo>
                      <a:pt x="2849" y="1160"/>
                      <a:pt x="2849" y="1160"/>
                      <a:pt x="2849" y="1160"/>
                    </a:cubicBezTo>
                    <a:cubicBezTo>
                      <a:pt x="2852" y="1173"/>
                      <a:pt x="2854" y="1186"/>
                      <a:pt x="2857" y="1199"/>
                    </a:cubicBezTo>
                    <a:cubicBezTo>
                      <a:pt x="2866" y="1198"/>
                      <a:pt x="2866" y="1198"/>
                      <a:pt x="2866" y="1198"/>
                    </a:cubicBezTo>
                    <a:cubicBezTo>
                      <a:pt x="2864" y="1185"/>
                      <a:pt x="2862" y="1172"/>
                      <a:pt x="2859" y="1158"/>
                    </a:cubicBezTo>
                    <a:moveTo>
                      <a:pt x="44" y="1088"/>
                    </a:moveTo>
                    <a:cubicBezTo>
                      <a:pt x="41" y="1101"/>
                      <a:pt x="38" y="1114"/>
                      <a:pt x="35" y="1127"/>
                    </a:cubicBezTo>
                    <a:cubicBezTo>
                      <a:pt x="44" y="1129"/>
                      <a:pt x="44" y="1129"/>
                      <a:pt x="44" y="1129"/>
                    </a:cubicBezTo>
                    <a:cubicBezTo>
                      <a:pt x="47" y="1116"/>
                      <a:pt x="50" y="1103"/>
                      <a:pt x="54" y="1090"/>
                    </a:cubicBezTo>
                    <a:cubicBezTo>
                      <a:pt x="44" y="1088"/>
                      <a:pt x="44" y="1088"/>
                      <a:pt x="44" y="1088"/>
                    </a:cubicBezTo>
                    <a:moveTo>
                      <a:pt x="2841" y="1080"/>
                    </a:moveTo>
                    <a:cubicBezTo>
                      <a:pt x="2831" y="1083"/>
                      <a:pt x="2831" y="1083"/>
                      <a:pt x="2831" y="1083"/>
                    </a:cubicBezTo>
                    <a:cubicBezTo>
                      <a:pt x="2835" y="1096"/>
                      <a:pt x="2838" y="1108"/>
                      <a:pt x="2841" y="1122"/>
                    </a:cubicBezTo>
                    <a:cubicBezTo>
                      <a:pt x="2851" y="1119"/>
                      <a:pt x="2851" y="1119"/>
                      <a:pt x="2851" y="1119"/>
                    </a:cubicBezTo>
                    <a:cubicBezTo>
                      <a:pt x="2848" y="1106"/>
                      <a:pt x="2844" y="1093"/>
                      <a:pt x="2841" y="1080"/>
                    </a:cubicBezTo>
                    <a:moveTo>
                      <a:pt x="66" y="1011"/>
                    </a:moveTo>
                    <a:cubicBezTo>
                      <a:pt x="62" y="1024"/>
                      <a:pt x="58" y="1036"/>
                      <a:pt x="54" y="1049"/>
                    </a:cubicBezTo>
                    <a:cubicBezTo>
                      <a:pt x="64" y="1052"/>
                      <a:pt x="64" y="1052"/>
                      <a:pt x="64" y="1052"/>
                    </a:cubicBezTo>
                    <a:cubicBezTo>
                      <a:pt x="67" y="1039"/>
                      <a:pt x="71" y="1026"/>
                      <a:pt x="75" y="1014"/>
                    </a:cubicBezTo>
                    <a:cubicBezTo>
                      <a:pt x="66" y="1011"/>
                      <a:pt x="66" y="1011"/>
                      <a:pt x="66" y="1011"/>
                    </a:cubicBezTo>
                    <a:moveTo>
                      <a:pt x="2819" y="1003"/>
                    </a:moveTo>
                    <a:cubicBezTo>
                      <a:pt x="2809" y="1006"/>
                      <a:pt x="2809" y="1006"/>
                      <a:pt x="2809" y="1006"/>
                    </a:cubicBezTo>
                    <a:cubicBezTo>
                      <a:pt x="2813" y="1019"/>
                      <a:pt x="2817" y="1032"/>
                      <a:pt x="2821" y="1044"/>
                    </a:cubicBezTo>
                    <a:cubicBezTo>
                      <a:pt x="2830" y="1042"/>
                      <a:pt x="2830" y="1042"/>
                      <a:pt x="2830" y="1042"/>
                    </a:cubicBezTo>
                    <a:cubicBezTo>
                      <a:pt x="2827" y="1029"/>
                      <a:pt x="2823" y="1016"/>
                      <a:pt x="2819" y="1003"/>
                    </a:cubicBezTo>
                    <a:moveTo>
                      <a:pt x="92" y="935"/>
                    </a:moveTo>
                    <a:cubicBezTo>
                      <a:pt x="87" y="948"/>
                      <a:pt x="82" y="960"/>
                      <a:pt x="78" y="972"/>
                    </a:cubicBezTo>
                    <a:cubicBezTo>
                      <a:pt x="87" y="976"/>
                      <a:pt x="87" y="976"/>
                      <a:pt x="87" y="976"/>
                    </a:cubicBezTo>
                    <a:cubicBezTo>
                      <a:pt x="92" y="963"/>
                      <a:pt x="96" y="951"/>
                      <a:pt x="101" y="938"/>
                    </a:cubicBezTo>
                    <a:cubicBezTo>
                      <a:pt x="92" y="935"/>
                      <a:pt x="92" y="935"/>
                      <a:pt x="92" y="935"/>
                    </a:cubicBezTo>
                    <a:moveTo>
                      <a:pt x="2792" y="928"/>
                    </a:moveTo>
                    <a:cubicBezTo>
                      <a:pt x="2783" y="931"/>
                      <a:pt x="2783" y="931"/>
                      <a:pt x="2783" y="931"/>
                    </a:cubicBezTo>
                    <a:cubicBezTo>
                      <a:pt x="2788" y="944"/>
                      <a:pt x="2792" y="956"/>
                      <a:pt x="2797" y="969"/>
                    </a:cubicBezTo>
                    <a:cubicBezTo>
                      <a:pt x="2806" y="965"/>
                      <a:pt x="2806" y="965"/>
                      <a:pt x="2806" y="965"/>
                    </a:cubicBezTo>
                    <a:cubicBezTo>
                      <a:pt x="2802" y="953"/>
                      <a:pt x="2797" y="940"/>
                      <a:pt x="2792" y="928"/>
                    </a:cubicBezTo>
                    <a:moveTo>
                      <a:pt x="122" y="861"/>
                    </a:moveTo>
                    <a:cubicBezTo>
                      <a:pt x="117" y="873"/>
                      <a:pt x="111" y="885"/>
                      <a:pt x="106" y="898"/>
                    </a:cubicBezTo>
                    <a:cubicBezTo>
                      <a:pt x="116" y="901"/>
                      <a:pt x="116" y="901"/>
                      <a:pt x="116" y="901"/>
                    </a:cubicBezTo>
                    <a:cubicBezTo>
                      <a:pt x="121" y="889"/>
                      <a:pt x="126" y="877"/>
                      <a:pt x="131" y="864"/>
                    </a:cubicBezTo>
                    <a:cubicBezTo>
                      <a:pt x="122" y="861"/>
                      <a:pt x="122" y="861"/>
                      <a:pt x="122" y="861"/>
                    </a:cubicBezTo>
                    <a:moveTo>
                      <a:pt x="2762" y="854"/>
                    </a:moveTo>
                    <a:cubicBezTo>
                      <a:pt x="2752" y="858"/>
                      <a:pt x="2752" y="858"/>
                      <a:pt x="2752" y="858"/>
                    </a:cubicBezTo>
                    <a:cubicBezTo>
                      <a:pt x="2758" y="870"/>
                      <a:pt x="2763" y="882"/>
                      <a:pt x="2768" y="895"/>
                    </a:cubicBezTo>
                    <a:cubicBezTo>
                      <a:pt x="2777" y="891"/>
                      <a:pt x="2777" y="891"/>
                      <a:pt x="2777" y="891"/>
                    </a:cubicBezTo>
                    <a:cubicBezTo>
                      <a:pt x="2772" y="878"/>
                      <a:pt x="2767" y="866"/>
                      <a:pt x="2762" y="854"/>
                    </a:cubicBezTo>
                    <a:moveTo>
                      <a:pt x="156" y="788"/>
                    </a:moveTo>
                    <a:cubicBezTo>
                      <a:pt x="150" y="800"/>
                      <a:pt x="145" y="812"/>
                      <a:pt x="139" y="824"/>
                    </a:cubicBezTo>
                    <a:cubicBezTo>
                      <a:pt x="148" y="828"/>
                      <a:pt x="148" y="828"/>
                      <a:pt x="148" y="828"/>
                    </a:cubicBezTo>
                    <a:cubicBezTo>
                      <a:pt x="154" y="816"/>
                      <a:pt x="159" y="804"/>
                      <a:pt x="165" y="793"/>
                    </a:cubicBezTo>
                    <a:cubicBezTo>
                      <a:pt x="156" y="788"/>
                      <a:pt x="156" y="788"/>
                      <a:pt x="156" y="788"/>
                    </a:cubicBezTo>
                    <a:moveTo>
                      <a:pt x="2727" y="782"/>
                    </a:moveTo>
                    <a:cubicBezTo>
                      <a:pt x="2718" y="787"/>
                      <a:pt x="2718" y="787"/>
                      <a:pt x="2718" y="787"/>
                    </a:cubicBezTo>
                    <a:cubicBezTo>
                      <a:pt x="2724" y="798"/>
                      <a:pt x="2730" y="810"/>
                      <a:pt x="2736" y="822"/>
                    </a:cubicBezTo>
                    <a:cubicBezTo>
                      <a:pt x="2745" y="818"/>
                      <a:pt x="2745" y="818"/>
                      <a:pt x="2745" y="818"/>
                    </a:cubicBezTo>
                    <a:cubicBezTo>
                      <a:pt x="2739" y="806"/>
                      <a:pt x="2733" y="794"/>
                      <a:pt x="2727" y="782"/>
                    </a:cubicBezTo>
                    <a:moveTo>
                      <a:pt x="195" y="717"/>
                    </a:moveTo>
                    <a:cubicBezTo>
                      <a:pt x="188" y="729"/>
                      <a:pt x="182" y="741"/>
                      <a:pt x="175" y="752"/>
                    </a:cubicBezTo>
                    <a:cubicBezTo>
                      <a:pt x="184" y="757"/>
                      <a:pt x="184" y="757"/>
                      <a:pt x="184" y="757"/>
                    </a:cubicBezTo>
                    <a:cubicBezTo>
                      <a:pt x="190" y="745"/>
                      <a:pt x="197" y="734"/>
                      <a:pt x="204" y="722"/>
                    </a:cubicBezTo>
                    <a:cubicBezTo>
                      <a:pt x="195" y="717"/>
                      <a:pt x="195" y="717"/>
                      <a:pt x="195" y="717"/>
                    </a:cubicBezTo>
                    <a:moveTo>
                      <a:pt x="2688" y="712"/>
                    </a:moveTo>
                    <a:cubicBezTo>
                      <a:pt x="2680" y="717"/>
                      <a:pt x="2680" y="717"/>
                      <a:pt x="2680" y="717"/>
                    </a:cubicBezTo>
                    <a:cubicBezTo>
                      <a:pt x="2686" y="728"/>
                      <a:pt x="2693" y="740"/>
                      <a:pt x="2699" y="752"/>
                    </a:cubicBezTo>
                    <a:cubicBezTo>
                      <a:pt x="2708" y="747"/>
                      <a:pt x="2708" y="747"/>
                      <a:pt x="2708" y="747"/>
                    </a:cubicBezTo>
                    <a:cubicBezTo>
                      <a:pt x="2702" y="735"/>
                      <a:pt x="2695" y="723"/>
                      <a:pt x="2688" y="712"/>
                    </a:cubicBezTo>
                    <a:moveTo>
                      <a:pt x="237" y="649"/>
                    </a:moveTo>
                    <a:cubicBezTo>
                      <a:pt x="230" y="660"/>
                      <a:pt x="223" y="672"/>
                      <a:pt x="216" y="683"/>
                    </a:cubicBezTo>
                    <a:cubicBezTo>
                      <a:pt x="224" y="688"/>
                      <a:pt x="224" y="688"/>
                      <a:pt x="224" y="688"/>
                    </a:cubicBezTo>
                    <a:cubicBezTo>
                      <a:pt x="231" y="677"/>
                      <a:pt x="238" y="666"/>
                      <a:pt x="246" y="654"/>
                    </a:cubicBezTo>
                    <a:cubicBezTo>
                      <a:pt x="237" y="649"/>
                      <a:pt x="237" y="649"/>
                      <a:pt x="237" y="649"/>
                    </a:cubicBezTo>
                    <a:moveTo>
                      <a:pt x="2646" y="644"/>
                    </a:moveTo>
                    <a:cubicBezTo>
                      <a:pt x="2637" y="650"/>
                      <a:pt x="2637" y="650"/>
                      <a:pt x="2637" y="650"/>
                    </a:cubicBezTo>
                    <a:cubicBezTo>
                      <a:pt x="2645" y="661"/>
                      <a:pt x="2652" y="672"/>
                      <a:pt x="2659" y="683"/>
                    </a:cubicBezTo>
                    <a:cubicBezTo>
                      <a:pt x="2667" y="678"/>
                      <a:pt x="2667" y="678"/>
                      <a:pt x="2667" y="678"/>
                    </a:cubicBezTo>
                    <a:cubicBezTo>
                      <a:pt x="2660" y="666"/>
                      <a:pt x="2653" y="655"/>
                      <a:pt x="2646" y="644"/>
                    </a:cubicBezTo>
                    <a:moveTo>
                      <a:pt x="283" y="583"/>
                    </a:moveTo>
                    <a:cubicBezTo>
                      <a:pt x="275" y="594"/>
                      <a:pt x="268" y="605"/>
                      <a:pt x="260" y="616"/>
                    </a:cubicBezTo>
                    <a:cubicBezTo>
                      <a:pt x="268" y="622"/>
                      <a:pt x="268" y="622"/>
                      <a:pt x="268" y="622"/>
                    </a:cubicBezTo>
                    <a:cubicBezTo>
                      <a:pt x="276" y="611"/>
                      <a:pt x="284" y="600"/>
                      <a:pt x="291" y="589"/>
                    </a:cubicBezTo>
                    <a:cubicBezTo>
                      <a:pt x="283" y="583"/>
                      <a:pt x="283" y="583"/>
                      <a:pt x="283" y="583"/>
                    </a:cubicBezTo>
                    <a:moveTo>
                      <a:pt x="2599" y="578"/>
                    </a:moveTo>
                    <a:cubicBezTo>
                      <a:pt x="2591" y="585"/>
                      <a:pt x="2591" y="585"/>
                      <a:pt x="2591" y="585"/>
                    </a:cubicBezTo>
                    <a:cubicBezTo>
                      <a:pt x="2599" y="595"/>
                      <a:pt x="2607" y="606"/>
                      <a:pt x="2615" y="617"/>
                    </a:cubicBezTo>
                    <a:cubicBezTo>
                      <a:pt x="2623" y="611"/>
                      <a:pt x="2623" y="611"/>
                      <a:pt x="2623" y="611"/>
                    </a:cubicBezTo>
                    <a:cubicBezTo>
                      <a:pt x="2615" y="600"/>
                      <a:pt x="2607" y="589"/>
                      <a:pt x="2599" y="578"/>
                    </a:cubicBezTo>
                    <a:moveTo>
                      <a:pt x="333" y="520"/>
                    </a:moveTo>
                    <a:cubicBezTo>
                      <a:pt x="324" y="530"/>
                      <a:pt x="316" y="541"/>
                      <a:pt x="308" y="551"/>
                    </a:cubicBezTo>
                    <a:cubicBezTo>
                      <a:pt x="316" y="558"/>
                      <a:pt x="316" y="558"/>
                      <a:pt x="316" y="558"/>
                    </a:cubicBezTo>
                    <a:cubicBezTo>
                      <a:pt x="324" y="547"/>
                      <a:pt x="332" y="537"/>
                      <a:pt x="341" y="527"/>
                    </a:cubicBezTo>
                    <a:cubicBezTo>
                      <a:pt x="333" y="520"/>
                      <a:pt x="333" y="520"/>
                      <a:pt x="333" y="520"/>
                    </a:cubicBezTo>
                    <a:moveTo>
                      <a:pt x="2550" y="516"/>
                    </a:moveTo>
                    <a:cubicBezTo>
                      <a:pt x="2542" y="522"/>
                      <a:pt x="2542" y="522"/>
                      <a:pt x="2542" y="522"/>
                    </a:cubicBezTo>
                    <a:cubicBezTo>
                      <a:pt x="2551" y="532"/>
                      <a:pt x="2559" y="543"/>
                      <a:pt x="2567" y="553"/>
                    </a:cubicBezTo>
                    <a:cubicBezTo>
                      <a:pt x="2575" y="547"/>
                      <a:pt x="2575" y="547"/>
                      <a:pt x="2575" y="547"/>
                    </a:cubicBezTo>
                    <a:cubicBezTo>
                      <a:pt x="2567" y="536"/>
                      <a:pt x="2558" y="526"/>
                      <a:pt x="2550" y="516"/>
                    </a:cubicBezTo>
                    <a:moveTo>
                      <a:pt x="386" y="460"/>
                    </a:moveTo>
                    <a:cubicBezTo>
                      <a:pt x="377" y="470"/>
                      <a:pt x="368" y="480"/>
                      <a:pt x="359" y="490"/>
                    </a:cubicBezTo>
                    <a:cubicBezTo>
                      <a:pt x="367" y="497"/>
                      <a:pt x="367" y="497"/>
                      <a:pt x="367" y="497"/>
                    </a:cubicBezTo>
                    <a:cubicBezTo>
                      <a:pt x="375" y="486"/>
                      <a:pt x="384" y="477"/>
                      <a:pt x="393" y="467"/>
                    </a:cubicBezTo>
                    <a:cubicBezTo>
                      <a:pt x="386" y="460"/>
                      <a:pt x="386" y="460"/>
                      <a:pt x="386" y="460"/>
                    </a:cubicBezTo>
                    <a:moveTo>
                      <a:pt x="2496" y="456"/>
                    </a:moveTo>
                    <a:cubicBezTo>
                      <a:pt x="2489" y="463"/>
                      <a:pt x="2489" y="463"/>
                      <a:pt x="2489" y="463"/>
                    </a:cubicBezTo>
                    <a:cubicBezTo>
                      <a:pt x="2498" y="472"/>
                      <a:pt x="2507" y="482"/>
                      <a:pt x="2516" y="492"/>
                    </a:cubicBezTo>
                    <a:cubicBezTo>
                      <a:pt x="2524" y="485"/>
                      <a:pt x="2524" y="485"/>
                      <a:pt x="2524" y="485"/>
                    </a:cubicBezTo>
                    <a:cubicBezTo>
                      <a:pt x="2515" y="475"/>
                      <a:pt x="2506" y="466"/>
                      <a:pt x="2496" y="456"/>
                    </a:cubicBezTo>
                    <a:moveTo>
                      <a:pt x="442" y="403"/>
                    </a:moveTo>
                    <a:cubicBezTo>
                      <a:pt x="433" y="412"/>
                      <a:pt x="423" y="421"/>
                      <a:pt x="414" y="431"/>
                    </a:cubicBezTo>
                    <a:cubicBezTo>
                      <a:pt x="421" y="438"/>
                      <a:pt x="421" y="438"/>
                      <a:pt x="421" y="438"/>
                    </a:cubicBezTo>
                    <a:cubicBezTo>
                      <a:pt x="430" y="429"/>
                      <a:pt x="440" y="419"/>
                      <a:pt x="449" y="410"/>
                    </a:cubicBezTo>
                    <a:cubicBezTo>
                      <a:pt x="442" y="403"/>
                      <a:pt x="442" y="403"/>
                      <a:pt x="442" y="403"/>
                    </a:cubicBezTo>
                    <a:moveTo>
                      <a:pt x="2440" y="399"/>
                    </a:moveTo>
                    <a:cubicBezTo>
                      <a:pt x="2433" y="406"/>
                      <a:pt x="2433" y="406"/>
                      <a:pt x="2433" y="406"/>
                    </a:cubicBezTo>
                    <a:cubicBezTo>
                      <a:pt x="2443" y="415"/>
                      <a:pt x="2452" y="424"/>
                      <a:pt x="2462" y="434"/>
                    </a:cubicBezTo>
                    <a:cubicBezTo>
                      <a:pt x="2469" y="427"/>
                      <a:pt x="2469" y="427"/>
                      <a:pt x="2469" y="427"/>
                    </a:cubicBezTo>
                    <a:cubicBezTo>
                      <a:pt x="2459" y="417"/>
                      <a:pt x="2450" y="408"/>
                      <a:pt x="2440" y="399"/>
                    </a:cubicBezTo>
                    <a:moveTo>
                      <a:pt x="502" y="349"/>
                    </a:moveTo>
                    <a:cubicBezTo>
                      <a:pt x="492" y="358"/>
                      <a:pt x="482" y="367"/>
                      <a:pt x="472" y="376"/>
                    </a:cubicBezTo>
                    <a:cubicBezTo>
                      <a:pt x="479" y="383"/>
                      <a:pt x="479" y="383"/>
                      <a:pt x="479" y="383"/>
                    </a:cubicBezTo>
                    <a:cubicBezTo>
                      <a:pt x="488" y="374"/>
                      <a:pt x="498" y="365"/>
                      <a:pt x="508" y="357"/>
                    </a:cubicBezTo>
                    <a:cubicBezTo>
                      <a:pt x="502" y="349"/>
                      <a:pt x="502" y="349"/>
                      <a:pt x="502" y="349"/>
                    </a:cubicBezTo>
                    <a:moveTo>
                      <a:pt x="2380" y="345"/>
                    </a:moveTo>
                    <a:cubicBezTo>
                      <a:pt x="2374" y="353"/>
                      <a:pt x="2374" y="353"/>
                      <a:pt x="2374" y="353"/>
                    </a:cubicBezTo>
                    <a:cubicBezTo>
                      <a:pt x="2384" y="361"/>
                      <a:pt x="2394" y="370"/>
                      <a:pt x="2404" y="379"/>
                    </a:cubicBezTo>
                    <a:cubicBezTo>
                      <a:pt x="2411" y="371"/>
                      <a:pt x="2411" y="371"/>
                      <a:pt x="2411" y="371"/>
                    </a:cubicBezTo>
                    <a:cubicBezTo>
                      <a:pt x="2401" y="363"/>
                      <a:pt x="2391" y="354"/>
                      <a:pt x="2380" y="345"/>
                    </a:cubicBezTo>
                    <a:moveTo>
                      <a:pt x="564" y="298"/>
                    </a:moveTo>
                    <a:cubicBezTo>
                      <a:pt x="553" y="307"/>
                      <a:pt x="543" y="315"/>
                      <a:pt x="532" y="323"/>
                    </a:cubicBezTo>
                    <a:cubicBezTo>
                      <a:pt x="539" y="331"/>
                      <a:pt x="539" y="331"/>
                      <a:pt x="539" y="331"/>
                    </a:cubicBezTo>
                    <a:cubicBezTo>
                      <a:pt x="549" y="323"/>
                      <a:pt x="560" y="314"/>
                      <a:pt x="570" y="306"/>
                    </a:cubicBezTo>
                    <a:cubicBezTo>
                      <a:pt x="564" y="298"/>
                      <a:pt x="564" y="298"/>
                      <a:pt x="564" y="298"/>
                    </a:cubicBezTo>
                    <a:moveTo>
                      <a:pt x="2318" y="295"/>
                    </a:moveTo>
                    <a:cubicBezTo>
                      <a:pt x="2312" y="302"/>
                      <a:pt x="2312" y="302"/>
                      <a:pt x="2312" y="302"/>
                    </a:cubicBezTo>
                    <a:cubicBezTo>
                      <a:pt x="2323" y="311"/>
                      <a:pt x="2333" y="319"/>
                      <a:pt x="2343" y="327"/>
                    </a:cubicBezTo>
                    <a:cubicBezTo>
                      <a:pt x="2350" y="319"/>
                      <a:pt x="2350" y="319"/>
                      <a:pt x="2350" y="319"/>
                    </a:cubicBezTo>
                    <a:cubicBezTo>
                      <a:pt x="2339" y="311"/>
                      <a:pt x="2329" y="303"/>
                      <a:pt x="2318" y="295"/>
                    </a:cubicBezTo>
                    <a:moveTo>
                      <a:pt x="629" y="251"/>
                    </a:moveTo>
                    <a:cubicBezTo>
                      <a:pt x="618" y="259"/>
                      <a:pt x="607" y="267"/>
                      <a:pt x="596" y="274"/>
                    </a:cubicBezTo>
                    <a:cubicBezTo>
                      <a:pt x="602" y="282"/>
                      <a:pt x="602" y="282"/>
                      <a:pt x="602" y="282"/>
                    </a:cubicBezTo>
                    <a:cubicBezTo>
                      <a:pt x="613" y="274"/>
                      <a:pt x="624" y="267"/>
                      <a:pt x="635" y="259"/>
                    </a:cubicBezTo>
                    <a:cubicBezTo>
                      <a:pt x="629" y="251"/>
                      <a:pt x="629" y="251"/>
                      <a:pt x="629" y="251"/>
                    </a:cubicBezTo>
                    <a:moveTo>
                      <a:pt x="2253" y="248"/>
                    </a:moveTo>
                    <a:cubicBezTo>
                      <a:pt x="2247" y="256"/>
                      <a:pt x="2247" y="256"/>
                      <a:pt x="2247" y="256"/>
                    </a:cubicBezTo>
                    <a:cubicBezTo>
                      <a:pt x="2258" y="263"/>
                      <a:pt x="2269" y="271"/>
                      <a:pt x="2280" y="279"/>
                    </a:cubicBezTo>
                    <a:cubicBezTo>
                      <a:pt x="2286" y="271"/>
                      <a:pt x="2286" y="271"/>
                      <a:pt x="2286" y="271"/>
                    </a:cubicBezTo>
                    <a:cubicBezTo>
                      <a:pt x="2275" y="263"/>
                      <a:pt x="2264" y="255"/>
                      <a:pt x="2253" y="248"/>
                    </a:cubicBezTo>
                    <a:moveTo>
                      <a:pt x="696" y="208"/>
                    </a:moveTo>
                    <a:cubicBezTo>
                      <a:pt x="685" y="215"/>
                      <a:pt x="674" y="222"/>
                      <a:pt x="662" y="229"/>
                    </a:cubicBezTo>
                    <a:cubicBezTo>
                      <a:pt x="668" y="238"/>
                      <a:pt x="668" y="238"/>
                      <a:pt x="668" y="238"/>
                    </a:cubicBezTo>
                    <a:cubicBezTo>
                      <a:pt x="679" y="230"/>
                      <a:pt x="690" y="223"/>
                      <a:pt x="701" y="216"/>
                    </a:cubicBezTo>
                    <a:cubicBezTo>
                      <a:pt x="696" y="208"/>
                      <a:pt x="696" y="208"/>
                      <a:pt x="696" y="208"/>
                    </a:cubicBezTo>
                    <a:moveTo>
                      <a:pt x="2185" y="204"/>
                    </a:moveTo>
                    <a:cubicBezTo>
                      <a:pt x="2180" y="213"/>
                      <a:pt x="2180" y="213"/>
                      <a:pt x="2180" y="213"/>
                    </a:cubicBezTo>
                    <a:cubicBezTo>
                      <a:pt x="2191" y="220"/>
                      <a:pt x="2203" y="227"/>
                      <a:pt x="2214" y="234"/>
                    </a:cubicBezTo>
                    <a:cubicBezTo>
                      <a:pt x="2219" y="226"/>
                      <a:pt x="2219" y="226"/>
                      <a:pt x="2219" y="226"/>
                    </a:cubicBezTo>
                    <a:cubicBezTo>
                      <a:pt x="2208" y="218"/>
                      <a:pt x="2196" y="211"/>
                      <a:pt x="2185" y="204"/>
                    </a:cubicBezTo>
                    <a:moveTo>
                      <a:pt x="766" y="168"/>
                    </a:moveTo>
                    <a:cubicBezTo>
                      <a:pt x="754" y="175"/>
                      <a:pt x="743" y="181"/>
                      <a:pt x="731" y="188"/>
                    </a:cubicBezTo>
                    <a:cubicBezTo>
                      <a:pt x="736" y="196"/>
                      <a:pt x="736" y="196"/>
                      <a:pt x="736" y="196"/>
                    </a:cubicBezTo>
                    <a:cubicBezTo>
                      <a:pt x="747" y="190"/>
                      <a:pt x="759" y="183"/>
                      <a:pt x="771" y="177"/>
                    </a:cubicBezTo>
                    <a:cubicBezTo>
                      <a:pt x="766" y="168"/>
                      <a:pt x="766" y="168"/>
                      <a:pt x="766" y="168"/>
                    </a:cubicBezTo>
                    <a:moveTo>
                      <a:pt x="2115" y="165"/>
                    </a:moveTo>
                    <a:cubicBezTo>
                      <a:pt x="2110" y="174"/>
                      <a:pt x="2110" y="174"/>
                      <a:pt x="2110" y="174"/>
                    </a:cubicBezTo>
                    <a:cubicBezTo>
                      <a:pt x="2122" y="180"/>
                      <a:pt x="2134" y="187"/>
                      <a:pt x="2145" y="193"/>
                    </a:cubicBezTo>
                    <a:cubicBezTo>
                      <a:pt x="2150" y="184"/>
                      <a:pt x="2150" y="184"/>
                      <a:pt x="2150" y="184"/>
                    </a:cubicBezTo>
                    <a:cubicBezTo>
                      <a:pt x="2139" y="178"/>
                      <a:pt x="2127" y="171"/>
                      <a:pt x="2115" y="165"/>
                    </a:cubicBezTo>
                    <a:moveTo>
                      <a:pt x="838" y="133"/>
                    </a:moveTo>
                    <a:cubicBezTo>
                      <a:pt x="825" y="138"/>
                      <a:pt x="813" y="144"/>
                      <a:pt x="802" y="150"/>
                    </a:cubicBezTo>
                    <a:cubicBezTo>
                      <a:pt x="806" y="159"/>
                      <a:pt x="806" y="159"/>
                      <a:pt x="806" y="159"/>
                    </a:cubicBezTo>
                    <a:cubicBezTo>
                      <a:pt x="818" y="153"/>
                      <a:pt x="830" y="147"/>
                      <a:pt x="842" y="142"/>
                    </a:cubicBezTo>
                    <a:cubicBezTo>
                      <a:pt x="838" y="133"/>
                      <a:pt x="838" y="133"/>
                      <a:pt x="838" y="133"/>
                    </a:cubicBezTo>
                    <a:moveTo>
                      <a:pt x="2043" y="130"/>
                    </a:moveTo>
                    <a:cubicBezTo>
                      <a:pt x="2039" y="139"/>
                      <a:pt x="2039" y="139"/>
                      <a:pt x="2039" y="139"/>
                    </a:cubicBezTo>
                    <a:cubicBezTo>
                      <a:pt x="2051" y="144"/>
                      <a:pt x="2063" y="150"/>
                      <a:pt x="2075" y="156"/>
                    </a:cubicBezTo>
                    <a:cubicBezTo>
                      <a:pt x="2079" y="147"/>
                      <a:pt x="2079" y="147"/>
                      <a:pt x="2079" y="147"/>
                    </a:cubicBezTo>
                    <a:cubicBezTo>
                      <a:pt x="2067" y="141"/>
                      <a:pt x="2055" y="135"/>
                      <a:pt x="2043" y="130"/>
                    </a:cubicBezTo>
                    <a:moveTo>
                      <a:pt x="911" y="101"/>
                    </a:moveTo>
                    <a:cubicBezTo>
                      <a:pt x="899" y="106"/>
                      <a:pt x="886" y="111"/>
                      <a:pt x="874" y="116"/>
                    </a:cubicBezTo>
                    <a:cubicBezTo>
                      <a:pt x="878" y="126"/>
                      <a:pt x="878" y="126"/>
                      <a:pt x="878" y="126"/>
                    </a:cubicBezTo>
                    <a:cubicBezTo>
                      <a:pt x="890" y="120"/>
                      <a:pt x="903" y="115"/>
                      <a:pt x="915" y="110"/>
                    </a:cubicBezTo>
                    <a:cubicBezTo>
                      <a:pt x="911" y="101"/>
                      <a:pt x="911" y="101"/>
                      <a:pt x="911" y="101"/>
                    </a:cubicBezTo>
                    <a:moveTo>
                      <a:pt x="1969" y="98"/>
                    </a:moveTo>
                    <a:cubicBezTo>
                      <a:pt x="1965" y="108"/>
                      <a:pt x="1965" y="108"/>
                      <a:pt x="1965" y="108"/>
                    </a:cubicBezTo>
                    <a:cubicBezTo>
                      <a:pt x="1977" y="113"/>
                      <a:pt x="1990" y="117"/>
                      <a:pt x="2002" y="123"/>
                    </a:cubicBezTo>
                    <a:cubicBezTo>
                      <a:pt x="2006" y="114"/>
                      <a:pt x="2006" y="114"/>
                      <a:pt x="2006" y="114"/>
                    </a:cubicBezTo>
                    <a:cubicBezTo>
                      <a:pt x="1994" y="108"/>
                      <a:pt x="1981" y="103"/>
                      <a:pt x="1969" y="98"/>
                    </a:cubicBezTo>
                    <a:moveTo>
                      <a:pt x="986" y="73"/>
                    </a:moveTo>
                    <a:cubicBezTo>
                      <a:pt x="974" y="78"/>
                      <a:pt x="961" y="82"/>
                      <a:pt x="948" y="87"/>
                    </a:cubicBezTo>
                    <a:cubicBezTo>
                      <a:pt x="952" y="96"/>
                      <a:pt x="952" y="96"/>
                      <a:pt x="952" y="96"/>
                    </a:cubicBezTo>
                    <a:cubicBezTo>
                      <a:pt x="965" y="92"/>
                      <a:pt x="977" y="87"/>
                      <a:pt x="989" y="83"/>
                    </a:cubicBezTo>
                    <a:cubicBezTo>
                      <a:pt x="986" y="73"/>
                      <a:pt x="986" y="73"/>
                      <a:pt x="986" y="73"/>
                    </a:cubicBezTo>
                    <a:moveTo>
                      <a:pt x="1893" y="71"/>
                    </a:moveTo>
                    <a:cubicBezTo>
                      <a:pt x="1890" y="81"/>
                      <a:pt x="1890" y="81"/>
                      <a:pt x="1890" y="81"/>
                    </a:cubicBezTo>
                    <a:cubicBezTo>
                      <a:pt x="1903" y="85"/>
                      <a:pt x="1915" y="89"/>
                      <a:pt x="1928" y="94"/>
                    </a:cubicBezTo>
                    <a:cubicBezTo>
                      <a:pt x="1931" y="84"/>
                      <a:pt x="1931" y="84"/>
                      <a:pt x="1931" y="84"/>
                    </a:cubicBezTo>
                    <a:cubicBezTo>
                      <a:pt x="1919" y="80"/>
                      <a:pt x="1906" y="75"/>
                      <a:pt x="1893" y="71"/>
                    </a:cubicBezTo>
                    <a:moveTo>
                      <a:pt x="1063" y="50"/>
                    </a:moveTo>
                    <a:cubicBezTo>
                      <a:pt x="1050" y="54"/>
                      <a:pt x="1037" y="57"/>
                      <a:pt x="1024" y="61"/>
                    </a:cubicBezTo>
                    <a:cubicBezTo>
                      <a:pt x="1027" y="71"/>
                      <a:pt x="1027" y="71"/>
                      <a:pt x="1027" y="71"/>
                    </a:cubicBezTo>
                    <a:cubicBezTo>
                      <a:pt x="1040" y="67"/>
                      <a:pt x="1053" y="64"/>
                      <a:pt x="1065" y="60"/>
                    </a:cubicBezTo>
                    <a:cubicBezTo>
                      <a:pt x="1063" y="50"/>
                      <a:pt x="1063" y="50"/>
                      <a:pt x="1063" y="50"/>
                    </a:cubicBezTo>
                    <a:moveTo>
                      <a:pt x="1816" y="49"/>
                    </a:moveTo>
                    <a:cubicBezTo>
                      <a:pt x="1814" y="58"/>
                      <a:pt x="1814" y="58"/>
                      <a:pt x="1814" y="58"/>
                    </a:cubicBezTo>
                    <a:cubicBezTo>
                      <a:pt x="1826" y="62"/>
                      <a:pt x="1839" y="65"/>
                      <a:pt x="1852" y="69"/>
                    </a:cubicBezTo>
                    <a:cubicBezTo>
                      <a:pt x="1855" y="59"/>
                      <a:pt x="1855" y="59"/>
                      <a:pt x="1855" y="59"/>
                    </a:cubicBezTo>
                    <a:cubicBezTo>
                      <a:pt x="1842" y="55"/>
                      <a:pt x="1829" y="52"/>
                      <a:pt x="1816" y="49"/>
                    </a:cubicBezTo>
                    <a:moveTo>
                      <a:pt x="1141" y="31"/>
                    </a:moveTo>
                    <a:cubicBezTo>
                      <a:pt x="1127" y="34"/>
                      <a:pt x="1115" y="37"/>
                      <a:pt x="1102" y="40"/>
                    </a:cubicBezTo>
                    <a:cubicBezTo>
                      <a:pt x="1104" y="50"/>
                      <a:pt x="1104" y="50"/>
                      <a:pt x="1104" y="50"/>
                    </a:cubicBezTo>
                    <a:cubicBezTo>
                      <a:pt x="1117" y="47"/>
                      <a:pt x="1130" y="44"/>
                      <a:pt x="1143" y="41"/>
                    </a:cubicBezTo>
                    <a:cubicBezTo>
                      <a:pt x="1141" y="31"/>
                      <a:pt x="1141" y="31"/>
                      <a:pt x="1141" y="31"/>
                    </a:cubicBezTo>
                    <a:moveTo>
                      <a:pt x="1738" y="30"/>
                    </a:moveTo>
                    <a:cubicBezTo>
                      <a:pt x="1736" y="40"/>
                      <a:pt x="1736" y="40"/>
                      <a:pt x="1736" y="40"/>
                    </a:cubicBezTo>
                    <a:cubicBezTo>
                      <a:pt x="1749" y="42"/>
                      <a:pt x="1762" y="45"/>
                      <a:pt x="1775" y="48"/>
                    </a:cubicBezTo>
                    <a:cubicBezTo>
                      <a:pt x="1777" y="39"/>
                      <a:pt x="1777" y="39"/>
                      <a:pt x="1777" y="39"/>
                    </a:cubicBezTo>
                    <a:cubicBezTo>
                      <a:pt x="1764" y="36"/>
                      <a:pt x="1751" y="33"/>
                      <a:pt x="1738" y="30"/>
                    </a:cubicBezTo>
                    <a:moveTo>
                      <a:pt x="1220" y="17"/>
                    </a:moveTo>
                    <a:cubicBezTo>
                      <a:pt x="1206" y="19"/>
                      <a:pt x="1193" y="21"/>
                      <a:pt x="1180" y="24"/>
                    </a:cubicBezTo>
                    <a:cubicBezTo>
                      <a:pt x="1182" y="34"/>
                      <a:pt x="1182" y="34"/>
                      <a:pt x="1182" y="34"/>
                    </a:cubicBezTo>
                    <a:cubicBezTo>
                      <a:pt x="1195" y="31"/>
                      <a:pt x="1208" y="29"/>
                      <a:pt x="1221" y="27"/>
                    </a:cubicBezTo>
                    <a:cubicBezTo>
                      <a:pt x="1220" y="17"/>
                      <a:pt x="1220" y="17"/>
                      <a:pt x="1220" y="17"/>
                    </a:cubicBezTo>
                    <a:moveTo>
                      <a:pt x="1659" y="16"/>
                    </a:moveTo>
                    <a:cubicBezTo>
                      <a:pt x="1658" y="26"/>
                      <a:pt x="1658" y="26"/>
                      <a:pt x="1658" y="26"/>
                    </a:cubicBezTo>
                    <a:cubicBezTo>
                      <a:pt x="1671" y="28"/>
                      <a:pt x="1684" y="30"/>
                      <a:pt x="1697" y="32"/>
                    </a:cubicBezTo>
                    <a:cubicBezTo>
                      <a:pt x="1699" y="23"/>
                      <a:pt x="1699" y="23"/>
                      <a:pt x="1699" y="23"/>
                    </a:cubicBezTo>
                    <a:cubicBezTo>
                      <a:pt x="1686" y="20"/>
                      <a:pt x="1672" y="18"/>
                      <a:pt x="1659" y="16"/>
                    </a:cubicBezTo>
                    <a:moveTo>
                      <a:pt x="1299" y="7"/>
                    </a:moveTo>
                    <a:cubicBezTo>
                      <a:pt x="1286" y="8"/>
                      <a:pt x="1273" y="10"/>
                      <a:pt x="1259" y="11"/>
                    </a:cubicBezTo>
                    <a:cubicBezTo>
                      <a:pt x="1261" y="21"/>
                      <a:pt x="1261" y="21"/>
                      <a:pt x="1261" y="21"/>
                    </a:cubicBezTo>
                    <a:cubicBezTo>
                      <a:pt x="1274" y="20"/>
                      <a:pt x="1287" y="18"/>
                      <a:pt x="1300" y="17"/>
                    </a:cubicBezTo>
                    <a:cubicBezTo>
                      <a:pt x="1299" y="7"/>
                      <a:pt x="1299" y="7"/>
                      <a:pt x="1299" y="7"/>
                    </a:cubicBezTo>
                    <a:moveTo>
                      <a:pt x="1579" y="6"/>
                    </a:moveTo>
                    <a:cubicBezTo>
                      <a:pt x="1579" y="16"/>
                      <a:pt x="1579" y="16"/>
                      <a:pt x="1579" y="16"/>
                    </a:cubicBezTo>
                    <a:cubicBezTo>
                      <a:pt x="1592" y="17"/>
                      <a:pt x="1605" y="19"/>
                      <a:pt x="1618" y="20"/>
                    </a:cubicBezTo>
                    <a:cubicBezTo>
                      <a:pt x="1619" y="10"/>
                      <a:pt x="1619" y="10"/>
                      <a:pt x="1619" y="10"/>
                    </a:cubicBezTo>
                    <a:cubicBezTo>
                      <a:pt x="1606" y="9"/>
                      <a:pt x="1593" y="8"/>
                      <a:pt x="1579" y="6"/>
                    </a:cubicBezTo>
                    <a:moveTo>
                      <a:pt x="1379" y="1"/>
                    </a:moveTo>
                    <a:cubicBezTo>
                      <a:pt x="1366" y="2"/>
                      <a:pt x="1353" y="2"/>
                      <a:pt x="1339" y="3"/>
                    </a:cubicBezTo>
                    <a:cubicBezTo>
                      <a:pt x="1340" y="13"/>
                      <a:pt x="1340" y="13"/>
                      <a:pt x="1340" y="13"/>
                    </a:cubicBezTo>
                    <a:cubicBezTo>
                      <a:pt x="1353" y="12"/>
                      <a:pt x="1366" y="12"/>
                      <a:pt x="1380" y="11"/>
                    </a:cubicBezTo>
                    <a:cubicBezTo>
                      <a:pt x="1379" y="1"/>
                      <a:pt x="1379" y="1"/>
                      <a:pt x="1379" y="1"/>
                    </a:cubicBezTo>
                    <a:moveTo>
                      <a:pt x="1499" y="1"/>
                    </a:moveTo>
                    <a:cubicBezTo>
                      <a:pt x="1499" y="11"/>
                      <a:pt x="1499" y="11"/>
                      <a:pt x="1499" y="11"/>
                    </a:cubicBezTo>
                    <a:cubicBezTo>
                      <a:pt x="1512" y="11"/>
                      <a:pt x="1526" y="12"/>
                      <a:pt x="1539" y="13"/>
                    </a:cubicBezTo>
                    <a:cubicBezTo>
                      <a:pt x="1539" y="3"/>
                      <a:pt x="1539" y="3"/>
                      <a:pt x="1539" y="3"/>
                    </a:cubicBezTo>
                    <a:cubicBezTo>
                      <a:pt x="1526" y="2"/>
                      <a:pt x="1513" y="1"/>
                      <a:pt x="1499" y="1"/>
                    </a:cubicBezTo>
                    <a:moveTo>
                      <a:pt x="1439" y="0"/>
                    </a:moveTo>
                    <a:cubicBezTo>
                      <a:pt x="1433" y="0"/>
                      <a:pt x="1426" y="0"/>
                      <a:pt x="1419" y="0"/>
                    </a:cubicBezTo>
                    <a:cubicBezTo>
                      <a:pt x="1419" y="10"/>
                      <a:pt x="1419" y="10"/>
                      <a:pt x="1419" y="10"/>
                    </a:cubicBezTo>
                    <a:cubicBezTo>
                      <a:pt x="1426" y="10"/>
                      <a:pt x="1433" y="10"/>
                      <a:pt x="1439" y="10"/>
                    </a:cubicBezTo>
                    <a:cubicBezTo>
                      <a:pt x="1446" y="10"/>
                      <a:pt x="1453" y="10"/>
                      <a:pt x="1459" y="10"/>
                    </a:cubicBezTo>
                    <a:cubicBezTo>
                      <a:pt x="1459" y="0"/>
                      <a:pt x="1459" y="0"/>
                      <a:pt x="1459" y="0"/>
                    </a:cubicBezTo>
                    <a:cubicBezTo>
                      <a:pt x="1453" y="0"/>
                      <a:pt x="1446" y="0"/>
                      <a:pt x="14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 394"/>
              <p:cNvSpPr>
                <a:spLocks noEditPoints="1"/>
              </p:cNvSpPr>
              <p:nvPr/>
            </p:nvSpPr>
            <p:spPr bwMode="auto">
              <a:xfrm>
                <a:off x="2286001" y="73024"/>
                <a:ext cx="7620000" cy="6708776"/>
              </a:xfrm>
              <a:custGeom>
                <a:avLst/>
                <a:gdLst>
                  <a:gd name="T0" fmla="*/ 242 w 2030"/>
                  <a:gd name="T1" fmla="*/ 519 h 1787"/>
                  <a:gd name="T2" fmla="*/ 1016 w 2030"/>
                  <a:gd name="T3" fmla="*/ 35 h 1787"/>
                  <a:gd name="T4" fmla="*/ 1348 w 2030"/>
                  <a:gd name="T5" fmla="*/ 102 h 1787"/>
                  <a:gd name="T6" fmla="*/ 1856 w 2030"/>
                  <a:gd name="T7" fmla="*/ 719 h 1787"/>
                  <a:gd name="T8" fmla="*/ 1857 w 2030"/>
                  <a:gd name="T9" fmla="*/ 722 h 1787"/>
                  <a:gd name="T10" fmla="*/ 1857 w 2030"/>
                  <a:gd name="T11" fmla="*/ 722 h 1787"/>
                  <a:gd name="T12" fmla="*/ 1807 w 2030"/>
                  <a:gd name="T13" fmla="*/ 1226 h 1787"/>
                  <a:gd name="T14" fmla="*/ 1014 w 2030"/>
                  <a:gd name="T15" fmla="*/ 1752 h 1787"/>
                  <a:gd name="T16" fmla="*/ 683 w 2030"/>
                  <a:gd name="T17" fmla="*/ 1685 h 1787"/>
                  <a:gd name="T18" fmla="*/ 220 w 2030"/>
                  <a:gd name="T19" fmla="*/ 569 h 1787"/>
                  <a:gd name="T20" fmla="*/ 223 w 2030"/>
                  <a:gd name="T21" fmla="*/ 561 h 1787"/>
                  <a:gd name="T22" fmla="*/ 242 w 2030"/>
                  <a:gd name="T23" fmla="*/ 519 h 1787"/>
                  <a:gd name="T24" fmla="*/ 242 w 2030"/>
                  <a:gd name="T25" fmla="*/ 519 h 1787"/>
                  <a:gd name="T26" fmla="*/ 1017 w 2030"/>
                  <a:gd name="T27" fmla="*/ 0 h 1787"/>
                  <a:gd name="T28" fmla="*/ 191 w 2030"/>
                  <a:gd name="T29" fmla="*/ 547 h 1787"/>
                  <a:gd name="T30" fmla="*/ 669 w 2030"/>
                  <a:gd name="T31" fmla="*/ 1717 h 1787"/>
                  <a:gd name="T32" fmla="*/ 1014 w 2030"/>
                  <a:gd name="T33" fmla="*/ 1787 h 1787"/>
                  <a:gd name="T34" fmla="*/ 1839 w 2030"/>
                  <a:gd name="T35" fmla="*/ 1239 h 1787"/>
                  <a:gd name="T36" fmla="*/ 1362 w 2030"/>
                  <a:gd name="T37" fmla="*/ 70 h 1787"/>
                  <a:gd name="T38" fmla="*/ 1017 w 2030"/>
                  <a:gd name="T39" fmla="*/ 0 h 1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30" h="1787">
                    <a:moveTo>
                      <a:pt x="242" y="519"/>
                    </a:moveTo>
                    <a:cubicBezTo>
                      <a:pt x="389" y="216"/>
                      <a:pt x="695" y="35"/>
                      <a:pt x="1016" y="35"/>
                    </a:cubicBezTo>
                    <a:cubicBezTo>
                      <a:pt x="1127" y="35"/>
                      <a:pt x="1240" y="56"/>
                      <a:pt x="1348" y="102"/>
                    </a:cubicBezTo>
                    <a:cubicBezTo>
                      <a:pt x="1618" y="215"/>
                      <a:pt x="1800" y="452"/>
                      <a:pt x="1856" y="719"/>
                    </a:cubicBezTo>
                    <a:cubicBezTo>
                      <a:pt x="1856" y="720"/>
                      <a:pt x="1857" y="721"/>
                      <a:pt x="1857" y="722"/>
                    </a:cubicBezTo>
                    <a:cubicBezTo>
                      <a:pt x="1857" y="722"/>
                      <a:pt x="1857" y="722"/>
                      <a:pt x="1857" y="722"/>
                    </a:cubicBezTo>
                    <a:cubicBezTo>
                      <a:pt x="1890" y="886"/>
                      <a:pt x="1877" y="1061"/>
                      <a:pt x="1807" y="1226"/>
                    </a:cubicBezTo>
                    <a:cubicBezTo>
                      <a:pt x="1669" y="1554"/>
                      <a:pt x="1350" y="1752"/>
                      <a:pt x="1014" y="1752"/>
                    </a:cubicBezTo>
                    <a:cubicBezTo>
                      <a:pt x="903" y="1752"/>
                      <a:pt x="791" y="1730"/>
                      <a:pt x="683" y="1685"/>
                    </a:cubicBezTo>
                    <a:cubicBezTo>
                      <a:pt x="249" y="1503"/>
                      <a:pt x="42" y="1004"/>
                      <a:pt x="220" y="569"/>
                    </a:cubicBezTo>
                    <a:cubicBezTo>
                      <a:pt x="221" y="566"/>
                      <a:pt x="222" y="564"/>
                      <a:pt x="223" y="561"/>
                    </a:cubicBezTo>
                    <a:cubicBezTo>
                      <a:pt x="229" y="546"/>
                      <a:pt x="236" y="532"/>
                      <a:pt x="242" y="519"/>
                    </a:cubicBezTo>
                    <a:cubicBezTo>
                      <a:pt x="242" y="519"/>
                      <a:pt x="242" y="519"/>
                      <a:pt x="242" y="519"/>
                    </a:cubicBezTo>
                    <a:moveTo>
                      <a:pt x="1017" y="0"/>
                    </a:moveTo>
                    <a:cubicBezTo>
                      <a:pt x="667" y="0"/>
                      <a:pt x="335" y="206"/>
                      <a:pt x="191" y="547"/>
                    </a:cubicBezTo>
                    <a:cubicBezTo>
                      <a:pt x="0" y="1001"/>
                      <a:pt x="215" y="1526"/>
                      <a:pt x="669" y="1717"/>
                    </a:cubicBezTo>
                    <a:cubicBezTo>
                      <a:pt x="782" y="1764"/>
                      <a:pt x="899" y="1787"/>
                      <a:pt x="1014" y="1787"/>
                    </a:cubicBezTo>
                    <a:cubicBezTo>
                      <a:pt x="1363" y="1787"/>
                      <a:pt x="1696" y="1581"/>
                      <a:pt x="1839" y="1239"/>
                    </a:cubicBezTo>
                    <a:cubicBezTo>
                      <a:pt x="2030" y="786"/>
                      <a:pt x="1816" y="261"/>
                      <a:pt x="1362" y="70"/>
                    </a:cubicBezTo>
                    <a:cubicBezTo>
                      <a:pt x="1249" y="22"/>
                      <a:pt x="1132" y="0"/>
                      <a:pt x="10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Freeform 395"/>
              <p:cNvSpPr/>
              <p:nvPr/>
            </p:nvSpPr>
            <p:spPr bwMode="auto">
              <a:xfrm>
                <a:off x="6340477" y="80964"/>
                <a:ext cx="47623" cy="7937"/>
              </a:xfrm>
              <a:custGeom>
                <a:avLst/>
                <a:gdLst>
                  <a:gd name="T0" fmla="*/ 13 w 13"/>
                  <a:gd name="T1" fmla="*/ 2 h 2"/>
                  <a:gd name="T2" fmla="*/ 10 w 13"/>
                  <a:gd name="T3" fmla="*/ 1 h 2"/>
                  <a:gd name="T4" fmla="*/ 0 w 13"/>
                  <a:gd name="T5" fmla="*/ 0 h 2"/>
                  <a:gd name="T6" fmla="*/ 13 w 1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2"/>
                    </a:moveTo>
                    <a:cubicBezTo>
                      <a:pt x="12" y="2"/>
                      <a:pt x="11" y="1"/>
                      <a:pt x="10" y="1"/>
                    </a:cubicBezTo>
                    <a:cubicBezTo>
                      <a:pt x="6" y="1"/>
                      <a:pt x="3" y="1"/>
                      <a:pt x="0" y="0"/>
                    </a:cubicBezTo>
                    <a:cubicBezTo>
                      <a:pt x="4" y="1"/>
                      <a:pt x="9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Freeform 396"/>
              <p:cNvSpPr>
                <a:spLocks noEditPoints="1"/>
              </p:cNvSpPr>
              <p:nvPr/>
            </p:nvSpPr>
            <p:spPr bwMode="auto">
              <a:xfrm>
                <a:off x="3089276" y="207964"/>
                <a:ext cx="6167437" cy="6029328"/>
              </a:xfrm>
              <a:custGeom>
                <a:avLst/>
                <a:gdLst>
                  <a:gd name="T0" fmla="*/ 802 w 1643"/>
                  <a:gd name="T1" fmla="*/ 1569 h 1606"/>
                  <a:gd name="T2" fmla="*/ 742 w 1643"/>
                  <a:gd name="T3" fmla="*/ 1567 h 1606"/>
                  <a:gd name="T4" fmla="*/ 92 w 1643"/>
                  <a:gd name="T5" fmla="*/ 798 h 1606"/>
                  <a:gd name="T6" fmla="*/ 801 w 1643"/>
                  <a:gd name="T7" fmla="*/ 146 h 1606"/>
                  <a:gd name="T8" fmla="*/ 861 w 1643"/>
                  <a:gd name="T9" fmla="*/ 148 h 1606"/>
                  <a:gd name="T10" fmla="*/ 1511 w 1643"/>
                  <a:gd name="T11" fmla="*/ 917 h 1606"/>
                  <a:gd name="T12" fmla="*/ 802 w 1643"/>
                  <a:gd name="T13" fmla="*/ 1569 h 1606"/>
                  <a:gd name="T14" fmla="*/ 837 w 1643"/>
                  <a:gd name="T15" fmla="*/ 0 h 1606"/>
                  <a:gd name="T16" fmla="*/ 827 w 1643"/>
                  <a:gd name="T17" fmla="*/ 117 h 1606"/>
                  <a:gd name="T18" fmla="*/ 801 w 1643"/>
                  <a:gd name="T19" fmla="*/ 117 h 1606"/>
                  <a:gd name="T20" fmla="*/ 138 w 1643"/>
                  <a:gd name="T21" fmla="*/ 528 h 1606"/>
                  <a:gd name="T22" fmla="*/ 28 w 1643"/>
                  <a:gd name="T23" fmla="*/ 483 h 1606"/>
                  <a:gd name="T24" fmla="*/ 9 w 1643"/>
                  <a:gd name="T25" fmla="*/ 525 h 1606"/>
                  <a:gd name="T26" fmla="*/ 6 w 1643"/>
                  <a:gd name="T27" fmla="*/ 533 h 1606"/>
                  <a:gd name="T28" fmla="*/ 0 w 1643"/>
                  <a:gd name="T29" fmla="*/ 549 h 1606"/>
                  <a:gd name="T30" fmla="*/ 109 w 1643"/>
                  <a:gd name="T31" fmla="*/ 594 h 1606"/>
                  <a:gd name="T32" fmla="*/ 63 w 1643"/>
                  <a:gd name="T33" fmla="*/ 796 h 1606"/>
                  <a:gd name="T34" fmla="*/ 286 w 1643"/>
                  <a:gd name="T35" fmla="*/ 1389 h 1606"/>
                  <a:gd name="T36" fmla="*/ 209 w 1643"/>
                  <a:gd name="T37" fmla="*/ 1479 h 1606"/>
                  <a:gd name="T38" fmla="*/ 263 w 1643"/>
                  <a:gd name="T39" fmla="*/ 1526 h 1606"/>
                  <a:gd name="T40" fmla="*/ 340 w 1643"/>
                  <a:gd name="T41" fmla="*/ 1437 h 1606"/>
                  <a:gd name="T42" fmla="*/ 740 w 1643"/>
                  <a:gd name="T43" fmla="*/ 1595 h 1606"/>
                  <a:gd name="T44" fmla="*/ 802 w 1643"/>
                  <a:gd name="T45" fmla="*/ 1598 h 1606"/>
                  <a:gd name="T46" fmla="*/ 1160 w 1643"/>
                  <a:gd name="T47" fmla="*/ 1505 h 1606"/>
                  <a:gd name="T48" fmla="*/ 1221 w 1643"/>
                  <a:gd name="T49" fmla="*/ 1606 h 1606"/>
                  <a:gd name="T50" fmla="*/ 1282 w 1643"/>
                  <a:gd name="T51" fmla="*/ 1568 h 1606"/>
                  <a:gd name="T52" fmla="*/ 1221 w 1643"/>
                  <a:gd name="T53" fmla="*/ 1467 h 1606"/>
                  <a:gd name="T54" fmla="*/ 1540 w 1643"/>
                  <a:gd name="T55" fmla="*/ 919 h 1606"/>
                  <a:gd name="T56" fmla="*/ 1528 w 1643"/>
                  <a:gd name="T57" fmla="*/ 713 h 1606"/>
                  <a:gd name="T58" fmla="*/ 1643 w 1643"/>
                  <a:gd name="T59" fmla="*/ 686 h 1606"/>
                  <a:gd name="T60" fmla="*/ 1642 w 1643"/>
                  <a:gd name="T61" fmla="*/ 683 h 1606"/>
                  <a:gd name="T62" fmla="*/ 1625 w 1643"/>
                  <a:gd name="T63" fmla="*/ 616 h 1606"/>
                  <a:gd name="T64" fmla="*/ 1510 w 1643"/>
                  <a:gd name="T65" fmla="*/ 643 h 1606"/>
                  <a:gd name="T66" fmla="*/ 898 w 1643"/>
                  <a:gd name="T67" fmla="*/ 124 h 1606"/>
                  <a:gd name="T68" fmla="*/ 899 w 1643"/>
                  <a:gd name="T69" fmla="*/ 124 h 1606"/>
                  <a:gd name="T70" fmla="*/ 909 w 1643"/>
                  <a:gd name="T71" fmla="*/ 6 h 1606"/>
                  <a:gd name="T72" fmla="*/ 837 w 1643"/>
                  <a:gd name="T73" fmla="*/ 0 h 1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43" h="1606">
                    <a:moveTo>
                      <a:pt x="802" y="1569"/>
                    </a:moveTo>
                    <a:cubicBezTo>
                      <a:pt x="782" y="1569"/>
                      <a:pt x="762" y="1568"/>
                      <a:pt x="742" y="1567"/>
                    </a:cubicBezTo>
                    <a:cubicBezTo>
                      <a:pt x="351" y="1534"/>
                      <a:pt x="59" y="1189"/>
                      <a:pt x="92" y="798"/>
                    </a:cubicBezTo>
                    <a:cubicBezTo>
                      <a:pt x="123" y="427"/>
                      <a:pt x="435" y="146"/>
                      <a:pt x="801" y="146"/>
                    </a:cubicBezTo>
                    <a:cubicBezTo>
                      <a:pt x="821" y="146"/>
                      <a:pt x="841" y="147"/>
                      <a:pt x="861" y="148"/>
                    </a:cubicBezTo>
                    <a:cubicBezTo>
                      <a:pt x="1252" y="181"/>
                      <a:pt x="1544" y="526"/>
                      <a:pt x="1511" y="917"/>
                    </a:cubicBezTo>
                    <a:cubicBezTo>
                      <a:pt x="1480" y="1288"/>
                      <a:pt x="1168" y="1569"/>
                      <a:pt x="802" y="1569"/>
                    </a:cubicBezTo>
                    <a:moveTo>
                      <a:pt x="837" y="0"/>
                    </a:moveTo>
                    <a:cubicBezTo>
                      <a:pt x="827" y="117"/>
                      <a:pt x="827" y="117"/>
                      <a:pt x="827" y="117"/>
                    </a:cubicBezTo>
                    <a:cubicBezTo>
                      <a:pt x="818" y="117"/>
                      <a:pt x="810" y="117"/>
                      <a:pt x="801" y="117"/>
                    </a:cubicBezTo>
                    <a:cubicBezTo>
                      <a:pt x="515" y="117"/>
                      <a:pt x="260" y="283"/>
                      <a:pt x="138" y="528"/>
                    </a:cubicBezTo>
                    <a:cubicBezTo>
                      <a:pt x="28" y="483"/>
                      <a:pt x="28" y="483"/>
                      <a:pt x="28" y="483"/>
                    </a:cubicBezTo>
                    <a:cubicBezTo>
                      <a:pt x="22" y="496"/>
                      <a:pt x="15" y="511"/>
                      <a:pt x="9" y="525"/>
                    </a:cubicBezTo>
                    <a:cubicBezTo>
                      <a:pt x="8" y="528"/>
                      <a:pt x="7" y="531"/>
                      <a:pt x="6" y="533"/>
                    </a:cubicBezTo>
                    <a:cubicBezTo>
                      <a:pt x="4" y="538"/>
                      <a:pt x="2" y="544"/>
                      <a:pt x="0" y="549"/>
                    </a:cubicBezTo>
                    <a:cubicBezTo>
                      <a:pt x="109" y="594"/>
                      <a:pt x="109" y="594"/>
                      <a:pt x="109" y="594"/>
                    </a:cubicBezTo>
                    <a:cubicBezTo>
                      <a:pt x="85" y="658"/>
                      <a:pt x="69" y="725"/>
                      <a:pt x="63" y="796"/>
                    </a:cubicBezTo>
                    <a:cubicBezTo>
                      <a:pt x="44" y="1025"/>
                      <a:pt x="132" y="1240"/>
                      <a:pt x="286" y="1389"/>
                    </a:cubicBezTo>
                    <a:cubicBezTo>
                      <a:pt x="209" y="1479"/>
                      <a:pt x="209" y="1479"/>
                      <a:pt x="209" y="1479"/>
                    </a:cubicBezTo>
                    <a:cubicBezTo>
                      <a:pt x="226" y="1495"/>
                      <a:pt x="244" y="1511"/>
                      <a:pt x="263" y="1526"/>
                    </a:cubicBezTo>
                    <a:cubicBezTo>
                      <a:pt x="340" y="1437"/>
                      <a:pt x="340" y="1437"/>
                      <a:pt x="340" y="1437"/>
                    </a:cubicBezTo>
                    <a:cubicBezTo>
                      <a:pt x="451" y="1525"/>
                      <a:pt x="588" y="1583"/>
                      <a:pt x="740" y="1595"/>
                    </a:cubicBezTo>
                    <a:cubicBezTo>
                      <a:pt x="761" y="1597"/>
                      <a:pt x="781" y="1598"/>
                      <a:pt x="802" y="1598"/>
                    </a:cubicBezTo>
                    <a:cubicBezTo>
                      <a:pt x="931" y="1598"/>
                      <a:pt x="1053" y="1564"/>
                      <a:pt x="1160" y="1505"/>
                    </a:cubicBezTo>
                    <a:cubicBezTo>
                      <a:pt x="1221" y="1606"/>
                      <a:pt x="1221" y="1606"/>
                      <a:pt x="1221" y="1606"/>
                    </a:cubicBezTo>
                    <a:cubicBezTo>
                      <a:pt x="1242" y="1594"/>
                      <a:pt x="1262" y="1582"/>
                      <a:pt x="1282" y="1568"/>
                    </a:cubicBezTo>
                    <a:cubicBezTo>
                      <a:pt x="1221" y="1467"/>
                      <a:pt x="1221" y="1467"/>
                      <a:pt x="1221" y="1467"/>
                    </a:cubicBezTo>
                    <a:cubicBezTo>
                      <a:pt x="1398" y="1346"/>
                      <a:pt x="1520" y="1149"/>
                      <a:pt x="1540" y="919"/>
                    </a:cubicBezTo>
                    <a:cubicBezTo>
                      <a:pt x="1546" y="848"/>
                      <a:pt x="1541" y="779"/>
                      <a:pt x="1528" y="713"/>
                    </a:cubicBezTo>
                    <a:cubicBezTo>
                      <a:pt x="1643" y="686"/>
                      <a:pt x="1643" y="686"/>
                      <a:pt x="1643" y="686"/>
                    </a:cubicBezTo>
                    <a:cubicBezTo>
                      <a:pt x="1643" y="685"/>
                      <a:pt x="1642" y="684"/>
                      <a:pt x="1642" y="683"/>
                    </a:cubicBezTo>
                    <a:cubicBezTo>
                      <a:pt x="1637" y="660"/>
                      <a:pt x="1632" y="638"/>
                      <a:pt x="1625" y="616"/>
                    </a:cubicBezTo>
                    <a:cubicBezTo>
                      <a:pt x="1510" y="643"/>
                      <a:pt x="1510" y="643"/>
                      <a:pt x="1510" y="643"/>
                    </a:cubicBezTo>
                    <a:cubicBezTo>
                      <a:pt x="1428" y="372"/>
                      <a:pt x="1193" y="162"/>
                      <a:pt x="898" y="124"/>
                    </a:cubicBezTo>
                    <a:cubicBezTo>
                      <a:pt x="899" y="124"/>
                      <a:pt x="899" y="124"/>
                      <a:pt x="899" y="124"/>
                    </a:cubicBezTo>
                    <a:cubicBezTo>
                      <a:pt x="909" y="6"/>
                      <a:pt x="909" y="6"/>
                      <a:pt x="909" y="6"/>
                    </a:cubicBezTo>
                    <a:cubicBezTo>
                      <a:pt x="885" y="3"/>
                      <a:pt x="861" y="1"/>
                      <a:pt x="8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Freeform 397"/>
              <p:cNvSpPr>
                <a:spLocks noEditPoints="1"/>
              </p:cNvSpPr>
              <p:nvPr/>
            </p:nvSpPr>
            <p:spPr bwMode="auto">
              <a:xfrm>
                <a:off x="3111499" y="2020888"/>
                <a:ext cx="6145214" cy="762002"/>
              </a:xfrm>
              <a:custGeom>
                <a:avLst/>
                <a:gdLst>
                  <a:gd name="T0" fmla="*/ 1636 w 1637"/>
                  <a:gd name="T1" fmla="*/ 200 h 203"/>
                  <a:gd name="T2" fmla="*/ 1637 w 1637"/>
                  <a:gd name="T3" fmla="*/ 203 h 203"/>
                  <a:gd name="T4" fmla="*/ 1637 w 1637"/>
                  <a:gd name="T5" fmla="*/ 203 h 203"/>
                  <a:gd name="T6" fmla="*/ 1636 w 1637"/>
                  <a:gd name="T7" fmla="*/ 200 h 203"/>
                  <a:gd name="T8" fmla="*/ 22 w 1637"/>
                  <a:gd name="T9" fmla="*/ 0 h 203"/>
                  <a:gd name="T10" fmla="*/ 3 w 1637"/>
                  <a:gd name="T11" fmla="*/ 42 h 203"/>
                  <a:gd name="T12" fmla="*/ 0 w 1637"/>
                  <a:gd name="T13" fmla="*/ 50 h 203"/>
                  <a:gd name="T14" fmla="*/ 3 w 1637"/>
                  <a:gd name="T15" fmla="*/ 42 h 203"/>
                  <a:gd name="T16" fmla="*/ 22 w 1637"/>
                  <a:gd name="T17" fmla="*/ 0 h 203"/>
                  <a:gd name="T18" fmla="*/ 22 w 1637"/>
                  <a:gd name="T1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7" h="203">
                    <a:moveTo>
                      <a:pt x="1636" y="200"/>
                    </a:moveTo>
                    <a:cubicBezTo>
                      <a:pt x="1636" y="201"/>
                      <a:pt x="1637" y="202"/>
                      <a:pt x="1637" y="203"/>
                    </a:cubicBezTo>
                    <a:cubicBezTo>
                      <a:pt x="1637" y="203"/>
                      <a:pt x="1637" y="203"/>
                      <a:pt x="1637" y="203"/>
                    </a:cubicBezTo>
                    <a:cubicBezTo>
                      <a:pt x="1637" y="202"/>
                      <a:pt x="1636" y="201"/>
                      <a:pt x="1636" y="200"/>
                    </a:cubicBezTo>
                    <a:moveTo>
                      <a:pt x="22" y="0"/>
                    </a:moveTo>
                    <a:cubicBezTo>
                      <a:pt x="16" y="13"/>
                      <a:pt x="9" y="27"/>
                      <a:pt x="3" y="42"/>
                    </a:cubicBezTo>
                    <a:cubicBezTo>
                      <a:pt x="2" y="45"/>
                      <a:pt x="1" y="47"/>
                      <a:pt x="0" y="50"/>
                    </a:cubicBezTo>
                    <a:cubicBezTo>
                      <a:pt x="1" y="48"/>
                      <a:pt x="2" y="45"/>
                      <a:pt x="3" y="42"/>
                    </a:cubicBezTo>
                    <a:cubicBezTo>
                      <a:pt x="9" y="28"/>
                      <a:pt x="16" y="13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/>
        </p:nvSpPr>
        <p:spPr>
          <a:xfrm>
            <a:off x="3541218" y="2121188"/>
            <a:ext cx="835025" cy="1005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zh-CN" altLang="en-US" sz="6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48605" y="2147570"/>
            <a:ext cx="3018155" cy="74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课程实施</a:t>
            </a:r>
            <a:endParaRPr lang="zh-CN" altLang="en-US" sz="4000" spc="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06210" y="309649"/>
            <a:ext cx="13394593" cy="6868152"/>
            <a:chOff x="-479848" y="87142"/>
            <a:chExt cx="13174640" cy="6884213"/>
          </a:xfrm>
          <a:gradFill flip="none" rotWithShape="1">
            <a:gsLst>
              <a:gs pos="100000">
                <a:srgbClr val="11ABE2">
                  <a:alpha val="0"/>
                </a:srgbClr>
              </a:gs>
              <a:gs pos="0">
                <a:srgbClr val="11ABE2">
                  <a:alpha val="30000"/>
                </a:srgbClr>
              </a:gs>
            </a:gsLst>
            <a:lin ang="8100000" scaled="1"/>
            <a:tileRect/>
          </a:gradFill>
        </p:grpSpPr>
        <p:sp>
          <p:nvSpPr>
            <p:cNvPr id="22" name="Freeform 576"/>
            <p:cNvSpPr/>
            <p:nvPr/>
          </p:nvSpPr>
          <p:spPr bwMode="auto">
            <a:xfrm>
              <a:off x="-385484" y="159177"/>
              <a:ext cx="12985912" cy="6812178"/>
            </a:xfrm>
            <a:custGeom>
              <a:avLst/>
              <a:gdLst>
                <a:gd name="T0" fmla="*/ 35780 w 35780"/>
                <a:gd name="T1" fmla="*/ 0 h 18142"/>
                <a:gd name="T2" fmla="*/ 34275 w 35780"/>
                <a:gd name="T3" fmla="*/ 0 h 18142"/>
                <a:gd name="T4" fmla="*/ 30937 w 35780"/>
                <a:gd name="T5" fmla="*/ 2845 h 18142"/>
                <a:gd name="T6" fmla="*/ 0 w 35780"/>
                <a:gd name="T7" fmla="*/ 18142 h 18142"/>
                <a:gd name="T8" fmla="*/ 7315 w 35780"/>
                <a:gd name="T9" fmla="*/ 18142 h 18142"/>
                <a:gd name="T10" fmla="*/ 35780 w 35780"/>
                <a:gd name="T11" fmla="*/ 0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80" h="18142">
                  <a:moveTo>
                    <a:pt x="35780" y="0"/>
                  </a:moveTo>
                  <a:lnTo>
                    <a:pt x="34275" y="0"/>
                  </a:lnTo>
                  <a:lnTo>
                    <a:pt x="30937" y="2845"/>
                  </a:lnTo>
                  <a:lnTo>
                    <a:pt x="0" y="18142"/>
                  </a:lnTo>
                  <a:lnTo>
                    <a:pt x="7315" y="18142"/>
                  </a:lnTo>
                  <a:lnTo>
                    <a:pt x="357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77"/>
            <p:cNvSpPr/>
            <p:nvPr/>
          </p:nvSpPr>
          <p:spPr bwMode="auto">
            <a:xfrm>
              <a:off x="-479848" y="170818"/>
              <a:ext cx="13174640" cy="6788897"/>
            </a:xfrm>
            <a:custGeom>
              <a:avLst/>
              <a:gdLst>
                <a:gd name="T0" fmla="*/ 36300 w 36300"/>
                <a:gd name="T1" fmla="*/ 2070 h 18080"/>
                <a:gd name="T2" fmla="*/ 36300 w 36300"/>
                <a:gd name="T3" fmla="*/ 0 h 18080"/>
                <a:gd name="T4" fmla="*/ 31457 w 36300"/>
                <a:gd name="T5" fmla="*/ 2845 h 18080"/>
                <a:gd name="T6" fmla="*/ 0 w 36300"/>
                <a:gd name="T7" fmla="*/ 14554 h 18080"/>
                <a:gd name="T8" fmla="*/ 0 w 36300"/>
                <a:gd name="T9" fmla="*/ 18080 h 18080"/>
                <a:gd name="T10" fmla="*/ 31660 w 36300"/>
                <a:gd name="T11" fmla="*/ 2956 h 18080"/>
                <a:gd name="T12" fmla="*/ 36300 w 36300"/>
                <a:gd name="T13" fmla="*/ 2070 h 18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00" h="18080">
                  <a:moveTo>
                    <a:pt x="36300" y="2070"/>
                  </a:moveTo>
                  <a:lnTo>
                    <a:pt x="36300" y="0"/>
                  </a:lnTo>
                  <a:lnTo>
                    <a:pt x="31457" y="2845"/>
                  </a:lnTo>
                  <a:lnTo>
                    <a:pt x="0" y="14554"/>
                  </a:lnTo>
                  <a:lnTo>
                    <a:pt x="0" y="18080"/>
                  </a:lnTo>
                  <a:lnTo>
                    <a:pt x="31660" y="2956"/>
                  </a:lnTo>
                  <a:lnTo>
                    <a:pt x="36300" y="20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78"/>
            <p:cNvSpPr/>
            <p:nvPr/>
          </p:nvSpPr>
          <p:spPr bwMode="auto">
            <a:xfrm>
              <a:off x="-479848" y="87142"/>
              <a:ext cx="13174640" cy="6812178"/>
            </a:xfrm>
            <a:custGeom>
              <a:avLst/>
              <a:gdLst>
                <a:gd name="T0" fmla="*/ 36300 w 36300"/>
                <a:gd name="T1" fmla="*/ 756 h 18142"/>
                <a:gd name="T2" fmla="*/ 36300 w 36300"/>
                <a:gd name="T3" fmla="*/ 0 h 18142"/>
                <a:gd name="T4" fmla="*/ 34063 w 36300"/>
                <a:gd name="T5" fmla="*/ 0 h 18142"/>
                <a:gd name="T6" fmla="*/ 31745 w 36300"/>
                <a:gd name="T7" fmla="*/ 2814 h 18142"/>
                <a:gd name="T8" fmla="*/ 0 w 36300"/>
                <a:gd name="T9" fmla="*/ 16055 h 18142"/>
                <a:gd name="T10" fmla="*/ 0 w 36300"/>
                <a:gd name="T11" fmla="*/ 18142 h 18142"/>
                <a:gd name="T12" fmla="*/ 3764 w 36300"/>
                <a:gd name="T13" fmla="*/ 18142 h 18142"/>
                <a:gd name="T14" fmla="*/ 31660 w 36300"/>
                <a:gd name="T15" fmla="*/ 2956 h 18142"/>
                <a:gd name="T16" fmla="*/ 36300 w 36300"/>
                <a:gd name="T17" fmla="*/ 756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00" h="18142">
                  <a:moveTo>
                    <a:pt x="36300" y="756"/>
                  </a:moveTo>
                  <a:lnTo>
                    <a:pt x="36300" y="0"/>
                  </a:lnTo>
                  <a:lnTo>
                    <a:pt x="34063" y="0"/>
                  </a:lnTo>
                  <a:lnTo>
                    <a:pt x="31745" y="2814"/>
                  </a:lnTo>
                  <a:lnTo>
                    <a:pt x="0" y="16055"/>
                  </a:lnTo>
                  <a:lnTo>
                    <a:pt x="0" y="18142"/>
                  </a:lnTo>
                  <a:lnTo>
                    <a:pt x="3764" y="18142"/>
                  </a:lnTo>
                  <a:lnTo>
                    <a:pt x="31660" y="2956"/>
                  </a:lnTo>
                  <a:lnTo>
                    <a:pt x="36300" y="7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8290833" y="2759678"/>
            <a:ext cx="5948145" cy="5716854"/>
            <a:chOff x="461963" y="-1987550"/>
            <a:chExt cx="11268075" cy="10829919"/>
          </a:xfrm>
          <a:gradFill flip="none" rotWithShape="1">
            <a:gsLst>
              <a:gs pos="56000">
                <a:srgbClr val="11ABE2">
                  <a:alpha val="0"/>
                </a:srgbClr>
              </a:gs>
              <a:gs pos="0">
                <a:schemeClr val="bg1">
                  <a:alpha val="30000"/>
                </a:schemeClr>
              </a:gs>
            </a:gsLst>
            <a:lin ang="8100000" scaled="1"/>
            <a:tileRect/>
          </a:gradFill>
        </p:grpSpPr>
        <p:sp>
          <p:nvSpPr>
            <p:cNvPr id="26" name="Freeform 388"/>
            <p:cNvSpPr>
              <a:spLocks noEditPoints="1"/>
            </p:cNvSpPr>
            <p:nvPr/>
          </p:nvSpPr>
          <p:spPr bwMode="auto">
            <a:xfrm>
              <a:off x="461963" y="-1533525"/>
              <a:ext cx="11268075" cy="9917108"/>
            </a:xfrm>
            <a:custGeom>
              <a:avLst/>
              <a:gdLst>
                <a:gd name="T0" fmla="*/ 1500 w 3002"/>
                <a:gd name="T1" fmla="*/ 2609 h 2642"/>
                <a:gd name="T2" fmla="*/ 1002 w 3002"/>
                <a:gd name="T3" fmla="*/ 2509 h 2642"/>
                <a:gd name="T4" fmla="*/ 313 w 3002"/>
                <a:gd name="T5" fmla="*/ 822 h 2642"/>
                <a:gd name="T6" fmla="*/ 1503 w 3002"/>
                <a:gd name="T7" fmla="*/ 33 h 2642"/>
                <a:gd name="T8" fmla="*/ 2001 w 3002"/>
                <a:gd name="T9" fmla="*/ 134 h 2642"/>
                <a:gd name="T10" fmla="*/ 2690 w 3002"/>
                <a:gd name="T11" fmla="*/ 1820 h 2642"/>
                <a:gd name="T12" fmla="*/ 1500 w 3002"/>
                <a:gd name="T13" fmla="*/ 2609 h 2642"/>
                <a:gd name="T14" fmla="*/ 1503 w 3002"/>
                <a:gd name="T15" fmla="*/ 0 h 2642"/>
                <a:gd name="T16" fmla="*/ 283 w 3002"/>
                <a:gd name="T17" fmla="*/ 810 h 2642"/>
                <a:gd name="T18" fmla="*/ 989 w 3002"/>
                <a:gd name="T19" fmla="*/ 2539 h 2642"/>
                <a:gd name="T20" fmla="*/ 1500 w 3002"/>
                <a:gd name="T21" fmla="*/ 2642 h 2642"/>
                <a:gd name="T22" fmla="*/ 2720 w 3002"/>
                <a:gd name="T23" fmla="*/ 1833 h 2642"/>
                <a:gd name="T24" fmla="*/ 2013 w 3002"/>
                <a:gd name="T25" fmla="*/ 104 h 2642"/>
                <a:gd name="T26" fmla="*/ 1503 w 3002"/>
                <a:gd name="T27" fmla="*/ 0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2" h="2642">
                  <a:moveTo>
                    <a:pt x="1500" y="2609"/>
                  </a:moveTo>
                  <a:cubicBezTo>
                    <a:pt x="1333" y="2609"/>
                    <a:pt x="1165" y="2577"/>
                    <a:pt x="1002" y="2509"/>
                  </a:cubicBezTo>
                  <a:cubicBezTo>
                    <a:pt x="347" y="2234"/>
                    <a:pt x="38" y="1477"/>
                    <a:pt x="313" y="822"/>
                  </a:cubicBezTo>
                  <a:cubicBezTo>
                    <a:pt x="520" y="330"/>
                    <a:pt x="999" y="33"/>
                    <a:pt x="1503" y="33"/>
                  </a:cubicBezTo>
                  <a:cubicBezTo>
                    <a:pt x="1669" y="33"/>
                    <a:pt x="1838" y="65"/>
                    <a:pt x="2001" y="134"/>
                  </a:cubicBezTo>
                  <a:cubicBezTo>
                    <a:pt x="2656" y="409"/>
                    <a:pt x="2965" y="1166"/>
                    <a:pt x="2690" y="1820"/>
                  </a:cubicBezTo>
                  <a:cubicBezTo>
                    <a:pt x="2483" y="2313"/>
                    <a:pt x="2003" y="2609"/>
                    <a:pt x="1500" y="2609"/>
                  </a:cubicBezTo>
                  <a:moveTo>
                    <a:pt x="1503" y="0"/>
                  </a:moveTo>
                  <a:cubicBezTo>
                    <a:pt x="987" y="0"/>
                    <a:pt x="495" y="305"/>
                    <a:pt x="283" y="810"/>
                  </a:cubicBezTo>
                  <a:cubicBezTo>
                    <a:pt x="0" y="1481"/>
                    <a:pt x="317" y="2257"/>
                    <a:pt x="989" y="2539"/>
                  </a:cubicBezTo>
                  <a:cubicBezTo>
                    <a:pt x="1156" y="2609"/>
                    <a:pt x="1329" y="2642"/>
                    <a:pt x="1500" y="2642"/>
                  </a:cubicBezTo>
                  <a:cubicBezTo>
                    <a:pt x="2016" y="2642"/>
                    <a:pt x="2508" y="2338"/>
                    <a:pt x="2720" y="1833"/>
                  </a:cubicBezTo>
                  <a:cubicBezTo>
                    <a:pt x="3002" y="1162"/>
                    <a:pt x="2685" y="386"/>
                    <a:pt x="2013" y="104"/>
                  </a:cubicBezTo>
                  <a:cubicBezTo>
                    <a:pt x="1847" y="34"/>
                    <a:pt x="1674" y="0"/>
                    <a:pt x="15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89"/>
            <p:cNvSpPr>
              <a:spLocks noEditPoints="1"/>
            </p:cNvSpPr>
            <p:nvPr/>
          </p:nvSpPr>
          <p:spPr bwMode="auto">
            <a:xfrm>
              <a:off x="2022476" y="-158751"/>
              <a:ext cx="8150225" cy="7172321"/>
            </a:xfrm>
            <a:custGeom>
              <a:avLst/>
              <a:gdLst>
                <a:gd name="T0" fmla="*/ 1084 w 2171"/>
                <a:gd name="T1" fmla="*/ 1869 h 1911"/>
                <a:gd name="T2" fmla="*/ 731 w 2171"/>
                <a:gd name="T3" fmla="*/ 1798 h 1911"/>
                <a:gd name="T4" fmla="*/ 242 w 2171"/>
                <a:gd name="T5" fmla="*/ 601 h 1911"/>
                <a:gd name="T6" fmla="*/ 1086 w 2171"/>
                <a:gd name="T7" fmla="*/ 42 h 1911"/>
                <a:gd name="T8" fmla="*/ 1440 w 2171"/>
                <a:gd name="T9" fmla="*/ 113 h 1911"/>
                <a:gd name="T10" fmla="*/ 1928 w 2171"/>
                <a:gd name="T11" fmla="*/ 1309 h 1911"/>
                <a:gd name="T12" fmla="*/ 1084 w 2171"/>
                <a:gd name="T13" fmla="*/ 1869 h 1911"/>
                <a:gd name="T14" fmla="*/ 1087 w 2171"/>
                <a:gd name="T15" fmla="*/ 0 h 1911"/>
                <a:gd name="T16" fmla="*/ 204 w 2171"/>
                <a:gd name="T17" fmla="*/ 585 h 1911"/>
                <a:gd name="T18" fmla="*/ 715 w 2171"/>
                <a:gd name="T19" fmla="*/ 1836 h 1911"/>
                <a:gd name="T20" fmla="*/ 1084 w 2171"/>
                <a:gd name="T21" fmla="*/ 1911 h 1911"/>
                <a:gd name="T22" fmla="*/ 1967 w 2171"/>
                <a:gd name="T23" fmla="*/ 1325 h 1911"/>
                <a:gd name="T24" fmla="*/ 1456 w 2171"/>
                <a:gd name="T25" fmla="*/ 74 h 1911"/>
                <a:gd name="T26" fmla="*/ 1087 w 2171"/>
                <a:gd name="T27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1" h="1911">
                  <a:moveTo>
                    <a:pt x="1084" y="1869"/>
                  </a:moveTo>
                  <a:cubicBezTo>
                    <a:pt x="966" y="1869"/>
                    <a:pt x="846" y="1846"/>
                    <a:pt x="731" y="1798"/>
                  </a:cubicBezTo>
                  <a:cubicBezTo>
                    <a:pt x="266" y="1603"/>
                    <a:pt x="47" y="1066"/>
                    <a:pt x="242" y="601"/>
                  </a:cubicBezTo>
                  <a:cubicBezTo>
                    <a:pt x="389" y="252"/>
                    <a:pt x="729" y="42"/>
                    <a:pt x="1086" y="42"/>
                  </a:cubicBezTo>
                  <a:cubicBezTo>
                    <a:pt x="1204" y="42"/>
                    <a:pt x="1324" y="64"/>
                    <a:pt x="1440" y="113"/>
                  </a:cubicBezTo>
                  <a:cubicBezTo>
                    <a:pt x="1905" y="308"/>
                    <a:pt x="2124" y="845"/>
                    <a:pt x="1928" y="1309"/>
                  </a:cubicBezTo>
                  <a:cubicBezTo>
                    <a:pt x="1782" y="1659"/>
                    <a:pt x="1441" y="1869"/>
                    <a:pt x="1084" y="1869"/>
                  </a:cubicBezTo>
                  <a:moveTo>
                    <a:pt x="1087" y="0"/>
                  </a:moveTo>
                  <a:cubicBezTo>
                    <a:pt x="713" y="0"/>
                    <a:pt x="357" y="220"/>
                    <a:pt x="204" y="585"/>
                  </a:cubicBezTo>
                  <a:cubicBezTo>
                    <a:pt x="0" y="1071"/>
                    <a:pt x="229" y="1632"/>
                    <a:pt x="715" y="1836"/>
                  </a:cubicBezTo>
                  <a:cubicBezTo>
                    <a:pt x="836" y="1887"/>
                    <a:pt x="961" y="1911"/>
                    <a:pt x="1084" y="1911"/>
                  </a:cubicBezTo>
                  <a:cubicBezTo>
                    <a:pt x="1458" y="1911"/>
                    <a:pt x="1813" y="1691"/>
                    <a:pt x="1967" y="1325"/>
                  </a:cubicBezTo>
                  <a:cubicBezTo>
                    <a:pt x="2171" y="840"/>
                    <a:pt x="1942" y="279"/>
                    <a:pt x="1456" y="74"/>
                  </a:cubicBezTo>
                  <a:cubicBezTo>
                    <a:pt x="1335" y="24"/>
                    <a:pt x="1210" y="0"/>
                    <a:pt x="108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90"/>
            <p:cNvSpPr>
              <a:spLocks noEditPoints="1"/>
            </p:cNvSpPr>
            <p:nvPr/>
          </p:nvSpPr>
          <p:spPr bwMode="auto">
            <a:xfrm>
              <a:off x="3813175" y="1146173"/>
              <a:ext cx="4565651" cy="4560886"/>
            </a:xfrm>
            <a:custGeom>
              <a:avLst/>
              <a:gdLst>
                <a:gd name="T0" fmla="*/ 619 w 1216"/>
                <a:gd name="T1" fmla="*/ 1215 h 1215"/>
                <a:gd name="T2" fmla="*/ 699 w 1216"/>
                <a:gd name="T3" fmla="*/ 1198 h 1215"/>
                <a:gd name="T4" fmla="*/ 699 w 1216"/>
                <a:gd name="T5" fmla="*/ 1198 h 1215"/>
                <a:gd name="T6" fmla="*/ 539 w 1216"/>
                <a:gd name="T7" fmla="*/ 1201 h 1215"/>
                <a:gd name="T8" fmla="*/ 740 w 1216"/>
                <a:gd name="T9" fmla="*/ 1201 h 1215"/>
                <a:gd name="T10" fmla="*/ 419 w 1216"/>
                <a:gd name="T11" fmla="*/ 1185 h 1215"/>
                <a:gd name="T12" fmla="*/ 852 w 1216"/>
                <a:gd name="T13" fmla="*/ 1154 h 1215"/>
                <a:gd name="T14" fmla="*/ 852 w 1216"/>
                <a:gd name="T15" fmla="*/ 1154 h 1215"/>
                <a:gd name="T16" fmla="*/ 385 w 1216"/>
                <a:gd name="T17" fmla="*/ 1162 h 1215"/>
                <a:gd name="T18" fmla="*/ 892 w 1216"/>
                <a:gd name="T19" fmla="*/ 1145 h 1215"/>
                <a:gd name="T20" fmla="*/ 273 w 1216"/>
                <a:gd name="T21" fmla="*/ 1115 h 1215"/>
                <a:gd name="T22" fmla="*/ 987 w 1216"/>
                <a:gd name="T23" fmla="*/ 1070 h 1215"/>
                <a:gd name="T24" fmla="*/ 987 w 1216"/>
                <a:gd name="T25" fmla="*/ 1070 h 1215"/>
                <a:gd name="T26" fmla="*/ 246 w 1216"/>
                <a:gd name="T27" fmla="*/ 1083 h 1215"/>
                <a:gd name="T28" fmla="*/ 1024 w 1216"/>
                <a:gd name="T29" fmla="*/ 1051 h 1215"/>
                <a:gd name="T30" fmla="*/ 151 w 1216"/>
                <a:gd name="T31" fmla="*/ 1008 h 1215"/>
                <a:gd name="T32" fmla="*/ 1096 w 1216"/>
                <a:gd name="T33" fmla="*/ 954 h 1215"/>
                <a:gd name="T34" fmla="*/ 1096 w 1216"/>
                <a:gd name="T35" fmla="*/ 954 h 1215"/>
                <a:gd name="T36" fmla="*/ 133 w 1216"/>
                <a:gd name="T37" fmla="*/ 971 h 1215"/>
                <a:gd name="T38" fmla="*/ 1127 w 1216"/>
                <a:gd name="T39" fmla="*/ 926 h 1215"/>
                <a:gd name="T40" fmla="*/ 62 w 1216"/>
                <a:gd name="T41" fmla="*/ 873 h 1215"/>
                <a:gd name="T42" fmla="*/ 1170 w 1216"/>
                <a:gd name="T43" fmla="*/ 813 h 1215"/>
                <a:gd name="T44" fmla="*/ 1170 w 1216"/>
                <a:gd name="T45" fmla="*/ 813 h 1215"/>
                <a:gd name="T46" fmla="*/ 54 w 1216"/>
                <a:gd name="T47" fmla="*/ 833 h 1215"/>
                <a:gd name="T48" fmla="*/ 1192 w 1216"/>
                <a:gd name="T49" fmla="*/ 778 h 1215"/>
                <a:gd name="T50" fmla="*/ 11 w 1216"/>
                <a:gd name="T51" fmla="*/ 720 h 1215"/>
                <a:gd name="T52" fmla="*/ 1205 w 1216"/>
                <a:gd name="T53" fmla="*/ 655 h 1215"/>
                <a:gd name="T54" fmla="*/ 1214 w 1216"/>
                <a:gd name="T55" fmla="*/ 658 h 1215"/>
                <a:gd name="T56" fmla="*/ 1 w 1216"/>
                <a:gd name="T57" fmla="*/ 639 h 1215"/>
                <a:gd name="T58" fmla="*/ 1216 w 1216"/>
                <a:gd name="T59" fmla="*/ 574 h 1215"/>
                <a:gd name="T60" fmla="*/ 1216 w 1216"/>
                <a:gd name="T61" fmla="*/ 615 h 1215"/>
                <a:gd name="T62" fmla="*/ 0 w 1216"/>
                <a:gd name="T63" fmla="*/ 599 h 1215"/>
                <a:gd name="T64" fmla="*/ 1206 w 1216"/>
                <a:gd name="T65" fmla="*/ 494 h 1215"/>
                <a:gd name="T66" fmla="*/ 1206 w 1216"/>
                <a:gd name="T67" fmla="*/ 494 h 1215"/>
                <a:gd name="T68" fmla="*/ 24 w 1216"/>
                <a:gd name="T69" fmla="*/ 480 h 1215"/>
                <a:gd name="T70" fmla="*/ 1187 w 1216"/>
                <a:gd name="T71" fmla="*/ 457 h 1215"/>
                <a:gd name="T72" fmla="*/ 24 w 1216"/>
                <a:gd name="T73" fmla="*/ 439 h 1215"/>
                <a:gd name="T74" fmla="*/ 1155 w 1216"/>
                <a:gd name="T75" fmla="*/ 340 h 1215"/>
                <a:gd name="T76" fmla="*/ 1155 w 1216"/>
                <a:gd name="T77" fmla="*/ 340 h 1215"/>
                <a:gd name="T78" fmla="*/ 78 w 1216"/>
                <a:gd name="T79" fmla="*/ 330 h 1215"/>
                <a:gd name="T80" fmla="*/ 1127 w 1216"/>
                <a:gd name="T81" fmla="*/ 310 h 1215"/>
                <a:gd name="T82" fmla="*/ 90 w 1216"/>
                <a:gd name="T83" fmla="*/ 290 h 1215"/>
                <a:gd name="T84" fmla="*/ 1065 w 1216"/>
                <a:gd name="T85" fmla="*/ 206 h 1215"/>
                <a:gd name="T86" fmla="*/ 1065 w 1216"/>
                <a:gd name="T87" fmla="*/ 206 h 1215"/>
                <a:gd name="T88" fmla="*/ 170 w 1216"/>
                <a:gd name="T89" fmla="*/ 200 h 1215"/>
                <a:gd name="T90" fmla="*/ 1030 w 1216"/>
                <a:gd name="T91" fmla="*/ 183 h 1215"/>
                <a:gd name="T92" fmla="*/ 192 w 1216"/>
                <a:gd name="T93" fmla="*/ 164 h 1215"/>
                <a:gd name="T94" fmla="*/ 942 w 1216"/>
                <a:gd name="T95" fmla="*/ 100 h 1215"/>
                <a:gd name="T96" fmla="*/ 942 w 1216"/>
                <a:gd name="T97" fmla="*/ 100 h 1215"/>
                <a:gd name="T98" fmla="*/ 294 w 1216"/>
                <a:gd name="T99" fmla="*/ 99 h 1215"/>
                <a:gd name="T100" fmla="*/ 903 w 1216"/>
                <a:gd name="T101" fmla="*/ 87 h 1215"/>
                <a:gd name="T102" fmla="*/ 324 w 1216"/>
                <a:gd name="T103" fmla="*/ 70 h 1215"/>
                <a:gd name="T104" fmla="*/ 796 w 1216"/>
                <a:gd name="T105" fmla="*/ 29 h 1215"/>
                <a:gd name="T106" fmla="*/ 796 w 1216"/>
                <a:gd name="T107" fmla="*/ 29 h 1215"/>
                <a:gd name="T108" fmla="*/ 439 w 1216"/>
                <a:gd name="T109" fmla="*/ 34 h 1215"/>
                <a:gd name="T110" fmla="*/ 755 w 1216"/>
                <a:gd name="T111" fmla="*/ 28 h 1215"/>
                <a:gd name="T112" fmla="*/ 475 w 1216"/>
                <a:gd name="T113" fmla="*/ 14 h 1215"/>
                <a:gd name="T114" fmla="*/ 637 w 1216"/>
                <a:gd name="T115" fmla="*/ 0 h 1215"/>
                <a:gd name="T116" fmla="*/ 677 w 1216"/>
                <a:gd name="T117" fmla="*/ 4 h 1215"/>
                <a:gd name="T118" fmla="*/ 556 w 1216"/>
                <a:gd name="T119" fmla="*/ 2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6" h="1215">
                  <a:moveTo>
                    <a:pt x="579" y="1204"/>
                  </a:moveTo>
                  <a:cubicBezTo>
                    <a:pt x="579" y="1214"/>
                    <a:pt x="579" y="1214"/>
                    <a:pt x="579" y="1214"/>
                  </a:cubicBezTo>
                  <a:cubicBezTo>
                    <a:pt x="589" y="1215"/>
                    <a:pt x="599" y="1215"/>
                    <a:pt x="609" y="1215"/>
                  </a:cubicBezTo>
                  <a:cubicBezTo>
                    <a:pt x="612" y="1215"/>
                    <a:pt x="616" y="1215"/>
                    <a:pt x="619" y="1215"/>
                  </a:cubicBezTo>
                  <a:cubicBezTo>
                    <a:pt x="619" y="1205"/>
                    <a:pt x="619" y="1205"/>
                    <a:pt x="619" y="1205"/>
                  </a:cubicBezTo>
                  <a:cubicBezTo>
                    <a:pt x="616" y="1205"/>
                    <a:pt x="613" y="1205"/>
                    <a:pt x="609" y="1205"/>
                  </a:cubicBezTo>
                  <a:cubicBezTo>
                    <a:pt x="599" y="1205"/>
                    <a:pt x="589" y="1205"/>
                    <a:pt x="579" y="1204"/>
                  </a:cubicBezTo>
                  <a:moveTo>
                    <a:pt x="699" y="1198"/>
                  </a:moveTo>
                  <a:cubicBezTo>
                    <a:pt x="686" y="1200"/>
                    <a:pt x="672" y="1202"/>
                    <a:pt x="659" y="1203"/>
                  </a:cubicBezTo>
                  <a:cubicBezTo>
                    <a:pt x="660" y="1213"/>
                    <a:pt x="660" y="1213"/>
                    <a:pt x="660" y="1213"/>
                  </a:cubicBezTo>
                  <a:cubicBezTo>
                    <a:pt x="673" y="1212"/>
                    <a:pt x="687" y="1210"/>
                    <a:pt x="700" y="1208"/>
                  </a:cubicBezTo>
                  <a:cubicBezTo>
                    <a:pt x="699" y="1198"/>
                    <a:pt x="699" y="1198"/>
                    <a:pt x="699" y="1198"/>
                  </a:cubicBezTo>
                  <a:moveTo>
                    <a:pt x="500" y="1195"/>
                  </a:moveTo>
                  <a:cubicBezTo>
                    <a:pt x="498" y="1205"/>
                    <a:pt x="498" y="1205"/>
                    <a:pt x="498" y="1205"/>
                  </a:cubicBezTo>
                  <a:cubicBezTo>
                    <a:pt x="511" y="1207"/>
                    <a:pt x="525" y="1210"/>
                    <a:pt x="538" y="1211"/>
                  </a:cubicBezTo>
                  <a:cubicBezTo>
                    <a:pt x="539" y="1201"/>
                    <a:pt x="539" y="1201"/>
                    <a:pt x="539" y="1201"/>
                  </a:cubicBezTo>
                  <a:cubicBezTo>
                    <a:pt x="526" y="1200"/>
                    <a:pt x="513" y="1198"/>
                    <a:pt x="500" y="1195"/>
                  </a:cubicBezTo>
                  <a:moveTo>
                    <a:pt x="777" y="1181"/>
                  </a:moveTo>
                  <a:cubicBezTo>
                    <a:pt x="764" y="1185"/>
                    <a:pt x="751" y="1188"/>
                    <a:pt x="738" y="1191"/>
                  </a:cubicBezTo>
                  <a:cubicBezTo>
                    <a:pt x="740" y="1201"/>
                    <a:pt x="740" y="1201"/>
                    <a:pt x="740" y="1201"/>
                  </a:cubicBezTo>
                  <a:cubicBezTo>
                    <a:pt x="753" y="1198"/>
                    <a:pt x="766" y="1195"/>
                    <a:pt x="779" y="1191"/>
                  </a:cubicBezTo>
                  <a:cubicBezTo>
                    <a:pt x="777" y="1181"/>
                    <a:pt x="777" y="1181"/>
                    <a:pt x="777" y="1181"/>
                  </a:cubicBezTo>
                  <a:moveTo>
                    <a:pt x="422" y="1176"/>
                  </a:moveTo>
                  <a:cubicBezTo>
                    <a:pt x="419" y="1185"/>
                    <a:pt x="419" y="1185"/>
                    <a:pt x="419" y="1185"/>
                  </a:cubicBezTo>
                  <a:cubicBezTo>
                    <a:pt x="432" y="1189"/>
                    <a:pt x="445" y="1193"/>
                    <a:pt x="458" y="1196"/>
                  </a:cubicBezTo>
                  <a:cubicBezTo>
                    <a:pt x="461" y="1187"/>
                    <a:pt x="461" y="1187"/>
                    <a:pt x="461" y="1187"/>
                  </a:cubicBezTo>
                  <a:cubicBezTo>
                    <a:pt x="448" y="1184"/>
                    <a:pt x="435" y="1180"/>
                    <a:pt x="422" y="1176"/>
                  </a:cubicBezTo>
                  <a:moveTo>
                    <a:pt x="852" y="1154"/>
                  </a:moveTo>
                  <a:cubicBezTo>
                    <a:pt x="840" y="1159"/>
                    <a:pt x="827" y="1164"/>
                    <a:pt x="814" y="1169"/>
                  </a:cubicBezTo>
                  <a:cubicBezTo>
                    <a:pt x="818" y="1178"/>
                    <a:pt x="818" y="1178"/>
                    <a:pt x="818" y="1178"/>
                  </a:cubicBezTo>
                  <a:cubicBezTo>
                    <a:pt x="831" y="1173"/>
                    <a:pt x="843" y="1168"/>
                    <a:pt x="856" y="1163"/>
                  </a:cubicBezTo>
                  <a:cubicBezTo>
                    <a:pt x="852" y="1154"/>
                    <a:pt x="852" y="1154"/>
                    <a:pt x="852" y="1154"/>
                  </a:cubicBezTo>
                  <a:moveTo>
                    <a:pt x="348" y="1146"/>
                  </a:moveTo>
                  <a:cubicBezTo>
                    <a:pt x="344" y="1155"/>
                    <a:pt x="344" y="1155"/>
                    <a:pt x="344" y="1155"/>
                  </a:cubicBezTo>
                  <a:cubicBezTo>
                    <a:pt x="356" y="1161"/>
                    <a:pt x="369" y="1166"/>
                    <a:pt x="381" y="1171"/>
                  </a:cubicBezTo>
                  <a:cubicBezTo>
                    <a:pt x="385" y="1162"/>
                    <a:pt x="385" y="1162"/>
                    <a:pt x="385" y="1162"/>
                  </a:cubicBezTo>
                  <a:cubicBezTo>
                    <a:pt x="373" y="1157"/>
                    <a:pt x="360" y="1152"/>
                    <a:pt x="348" y="1146"/>
                  </a:cubicBezTo>
                  <a:moveTo>
                    <a:pt x="922" y="1116"/>
                  </a:moveTo>
                  <a:cubicBezTo>
                    <a:pt x="911" y="1123"/>
                    <a:pt x="899" y="1130"/>
                    <a:pt x="887" y="1136"/>
                  </a:cubicBezTo>
                  <a:cubicBezTo>
                    <a:pt x="892" y="1145"/>
                    <a:pt x="892" y="1145"/>
                    <a:pt x="892" y="1145"/>
                  </a:cubicBezTo>
                  <a:cubicBezTo>
                    <a:pt x="904" y="1139"/>
                    <a:pt x="916" y="1132"/>
                    <a:pt x="927" y="1125"/>
                  </a:cubicBezTo>
                  <a:cubicBezTo>
                    <a:pt x="922" y="1116"/>
                    <a:pt x="922" y="1116"/>
                    <a:pt x="922" y="1116"/>
                  </a:cubicBezTo>
                  <a:moveTo>
                    <a:pt x="279" y="1106"/>
                  </a:moveTo>
                  <a:cubicBezTo>
                    <a:pt x="273" y="1115"/>
                    <a:pt x="273" y="1115"/>
                    <a:pt x="273" y="1115"/>
                  </a:cubicBezTo>
                  <a:cubicBezTo>
                    <a:pt x="285" y="1122"/>
                    <a:pt x="296" y="1129"/>
                    <a:pt x="308" y="1136"/>
                  </a:cubicBezTo>
                  <a:cubicBezTo>
                    <a:pt x="313" y="1127"/>
                    <a:pt x="313" y="1127"/>
                    <a:pt x="313" y="1127"/>
                  </a:cubicBezTo>
                  <a:cubicBezTo>
                    <a:pt x="301" y="1121"/>
                    <a:pt x="290" y="1114"/>
                    <a:pt x="279" y="1106"/>
                  </a:cubicBezTo>
                  <a:moveTo>
                    <a:pt x="987" y="1070"/>
                  </a:moveTo>
                  <a:cubicBezTo>
                    <a:pt x="977" y="1078"/>
                    <a:pt x="966" y="1086"/>
                    <a:pt x="955" y="1094"/>
                  </a:cubicBezTo>
                  <a:cubicBezTo>
                    <a:pt x="961" y="1102"/>
                    <a:pt x="961" y="1102"/>
                    <a:pt x="961" y="1102"/>
                  </a:cubicBezTo>
                  <a:cubicBezTo>
                    <a:pt x="972" y="1095"/>
                    <a:pt x="983" y="1086"/>
                    <a:pt x="993" y="1078"/>
                  </a:cubicBezTo>
                  <a:cubicBezTo>
                    <a:pt x="987" y="1070"/>
                    <a:pt x="987" y="1070"/>
                    <a:pt x="987" y="1070"/>
                  </a:cubicBezTo>
                  <a:moveTo>
                    <a:pt x="215" y="1058"/>
                  </a:moveTo>
                  <a:cubicBezTo>
                    <a:pt x="209" y="1066"/>
                    <a:pt x="209" y="1066"/>
                    <a:pt x="209" y="1066"/>
                  </a:cubicBezTo>
                  <a:cubicBezTo>
                    <a:pt x="219" y="1074"/>
                    <a:pt x="229" y="1083"/>
                    <a:pt x="240" y="1091"/>
                  </a:cubicBezTo>
                  <a:cubicBezTo>
                    <a:pt x="246" y="1083"/>
                    <a:pt x="246" y="1083"/>
                    <a:pt x="246" y="1083"/>
                  </a:cubicBezTo>
                  <a:cubicBezTo>
                    <a:pt x="236" y="1075"/>
                    <a:pt x="225" y="1067"/>
                    <a:pt x="215" y="1058"/>
                  </a:cubicBezTo>
                  <a:moveTo>
                    <a:pt x="1045" y="1015"/>
                  </a:moveTo>
                  <a:cubicBezTo>
                    <a:pt x="1036" y="1025"/>
                    <a:pt x="1027" y="1035"/>
                    <a:pt x="1017" y="1044"/>
                  </a:cubicBezTo>
                  <a:cubicBezTo>
                    <a:pt x="1024" y="1051"/>
                    <a:pt x="1024" y="1051"/>
                    <a:pt x="1024" y="1051"/>
                  </a:cubicBezTo>
                  <a:cubicBezTo>
                    <a:pt x="1034" y="1042"/>
                    <a:pt x="1043" y="1032"/>
                    <a:pt x="1053" y="1022"/>
                  </a:cubicBezTo>
                  <a:cubicBezTo>
                    <a:pt x="1045" y="1015"/>
                    <a:pt x="1045" y="1015"/>
                    <a:pt x="1045" y="1015"/>
                  </a:cubicBezTo>
                  <a:moveTo>
                    <a:pt x="159" y="1002"/>
                  </a:moveTo>
                  <a:cubicBezTo>
                    <a:pt x="151" y="1008"/>
                    <a:pt x="151" y="1008"/>
                    <a:pt x="151" y="1008"/>
                  </a:cubicBezTo>
                  <a:cubicBezTo>
                    <a:pt x="160" y="1018"/>
                    <a:pt x="169" y="1028"/>
                    <a:pt x="179" y="1038"/>
                  </a:cubicBezTo>
                  <a:cubicBezTo>
                    <a:pt x="186" y="1031"/>
                    <a:pt x="186" y="1031"/>
                    <a:pt x="186" y="1031"/>
                  </a:cubicBezTo>
                  <a:cubicBezTo>
                    <a:pt x="177" y="1021"/>
                    <a:pt x="167" y="1011"/>
                    <a:pt x="159" y="1002"/>
                  </a:cubicBezTo>
                  <a:moveTo>
                    <a:pt x="1096" y="954"/>
                  </a:moveTo>
                  <a:cubicBezTo>
                    <a:pt x="1088" y="964"/>
                    <a:pt x="1080" y="975"/>
                    <a:pt x="1072" y="985"/>
                  </a:cubicBezTo>
                  <a:cubicBezTo>
                    <a:pt x="1079" y="992"/>
                    <a:pt x="1079" y="992"/>
                    <a:pt x="1079" y="992"/>
                  </a:cubicBezTo>
                  <a:cubicBezTo>
                    <a:pt x="1088" y="981"/>
                    <a:pt x="1096" y="970"/>
                    <a:pt x="1104" y="960"/>
                  </a:cubicBezTo>
                  <a:cubicBezTo>
                    <a:pt x="1096" y="954"/>
                    <a:pt x="1096" y="954"/>
                    <a:pt x="1096" y="954"/>
                  </a:cubicBezTo>
                  <a:moveTo>
                    <a:pt x="110" y="938"/>
                  </a:moveTo>
                  <a:cubicBezTo>
                    <a:pt x="102" y="944"/>
                    <a:pt x="102" y="944"/>
                    <a:pt x="102" y="944"/>
                  </a:cubicBezTo>
                  <a:cubicBezTo>
                    <a:pt x="109" y="955"/>
                    <a:pt x="117" y="966"/>
                    <a:pt x="125" y="977"/>
                  </a:cubicBezTo>
                  <a:cubicBezTo>
                    <a:pt x="133" y="971"/>
                    <a:pt x="133" y="971"/>
                    <a:pt x="133" y="971"/>
                  </a:cubicBezTo>
                  <a:cubicBezTo>
                    <a:pt x="125" y="960"/>
                    <a:pt x="117" y="949"/>
                    <a:pt x="110" y="938"/>
                  </a:cubicBezTo>
                  <a:moveTo>
                    <a:pt x="1138" y="885"/>
                  </a:moveTo>
                  <a:cubicBezTo>
                    <a:pt x="1132" y="897"/>
                    <a:pt x="1125" y="909"/>
                    <a:pt x="1118" y="920"/>
                  </a:cubicBezTo>
                  <a:cubicBezTo>
                    <a:pt x="1127" y="926"/>
                    <a:pt x="1127" y="926"/>
                    <a:pt x="1127" y="926"/>
                  </a:cubicBezTo>
                  <a:cubicBezTo>
                    <a:pt x="1134" y="914"/>
                    <a:pt x="1141" y="902"/>
                    <a:pt x="1147" y="890"/>
                  </a:cubicBezTo>
                  <a:cubicBezTo>
                    <a:pt x="1138" y="885"/>
                    <a:pt x="1138" y="885"/>
                    <a:pt x="1138" y="885"/>
                  </a:cubicBezTo>
                  <a:moveTo>
                    <a:pt x="71" y="869"/>
                  </a:moveTo>
                  <a:cubicBezTo>
                    <a:pt x="62" y="873"/>
                    <a:pt x="62" y="873"/>
                    <a:pt x="62" y="873"/>
                  </a:cubicBezTo>
                  <a:cubicBezTo>
                    <a:pt x="67" y="885"/>
                    <a:pt x="74" y="898"/>
                    <a:pt x="81" y="909"/>
                  </a:cubicBezTo>
                  <a:cubicBezTo>
                    <a:pt x="89" y="904"/>
                    <a:pt x="89" y="904"/>
                    <a:pt x="89" y="904"/>
                  </a:cubicBezTo>
                  <a:cubicBezTo>
                    <a:pt x="83" y="893"/>
                    <a:pt x="76" y="881"/>
                    <a:pt x="71" y="869"/>
                  </a:cubicBezTo>
                  <a:moveTo>
                    <a:pt x="1170" y="813"/>
                  </a:moveTo>
                  <a:cubicBezTo>
                    <a:pt x="1166" y="825"/>
                    <a:pt x="1161" y="838"/>
                    <a:pt x="1155" y="850"/>
                  </a:cubicBezTo>
                  <a:cubicBezTo>
                    <a:pt x="1164" y="854"/>
                    <a:pt x="1164" y="854"/>
                    <a:pt x="1164" y="854"/>
                  </a:cubicBezTo>
                  <a:cubicBezTo>
                    <a:pt x="1170" y="841"/>
                    <a:pt x="1175" y="829"/>
                    <a:pt x="1180" y="816"/>
                  </a:cubicBezTo>
                  <a:cubicBezTo>
                    <a:pt x="1170" y="813"/>
                    <a:pt x="1170" y="813"/>
                    <a:pt x="1170" y="813"/>
                  </a:cubicBezTo>
                  <a:moveTo>
                    <a:pt x="40" y="795"/>
                  </a:moveTo>
                  <a:cubicBezTo>
                    <a:pt x="31" y="798"/>
                    <a:pt x="31" y="798"/>
                    <a:pt x="31" y="798"/>
                  </a:cubicBezTo>
                  <a:cubicBezTo>
                    <a:pt x="35" y="811"/>
                    <a:pt x="40" y="824"/>
                    <a:pt x="45" y="836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49" y="820"/>
                    <a:pt x="45" y="808"/>
                    <a:pt x="40" y="795"/>
                  </a:cubicBezTo>
                  <a:moveTo>
                    <a:pt x="1192" y="736"/>
                  </a:moveTo>
                  <a:cubicBezTo>
                    <a:pt x="1190" y="749"/>
                    <a:pt x="1186" y="762"/>
                    <a:pt x="1183" y="775"/>
                  </a:cubicBezTo>
                  <a:cubicBezTo>
                    <a:pt x="1192" y="778"/>
                    <a:pt x="1192" y="778"/>
                    <a:pt x="1192" y="778"/>
                  </a:cubicBezTo>
                  <a:cubicBezTo>
                    <a:pt x="1196" y="765"/>
                    <a:pt x="1199" y="751"/>
                    <a:pt x="1202" y="738"/>
                  </a:cubicBezTo>
                  <a:cubicBezTo>
                    <a:pt x="1192" y="736"/>
                    <a:pt x="1192" y="736"/>
                    <a:pt x="1192" y="736"/>
                  </a:cubicBezTo>
                  <a:moveTo>
                    <a:pt x="20" y="718"/>
                  </a:moveTo>
                  <a:cubicBezTo>
                    <a:pt x="11" y="720"/>
                    <a:pt x="11" y="720"/>
                    <a:pt x="11" y="720"/>
                  </a:cubicBezTo>
                  <a:cubicBezTo>
                    <a:pt x="13" y="733"/>
                    <a:pt x="16" y="746"/>
                    <a:pt x="19" y="759"/>
                  </a:cubicBezTo>
                  <a:cubicBezTo>
                    <a:pt x="29" y="757"/>
                    <a:pt x="29" y="757"/>
                    <a:pt x="29" y="757"/>
                  </a:cubicBezTo>
                  <a:cubicBezTo>
                    <a:pt x="26" y="744"/>
                    <a:pt x="23" y="731"/>
                    <a:pt x="20" y="718"/>
                  </a:cubicBezTo>
                  <a:moveTo>
                    <a:pt x="1205" y="655"/>
                  </a:moveTo>
                  <a:cubicBezTo>
                    <a:pt x="1204" y="657"/>
                    <a:pt x="1204" y="657"/>
                    <a:pt x="1204" y="657"/>
                  </a:cubicBezTo>
                  <a:cubicBezTo>
                    <a:pt x="1203" y="671"/>
                    <a:pt x="1202" y="684"/>
                    <a:pt x="1200" y="697"/>
                  </a:cubicBezTo>
                  <a:cubicBezTo>
                    <a:pt x="1210" y="698"/>
                    <a:pt x="1210" y="698"/>
                    <a:pt x="1210" y="698"/>
                  </a:cubicBezTo>
                  <a:cubicBezTo>
                    <a:pt x="1212" y="685"/>
                    <a:pt x="1213" y="671"/>
                    <a:pt x="1214" y="658"/>
                  </a:cubicBezTo>
                  <a:cubicBezTo>
                    <a:pt x="1215" y="656"/>
                    <a:pt x="1215" y="656"/>
                    <a:pt x="1215" y="656"/>
                  </a:cubicBezTo>
                  <a:cubicBezTo>
                    <a:pt x="1205" y="655"/>
                    <a:pt x="1205" y="655"/>
                    <a:pt x="1205" y="655"/>
                  </a:cubicBezTo>
                  <a:moveTo>
                    <a:pt x="11" y="639"/>
                  </a:moveTo>
                  <a:cubicBezTo>
                    <a:pt x="1" y="639"/>
                    <a:pt x="1" y="639"/>
                    <a:pt x="1" y="639"/>
                  </a:cubicBezTo>
                  <a:cubicBezTo>
                    <a:pt x="2" y="653"/>
                    <a:pt x="3" y="666"/>
                    <a:pt x="4" y="680"/>
                  </a:cubicBezTo>
                  <a:cubicBezTo>
                    <a:pt x="14" y="678"/>
                    <a:pt x="14" y="678"/>
                    <a:pt x="14" y="678"/>
                  </a:cubicBezTo>
                  <a:cubicBezTo>
                    <a:pt x="13" y="665"/>
                    <a:pt x="12" y="652"/>
                    <a:pt x="11" y="639"/>
                  </a:cubicBezTo>
                  <a:moveTo>
                    <a:pt x="1216" y="574"/>
                  </a:moveTo>
                  <a:cubicBezTo>
                    <a:pt x="1206" y="575"/>
                    <a:pt x="1206" y="575"/>
                    <a:pt x="1206" y="575"/>
                  </a:cubicBezTo>
                  <a:cubicBezTo>
                    <a:pt x="1206" y="585"/>
                    <a:pt x="1206" y="596"/>
                    <a:pt x="1206" y="607"/>
                  </a:cubicBezTo>
                  <a:cubicBezTo>
                    <a:pt x="1206" y="615"/>
                    <a:pt x="1206" y="615"/>
                    <a:pt x="1206" y="615"/>
                  </a:cubicBezTo>
                  <a:cubicBezTo>
                    <a:pt x="1216" y="615"/>
                    <a:pt x="1216" y="615"/>
                    <a:pt x="1216" y="615"/>
                  </a:cubicBezTo>
                  <a:cubicBezTo>
                    <a:pt x="1216" y="607"/>
                    <a:pt x="1216" y="607"/>
                    <a:pt x="1216" y="607"/>
                  </a:cubicBezTo>
                  <a:cubicBezTo>
                    <a:pt x="1216" y="596"/>
                    <a:pt x="1216" y="585"/>
                    <a:pt x="1216" y="574"/>
                  </a:cubicBezTo>
                  <a:moveTo>
                    <a:pt x="2" y="558"/>
                  </a:moveTo>
                  <a:cubicBezTo>
                    <a:pt x="1" y="572"/>
                    <a:pt x="1" y="585"/>
                    <a:pt x="0" y="599"/>
                  </a:cubicBezTo>
                  <a:cubicBezTo>
                    <a:pt x="10" y="599"/>
                    <a:pt x="10" y="599"/>
                    <a:pt x="10" y="599"/>
                  </a:cubicBezTo>
                  <a:cubicBezTo>
                    <a:pt x="11" y="585"/>
                    <a:pt x="11" y="572"/>
                    <a:pt x="12" y="559"/>
                  </a:cubicBezTo>
                  <a:cubicBezTo>
                    <a:pt x="2" y="558"/>
                    <a:pt x="2" y="558"/>
                    <a:pt x="2" y="558"/>
                  </a:cubicBezTo>
                  <a:moveTo>
                    <a:pt x="1206" y="494"/>
                  </a:moveTo>
                  <a:cubicBezTo>
                    <a:pt x="1196" y="496"/>
                    <a:pt x="1196" y="496"/>
                    <a:pt x="1196" y="496"/>
                  </a:cubicBezTo>
                  <a:cubicBezTo>
                    <a:pt x="1198" y="509"/>
                    <a:pt x="1201" y="522"/>
                    <a:pt x="1202" y="535"/>
                  </a:cubicBezTo>
                  <a:cubicBezTo>
                    <a:pt x="1212" y="534"/>
                    <a:pt x="1212" y="534"/>
                    <a:pt x="1212" y="534"/>
                  </a:cubicBezTo>
                  <a:cubicBezTo>
                    <a:pt x="1210" y="520"/>
                    <a:pt x="1208" y="507"/>
                    <a:pt x="1206" y="494"/>
                  </a:cubicBezTo>
                  <a:moveTo>
                    <a:pt x="14" y="478"/>
                  </a:moveTo>
                  <a:cubicBezTo>
                    <a:pt x="11" y="491"/>
                    <a:pt x="9" y="504"/>
                    <a:pt x="7" y="518"/>
                  </a:cubicBezTo>
                  <a:cubicBezTo>
                    <a:pt x="17" y="519"/>
                    <a:pt x="17" y="519"/>
                    <a:pt x="17" y="519"/>
                  </a:cubicBezTo>
                  <a:cubicBezTo>
                    <a:pt x="19" y="506"/>
                    <a:pt x="21" y="493"/>
                    <a:pt x="24" y="480"/>
                  </a:cubicBezTo>
                  <a:cubicBezTo>
                    <a:pt x="14" y="478"/>
                    <a:pt x="14" y="478"/>
                    <a:pt x="14" y="478"/>
                  </a:cubicBezTo>
                  <a:moveTo>
                    <a:pt x="1185" y="415"/>
                  </a:moveTo>
                  <a:cubicBezTo>
                    <a:pt x="1176" y="418"/>
                    <a:pt x="1176" y="418"/>
                    <a:pt x="1176" y="418"/>
                  </a:cubicBezTo>
                  <a:cubicBezTo>
                    <a:pt x="1180" y="431"/>
                    <a:pt x="1184" y="444"/>
                    <a:pt x="1187" y="457"/>
                  </a:cubicBezTo>
                  <a:cubicBezTo>
                    <a:pt x="1197" y="454"/>
                    <a:pt x="1197" y="454"/>
                    <a:pt x="1197" y="454"/>
                  </a:cubicBezTo>
                  <a:cubicBezTo>
                    <a:pt x="1194" y="441"/>
                    <a:pt x="1190" y="428"/>
                    <a:pt x="1185" y="415"/>
                  </a:cubicBezTo>
                  <a:moveTo>
                    <a:pt x="37" y="400"/>
                  </a:moveTo>
                  <a:cubicBezTo>
                    <a:pt x="32" y="412"/>
                    <a:pt x="28" y="425"/>
                    <a:pt x="24" y="439"/>
                  </a:cubicBezTo>
                  <a:cubicBezTo>
                    <a:pt x="34" y="441"/>
                    <a:pt x="34" y="441"/>
                    <a:pt x="34" y="441"/>
                  </a:cubicBezTo>
                  <a:cubicBezTo>
                    <a:pt x="37" y="428"/>
                    <a:pt x="42" y="415"/>
                    <a:pt x="46" y="403"/>
                  </a:cubicBezTo>
                  <a:cubicBezTo>
                    <a:pt x="37" y="400"/>
                    <a:pt x="37" y="400"/>
                    <a:pt x="37" y="400"/>
                  </a:cubicBezTo>
                  <a:moveTo>
                    <a:pt x="1155" y="340"/>
                  </a:moveTo>
                  <a:cubicBezTo>
                    <a:pt x="1146" y="345"/>
                    <a:pt x="1146" y="345"/>
                    <a:pt x="1146" y="345"/>
                  </a:cubicBezTo>
                  <a:cubicBezTo>
                    <a:pt x="1152" y="357"/>
                    <a:pt x="1157" y="369"/>
                    <a:pt x="1162" y="381"/>
                  </a:cubicBezTo>
                  <a:cubicBezTo>
                    <a:pt x="1171" y="377"/>
                    <a:pt x="1171" y="377"/>
                    <a:pt x="1171" y="377"/>
                  </a:cubicBezTo>
                  <a:cubicBezTo>
                    <a:pt x="1166" y="365"/>
                    <a:pt x="1161" y="352"/>
                    <a:pt x="1155" y="340"/>
                  </a:cubicBezTo>
                  <a:moveTo>
                    <a:pt x="69" y="326"/>
                  </a:moveTo>
                  <a:cubicBezTo>
                    <a:pt x="63" y="337"/>
                    <a:pt x="57" y="350"/>
                    <a:pt x="52" y="362"/>
                  </a:cubicBezTo>
                  <a:cubicBezTo>
                    <a:pt x="61" y="366"/>
                    <a:pt x="61" y="366"/>
                    <a:pt x="61" y="366"/>
                  </a:cubicBezTo>
                  <a:cubicBezTo>
                    <a:pt x="66" y="354"/>
                    <a:pt x="72" y="342"/>
                    <a:pt x="78" y="330"/>
                  </a:cubicBezTo>
                  <a:cubicBezTo>
                    <a:pt x="69" y="326"/>
                    <a:pt x="69" y="326"/>
                    <a:pt x="69" y="326"/>
                  </a:cubicBezTo>
                  <a:moveTo>
                    <a:pt x="1114" y="270"/>
                  </a:moveTo>
                  <a:cubicBezTo>
                    <a:pt x="1106" y="276"/>
                    <a:pt x="1106" y="276"/>
                    <a:pt x="1106" y="276"/>
                  </a:cubicBezTo>
                  <a:cubicBezTo>
                    <a:pt x="1113" y="287"/>
                    <a:pt x="1120" y="298"/>
                    <a:pt x="1127" y="310"/>
                  </a:cubicBezTo>
                  <a:cubicBezTo>
                    <a:pt x="1136" y="305"/>
                    <a:pt x="1136" y="305"/>
                    <a:pt x="1136" y="305"/>
                  </a:cubicBezTo>
                  <a:cubicBezTo>
                    <a:pt x="1129" y="293"/>
                    <a:pt x="1122" y="281"/>
                    <a:pt x="1114" y="270"/>
                  </a:cubicBezTo>
                  <a:moveTo>
                    <a:pt x="112" y="256"/>
                  </a:moveTo>
                  <a:cubicBezTo>
                    <a:pt x="104" y="267"/>
                    <a:pt x="97" y="278"/>
                    <a:pt x="90" y="290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105" y="284"/>
                    <a:pt x="112" y="273"/>
                    <a:pt x="120" y="262"/>
                  </a:cubicBezTo>
                  <a:cubicBezTo>
                    <a:pt x="112" y="256"/>
                    <a:pt x="112" y="256"/>
                    <a:pt x="112" y="256"/>
                  </a:cubicBezTo>
                  <a:moveTo>
                    <a:pt x="1065" y="206"/>
                  </a:moveTo>
                  <a:cubicBezTo>
                    <a:pt x="1057" y="212"/>
                    <a:pt x="1057" y="212"/>
                    <a:pt x="1057" y="212"/>
                  </a:cubicBezTo>
                  <a:cubicBezTo>
                    <a:pt x="1066" y="222"/>
                    <a:pt x="1074" y="233"/>
                    <a:pt x="1083" y="243"/>
                  </a:cubicBezTo>
                  <a:cubicBezTo>
                    <a:pt x="1091" y="237"/>
                    <a:pt x="1091" y="237"/>
                    <a:pt x="1091" y="237"/>
                  </a:cubicBezTo>
                  <a:cubicBezTo>
                    <a:pt x="1082" y="227"/>
                    <a:pt x="1074" y="216"/>
                    <a:pt x="1065" y="206"/>
                  </a:cubicBezTo>
                  <a:moveTo>
                    <a:pt x="163" y="193"/>
                  </a:moveTo>
                  <a:cubicBezTo>
                    <a:pt x="154" y="203"/>
                    <a:pt x="145" y="213"/>
                    <a:pt x="136" y="224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53" y="220"/>
                    <a:pt x="161" y="210"/>
                    <a:pt x="170" y="200"/>
                  </a:cubicBezTo>
                  <a:cubicBezTo>
                    <a:pt x="163" y="193"/>
                    <a:pt x="163" y="193"/>
                    <a:pt x="163" y="193"/>
                  </a:cubicBezTo>
                  <a:moveTo>
                    <a:pt x="1007" y="149"/>
                  </a:moveTo>
                  <a:cubicBezTo>
                    <a:pt x="1001" y="156"/>
                    <a:pt x="1001" y="156"/>
                    <a:pt x="1001" y="156"/>
                  </a:cubicBezTo>
                  <a:cubicBezTo>
                    <a:pt x="1011" y="165"/>
                    <a:pt x="1021" y="174"/>
                    <a:pt x="1030" y="183"/>
                  </a:cubicBezTo>
                  <a:cubicBezTo>
                    <a:pt x="1037" y="176"/>
                    <a:pt x="1037" y="176"/>
                    <a:pt x="1037" y="176"/>
                  </a:cubicBezTo>
                  <a:cubicBezTo>
                    <a:pt x="1027" y="167"/>
                    <a:pt x="1017" y="158"/>
                    <a:pt x="1007" y="149"/>
                  </a:cubicBezTo>
                  <a:moveTo>
                    <a:pt x="222" y="138"/>
                  </a:moveTo>
                  <a:cubicBezTo>
                    <a:pt x="212" y="146"/>
                    <a:pt x="202" y="155"/>
                    <a:pt x="192" y="164"/>
                  </a:cubicBezTo>
                  <a:cubicBezTo>
                    <a:pt x="199" y="172"/>
                    <a:pt x="199" y="172"/>
                    <a:pt x="199" y="172"/>
                  </a:cubicBezTo>
                  <a:cubicBezTo>
                    <a:pt x="208" y="163"/>
                    <a:pt x="219" y="154"/>
                    <a:pt x="229" y="146"/>
                  </a:cubicBezTo>
                  <a:cubicBezTo>
                    <a:pt x="222" y="138"/>
                    <a:pt x="222" y="138"/>
                    <a:pt x="222" y="138"/>
                  </a:cubicBezTo>
                  <a:moveTo>
                    <a:pt x="942" y="100"/>
                  </a:moveTo>
                  <a:cubicBezTo>
                    <a:pt x="937" y="108"/>
                    <a:pt x="937" y="108"/>
                    <a:pt x="937" y="108"/>
                  </a:cubicBezTo>
                  <a:cubicBezTo>
                    <a:pt x="948" y="115"/>
                    <a:pt x="959" y="123"/>
                    <a:pt x="970" y="131"/>
                  </a:cubicBezTo>
                  <a:cubicBezTo>
                    <a:pt x="976" y="123"/>
                    <a:pt x="976" y="123"/>
                    <a:pt x="976" y="123"/>
                  </a:cubicBezTo>
                  <a:cubicBezTo>
                    <a:pt x="965" y="115"/>
                    <a:pt x="954" y="107"/>
                    <a:pt x="942" y="100"/>
                  </a:cubicBezTo>
                  <a:moveTo>
                    <a:pt x="288" y="91"/>
                  </a:moveTo>
                  <a:cubicBezTo>
                    <a:pt x="277" y="98"/>
                    <a:pt x="265" y="105"/>
                    <a:pt x="255" y="113"/>
                  </a:cubicBezTo>
                  <a:cubicBezTo>
                    <a:pt x="260" y="121"/>
                    <a:pt x="260" y="121"/>
                    <a:pt x="260" y="121"/>
                  </a:cubicBezTo>
                  <a:cubicBezTo>
                    <a:pt x="271" y="114"/>
                    <a:pt x="282" y="106"/>
                    <a:pt x="294" y="99"/>
                  </a:cubicBezTo>
                  <a:cubicBezTo>
                    <a:pt x="288" y="91"/>
                    <a:pt x="288" y="91"/>
                    <a:pt x="288" y="91"/>
                  </a:cubicBezTo>
                  <a:moveTo>
                    <a:pt x="872" y="60"/>
                  </a:moveTo>
                  <a:cubicBezTo>
                    <a:pt x="867" y="68"/>
                    <a:pt x="867" y="68"/>
                    <a:pt x="867" y="68"/>
                  </a:cubicBezTo>
                  <a:cubicBezTo>
                    <a:pt x="879" y="74"/>
                    <a:pt x="891" y="80"/>
                    <a:pt x="903" y="87"/>
                  </a:cubicBezTo>
                  <a:cubicBezTo>
                    <a:pt x="908" y="78"/>
                    <a:pt x="908" y="78"/>
                    <a:pt x="908" y="78"/>
                  </a:cubicBezTo>
                  <a:cubicBezTo>
                    <a:pt x="896" y="72"/>
                    <a:pt x="884" y="65"/>
                    <a:pt x="872" y="60"/>
                  </a:cubicBezTo>
                  <a:moveTo>
                    <a:pt x="360" y="53"/>
                  </a:moveTo>
                  <a:cubicBezTo>
                    <a:pt x="348" y="58"/>
                    <a:pt x="336" y="64"/>
                    <a:pt x="324" y="70"/>
                  </a:cubicBezTo>
                  <a:cubicBezTo>
                    <a:pt x="328" y="79"/>
                    <a:pt x="328" y="79"/>
                    <a:pt x="328" y="79"/>
                  </a:cubicBezTo>
                  <a:cubicBezTo>
                    <a:pt x="340" y="73"/>
                    <a:pt x="352" y="67"/>
                    <a:pt x="364" y="62"/>
                  </a:cubicBezTo>
                  <a:cubicBezTo>
                    <a:pt x="360" y="53"/>
                    <a:pt x="360" y="53"/>
                    <a:pt x="360" y="53"/>
                  </a:cubicBezTo>
                  <a:moveTo>
                    <a:pt x="796" y="29"/>
                  </a:moveTo>
                  <a:cubicBezTo>
                    <a:pt x="793" y="39"/>
                    <a:pt x="793" y="39"/>
                    <a:pt x="793" y="39"/>
                  </a:cubicBezTo>
                  <a:cubicBezTo>
                    <a:pt x="806" y="43"/>
                    <a:pt x="818" y="48"/>
                    <a:pt x="831" y="52"/>
                  </a:cubicBezTo>
                  <a:cubicBezTo>
                    <a:pt x="835" y="43"/>
                    <a:pt x="835" y="43"/>
                    <a:pt x="835" y="43"/>
                  </a:cubicBezTo>
                  <a:cubicBezTo>
                    <a:pt x="822" y="38"/>
                    <a:pt x="809" y="33"/>
                    <a:pt x="796" y="29"/>
                  </a:cubicBezTo>
                  <a:moveTo>
                    <a:pt x="436" y="24"/>
                  </a:moveTo>
                  <a:cubicBezTo>
                    <a:pt x="423" y="29"/>
                    <a:pt x="410" y="33"/>
                    <a:pt x="398" y="37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13" y="42"/>
                    <a:pt x="426" y="38"/>
                    <a:pt x="439" y="34"/>
                  </a:cubicBezTo>
                  <a:cubicBezTo>
                    <a:pt x="436" y="24"/>
                    <a:pt x="436" y="24"/>
                    <a:pt x="436" y="24"/>
                  </a:cubicBezTo>
                  <a:moveTo>
                    <a:pt x="718" y="10"/>
                  </a:moveTo>
                  <a:cubicBezTo>
                    <a:pt x="716" y="19"/>
                    <a:pt x="716" y="19"/>
                    <a:pt x="716" y="19"/>
                  </a:cubicBezTo>
                  <a:cubicBezTo>
                    <a:pt x="729" y="22"/>
                    <a:pt x="742" y="24"/>
                    <a:pt x="755" y="28"/>
                  </a:cubicBezTo>
                  <a:cubicBezTo>
                    <a:pt x="757" y="18"/>
                    <a:pt x="757" y="18"/>
                    <a:pt x="757" y="18"/>
                  </a:cubicBezTo>
                  <a:cubicBezTo>
                    <a:pt x="744" y="15"/>
                    <a:pt x="731" y="12"/>
                    <a:pt x="718" y="10"/>
                  </a:cubicBezTo>
                  <a:moveTo>
                    <a:pt x="515" y="7"/>
                  </a:moveTo>
                  <a:cubicBezTo>
                    <a:pt x="502" y="9"/>
                    <a:pt x="489" y="11"/>
                    <a:pt x="475" y="14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91" y="21"/>
                    <a:pt x="504" y="19"/>
                    <a:pt x="517" y="17"/>
                  </a:cubicBezTo>
                  <a:cubicBezTo>
                    <a:pt x="515" y="7"/>
                    <a:pt x="515" y="7"/>
                    <a:pt x="515" y="7"/>
                  </a:cubicBezTo>
                  <a:moveTo>
                    <a:pt x="637" y="0"/>
                  </a:moveTo>
                  <a:cubicBezTo>
                    <a:pt x="636" y="10"/>
                    <a:pt x="636" y="10"/>
                    <a:pt x="636" y="10"/>
                  </a:cubicBezTo>
                  <a:cubicBezTo>
                    <a:pt x="644" y="11"/>
                    <a:pt x="651" y="11"/>
                    <a:pt x="658" y="12"/>
                  </a:cubicBezTo>
                  <a:cubicBezTo>
                    <a:pt x="664" y="12"/>
                    <a:pt x="670" y="13"/>
                    <a:pt x="676" y="14"/>
                  </a:cubicBezTo>
                  <a:cubicBezTo>
                    <a:pt x="677" y="4"/>
                    <a:pt x="677" y="4"/>
                    <a:pt x="677" y="4"/>
                  </a:cubicBezTo>
                  <a:cubicBezTo>
                    <a:pt x="671" y="3"/>
                    <a:pt x="665" y="2"/>
                    <a:pt x="659" y="2"/>
                  </a:cubicBezTo>
                  <a:cubicBezTo>
                    <a:pt x="652" y="1"/>
                    <a:pt x="644" y="1"/>
                    <a:pt x="637" y="0"/>
                  </a:cubicBezTo>
                  <a:moveTo>
                    <a:pt x="596" y="0"/>
                  </a:moveTo>
                  <a:cubicBezTo>
                    <a:pt x="583" y="0"/>
                    <a:pt x="569" y="1"/>
                    <a:pt x="556" y="2"/>
                  </a:cubicBezTo>
                  <a:cubicBezTo>
                    <a:pt x="557" y="12"/>
                    <a:pt x="557" y="12"/>
                    <a:pt x="557" y="12"/>
                  </a:cubicBezTo>
                  <a:cubicBezTo>
                    <a:pt x="570" y="11"/>
                    <a:pt x="583" y="10"/>
                    <a:pt x="596" y="10"/>
                  </a:cubicBezTo>
                  <a:cubicBezTo>
                    <a:pt x="596" y="0"/>
                    <a:pt x="596" y="0"/>
                    <a:pt x="5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91"/>
            <p:cNvSpPr>
              <a:spLocks noEditPoints="1"/>
            </p:cNvSpPr>
            <p:nvPr/>
          </p:nvSpPr>
          <p:spPr bwMode="auto">
            <a:xfrm>
              <a:off x="2214563" y="-452439"/>
              <a:ext cx="7762874" cy="7759696"/>
            </a:xfrm>
            <a:custGeom>
              <a:avLst/>
              <a:gdLst>
                <a:gd name="T0" fmla="*/ 1020 w 2068"/>
                <a:gd name="T1" fmla="*/ 2036 h 2067"/>
                <a:gd name="T2" fmla="*/ 1090 w 2068"/>
                <a:gd name="T3" fmla="*/ 2065 h 2067"/>
                <a:gd name="T4" fmla="*/ 810 w 2068"/>
                <a:gd name="T5" fmla="*/ 2042 h 2067"/>
                <a:gd name="T6" fmla="*/ 1291 w 2068"/>
                <a:gd name="T7" fmla="*/ 2003 h 2067"/>
                <a:gd name="T8" fmla="*/ 1291 w 2068"/>
                <a:gd name="T9" fmla="*/ 2003 h 2067"/>
                <a:gd name="T10" fmla="*/ 750 w 2068"/>
                <a:gd name="T11" fmla="*/ 1996 h 2067"/>
                <a:gd name="T12" fmla="*/ 1367 w 2068"/>
                <a:gd name="T13" fmla="*/ 2012 h 2067"/>
                <a:gd name="T14" fmla="*/ 546 w 2068"/>
                <a:gd name="T15" fmla="*/ 1944 h 2067"/>
                <a:gd name="T16" fmla="*/ 1544 w 2068"/>
                <a:gd name="T17" fmla="*/ 1898 h 2067"/>
                <a:gd name="T18" fmla="*/ 1544 w 2068"/>
                <a:gd name="T19" fmla="*/ 1898 h 2067"/>
                <a:gd name="T20" fmla="*/ 501 w 2068"/>
                <a:gd name="T21" fmla="*/ 1884 h 2067"/>
                <a:gd name="T22" fmla="*/ 1618 w 2068"/>
                <a:gd name="T23" fmla="*/ 1886 h 2067"/>
                <a:gd name="T24" fmla="*/ 318 w 2068"/>
                <a:gd name="T25" fmla="*/ 1779 h 2067"/>
                <a:gd name="T26" fmla="*/ 1758 w 2068"/>
                <a:gd name="T27" fmla="*/ 1729 h 2067"/>
                <a:gd name="T28" fmla="*/ 1758 w 2068"/>
                <a:gd name="T29" fmla="*/ 1729 h 2067"/>
                <a:gd name="T30" fmla="*/ 291 w 2068"/>
                <a:gd name="T31" fmla="*/ 1708 h 2067"/>
                <a:gd name="T32" fmla="*/ 1827 w 2068"/>
                <a:gd name="T33" fmla="*/ 1697 h 2067"/>
                <a:gd name="T34" fmla="*/ 144 w 2068"/>
                <a:gd name="T35" fmla="*/ 1558 h 2067"/>
                <a:gd name="T36" fmla="*/ 1919 w 2068"/>
                <a:gd name="T37" fmla="*/ 1508 h 2067"/>
                <a:gd name="T38" fmla="*/ 1919 w 2068"/>
                <a:gd name="T39" fmla="*/ 1508 h 2067"/>
                <a:gd name="T40" fmla="*/ 137 w 2068"/>
                <a:gd name="T41" fmla="*/ 1483 h 2067"/>
                <a:gd name="T42" fmla="*/ 1977 w 2068"/>
                <a:gd name="T43" fmla="*/ 1459 h 2067"/>
                <a:gd name="T44" fmla="*/ 35 w 2068"/>
                <a:gd name="T45" fmla="*/ 1299 h 2067"/>
                <a:gd name="T46" fmla="*/ 2014 w 2068"/>
                <a:gd name="T47" fmla="*/ 1252 h 2067"/>
                <a:gd name="T48" fmla="*/ 2014 w 2068"/>
                <a:gd name="T49" fmla="*/ 1252 h 2067"/>
                <a:gd name="T50" fmla="*/ 49 w 2068"/>
                <a:gd name="T51" fmla="*/ 1225 h 2067"/>
                <a:gd name="T52" fmla="*/ 2027 w 2068"/>
                <a:gd name="T53" fmla="*/ 1185 h 2067"/>
                <a:gd name="T54" fmla="*/ 2035 w 2068"/>
                <a:gd name="T55" fmla="*/ 1112 h 2067"/>
                <a:gd name="T56" fmla="*/ 32 w 2068"/>
                <a:gd name="T57" fmla="*/ 1089 h 2067"/>
                <a:gd name="T58" fmla="*/ 2067 w 2068"/>
                <a:gd name="T59" fmla="*/ 974 h 2067"/>
                <a:gd name="T60" fmla="*/ 2068 w 2068"/>
                <a:gd name="T61" fmla="*/ 1045 h 2067"/>
                <a:gd name="T62" fmla="*/ 4 w 2068"/>
                <a:gd name="T63" fmla="*/ 947 h 2067"/>
                <a:gd name="T64" fmla="*/ 12 w 2068"/>
                <a:gd name="T65" fmla="*/ 880 h 2067"/>
                <a:gd name="T66" fmla="*/ 2060 w 2068"/>
                <a:gd name="T67" fmla="*/ 904 h 2067"/>
                <a:gd name="T68" fmla="*/ 54 w 2068"/>
                <a:gd name="T69" fmla="*/ 817 h 2067"/>
                <a:gd name="T70" fmla="*/ 1984 w 2068"/>
                <a:gd name="T71" fmla="*/ 708 h 2067"/>
                <a:gd name="T72" fmla="*/ 91 w 2068"/>
                <a:gd name="T73" fmla="*/ 610 h 2067"/>
                <a:gd name="T74" fmla="*/ 91 w 2068"/>
                <a:gd name="T75" fmla="*/ 610 h 2067"/>
                <a:gd name="T76" fmla="*/ 1988 w 2068"/>
                <a:gd name="T77" fmla="*/ 632 h 2067"/>
                <a:gd name="T78" fmla="*/ 149 w 2068"/>
                <a:gd name="T79" fmla="*/ 560 h 2067"/>
                <a:gd name="T80" fmla="*/ 1861 w 2068"/>
                <a:gd name="T81" fmla="*/ 464 h 2067"/>
                <a:gd name="T82" fmla="*/ 241 w 2068"/>
                <a:gd name="T83" fmla="*/ 371 h 2067"/>
                <a:gd name="T84" fmla="*/ 241 w 2068"/>
                <a:gd name="T85" fmla="*/ 371 h 2067"/>
                <a:gd name="T86" fmla="*/ 1844 w 2068"/>
                <a:gd name="T87" fmla="*/ 391 h 2067"/>
                <a:gd name="T88" fmla="*/ 309 w 2068"/>
                <a:gd name="T89" fmla="*/ 339 h 2067"/>
                <a:gd name="T90" fmla="*/ 1677 w 2068"/>
                <a:gd name="T91" fmla="*/ 263 h 2067"/>
                <a:gd name="T92" fmla="*/ 449 w 2068"/>
                <a:gd name="T93" fmla="*/ 182 h 2067"/>
                <a:gd name="T94" fmla="*/ 449 w 2068"/>
                <a:gd name="T95" fmla="*/ 182 h 2067"/>
                <a:gd name="T96" fmla="*/ 1641 w 2068"/>
                <a:gd name="T97" fmla="*/ 196 h 2067"/>
                <a:gd name="T98" fmla="*/ 524 w 2068"/>
                <a:gd name="T99" fmla="*/ 170 h 2067"/>
                <a:gd name="T100" fmla="*/ 1445 w 2068"/>
                <a:gd name="T101" fmla="*/ 118 h 2067"/>
                <a:gd name="T102" fmla="*/ 700 w 2068"/>
                <a:gd name="T103" fmla="*/ 55 h 2067"/>
                <a:gd name="T104" fmla="*/ 700 w 2068"/>
                <a:gd name="T105" fmla="*/ 55 h 2067"/>
                <a:gd name="T106" fmla="*/ 1392 w 2068"/>
                <a:gd name="T107" fmla="*/ 64 h 2067"/>
                <a:gd name="T108" fmla="*/ 775 w 2068"/>
                <a:gd name="T109" fmla="*/ 64 h 2067"/>
                <a:gd name="T110" fmla="*/ 1183 w 2068"/>
                <a:gd name="T111" fmla="*/ 41 h 2067"/>
                <a:gd name="T112" fmla="*/ 976 w 2068"/>
                <a:gd name="T113" fmla="*/ 1 h 2067"/>
                <a:gd name="T114" fmla="*/ 976 w 2068"/>
                <a:gd name="T115" fmla="*/ 1 h 2067"/>
                <a:gd name="T116" fmla="*/ 1117 w 2068"/>
                <a:gd name="T117" fmla="*/ 3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8" h="2067">
                  <a:moveTo>
                    <a:pt x="952" y="2033"/>
                  </a:moveTo>
                  <a:cubicBezTo>
                    <a:pt x="949" y="2063"/>
                    <a:pt x="949" y="2063"/>
                    <a:pt x="949" y="2063"/>
                  </a:cubicBezTo>
                  <a:cubicBezTo>
                    <a:pt x="973" y="2065"/>
                    <a:pt x="997" y="2066"/>
                    <a:pt x="1020" y="2067"/>
                  </a:cubicBezTo>
                  <a:cubicBezTo>
                    <a:pt x="1020" y="2036"/>
                    <a:pt x="1020" y="2036"/>
                    <a:pt x="1020" y="2036"/>
                  </a:cubicBezTo>
                  <a:cubicBezTo>
                    <a:pt x="998" y="2036"/>
                    <a:pt x="975" y="2035"/>
                    <a:pt x="952" y="2033"/>
                  </a:cubicBezTo>
                  <a:moveTo>
                    <a:pt x="1157" y="2029"/>
                  </a:moveTo>
                  <a:cubicBezTo>
                    <a:pt x="1135" y="2032"/>
                    <a:pt x="1112" y="2034"/>
                    <a:pt x="1089" y="2035"/>
                  </a:cubicBezTo>
                  <a:cubicBezTo>
                    <a:pt x="1090" y="2065"/>
                    <a:pt x="1090" y="2065"/>
                    <a:pt x="1090" y="2065"/>
                  </a:cubicBezTo>
                  <a:cubicBezTo>
                    <a:pt x="1114" y="2064"/>
                    <a:pt x="1137" y="2062"/>
                    <a:pt x="1161" y="2059"/>
                  </a:cubicBezTo>
                  <a:cubicBezTo>
                    <a:pt x="1157" y="2029"/>
                    <a:pt x="1157" y="2029"/>
                    <a:pt x="1157" y="2029"/>
                  </a:cubicBezTo>
                  <a:moveTo>
                    <a:pt x="816" y="2013"/>
                  </a:moveTo>
                  <a:cubicBezTo>
                    <a:pt x="810" y="2042"/>
                    <a:pt x="810" y="2042"/>
                    <a:pt x="810" y="2042"/>
                  </a:cubicBezTo>
                  <a:cubicBezTo>
                    <a:pt x="833" y="2047"/>
                    <a:pt x="856" y="2052"/>
                    <a:pt x="879" y="2055"/>
                  </a:cubicBezTo>
                  <a:cubicBezTo>
                    <a:pt x="884" y="2025"/>
                    <a:pt x="884" y="2025"/>
                    <a:pt x="884" y="2025"/>
                  </a:cubicBezTo>
                  <a:cubicBezTo>
                    <a:pt x="861" y="2022"/>
                    <a:pt x="839" y="2018"/>
                    <a:pt x="816" y="2013"/>
                  </a:cubicBezTo>
                  <a:moveTo>
                    <a:pt x="1291" y="2003"/>
                  </a:moveTo>
                  <a:cubicBezTo>
                    <a:pt x="1269" y="2009"/>
                    <a:pt x="1247" y="2014"/>
                    <a:pt x="1225" y="2019"/>
                  </a:cubicBezTo>
                  <a:cubicBezTo>
                    <a:pt x="1231" y="2048"/>
                    <a:pt x="1231" y="2048"/>
                    <a:pt x="1231" y="2048"/>
                  </a:cubicBezTo>
                  <a:cubicBezTo>
                    <a:pt x="1253" y="2044"/>
                    <a:pt x="1277" y="2038"/>
                    <a:pt x="1299" y="2032"/>
                  </a:cubicBezTo>
                  <a:cubicBezTo>
                    <a:pt x="1291" y="2003"/>
                    <a:pt x="1291" y="2003"/>
                    <a:pt x="1291" y="2003"/>
                  </a:cubicBezTo>
                  <a:moveTo>
                    <a:pt x="685" y="1974"/>
                  </a:moveTo>
                  <a:cubicBezTo>
                    <a:pt x="675" y="2002"/>
                    <a:pt x="675" y="2002"/>
                    <a:pt x="675" y="2002"/>
                  </a:cubicBezTo>
                  <a:cubicBezTo>
                    <a:pt x="697" y="2010"/>
                    <a:pt x="719" y="2018"/>
                    <a:pt x="742" y="2025"/>
                  </a:cubicBezTo>
                  <a:cubicBezTo>
                    <a:pt x="750" y="1996"/>
                    <a:pt x="750" y="1996"/>
                    <a:pt x="750" y="1996"/>
                  </a:cubicBezTo>
                  <a:cubicBezTo>
                    <a:pt x="728" y="1989"/>
                    <a:pt x="706" y="1982"/>
                    <a:pt x="685" y="1974"/>
                  </a:cubicBezTo>
                  <a:moveTo>
                    <a:pt x="1421" y="1960"/>
                  </a:moveTo>
                  <a:cubicBezTo>
                    <a:pt x="1400" y="1968"/>
                    <a:pt x="1379" y="1976"/>
                    <a:pt x="1357" y="1984"/>
                  </a:cubicBezTo>
                  <a:cubicBezTo>
                    <a:pt x="1367" y="2012"/>
                    <a:pt x="1367" y="2012"/>
                    <a:pt x="1367" y="2012"/>
                  </a:cubicBezTo>
                  <a:cubicBezTo>
                    <a:pt x="1389" y="2005"/>
                    <a:pt x="1411" y="1996"/>
                    <a:pt x="1433" y="1987"/>
                  </a:cubicBezTo>
                  <a:cubicBezTo>
                    <a:pt x="1421" y="1960"/>
                    <a:pt x="1421" y="1960"/>
                    <a:pt x="1421" y="1960"/>
                  </a:cubicBezTo>
                  <a:moveTo>
                    <a:pt x="560" y="1918"/>
                  </a:moveTo>
                  <a:cubicBezTo>
                    <a:pt x="546" y="1944"/>
                    <a:pt x="546" y="1944"/>
                    <a:pt x="546" y="1944"/>
                  </a:cubicBezTo>
                  <a:cubicBezTo>
                    <a:pt x="567" y="1955"/>
                    <a:pt x="588" y="1966"/>
                    <a:pt x="609" y="1976"/>
                  </a:cubicBezTo>
                  <a:cubicBezTo>
                    <a:pt x="622" y="1948"/>
                    <a:pt x="622" y="1948"/>
                    <a:pt x="622" y="1948"/>
                  </a:cubicBezTo>
                  <a:cubicBezTo>
                    <a:pt x="601" y="1939"/>
                    <a:pt x="580" y="1929"/>
                    <a:pt x="560" y="1918"/>
                  </a:cubicBezTo>
                  <a:moveTo>
                    <a:pt x="1544" y="1898"/>
                  </a:moveTo>
                  <a:cubicBezTo>
                    <a:pt x="1524" y="1910"/>
                    <a:pt x="1504" y="1921"/>
                    <a:pt x="1483" y="1931"/>
                  </a:cubicBezTo>
                  <a:cubicBezTo>
                    <a:pt x="1497" y="1958"/>
                    <a:pt x="1497" y="1958"/>
                    <a:pt x="1497" y="1958"/>
                  </a:cubicBezTo>
                  <a:cubicBezTo>
                    <a:pt x="1518" y="1947"/>
                    <a:pt x="1539" y="1936"/>
                    <a:pt x="1559" y="1924"/>
                  </a:cubicBezTo>
                  <a:cubicBezTo>
                    <a:pt x="1544" y="1898"/>
                    <a:pt x="1544" y="1898"/>
                    <a:pt x="1544" y="1898"/>
                  </a:cubicBezTo>
                  <a:moveTo>
                    <a:pt x="444" y="1845"/>
                  </a:moveTo>
                  <a:cubicBezTo>
                    <a:pt x="427" y="1869"/>
                    <a:pt x="427" y="1869"/>
                    <a:pt x="427" y="1869"/>
                  </a:cubicBezTo>
                  <a:cubicBezTo>
                    <a:pt x="445" y="1883"/>
                    <a:pt x="465" y="1896"/>
                    <a:pt x="485" y="1909"/>
                  </a:cubicBezTo>
                  <a:cubicBezTo>
                    <a:pt x="501" y="1884"/>
                    <a:pt x="501" y="1884"/>
                    <a:pt x="501" y="1884"/>
                  </a:cubicBezTo>
                  <a:cubicBezTo>
                    <a:pt x="482" y="1871"/>
                    <a:pt x="462" y="1858"/>
                    <a:pt x="444" y="1845"/>
                  </a:cubicBezTo>
                  <a:moveTo>
                    <a:pt x="1656" y="1821"/>
                  </a:moveTo>
                  <a:cubicBezTo>
                    <a:pt x="1639" y="1835"/>
                    <a:pt x="1620" y="1849"/>
                    <a:pt x="1601" y="1861"/>
                  </a:cubicBezTo>
                  <a:cubicBezTo>
                    <a:pt x="1618" y="1886"/>
                    <a:pt x="1618" y="1886"/>
                    <a:pt x="1618" y="1886"/>
                  </a:cubicBezTo>
                  <a:cubicBezTo>
                    <a:pt x="1637" y="1873"/>
                    <a:pt x="1657" y="1859"/>
                    <a:pt x="1675" y="1845"/>
                  </a:cubicBezTo>
                  <a:cubicBezTo>
                    <a:pt x="1656" y="1821"/>
                    <a:pt x="1656" y="1821"/>
                    <a:pt x="1656" y="1821"/>
                  </a:cubicBezTo>
                  <a:moveTo>
                    <a:pt x="339" y="1757"/>
                  </a:moveTo>
                  <a:cubicBezTo>
                    <a:pt x="318" y="1779"/>
                    <a:pt x="318" y="1779"/>
                    <a:pt x="318" y="1779"/>
                  </a:cubicBezTo>
                  <a:cubicBezTo>
                    <a:pt x="335" y="1795"/>
                    <a:pt x="353" y="1811"/>
                    <a:pt x="371" y="1826"/>
                  </a:cubicBezTo>
                  <a:cubicBezTo>
                    <a:pt x="390" y="1803"/>
                    <a:pt x="390" y="1803"/>
                    <a:pt x="390" y="1803"/>
                  </a:cubicBezTo>
                  <a:cubicBezTo>
                    <a:pt x="373" y="1788"/>
                    <a:pt x="356" y="1773"/>
                    <a:pt x="339" y="1757"/>
                  </a:cubicBezTo>
                  <a:moveTo>
                    <a:pt x="1758" y="1729"/>
                  </a:moveTo>
                  <a:cubicBezTo>
                    <a:pt x="1742" y="1745"/>
                    <a:pt x="1726" y="1761"/>
                    <a:pt x="1709" y="1777"/>
                  </a:cubicBezTo>
                  <a:cubicBezTo>
                    <a:pt x="1729" y="1799"/>
                    <a:pt x="1729" y="1799"/>
                    <a:pt x="1729" y="1799"/>
                  </a:cubicBezTo>
                  <a:cubicBezTo>
                    <a:pt x="1746" y="1783"/>
                    <a:pt x="1763" y="1766"/>
                    <a:pt x="1779" y="1750"/>
                  </a:cubicBezTo>
                  <a:cubicBezTo>
                    <a:pt x="1758" y="1729"/>
                    <a:pt x="1758" y="1729"/>
                    <a:pt x="1758" y="1729"/>
                  </a:cubicBezTo>
                  <a:moveTo>
                    <a:pt x="247" y="1656"/>
                  </a:moveTo>
                  <a:cubicBezTo>
                    <a:pt x="223" y="1675"/>
                    <a:pt x="223" y="1675"/>
                    <a:pt x="223" y="1675"/>
                  </a:cubicBezTo>
                  <a:cubicBezTo>
                    <a:pt x="238" y="1693"/>
                    <a:pt x="253" y="1711"/>
                    <a:pt x="269" y="1728"/>
                  </a:cubicBezTo>
                  <a:cubicBezTo>
                    <a:pt x="291" y="1708"/>
                    <a:pt x="291" y="1708"/>
                    <a:pt x="291" y="1708"/>
                  </a:cubicBezTo>
                  <a:cubicBezTo>
                    <a:pt x="276" y="1691"/>
                    <a:pt x="261" y="1674"/>
                    <a:pt x="247" y="1656"/>
                  </a:cubicBezTo>
                  <a:moveTo>
                    <a:pt x="1846" y="1624"/>
                  </a:moveTo>
                  <a:cubicBezTo>
                    <a:pt x="1833" y="1642"/>
                    <a:pt x="1819" y="1661"/>
                    <a:pt x="1804" y="1678"/>
                  </a:cubicBezTo>
                  <a:cubicBezTo>
                    <a:pt x="1827" y="1697"/>
                    <a:pt x="1827" y="1697"/>
                    <a:pt x="1827" y="1697"/>
                  </a:cubicBezTo>
                  <a:cubicBezTo>
                    <a:pt x="1842" y="1679"/>
                    <a:pt x="1857" y="1661"/>
                    <a:pt x="1870" y="1642"/>
                  </a:cubicBezTo>
                  <a:cubicBezTo>
                    <a:pt x="1846" y="1624"/>
                    <a:pt x="1846" y="1624"/>
                    <a:pt x="1846" y="1624"/>
                  </a:cubicBezTo>
                  <a:moveTo>
                    <a:pt x="169" y="1543"/>
                  </a:moveTo>
                  <a:cubicBezTo>
                    <a:pt x="144" y="1558"/>
                    <a:pt x="144" y="1558"/>
                    <a:pt x="144" y="1558"/>
                  </a:cubicBezTo>
                  <a:cubicBezTo>
                    <a:pt x="156" y="1579"/>
                    <a:pt x="168" y="1599"/>
                    <a:pt x="182" y="1618"/>
                  </a:cubicBezTo>
                  <a:cubicBezTo>
                    <a:pt x="206" y="1601"/>
                    <a:pt x="206" y="1601"/>
                    <a:pt x="206" y="1601"/>
                  </a:cubicBezTo>
                  <a:cubicBezTo>
                    <a:pt x="194" y="1582"/>
                    <a:pt x="181" y="1563"/>
                    <a:pt x="169" y="1543"/>
                  </a:cubicBezTo>
                  <a:moveTo>
                    <a:pt x="1919" y="1508"/>
                  </a:moveTo>
                  <a:cubicBezTo>
                    <a:pt x="1908" y="1528"/>
                    <a:pt x="1897" y="1548"/>
                    <a:pt x="1884" y="1568"/>
                  </a:cubicBezTo>
                  <a:cubicBezTo>
                    <a:pt x="1910" y="1583"/>
                    <a:pt x="1910" y="1583"/>
                    <a:pt x="1910" y="1583"/>
                  </a:cubicBezTo>
                  <a:cubicBezTo>
                    <a:pt x="1922" y="1564"/>
                    <a:pt x="1934" y="1543"/>
                    <a:pt x="1945" y="1523"/>
                  </a:cubicBezTo>
                  <a:cubicBezTo>
                    <a:pt x="1919" y="1508"/>
                    <a:pt x="1919" y="1508"/>
                    <a:pt x="1919" y="1508"/>
                  </a:cubicBezTo>
                  <a:moveTo>
                    <a:pt x="108" y="1421"/>
                  </a:moveTo>
                  <a:cubicBezTo>
                    <a:pt x="80" y="1432"/>
                    <a:pt x="80" y="1432"/>
                    <a:pt x="80" y="1432"/>
                  </a:cubicBezTo>
                  <a:cubicBezTo>
                    <a:pt x="89" y="1454"/>
                    <a:pt x="99" y="1476"/>
                    <a:pt x="110" y="1496"/>
                  </a:cubicBezTo>
                  <a:cubicBezTo>
                    <a:pt x="137" y="1483"/>
                    <a:pt x="137" y="1483"/>
                    <a:pt x="137" y="1483"/>
                  </a:cubicBezTo>
                  <a:cubicBezTo>
                    <a:pt x="127" y="1463"/>
                    <a:pt x="117" y="1442"/>
                    <a:pt x="108" y="1421"/>
                  </a:cubicBezTo>
                  <a:moveTo>
                    <a:pt x="1976" y="1383"/>
                  </a:moveTo>
                  <a:cubicBezTo>
                    <a:pt x="1968" y="1405"/>
                    <a:pt x="1959" y="1426"/>
                    <a:pt x="1949" y="1447"/>
                  </a:cubicBezTo>
                  <a:cubicBezTo>
                    <a:pt x="1977" y="1459"/>
                    <a:pt x="1977" y="1459"/>
                    <a:pt x="1977" y="1459"/>
                  </a:cubicBezTo>
                  <a:cubicBezTo>
                    <a:pt x="1986" y="1438"/>
                    <a:pt x="1996" y="1416"/>
                    <a:pt x="2004" y="1394"/>
                  </a:cubicBezTo>
                  <a:cubicBezTo>
                    <a:pt x="1976" y="1383"/>
                    <a:pt x="1976" y="1383"/>
                    <a:pt x="1976" y="1383"/>
                  </a:cubicBezTo>
                  <a:moveTo>
                    <a:pt x="64" y="1291"/>
                  </a:moveTo>
                  <a:cubicBezTo>
                    <a:pt x="35" y="1299"/>
                    <a:pt x="35" y="1299"/>
                    <a:pt x="35" y="1299"/>
                  </a:cubicBezTo>
                  <a:cubicBezTo>
                    <a:pt x="41" y="1322"/>
                    <a:pt x="48" y="1344"/>
                    <a:pt x="55" y="1367"/>
                  </a:cubicBezTo>
                  <a:cubicBezTo>
                    <a:pt x="84" y="1357"/>
                    <a:pt x="84" y="1357"/>
                    <a:pt x="84" y="1357"/>
                  </a:cubicBezTo>
                  <a:cubicBezTo>
                    <a:pt x="76" y="1335"/>
                    <a:pt x="70" y="1313"/>
                    <a:pt x="64" y="1291"/>
                  </a:cubicBezTo>
                  <a:moveTo>
                    <a:pt x="2014" y="1252"/>
                  </a:moveTo>
                  <a:cubicBezTo>
                    <a:pt x="2009" y="1274"/>
                    <a:pt x="2004" y="1297"/>
                    <a:pt x="1997" y="1318"/>
                  </a:cubicBezTo>
                  <a:cubicBezTo>
                    <a:pt x="2026" y="1327"/>
                    <a:pt x="2026" y="1327"/>
                    <a:pt x="2026" y="1327"/>
                  </a:cubicBezTo>
                  <a:cubicBezTo>
                    <a:pt x="2032" y="1304"/>
                    <a:pt x="2038" y="1281"/>
                    <a:pt x="2044" y="1259"/>
                  </a:cubicBezTo>
                  <a:cubicBezTo>
                    <a:pt x="2014" y="1252"/>
                    <a:pt x="2014" y="1252"/>
                    <a:pt x="2014" y="1252"/>
                  </a:cubicBezTo>
                  <a:moveTo>
                    <a:pt x="38" y="1157"/>
                  </a:moveTo>
                  <a:cubicBezTo>
                    <a:pt x="8" y="1161"/>
                    <a:pt x="8" y="1161"/>
                    <a:pt x="8" y="1161"/>
                  </a:cubicBezTo>
                  <a:cubicBezTo>
                    <a:pt x="11" y="1184"/>
                    <a:pt x="15" y="1207"/>
                    <a:pt x="19" y="1230"/>
                  </a:cubicBezTo>
                  <a:cubicBezTo>
                    <a:pt x="49" y="1225"/>
                    <a:pt x="49" y="1225"/>
                    <a:pt x="49" y="1225"/>
                  </a:cubicBezTo>
                  <a:cubicBezTo>
                    <a:pt x="44" y="1203"/>
                    <a:pt x="41" y="1180"/>
                    <a:pt x="38" y="1157"/>
                  </a:cubicBezTo>
                  <a:moveTo>
                    <a:pt x="2035" y="1112"/>
                  </a:moveTo>
                  <a:cubicBezTo>
                    <a:pt x="2035" y="1117"/>
                    <a:pt x="2035" y="1117"/>
                    <a:pt x="2035" y="1117"/>
                  </a:cubicBezTo>
                  <a:cubicBezTo>
                    <a:pt x="2033" y="1139"/>
                    <a:pt x="2030" y="1162"/>
                    <a:pt x="2027" y="1185"/>
                  </a:cubicBezTo>
                  <a:cubicBezTo>
                    <a:pt x="2056" y="1189"/>
                    <a:pt x="2056" y="1189"/>
                    <a:pt x="2056" y="1189"/>
                  </a:cubicBezTo>
                  <a:cubicBezTo>
                    <a:pt x="2060" y="1166"/>
                    <a:pt x="2063" y="1143"/>
                    <a:pt x="2065" y="1119"/>
                  </a:cubicBezTo>
                  <a:cubicBezTo>
                    <a:pt x="2065" y="1115"/>
                    <a:pt x="2065" y="1115"/>
                    <a:pt x="2065" y="1115"/>
                  </a:cubicBezTo>
                  <a:cubicBezTo>
                    <a:pt x="2035" y="1112"/>
                    <a:pt x="2035" y="1112"/>
                    <a:pt x="2035" y="1112"/>
                  </a:cubicBezTo>
                  <a:moveTo>
                    <a:pt x="0" y="1020"/>
                  </a:moveTo>
                  <a:cubicBezTo>
                    <a:pt x="0" y="1034"/>
                    <a:pt x="0" y="1034"/>
                    <a:pt x="0" y="1034"/>
                  </a:cubicBezTo>
                  <a:cubicBezTo>
                    <a:pt x="0" y="1053"/>
                    <a:pt x="1" y="1072"/>
                    <a:pt x="2" y="1091"/>
                  </a:cubicBezTo>
                  <a:cubicBezTo>
                    <a:pt x="32" y="1089"/>
                    <a:pt x="32" y="1089"/>
                    <a:pt x="32" y="1089"/>
                  </a:cubicBezTo>
                  <a:cubicBezTo>
                    <a:pt x="31" y="1071"/>
                    <a:pt x="30" y="1053"/>
                    <a:pt x="30" y="1034"/>
                  </a:cubicBezTo>
                  <a:cubicBezTo>
                    <a:pt x="30" y="1020"/>
                    <a:pt x="30" y="1020"/>
                    <a:pt x="30" y="1020"/>
                  </a:cubicBezTo>
                  <a:cubicBezTo>
                    <a:pt x="0" y="1020"/>
                    <a:pt x="0" y="1020"/>
                    <a:pt x="0" y="1020"/>
                  </a:cubicBezTo>
                  <a:moveTo>
                    <a:pt x="2067" y="974"/>
                  </a:moveTo>
                  <a:cubicBezTo>
                    <a:pt x="2037" y="976"/>
                    <a:pt x="2037" y="976"/>
                    <a:pt x="2037" y="976"/>
                  </a:cubicBezTo>
                  <a:cubicBezTo>
                    <a:pt x="2038" y="995"/>
                    <a:pt x="2038" y="1013"/>
                    <a:pt x="2038" y="1032"/>
                  </a:cubicBezTo>
                  <a:cubicBezTo>
                    <a:pt x="2038" y="1045"/>
                    <a:pt x="2038" y="1045"/>
                    <a:pt x="2038" y="1045"/>
                  </a:cubicBezTo>
                  <a:cubicBezTo>
                    <a:pt x="2068" y="1045"/>
                    <a:pt x="2068" y="1045"/>
                    <a:pt x="2068" y="1045"/>
                  </a:cubicBezTo>
                  <a:cubicBezTo>
                    <a:pt x="2068" y="1032"/>
                    <a:pt x="2068" y="1032"/>
                    <a:pt x="2068" y="1032"/>
                  </a:cubicBezTo>
                  <a:cubicBezTo>
                    <a:pt x="2068" y="1013"/>
                    <a:pt x="2068" y="994"/>
                    <a:pt x="2067" y="974"/>
                  </a:cubicBezTo>
                  <a:moveTo>
                    <a:pt x="12" y="880"/>
                  </a:moveTo>
                  <a:cubicBezTo>
                    <a:pt x="8" y="902"/>
                    <a:pt x="6" y="925"/>
                    <a:pt x="4" y="947"/>
                  </a:cubicBezTo>
                  <a:cubicBezTo>
                    <a:pt x="19" y="951"/>
                    <a:pt x="19" y="951"/>
                    <a:pt x="19" y="951"/>
                  </a:cubicBezTo>
                  <a:cubicBezTo>
                    <a:pt x="34" y="950"/>
                    <a:pt x="34" y="950"/>
                    <a:pt x="34" y="950"/>
                  </a:cubicBezTo>
                  <a:cubicBezTo>
                    <a:pt x="36" y="928"/>
                    <a:pt x="38" y="906"/>
                    <a:pt x="42" y="884"/>
                  </a:cubicBezTo>
                  <a:cubicBezTo>
                    <a:pt x="12" y="880"/>
                    <a:pt x="12" y="880"/>
                    <a:pt x="12" y="880"/>
                  </a:cubicBezTo>
                  <a:moveTo>
                    <a:pt x="2049" y="834"/>
                  </a:moveTo>
                  <a:cubicBezTo>
                    <a:pt x="2020" y="840"/>
                    <a:pt x="2020" y="840"/>
                    <a:pt x="2020" y="840"/>
                  </a:cubicBezTo>
                  <a:cubicBezTo>
                    <a:pt x="2024" y="862"/>
                    <a:pt x="2028" y="885"/>
                    <a:pt x="2031" y="908"/>
                  </a:cubicBezTo>
                  <a:cubicBezTo>
                    <a:pt x="2060" y="904"/>
                    <a:pt x="2060" y="904"/>
                    <a:pt x="2060" y="904"/>
                  </a:cubicBezTo>
                  <a:cubicBezTo>
                    <a:pt x="2057" y="881"/>
                    <a:pt x="2054" y="857"/>
                    <a:pt x="2049" y="834"/>
                  </a:cubicBezTo>
                  <a:moveTo>
                    <a:pt x="42" y="742"/>
                  </a:moveTo>
                  <a:cubicBezTo>
                    <a:pt x="36" y="764"/>
                    <a:pt x="30" y="788"/>
                    <a:pt x="25" y="810"/>
                  </a:cubicBezTo>
                  <a:cubicBezTo>
                    <a:pt x="54" y="817"/>
                    <a:pt x="54" y="817"/>
                    <a:pt x="54" y="817"/>
                  </a:cubicBezTo>
                  <a:cubicBezTo>
                    <a:pt x="59" y="794"/>
                    <a:pt x="65" y="772"/>
                    <a:pt x="71" y="750"/>
                  </a:cubicBezTo>
                  <a:cubicBezTo>
                    <a:pt x="42" y="742"/>
                    <a:pt x="42" y="742"/>
                    <a:pt x="42" y="742"/>
                  </a:cubicBezTo>
                  <a:moveTo>
                    <a:pt x="2013" y="698"/>
                  </a:moveTo>
                  <a:cubicBezTo>
                    <a:pt x="1984" y="708"/>
                    <a:pt x="1984" y="708"/>
                    <a:pt x="1984" y="708"/>
                  </a:cubicBezTo>
                  <a:cubicBezTo>
                    <a:pt x="1992" y="730"/>
                    <a:pt x="1998" y="752"/>
                    <a:pt x="2004" y="774"/>
                  </a:cubicBezTo>
                  <a:cubicBezTo>
                    <a:pt x="2033" y="765"/>
                    <a:pt x="2033" y="765"/>
                    <a:pt x="2033" y="765"/>
                  </a:cubicBezTo>
                  <a:cubicBezTo>
                    <a:pt x="2027" y="743"/>
                    <a:pt x="2020" y="720"/>
                    <a:pt x="2013" y="698"/>
                  </a:cubicBezTo>
                  <a:moveTo>
                    <a:pt x="91" y="610"/>
                  </a:moveTo>
                  <a:cubicBezTo>
                    <a:pt x="81" y="631"/>
                    <a:pt x="72" y="653"/>
                    <a:pt x="64" y="675"/>
                  </a:cubicBezTo>
                  <a:cubicBezTo>
                    <a:pt x="93" y="685"/>
                    <a:pt x="93" y="685"/>
                    <a:pt x="93" y="685"/>
                  </a:cubicBezTo>
                  <a:cubicBezTo>
                    <a:pt x="100" y="664"/>
                    <a:pt x="109" y="643"/>
                    <a:pt x="118" y="622"/>
                  </a:cubicBezTo>
                  <a:cubicBezTo>
                    <a:pt x="91" y="610"/>
                    <a:pt x="91" y="610"/>
                    <a:pt x="91" y="610"/>
                  </a:cubicBezTo>
                  <a:moveTo>
                    <a:pt x="1958" y="569"/>
                  </a:moveTo>
                  <a:cubicBezTo>
                    <a:pt x="1931" y="582"/>
                    <a:pt x="1931" y="582"/>
                    <a:pt x="1931" y="582"/>
                  </a:cubicBezTo>
                  <a:cubicBezTo>
                    <a:pt x="1941" y="602"/>
                    <a:pt x="1951" y="623"/>
                    <a:pt x="1960" y="644"/>
                  </a:cubicBezTo>
                  <a:cubicBezTo>
                    <a:pt x="1988" y="632"/>
                    <a:pt x="1988" y="632"/>
                    <a:pt x="1988" y="632"/>
                  </a:cubicBezTo>
                  <a:cubicBezTo>
                    <a:pt x="1978" y="611"/>
                    <a:pt x="1968" y="589"/>
                    <a:pt x="1958" y="569"/>
                  </a:cubicBezTo>
                  <a:moveTo>
                    <a:pt x="158" y="485"/>
                  </a:moveTo>
                  <a:cubicBezTo>
                    <a:pt x="145" y="505"/>
                    <a:pt x="133" y="526"/>
                    <a:pt x="122" y="546"/>
                  </a:cubicBezTo>
                  <a:cubicBezTo>
                    <a:pt x="149" y="560"/>
                    <a:pt x="149" y="560"/>
                    <a:pt x="149" y="560"/>
                  </a:cubicBezTo>
                  <a:cubicBezTo>
                    <a:pt x="159" y="540"/>
                    <a:pt x="171" y="520"/>
                    <a:pt x="183" y="501"/>
                  </a:cubicBezTo>
                  <a:cubicBezTo>
                    <a:pt x="158" y="485"/>
                    <a:pt x="158" y="485"/>
                    <a:pt x="158" y="485"/>
                  </a:cubicBezTo>
                  <a:moveTo>
                    <a:pt x="1886" y="447"/>
                  </a:moveTo>
                  <a:cubicBezTo>
                    <a:pt x="1861" y="464"/>
                    <a:pt x="1861" y="464"/>
                    <a:pt x="1861" y="464"/>
                  </a:cubicBezTo>
                  <a:cubicBezTo>
                    <a:pt x="1874" y="483"/>
                    <a:pt x="1886" y="502"/>
                    <a:pt x="1898" y="522"/>
                  </a:cubicBezTo>
                  <a:cubicBezTo>
                    <a:pt x="1924" y="507"/>
                    <a:pt x="1924" y="507"/>
                    <a:pt x="1924" y="507"/>
                  </a:cubicBezTo>
                  <a:cubicBezTo>
                    <a:pt x="1912" y="487"/>
                    <a:pt x="1899" y="467"/>
                    <a:pt x="1886" y="447"/>
                  </a:cubicBezTo>
                  <a:moveTo>
                    <a:pt x="241" y="371"/>
                  </a:moveTo>
                  <a:cubicBezTo>
                    <a:pt x="226" y="389"/>
                    <a:pt x="211" y="408"/>
                    <a:pt x="197" y="427"/>
                  </a:cubicBezTo>
                  <a:cubicBezTo>
                    <a:pt x="221" y="444"/>
                    <a:pt x="221" y="444"/>
                    <a:pt x="221" y="444"/>
                  </a:cubicBezTo>
                  <a:cubicBezTo>
                    <a:pt x="235" y="426"/>
                    <a:pt x="249" y="408"/>
                    <a:pt x="264" y="390"/>
                  </a:cubicBezTo>
                  <a:cubicBezTo>
                    <a:pt x="241" y="371"/>
                    <a:pt x="241" y="371"/>
                    <a:pt x="241" y="371"/>
                  </a:cubicBezTo>
                  <a:moveTo>
                    <a:pt x="1798" y="337"/>
                  </a:moveTo>
                  <a:cubicBezTo>
                    <a:pt x="1776" y="357"/>
                    <a:pt x="1776" y="357"/>
                    <a:pt x="1776" y="357"/>
                  </a:cubicBezTo>
                  <a:cubicBezTo>
                    <a:pt x="1791" y="374"/>
                    <a:pt x="1806" y="392"/>
                    <a:pt x="1820" y="410"/>
                  </a:cubicBezTo>
                  <a:cubicBezTo>
                    <a:pt x="1844" y="391"/>
                    <a:pt x="1844" y="391"/>
                    <a:pt x="1844" y="391"/>
                  </a:cubicBezTo>
                  <a:cubicBezTo>
                    <a:pt x="1829" y="372"/>
                    <a:pt x="1814" y="354"/>
                    <a:pt x="1798" y="337"/>
                  </a:cubicBezTo>
                  <a:moveTo>
                    <a:pt x="338" y="269"/>
                  </a:moveTo>
                  <a:cubicBezTo>
                    <a:pt x="321" y="285"/>
                    <a:pt x="304" y="302"/>
                    <a:pt x="288" y="318"/>
                  </a:cubicBezTo>
                  <a:cubicBezTo>
                    <a:pt x="309" y="339"/>
                    <a:pt x="309" y="339"/>
                    <a:pt x="309" y="339"/>
                  </a:cubicBezTo>
                  <a:cubicBezTo>
                    <a:pt x="325" y="323"/>
                    <a:pt x="342" y="307"/>
                    <a:pt x="358" y="292"/>
                  </a:cubicBezTo>
                  <a:cubicBezTo>
                    <a:pt x="338" y="269"/>
                    <a:pt x="338" y="269"/>
                    <a:pt x="338" y="269"/>
                  </a:cubicBezTo>
                  <a:moveTo>
                    <a:pt x="1696" y="240"/>
                  </a:moveTo>
                  <a:cubicBezTo>
                    <a:pt x="1677" y="263"/>
                    <a:pt x="1677" y="263"/>
                    <a:pt x="1677" y="263"/>
                  </a:cubicBezTo>
                  <a:cubicBezTo>
                    <a:pt x="1694" y="277"/>
                    <a:pt x="1712" y="292"/>
                    <a:pt x="1728" y="308"/>
                  </a:cubicBezTo>
                  <a:cubicBezTo>
                    <a:pt x="1749" y="286"/>
                    <a:pt x="1749" y="286"/>
                    <a:pt x="1749" y="286"/>
                  </a:cubicBezTo>
                  <a:cubicBezTo>
                    <a:pt x="1732" y="270"/>
                    <a:pt x="1714" y="255"/>
                    <a:pt x="1696" y="240"/>
                  </a:cubicBezTo>
                  <a:moveTo>
                    <a:pt x="449" y="182"/>
                  </a:moveTo>
                  <a:cubicBezTo>
                    <a:pt x="429" y="195"/>
                    <a:pt x="410" y="209"/>
                    <a:pt x="392" y="224"/>
                  </a:cubicBezTo>
                  <a:cubicBezTo>
                    <a:pt x="411" y="247"/>
                    <a:pt x="411" y="247"/>
                    <a:pt x="411" y="247"/>
                  </a:cubicBezTo>
                  <a:cubicBezTo>
                    <a:pt x="428" y="233"/>
                    <a:pt x="447" y="220"/>
                    <a:pt x="466" y="207"/>
                  </a:cubicBezTo>
                  <a:cubicBezTo>
                    <a:pt x="449" y="182"/>
                    <a:pt x="449" y="182"/>
                    <a:pt x="449" y="182"/>
                  </a:cubicBezTo>
                  <a:moveTo>
                    <a:pt x="1582" y="157"/>
                  </a:moveTo>
                  <a:cubicBezTo>
                    <a:pt x="1566" y="182"/>
                    <a:pt x="1566" y="182"/>
                    <a:pt x="1566" y="182"/>
                  </a:cubicBezTo>
                  <a:cubicBezTo>
                    <a:pt x="1585" y="194"/>
                    <a:pt x="1604" y="207"/>
                    <a:pt x="1623" y="221"/>
                  </a:cubicBezTo>
                  <a:cubicBezTo>
                    <a:pt x="1641" y="196"/>
                    <a:pt x="1641" y="196"/>
                    <a:pt x="1641" y="196"/>
                  </a:cubicBezTo>
                  <a:cubicBezTo>
                    <a:pt x="1621" y="182"/>
                    <a:pt x="1602" y="169"/>
                    <a:pt x="1582" y="157"/>
                  </a:cubicBezTo>
                  <a:moveTo>
                    <a:pt x="570" y="110"/>
                  </a:moveTo>
                  <a:cubicBezTo>
                    <a:pt x="549" y="121"/>
                    <a:pt x="528" y="132"/>
                    <a:pt x="508" y="144"/>
                  </a:cubicBezTo>
                  <a:cubicBezTo>
                    <a:pt x="524" y="170"/>
                    <a:pt x="524" y="170"/>
                    <a:pt x="524" y="170"/>
                  </a:cubicBezTo>
                  <a:cubicBezTo>
                    <a:pt x="543" y="158"/>
                    <a:pt x="563" y="147"/>
                    <a:pt x="583" y="137"/>
                  </a:cubicBezTo>
                  <a:cubicBezTo>
                    <a:pt x="570" y="110"/>
                    <a:pt x="570" y="110"/>
                    <a:pt x="570" y="110"/>
                  </a:cubicBezTo>
                  <a:moveTo>
                    <a:pt x="1457" y="90"/>
                  </a:moveTo>
                  <a:cubicBezTo>
                    <a:pt x="1445" y="118"/>
                    <a:pt x="1445" y="118"/>
                    <a:pt x="1445" y="118"/>
                  </a:cubicBezTo>
                  <a:cubicBezTo>
                    <a:pt x="1466" y="127"/>
                    <a:pt x="1487" y="137"/>
                    <a:pt x="1507" y="148"/>
                  </a:cubicBezTo>
                  <a:cubicBezTo>
                    <a:pt x="1521" y="121"/>
                    <a:pt x="1521" y="121"/>
                    <a:pt x="1521" y="121"/>
                  </a:cubicBezTo>
                  <a:cubicBezTo>
                    <a:pt x="1500" y="110"/>
                    <a:pt x="1479" y="100"/>
                    <a:pt x="1457" y="90"/>
                  </a:cubicBezTo>
                  <a:moveTo>
                    <a:pt x="700" y="55"/>
                  </a:moveTo>
                  <a:cubicBezTo>
                    <a:pt x="678" y="63"/>
                    <a:pt x="656" y="72"/>
                    <a:pt x="634" y="80"/>
                  </a:cubicBezTo>
                  <a:cubicBezTo>
                    <a:pt x="646" y="108"/>
                    <a:pt x="646" y="108"/>
                    <a:pt x="646" y="108"/>
                  </a:cubicBezTo>
                  <a:cubicBezTo>
                    <a:pt x="667" y="99"/>
                    <a:pt x="688" y="91"/>
                    <a:pt x="710" y="84"/>
                  </a:cubicBezTo>
                  <a:cubicBezTo>
                    <a:pt x="700" y="55"/>
                    <a:pt x="700" y="55"/>
                    <a:pt x="700" y="55"/>
                  </a:cubicBezTo>
                  <a:moveTo>
                    <a:pt x="1325" y="42"/>
                  </a:moveTo>
                  <a:cubicBezTo>
                    <a:pt x="1317" y="70"/>
                    <a:pt x="1317" y="70"/>
                    <a:pt x="1317" y="70"/>
                  </a:cubicBezTo>
                  <a:cubicBezTo>
                    <a:pt x="1339" y="77"/>
                    <a:pt x="1361" y="84"/>
                    <a:pt x="1382" y="92"/>
                  </a:cubicBezTo>
                  <a:cubicBezTo>
                    <a:pt x="1392" y="64"/>
                    <a:pt x="1392" y="64"/>
                    <a:pt x="1392" y="64"/>
                  </a:cubicBezTo>
                  <a:cubicBezTo>
                    <a:pt x="1370" y="56"/>
                    <a:pt x="1348" y="48"/>
                    <a:pt x="1325" y="42"/>
                  </a:cubicBezTo>
                  <a:moveTo>
                    <a:pt x="836" y="19"/>
                  </a:moveTo>
                  <a:cubicBezTo>
                    <a:pt x="813" y="23"/>
                    <a:pt x="790" y="29"/>
                    <a:pt x="767" y="35"/>
                  </a:cubicBezTo>
                  <a:cubicBezTo>
                    <a:pt x="775" y="64"/>
                    <a:pt x="775" y="64"/>
                    <a:pt x="775" y="64"/>
                  </a:cubicBezTo>
                  <a:cubicBezTo>
                    <a:pt x="797" y="58"/>
                    <a:pt x="820" y="53"/>
                    <a:pt x="842" y="49"/>
                  </a:cubicBezTo>
                  <a:cubicBezTo>
                    <a:pt x="836" y="19"/>
                    <a:pt x="836" y="19"/>
                    <a:pt x="836" y="19"/>
                  </a:cubicBezTo>
                  <a:moveTo>
                    <a:pt x="1187" y="12"/>
                  </a:moveTo>
                  <a:cubicBezTo>
                    <a:pt x="1183" y="41"/>
                    <a:pt x="1183" y="41"/>
                    <a:pt x="1183" y="41"/>
                  </a:cubicBezTo>
                  <a:cubicBezTo>
                    <a:pt x="1205" y="44"/>
                    <a:pt x="1228" y="49"/>
                    <a:pt x="1250" y="54"/>
                  </a:cubicBezTo>
                  <a:cubicBezTo>
                    <a:pt x="1257" y="24"/>
                    <a:pt x="1257" y="24"/>
                    <a:pt x="1257" y="24"/>
                  </a:cubicBezTo>
                  <a:cubicBezTo>
                    <a:pt x="1234" y="19"/>
                    <a:pt x="1210" y="15"/>
                    <a:pt x="1187" y="12"/>
                  </a:cubicBezTo>
                  <a:moveTo>
                    <a:pt x="976" y="1"/>
                  </a:moveTo>
                  <a:cubicBezTo>
                    <a:pt x="953" y="3"/>
                    <a:pt x="929" y="5"/>
                    <a:pt x="906" y="8"/>
                  </a:cubicBezTo>
                  <a:cubicBezTo>
                    <a:pt x="909" y="38"/>
                    <a:pt x="909" y="38"/>
                    <a:pt x="909" y="38"/>
                  </a:cubicBezTo>
                  <a:cubicBezTo>
                    <a:pt x="932" y="35"/>
                    <a:pt x="955" y="33"/>
                    <a:pt x="978" y="32"/>
                  </a:cubicBezTo>
                  <a:cubicBezTo>
                    <a:pt x="976" y="1"/>
                    <a:pt x="976" y="1"/>
                    <a:pt x="976" y="1"/>
                  </a:cubicBezTo>
                  <a:moveTo>
                    <a:pt x="1047" y="0"/>
                  </a:moveTo>
                  <a:cubicBezTo>
                    <a:pt x="1046" y="30"/>
                    <a:pt x="1046" y="30"/>
                    <a:pt x="1046" y="30"/>
                  </a:cubicBezTo>
                  <a:cubicBezTo>
                    <a:pt x="1069" y="30"/>
                    <a:pt x="1092" y="31"/>
                    <a:pt x="1115" y="33"/>
                  </a:cubicBezTo>
                  <a:cubicBezTo>
                    <a:pt x="1117" y="3"/>
                    <a:pt x="1117" y="3"/>
                    <a:pt x="1117" y="3"/>
                  </a:cubicBezTo>
                  <a:cubicBezTo>
                    <a:pt x="1094" y="1"/>
                    <a:pt x="1070" y="0"/>
                    <a:pt x="10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92"/>
            <p:cNvSpPr>
              <a:spLocks noEditPoints="1"/>
            </p:cNvSpPr>
            <p:nvPr/>
          </p:nvSpPr>
          <p:spPr bwMode="auto">
            <a:xfrm>
              <a:off x="4102101" y="1431924"/>
              <a:ext cx="3990974" cy="3986211"/>
            </a:xfrm>
            <a:custGeom>
              <a:avLst/>
              <a:gdLst>
                <a:gd name="T0" fmla="*/ 589 w 1063"/>
                <a:gd name="T1" fmla="*/ 1059 h 1062"/>
                <a:gd name="T2" fmla="*/ 487 w 1063"/>
                <a:gd name="T3" fmla="*/ 1060 h 1062"/>
                <a:gd name="T4" fmla="*/ 469 w 1063"/>
                <a:gd name="T5" fmla="*/ 1049 h 1062"/>
                <a:gd name="T6" fmla="*/ 669 w 1063"/>
                <a:gd name="T7" fmla="*/ 1044 h 1062"/>
                <a:gd name="T8" fmla="*/ 427 w 1063"/>
                <a:gd name="T9" fmla="*/ 1052 h 1062"/>
                <a:gd name="T10" fmla="*/ 705 w 1063"/>
                <a:gd name="T11" fmla="*/ 1023 h 1062"/>
                <a:gd name="T12" fmla="*/ 315 w 1063"/>
                <a:gd name="T13" fmla="*/ 1006 h 1062"/>
                <a:gd name="T14" fmla="*/ 315 w 1063"/>
                <a:gd name="T15" fmla="*/ 1006 h 1062"/>
                <a:gd name="T16" fmla="*/ 817 w 1063"/>
                <a:gd name="T17" fmla="*/ 979 h 1062"/>
                <a:gd name="T18" fmla="*/ 275 w 1063"/>
                <a:gd name="T19" fmla="*/ 997 h 1062"/>
                <a:gd name="T20" fmla="*/ 845 w 1063"/>
                <a:gd name="T21" fmla="*/ 948 h 1062"/>
                <a:gd name="T22" fmla="*/ 182 w 1063"/>
                <a:gd name="T23" fmla="*/ 918 h 1062"/>
                <a:gd name="T24" fmla="*/ 182 w 1063"/>
                <a:gd name="T25" fmla="*/ 918 h 1062"/>
                <a:gd name="T26" fmla="*/ 939 w 1063"/>
                <a:gd name="T27" fmla="*/ 872 h 1062"/>
                <a:gd name="T28" fmla="*/ 147 w 1063"/>
                <a:gd name="T29" fmla="*/ 898 h 1062"/>
                <a:gd name="T30" fmla="*/ 956 w 1063"/>
                <a:gd name="T31" fmla="*/ 834 h 1062"/>
                <a:gd name="T32" fmla="*/ 82 w 1063"/>
                <a:gd name="T33" fmla="*/ 795 h 1062"/>
                <a:gd name="T34" fmla="*/ 82 w 1063"/>
                <a:gd name="T35" fmla="*/ 795 h 1062"/>
                <a:gd name="T36" fmla="*/ 1023 w 1063"/>
                <a:gd name="T37" fmla="*/ 733 h 1062"/>
                <a:gd name="T38" fmla="*/ 54 w 1063"/>
                <a:gd name="T39" fmla="*/ 764 h 1062"/>
                <a:gd name="T40" fmla="*/ 1028 w 1063"/>
                <a:gd name="T41" fmla="*/ 692 h 1062"/>
                <a:gd name="T42" fmla="*/ 23 w 1063"/>
                <a:gd name="T43" fmla="*/ 648 h 1062"/>
                <a:gd name="T44" fmla="*/ 23 w 1063"/>
                <a:gd name="T45" fmla="*/ 648 h 1062"/>
                <a:gd name="T46" fmla="*/ 1056 w 1063"/>
                <a:gd name="T47" fmla="*/ 616 h 1062"/>
                <a:gd name="T48" fmla="*/ 11 w 1063"/>
                <a:gd name="T49" fmla="*/ 569 h 1062"/>
                <a:gd name="T50" fmla="*/ 11 w 1063"/>
                <a:gd name="T51" fmla="*/ 569 h 1062"/>
                <a:gd name="T52" fmla="*/ 1053 w 1063"/>
                <a:gd name="T53" fmla="*/ 533 h 1062"/>
                <a:gd name="T54" fmla="*/ 2 w 1063"/>
                <a:gd name="T55" fmla="*/ 488 h 1062"/>
                <a:gd name="T56" fmla="*/ 2 w 1063"/>
                <a:gd name="T57" fmla="*/ 488 h 1062"/>
                <a:gd name="T58" fmla="*/ 1057 w 1063"/>
                <a:gd name="T59" fmla="*/ 452 h 1062"/>
                <a:gd name="T60" fmla="*/ 17 w 1063"/>
                <a:gd name="T61" fmla="*/ 449 h 1062"/>
                <a:gd name="T62" fmla="*/ 1016 w 1063"/>
                <a:gd name="T63" fmla="*/ 338 h 1062"/>
                <a:gd name="T64" fmla="*/ 39 w 1063"/>
                <a:gd name="T65" fmla="*/ 331 h 1062"/>
                <a:gd name="T66" fmla="*/ 39 w 1063"/>
                <a:gd name="T67" fmla="*/ 331 h 1062"/>
                <a:gd name="T68" fmla="*/ 1008 w 1063"/>
                <a:gd name="T69" fmla="*/ 297 h 1062"/>
                <a:gd name="T70" fmla="*/ 65 w 1063"/>
                <a:gd name="T71" fmla="*/ 298 h 1062"/>
                <a:gd name="T72" fmla="*/ 935 w 1063"/>
                <a:gd name="T73" fmla="*/ 201 h 1062"/>
                <a:gd name="T74" fmla="*/ 123 w 1063"/>
                <a:gd name="T75" fmla="*/ 192 h 1062"/>
                <a:gd name="T76" fmla="*/ 123 w 1063"/>
                <a:gd name="T77" fmla="*/ 192 h 1062"/>
                <a:gd name="T78" fmla="*/ 916 w 1063"/>
                <a:gd name="T79" fmla="*/ 164 h 1062"/>
                <a:gd name="T80" fmla="*/ 157 w 1063"/>
                <a:gd name="T81" fmla="*/ 168 h 1062"/>
                <a:gd name="T82" fmla="*/ 816 w 1063"/>
                <a:gd name="T83" fmla="*/ 95 h 1062"/>
                <a:gd name="T84" fmla="*/ 244 w 1063"/>
                <a:gd name="T85" fmla="*/ 85 h 1062"/>
                <a:gd name="T86" fmla="*/ 244 w 1063"/>
                <a:gd name="T87" fmla="*/ 85 h 1062"/>
                <a:gd name="T88" fmla="*/ 787 w 1063"/>
                <a:gd name="T89" fmla="*/ 65 h 1062"/>
                <a:gd name="T90" fmla="*/ 284 w 1063"/>
                <a:gd name="T91" fmla="*/ 73 h 1062"/>
                <a:gd name="T92" fmla="*/ 671 w 1063"/>
                <a:gd name="T93" fmla="*/ 30 h 1062"/>
                <a:gd name="T94" fmla="*/ 393 w 1063"/>
                <a:gd name="T95" fmla="*/ 19 h 1062"/>
                <a:gd name="T96" fmla="*/ 393 w 1063"/>
                <a:gd name="T97" fmla="*/ 19 h 1062"/>
                <a:gd name="T98" fmla="*/ 634 w 1063"/>
                <a:gd name="T99" fmla="*/ 10 h 1062"/>
                <a:gd name="T100" fmla="*/ 434 w 1063"/>
                <a:gd name="T101" fmla="*/ 19 h 1062"/>
                <a:gd name="T102" fmla="*/ 513 w 1063"/>
                <a:gd name="T103" fmla="*/ 1 h 1062"/>
                <a:gd name="T104" fmla="*/ 553 w 1063"/>
                <a:gd name="T105" fmla="*/ 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3" h="1062">
                  <a:moveTo>
                    <a:pt x="588" y="1049"/>
                  </a:moveTo>
                  <a:cubicBezTo>
                    <a:pt x="575" y="1051"/>
                    <a:pt x="562" y="1052"/>
                    <a:pt x="548" y="1052"/>
                  </a:cubicBezTo>
                  <a:cubicBezTo>
                    <a:pt x="549" y="1062"/>
                    <a:pt x="549" y="1062"/>
                    <a:pt x="549" y="1062"/>
                  </a:cubicBezTo>
                  <a:cubicBezTo>
                    <a:pt x="562" y="1062"/>
                    <a:pt x="576" y="1061"/>
                    <a:pt x="589" y="1059"/>
                  </a:cubicBezTo>
                  <a:cubicBezTo>
                    <a:pt x="588" y="1049"/>
                    <a:pt x="588" y="1049"/>
                    <a:pt x="588" y="1049"/>
                  </a:cubicBezTo>
                  <a:moveTo>
                    <a:pt x="469" y="1049"/>
                  </a:moveTo>
                  <a:cubicBezTo>
                    <a:pt x="467" y="1059"/>
                    <a:pt x="467" y="1059"/>
                    <a:pt x="467" y="1059"/>
                  </a:cubicBezTo>
                  <a:cubicBezTo>
                    <a:pt x="474" y="1059"/>
                    <a:pt x="481" y="1060"/>
                    <a:pt x="487" y="1060"/>
                  </a:cubicBezTo>
                  <a:cubicBezTo>
                    <a:pt x="494" y="1061"/>
                    <a:pt x="501" y="1062"/>
                    <a:pt x="508" y="1062"/>
                  </a:cubicBezTo>
                  <a:cubicBezTo>
                    <a:pt x="509" y="1052"/>
                    <a:pt x="509" y="1052"/>
                    <a:pt x="509" y="1052"/>
                  </a:cubicBezTo>
                  <a:cubicBezTo>
                    <a:pt x="502" y="1052"/>
                    <a:pt x="495" y="1051"/>
                    <a:pt x="488" y="1051"/>
                  </a:cubicBezTo>
                  <a:cubicBezTo>
                    <a:pt x="482" y="1050"/>
                    <a:pt x="475" y="1049"/>
                    <a:pt x="469" y="1049"/>
                  </a:cubicBezTo>
                  <a:moveTo>
                    <a:pt x="667" y="1035"/>
                  </a:moveTo>
                  <a:cubicBezTo>
                    <a:pt x="654" y="1038"/>
                    <a:pt x="641" y="1041"/>
                    <a:pt x="628" y="1044"/>
                  </a:cubicBezTo>
                  <a:cubicBezTo>
                    <a:pt x="629" y="1053"/>
                    <a:pt x="629" y="1053"/>
                    <a:pt x="629" y="1053"/>
                  </a:cubicBezTo>
                  <a:cubicBezTo>
                    <a:pt x="643" y="1051"/>
                    <a:pt x="656" y="1048"/>
                    <a:pt x="669" y="1044"/>
                  </a:cubicBezTo>
                  <a:cubicBezTo>
                    <a:pt x="667" y="1035"/>
                    <a:pt x="667" y="1035"/>
                    <a:pt x="667" y="1035"/>
                  </a:cubicBezTo>
                  <a:moveTo>
                    <a:pt x="390" y="1033"/>
                  </a:moveTo>
                  <a:cubicBezTo>
                    <a:pt x="388" y="1043"/>
                    <a:pt x="388" y="1043"/>
                    <a:pt x="388" y="1043"/>
                  </a:cubicBezTo>
                  <a:cubicBezTo>
                    <a:pt x="401" y="1047"/>
                    <a:pt x="414" y="1050"/>
                    <a:pt x="427" y="1052"/>
                  </a:cubicBezTo>
                  <a:cubicBezTo>
                    <a:pt x="429" y="1042"/>
                    <a:pt x="429" y="1042"/>
                    <a:pt x="429" y="1042"/>
                  </a:cubicBezTo>
                  <a:cubicBezTo>
                    <a:pt x="416" y="1040"/>
                    <a:pt x="403" y="1037"/>
                    <a:pt x="390" y="1033"/>
                  </a:cubicBezTo>
                  <a:moveTo>
                    <a:pt x="742" y="1008"/>
                  </a:moveTo>
                  <a:cubicBezTo>
                    <a:pt x="730" y="1013"/>
                    <a:pt x="717" y="1019"/>
                    <a:pt x="705" y="1023"/>
                  </a:cubicBezTo>
                  <a:cubicBezTo>
                    <a:pt x="708" y="1032"/>
                    <a:pt x="708" y="1032"/>
                    <a:pt x="708" y="1032"/>
                  </a:cubicBezTo>
                  <a:cubicBezTo>
                    <a:pt x="721" y="1028"/>
                    <a:pt x="734" y="1023"/>
                    <a:pt x="746" y="1018"/>
                  </a:cubicBezTo>
                  <a:cubicBezTo>
                    <a:pt x="742" y="1008"/>
                    <a:pt x="742" y="1008"/>
                    <a:pt x="742" y="1008"/>
                  </a:cubicBezTo>
                  <a:moveTo>
                    <a:pt x="315" y="1006"/>
                  </a:moveTo>
                  <a:cubicBezTo>
                    <a:pt x="311" y="1015"/>
                    <a:pt x="311" y="1015"/>
                    <a:pt x="311" y="1015"/>
                  </a:cubicBezTo>
                  <a:cubicBezTo>
                    <a:pt x="324" y="1021"/>
                    <a:pt x="336" y="1026"/>
                    <a:pt x="349" y="1030"/>
                  </a:cubicBezTo>
                  <a:cubicBezTo>
                    <a:pt x="352" y="1021"/>
                    <a:pt x="352" y="1021"/>
                    <a:pt x="352" y="1021"/>
                  </a:cubicBezTo>
                  <a:cubicBezTo>
                    <a:pt x="340" y="1017"/>
                    <a:pt x="328" y="1011"/>
                    <a:pt x="315" y="1006"/>
                  </a:cubicBezTo>
                  <a:moveTo>
                    <a:pt x="812" y="971"/>
                  </a:moveTo>
                  <a:cubicBezTo>
                    <a:pt x="801" y="978"/>
                    <a:pt x="789" y="984"/>
                    <a:pt x="778" y="991"/>
                  </a:cubicBezTo>
                  <a:cubicBezTo>
                    <a:pt x="782" y="999"/>
                    <a:pt x="782" y="999"/>
                    <a:pt x="782" y="999"/>
                  </a:cubicBezTo>
                  <a:cubicBezTo>
                    <a:pt x="794" y="993"/>
                    <a:pt x="806" y="986"/>
                    <a:pt x="817" y="979"/>
                  </a:cubicBezTo>
                  <a:cubicBezTo>
                    <a:pt x="812" y="971"/>
                    <a:pt x="812" y="971"/>
                    <a:pt x="812" y="971"/>
                  </a:cubicBezTo>
                  <a:moveTo>
                    <a:pt x="245" y="967"/>
                  </a:moveTo>
                  <a:cubicBezTo>
                    <a:pt x="240" y="976"/>
                    <a:pt x="240" y="976"/>
                    <a:pt x="240" y="976"/>
                  </a:cubicBezTo>
                  <a:cubicBezTo>
                    <a:pt x="251" y="983"/>
                    <a:pt x="263" y="990"/>
                    <a:pt x="275" y="997"/>
                  </a:cubicBezTo>
                  <a:cubicBezTo>
                    <a:pt x="280" y="988"/>
                    <a:pt x="280" y="988"/>
                    <a:pt x="280" y="988"/>
                  </a:cubicBezTo>
                  <a:cubicBezTo>
                    <a:pt x="268" y="982"/>
                    <a:pt x="257" y="975"/>
                    <a:pt x="245" y="967"/>
                  </a:cubicBezTo>
                  <a:moveTo>
                    <a:pt x="876" y="923"/>
                  </a:moveTo>
                  <a:cubicBezTo>
                    <a:pt x="866" y="931"/>
                    <a:pt x="855" y="940"/>
                    <a:pt x="845" y="948"/>
                  </a:cubicBezTo>
                  <a:cubicBezTo>
                    <a:pt x="851" y="956"/>
                    <a:pt x="851" y="956"/>
                    <a:pt x="851" y="956"/>
                  </a:cubicBezTo>
                  <a:cubicBezTo>
                    <a:pt x="862" y="948"/>
                    <a:pt x="872" y="939"/>
                    <a:pt x="883" y="930"/>
                  </a:cubicBezTo>
                  <a:cubicBezTo>
                    <a:pt x="876" y="923"/>
                    <a:pt x="876" y="923"/>
                    <a:pt x="876" y="923"/>
                  </a:cubicBezTo>
                  <a:moveTo>
                    <a:pt x="182" y="918"/>
                  </a:moveTo>
                  <a:cubicBezTo>
                    <a:pt x="176" y="926"/>
                    <a:pt x="176" y="926"/>
                    <a:pt x="176" y="926"/>
                  </a:cubicBezTo>
                  <a:cubicBezTo>
                    <a:pt x="186" y="935"/>
                    <a:pt x="196" y="944"/>
                    <a:pt x="207" y="952"/>
                  </a:cubicBezTo>
                  <a:cubicBezTo>
                    <a:pt x="213" y="944"/>
                    <a:pt x="213" y="944"/>
                    <a:pt x="213" y="944"/>
                  </a:cubicBezTo>
                  <a:cubicBezTo>
                    <a:pt x="203" y="936"/>
                    <a:pt x="192" y="927"/>
                    <a:pt x="182" y="918"/>
                  </a:cubicBezTo>
                  <a:moveTo>
                    <a:pt x="931" y="866"/>
                  </a:moveTo>
                  <a:cubicBezTo>
                    <a:pt x="923" y="876"/>
                    <a:pt x="914" y="886"/>
                    <a:pt x="905" y="895"/>
                  </a:cubicBezTo>
                  <a:cubicBezTo>
                    <a:pt x="912" y="902"/>
                    <a:pt x="912" y="902"/>
                    <a:pt x="912" y="902"/>
                  </a:cubicBezTo>
                  <a:cubicBezTo>
                    <a:pt x="921" y="892"/>
                    <a:pt x="931" y="882"/>
                    <a:pt x="939" y="872"/>
                  </a:cubicBezTo>
                  <a:cubicBezTo>
                    <a:pt x="931" y="866"/>
                    <a:pt x="931" y="866"/>
                    <a:pt x="931" y="866"/>
                  </a:cubicBezTo>
                  <a:moveTo>
                    <a:pt x="127" y="861"/>
                  </a:moveTo>
                  <a:cubicBezTo>
                    <a:pt x="120" y="867"/>
                    <a:pt x="120" y="867"/>
                    <a:pt x="120" y="867"/>
                  </a:cubicBezTo>
                  <a:cubicBezTo>
                    <a:pt x="128" y="878"/>
                    <a:pt x="137" y="888"/>
                    <a:pt x="147" y="898"/>
                  </a:cubicBezTo>
                  <a:cubicBezTo>
                    <a:pt x="154" y="891"/>
                    <a:pt x="154" y="891"/>
                    <a:pt x="154" y="891"/>
                  </a:cubicBezTo>
                  <a:cubicBezTo>
                    <a:pt x="145" y="881"/>
                    <a:pt x="136" y="871"/>
                    <a:pt x="127" y="861"/>
                  </a:cubicBezTo>
                  <a:moveTo>
                    <a:pt x="978" y="801"/>
                  </a:moveTo>
                  <a:cubicBezTo>
                    <a:pt x="971" y="812"/>
                    <a:pt x="964" y="823"/>
                    <a:pt x="956" y="834"/>
                  </a:cubicBezTo>
                  <a:cubicBezTo>
                    <a:pt x="964" y="840"/>
                    <a:pt x="964" y="840"/>
                    <a:pt x="964" y="840"/>
                  </a:cubicBezTo>
                  <a:cubicBezTo>
                    <a:pt x="972" y="828"/>
                    <a:pt x="979" y="817"/>
                    <a:pt x="986" y="806"/>
                  </a:cubicBezTo>
                  <a:cubicBezTo>
                    <a:pt x="978" y="801"/>
                    <a:pt x="978" y="801"/>
                    <a:pt x="978" y="801"/>
                  </a:cubicBezTo>
                  <a:moveTo>
                    <a:pt x="82" y="795"/>
                  </a:moveTo>
                  <a:cubicBezTo>
                    <a:pt x="73" y="800"/>
                    <a:pt x="73" y="800"/>
                    <a:pt x="73" y="800"/>
                  </a:cubicBezTo>
                  <a:cubicBezTo>
                    <a:pt x="80" y="812"/>
                    <a:pt x="87" y="824"/>
                    <a:pt x="95" y="834"/>
                  </a:cubicBezTo>
                  <a:cubicBezTo>
                    <a:pt x="103" y="829"/>
                    <a:pt x="103" y="829"/>
                    <a:pt x="103" y="829"/>
                  </a:cubicBezTo>
                  <a:cubicBezTo>
                    <a:pt x="96" y="818"/>
                    <a:pt x="89" y="807"/>
                    <a:pt x="82" y="795"/>
                  </a:cubicBezTo>
                  <a:moveTo>
                    <a:pt x="1014" y="729"/>
                  </a:moveTo>
                  <a:cubicBezTo>
                    <a:pt x="1009" y="741"/>
                    <a:pt x="1003" y="754"/>
                    <a:pt x="997" y="766"/>
                  </a:cubicBezTo>
                  <a:cubicBezTo>
                    <a:pt x="1006" y="770"/>
                    <a:pt x="1006" y="770"/>
                    <a:pt x="1006" y="770"/>
                  </a:cubicBezTo>
                  <a:cubicBezTo>
                    <a:pt x="1012" y="758"/>
                    <a:pt x="1018" y="746"/>
                    <a:pt x="1023" y="733"/>
                  </a:cubicBezTo>
                  <a:cubicBezTo>
                    <a:pt x="1014" y="729"/>
                    <a:pt x="1014" y="729"/>
                    <a:pt x="1014" y="729"/>
                  </a:cubicBezTo>
                  <a:moveTo>
                    <a:pt x="47" y="724"/>
                  </a:moveTo>
                  <a:cubicBezTo>
                    <a:pt x="37" y="727"/>
                    <a:pt x="37" y="727"/>
                    <a:pt x="37" y="727"/>
                  </a:cubicBezTo>
                  <a:cubicBezTo>
                    <a:pt x="42" y="740"/>
                    <a:pt x="48" y="752"/>
                    <a:pt x="54" y="764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57" y="748"/>
                    <a:pt x="52" y="736"/>
                    <a:pt x="47" y="724"/>
                  </a:cubicBezTo>
                  <a:moveTo>
                    <a:pt x="1038" y="653"/>
                  </a:moveTo>
                  <a:cubicBezTo>
                    <a:pt x="1035" y="666"/>
                    <a:pt x="1032" y="679"/>
                    <a:pt x="1028" y="692"/>
                  </a:cubicBezTo>
                  <a:cubicBezTo>
                    <a:pt x="1037" y="695"/>
                    <a:pt x="1037" y="695"/>
                    <a:pt x="1037" y="695"/>
                  </a:cubicBezTo>
                  <a:cubicBezTo>
                    <a:pt x="1041" y="682"/>
                    <a:pt x="1045" y="669"/>
                    <a:pt x="1048" y="656"/>
                  </a:cubicBezTo>
                  <a:cubicBezTo>
                    <a:pt x="1038" y="653"/>
                    <a:pt x="1038" y="653"/>
                    <a:pt x="1038" y="653"/>
                  </a:cubicBezTo>
                  <a:moveTo>
                    <a:pt x="23" y="648"/>
                  </a:moveTo>
                  <a:cubicBezTo>
                    <a:pt x="13" y="650"/>
                    <a:pt x="13" y="650"/>
                    <a:pt x="13" y="650"/>
                  </a:cubicBezTo>
                  <a:cubicBezTo>
                    <a:pt x="16" y="663"/>
                    <a:pt x="20" y="676"/>
                    <a:pt x="24" y="689"/>
                  </a:cubicBezTo>
                  <a:cubicBezTo>
                    <a:pt x="33" y="686"/>
                    <a:pt x="33" y="686"/>
                    <a:pt x="33" y="686"/>
                  </a:cubicBezTo>
                  <a:cubicBezTo>
                    <a:pt x="29" y="673"/>
                    <a:pt x="26" y="661"/>
                    <a:pt x="23" y="648"/>
                  </a:cubicBezTo>
                  <a:moveTo>
                    <a:pt x="1051" y="573"/>
                  </a:moveTo>
                  <a:cubicBezTo>
                    <a:pt x="1051" y="575"/>
                    <a:pt x="1051" y="575"/>
                    <a:pt x="1051" y="575"/>
                  </a:cubicBezTo>
                  <a:cubicBezTo>
                    <a:pt x="1050" y="588"/>
                    <a:pt x="1048" y="601"/>
                    <a:pt x="1046" y="614"/>
                  </a:cubicBezTo>
                  <a:cubicBezTo>
                    <a:pt x="1056" y="616"/>
                    <a:pt x="1056" y="616"/>
                    <a:pt x="1056" y="616"/>
                  </a:cubicBezTo>
                  <a:cubicBezTo>
                    <a:pt x="1058" y="603"/>
                    <a:pt x="1060" y="589"/>
                    <a:pt x="1061" y="576"/>
                  </a:cubicBezTo>
                  <a:cubicBezTo>
                    <a:pt x="1061" y="573"/>
                    <a:pt x="1061" y="573"/>
                    <a:pt x="1061" y="573"/>
                  </a:cubicBezTo>
                  <a:cubicBezTo>
                    <a:pt x="1051" y="573"/>
                    <a:pt x="1051" y="573"/>
                    <a:pt x="1051" y="573"/>
                  </a:cubicBezTo>
                  <a:moveTo>
                    <a:pt x="11" y="569"/>
                  </a:moveTo>
                  <a:cubicBezTo>
                    <a:pt x="1" y="570"/>
                    <a:pt x="1" y="570"/>
                    <a:pt x="1" y="570"/>
                  </a:cubicBezTo>
                  <a:cubicBezTo>
                    <a:pt x="2" y="583"/>
                    <a:pt x="4" y="597"/>
                    <a:pt x="6" y="610"/>
                  </a:cubicBezTo>
                  <a:cubicBezTo>
                    <a:pt x="16" y="608"/>
                    <a:pt x="16" y="608"/>
                    <a:pt x="16" y="608"/>
                  </a:cubicBezTo>
                  <a:cubicBezTo>
                    <a:pt x="14" y="595"/>
                    <a:pt x="12" y="582"/>
                    <a:pt x="11" y="569"/>
                  </a:cubicBezTo>
                  <a:moveTo>
                    <a:pt x="1061" y="492"/>
                  </a:moveTo>
                  <a:cubicBezTo>
                    <a:pt x="1051" y="493"/>
                    <a:pt x="1051" y="493"/>
                    <a:pt x="1051" y="493"/>
                  </a:cubicBezTo>
                  <a:cubicBezTo>
                    <a:pt x="1052" y="505"/>
                    <a:pt x="1053" y="518"/>
                    <a:pt x="1053" y="531"/>
                  </a:cubicBezTo>
                  <a:cubicBezTo>
                    <a:pt x="1053" y="533"/>
                    <a:pt x="1053" y="533"/>
                    <a:pt x="1053" y="533"/>
                  </a:cubicBezTo>
                  <a:cubicBezTo>
                    <a:pt x="1063" y="533"/>
                    <a:pt x="1063" y="533"/>
                    <a:pt x="1063" y="533"/>
                  </a:cubicBezTo>
                  <a:cubicBezTo>
                    <a:pt x="1063" y="531"/>
                    <a:pt x="1063" y="531"/>
                    <a:pt x="1063" y="531"/>
                  </a:cubicBezTo>
                  <a:cubicBezTo>
                    <a:pt x="1063" y="518"/>
                    <a:pt x="1062" y="505"/>
                    <a:pt x="1061" y="492"/>
                  </a:cubicBezTo>
                  <a:moveTo>
                    <a:pt x="2" y="488"/>
                  </a:moveTo>
                  <a:cubicBezTo>
                    <a:pt x="1" y="502"/>
                    <a:pt x="0" y="516"/>
                    <a:pt x="0" y="529"/>
                  </a:cubicBezTo>
                  <a:cubicBezTo>
                    <a:pt x="10" y="529"/>
                    <a:pt x="10" y="529"/>
                    <a:pt x="10" y="529"/>
                  </a:cubicBezTo>
                  <a:cubicBezTo>
                    <a:pt x="10" y="516"/>
                    <a:pt x="11" y="502"/>
                    <a:pt x="12" y="489"/>
                  </a:cubicBezTo>
                  <a:cubicBezTo>
                    <a:pt x="2" y="488"/>
                    <a:pt x="2" y="488"/>
                    <a:pt x="2" y="488"/>
                  </a:cubicBezTo>
                  <a:moveTo>
                    <a:pt x="1049" y="412"/>
                  </a:moveTo>
                  <a:cubicBezTo>
                    <a:pt x="1039" y="414"/>
                    <a:pt x="1039" y="414"/>
                    <a:pt x="1039" y="414"/>
                  </a:cubicBezTo>
                  <a:cubicBezTo>
                    <a:pt x="1043" y="427"/>
                    <a:pt x="1045" y="440"/>
                    <a:pt x="1047" y="453"/>
                  </a:cubicBezTo>
                  <a:cubicBezTo>
                    <a:pt x="1057" y="452"/>
                    <a:pt x="1057" y="452"/>
                    <a:pt x="1057" y="452"/>
                  </a:cubicBezTo>
                  <a:cubicBezTo>
                    <a:pt x="1055" y="439"/>
                    <a:pt x="1052" y="425"/>
                    <a:pt x="1049" y="412"/>
                  </a:cubicBezTo>
                  <a:moveTo>
                    <a:pt x="15" y="408"/>
                  </a:moveTo>
                  <a:cubicBezTo>
                    <a:pt x="11" y="421"/>
                    <a:pt x="9" y="435"/>
                    <a:pt x="7" y="448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19" y="437"/>
                    <a:pt x="21" y="423"/>
                    <a:pt x="24" y="410"/>
                  </a:cubicBezTo>
                  <a:cubicBezTo>
                    <a:pt x="15" y="408"/>
                    <a:pt x="15" y="408"/>
                    <a:pt x="15" y="408"/>
                  </a:cubicBezTo>
                  <a:moveTo>
                    <a:pt x="1025" y="334"/>
                  </a:moveTo>
                  <a:cubicBezTo>
                    <a:pt x="1016" y="338"/>
                    <a:pt x="1016" y="338"/>
                    <a:pt x="1016" y="338"/>
                  </a:cubicBezTo>
                  <a:cubicBezTo>
                    <a:pt x="1021" y="350"/>
                    <a:pt x="1025" y="363"/>
                    <a:pt x="1029" y="376"/>
                  </a:cubicBezTo>
                  <a:cubicBezTo>
                    <a:pt x="1039" y="372"/>
                    <a:pt x="1039" y="372"/>
                    <a:pt x="1039" y="372"/>
                  </a:cubicBezTo>
                  <a:cubicBezTo>
                    <a:pt x="1035" y="360"/>
                    <a:pt x="1030" y="347"/>
                    <a:pt x="1025" y="334"/>
                  </a:cubicBezTo>
                  <a:moveTo>
                    <a:pt x="39" y="331"/>
                  </a:moveTo>
                  <a:cubicBezTo>
                    <a:pt x="34" y="343"/>
                    <a:pt x="29" y="356"/>
                    <a:pt x="25" y="369"/>
                  </a:cubicBezTo>
                  <a:cubicBezTo>
                    <a:pt x="35" y="372"/>
                    <a:pt x="35" y="372"/>
                    <a:pt x="35" y="372"/>
                  </a:cubicBezTo>
                  <a:cubicBezTo>
                    <a:pt x="39" y="359"/>
                    <a:pt x="44" y="347"/>
                    <a:pt x="48" y="334"/>
                  </a:cubicBezTo>
                  <a:cubicBezTo>
                    <a:pt x="39" y="331"/>
                    <a:pt x="39" y="331"/>
                    <a:pt x="39" y="331"/>
                  </a:cubicBezTo>
                  <a:moveTo>
                    <a:pt x="989" y="261"/>
                  </a:moveTo>
                  <a:cubicBezTo>
                    <a:pt x="980" y="267"/>
                    <a:pt x="980" y="267"/>
                    <a:pt x="980" y="267"/>
                  </a:cubicBezTo>
                  <a:cubicBezTo>
                    <a:pt x="987" y="278"/>
                    <a:pt x="993" y="290"/>
                    <a:pt x="999" y="302"/>
                  </a:cubicBezTo>
                  <a:cubicBezTo>
                    <a:pt x="1008" y="297"/>
                    <a:pt x="1008" y="297"/>
                    <a:pt x="1008" y="297"/>
                  </a:cubicBezTo>
                  <a:cubicBezTo>
                    <a:pt x="1002" y="285"/>
                    <a:pt x="996" y="273"/>
                    <a:pt x="989" y="261"/>
                  </a:cubicBezTo>
                  <a:moveTo>
                    <a:pt x="76" y="258"/>
                  </a:moveTo>
                  <a:cubicBezTo>
                    <a:pt x="69" y="269"/>
                    <a:pt x="62" y="282"/>
                    <a:pt x="56" y="294"/>
                  </a:cubicBezTo>
                  <a:cubicBezTo>
                    <a:pt x="65" y="298"/>
                    <a:pt x="65" y="298"/>
                    <a:pt x="65" y="298"/>
                  </a:cubicBezTo>
                  <a:cubicBezTo>
                    <a:pt x="71" y="286"/>
                    <a:pt x="77" y="274"/>
                    <a:pt x="84" y="263"/>
                  </a:cubicBezTo>
                  <a:cubicBezTo>
                    <a:pt x="76" y="258"/>
                    <a:pt x="76" y="258"/>
                    <a:pt x="76" y="258"/>
                  </a:cubicBezTo>
                  <a:moveTo>
                    <a:pt x="942" y="195"/>
                  </a:moveTo>
                  <a:cubicBezTo>
                    <a:pt x="935" y="201"/>
                    <a:pt x="935" y="201"/>
                    <a:pt x="935" y="201"/>
                  </a:cubicBezTo>
                  <a:cubicBezTo>
                    <a:pt x="943" y="212"/>
                    <a:pt x="951" y="222"/>
                    <a:pt x="959" y="233"/>
                  </a:cubicBezTo>
                  <a:cubicBezTo>
                    <a:pt x="967" y="227"/>
                    <a:pt x="967" y="227"/>
                    <a:pt x="967" y="227"/>
                  </a:cubicBezTo>
                  <a:cubicBezTo>
                    <a:pt x="959" y="216"/>
                    <a:pt x="951" y="205"/>
                    <a:pt x="942" y="195"/>
                  </a:cubicBezTo>
                  <a:moveTo>
                    <a:pt x="123" y="192"/>
                  </a:moveTo>
                  <a:cubicBezTo>
                    <a:pt x="114" y="202"/>
                    <a:pt x="106" y="213"/>
                    <a:pt x="98" y="224"/>
                  </a:cubicBezTo>
                  <a:cubicBezTo>
                    <a:pt x="106" y="230"/>
                    <a:pt x="106" y="230"/>
                    <a:pt x="106" y="230"/>
                  </a:cubicBezTo>
                  <a:cubicBezTo>
                    <a:pt x="114" y="219"/>
                    <a:pt x="122" y="208"/>
                    <a:pt x="131" y="198"/>
                  </a:cubicBezTo>
                  <a:cubicBezTo>
                    <a:pt x="123" y="192"/>
                    <a:pt x="123" y="192"/>
                    <a:pt x="123" y="192"/>
                  </a:cubicBezTo>
                  <a:moveTo>
                    <a:pt x="886" y="136"/>
                  </a:moveTo>
                  <a:cubicBezTo>
                    <a:pt x="880" y="144"/>
                    <a:pt x="880" y="144"/>
                    <a:pt x="880" y="144"/>
                  </a:cubicBezTo>
                  <a:cubicBezTo>
                    <a:pt x="889" y="152"/>
                    <a:pt x="899" y="162"/>
                    <a:pt x="908" y="171"/>
                  </a:cubicBezTo>
                  <a:cubicBezTo>
                    <a:pt x="916" y="164"/>
                    <a:pt x="916" y="164"/>
                    <a:pt x="916" y="164"/>
                  </a:cubicBezTo>
                  <a:cubicBezTo>
                    <a:pt x="906" y="155"/>
                    <a:pt x="896" y="145"/>
                    <a:pt x="886" y="136"/>
                  </a:cubicBezTo>
                  <a:moveTo>
                    <a:pt x="179" y="133"/>
                  </a:moveTo>
                  <a:cubicBezTo>
                    <a:pt x="169" y="142"/>
                    <a:pt x="160" y="152"/>
                    <a:pt x="150" y="162"/>
                  </a:cubicBezTo>
                  <a:cubicBezTo>
                    <a:pt x="157" y="168"/>
                    <a:pt x="157" y="168"/>
                    <a:pt x="157" y="168"/>
                  </a:cubicBezTo>
                  <a:cubicBezTo>
                    <a:pt x="167" y="159"/>
                    <a:pt x="176" y="150"/>
                    <a:pt x="186" y="141"/>
                  </a:cubicBezTo>
                  <a:cubicBezTo>
                    <a:pt x="179" y="133"/>
                    <a:pt x="179" y="133"/>
                    <a:pt x="179" y="133"/>
                  </a:cubicBezTo>
                  <a:moveTo>
                    <a:pt x="822" y="87"/>
                  </a:moveTo>
                  <a:cubicBezTo>
                    <a:pt x="816" y="95"/>
                    <a:pt x="816" y="95"/>
                    <a:pt x="816" y="95"/>
                  </a:cubicBezTo>
                  <a:cubicBezTo>
                    <a:pt x="827" y="102"/>
                    <a:pt x="838" y="110"/>
                    <a:pt x="849" y="118"/>
                  </a:cubicBezTo>
                  <a:cubicBezTo>
                    <a:pt x="855" y="110"/>
                    <a:pt x="855" y="110"/>
                    <a:pt x="855" y="110"/>
                  </a:cubicBezTo>
                  <a:cubicBezTo>
                    <a:pt x="844" y="102"/>
                    <a:pt x="833" y="94"/>
                    <a:pt x="822" y="87"/>
                  </a:cubicBezTo>
                  <a:moveTo>
                    <a:pt x="244" y="85"/>
                  </a:moveTo>
                  <a:cubicBezTo>
                    <a:pt x="233" y="92"/>
                    <a:pt x="222" y="99"/>
                    <a:pt x="211" y="108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28" y="108"/>
                    <a:pt x="239" y="100"/>
                    <a:pt x="250" y="93"/>
                  </a:cubicBezTo>
                  <a:cubicBezTo>
                    <a:pt x="244" y="85"/>
                    <a:pt x="244" y="85"/>
                    <a:pt x="244" y="85"/>
                  </a:cubicBezTo>
                  <a:moveTo>
                    <a:pt x="750" y="48"/>
                  </a:moveTo>
                  <a:cubicBezTo>
                    <a:pt x="746" y="57"/>
                    <a:pt x="746" y="57"/>
                    <a:pt x="746" y="57"/>
                  </a:cubicBezTo>
                  <a:cubicBezTo>
                    <a:pt x="758" y="62"/>
                    <a:pt x="770" y="68"/>
                    <a:pt x="782" y="75"/>
                  </a:cubicBezTo>
                  <a:cubicBezTo>
                    <a:pt x="787" y="65"/>
                    <a:pt x="787" y="65"/>
                    <a:pt x="787" y="65"/>
                  </a:cubicBezTo>
                  <a:cubicBezTo>
                    <a:pt x="775" y="59"/>
                    <a:pt x="763" y="53"/>
                    <a:pt x="750" y="48"/>
                  </a:cubicBezTo>
                  <a:moveTo>
                    <a:pt x="316" y="46"/>
                  </a:moveTo>
                  <a:cubicBezTo>
                    <a:pt x="304" y="51"/>
                    <a:pt x="291" y="57"/>
                    <a:pt x="279" y="64"/>
                  </a:cubicBezTo>
                  <a:cubicBezTo>
                    <a:pt x="284" y="73"/>
                    <a:pt x="284" y="73"/>
                    <a:pt x="284" y="73"/>
                  </a:cubicBezTo>
                  <a:cubicBezTo>
                    <a:pt x="296" y="66"/>
                    <a:pt x="308" y="60"/>
                    <a:pt x="320" y="55"/>
                  </a:cubicBezTo>
                  <a:cubicBezTo>
                    <a:pt x="316" y="46"/>
                    <a:pt x="316" y="46"/>
                    <a:pt x="316" y="46"/>
                  </a:cubicBezTo>
                  <a:moveTo>
                    <a:pt x="674" y="20"/>
                  </a:moveTo>
                  <a:cubicBezTo>
                    <a:pt x="671" y="30"/>
                    <a:pt x="671" y="30"/>
                    <a:pt x="671" y="30"/>
                  </a:cubicBezTo>
                  <a:cubicBezTo>
                    <a:pt x="684" y="33"/>
                    <a:pt x="697" y="37"/>
                    <a:pt x="709" y="42"/>
                  </a:cubicBezTo>
                  <a:cubicBezTo>
                    <a:pt x="713" y="32"/>
                    <a:pt x="713" y="32"/>
                    <a:pt x="713" y="32"/>
                  </a:cubicBezTo>
                  <a:cubicBezTo>
                    <a:pt x="700" y="27"/>
                    <a:pt x="687" y="23"/>
                    <a:pt x="674" y="20"/>
                  </a:cubicBezTo>
                  <a:moveTo>
                    <a:pt x="393" y="19"/>
                  </a:moveTo>
                  <a:cubicBezTo>
                    <a:pt x="379" y="22"/>
                    <a:pt x="366" y="26"/>
                    <a:pt x="354" y="31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69" y="36"/>
                    <a:pt x="382" y="32"/>
                    <a:pt x="395" y="29"/>
                  </a:cubicBezTo>
                  <a:cubicBezTo>
                    <a:pt x="393" y="19"/>
                    <a:pt x="393" y="19"/>
                    <a:pt x="393" y="19"/>
                  </a:cubicBezTo>
                  <a:moveTo>
                    <a:pt x="594" y="4"/>
                  </a:moveTo>
                  <a:cubicBezTo>
                    <a:pt x="593" y="14"/>
                    <a:pt x="593" y="14"/>
                    <a:pt x="593" y="14"/>
                  </a:cubicBezTo>
                  <a:cubicBezTo>
                    <a:pt x="606" y="15"/>
                    <a:pt x="619" y="18"/>
                    <a:pt x="633" y="20"/>
                  </a:cubicBezTo>
                  <a:cubicBezTo>
                    <a:pt x="634" y="10"/>
                    <a:pt x="634" y="10"/>
                    <a:pt x="634" y="10"/>
                  </a:cubicBezTo>
                  <a:cubicBezTo>
                    <a:pt x="621" y="8"/>
                    <a:pt x="608" y="6"/>
                    <a:pt x="594" y="4"/>
                  </a:cubicBezTo>
                  <a:moveTo>
                    <a:pt x="472" y="3"/>
                  </a:moveTo>
                  <a:cubicBezTo>
                    <a:pt x="459" y="5"/>
                    <a:pt x="445" y="7"/>
                    <a:pt x="432" y="10"/>
                  </a:cubicBezTo>
                  <a:cubicBezTo>
                    <a:pt x="434" y="19"/>
                    <a:pt x="434" y="19"/>
                    <a:pt x="434" y="19"/>
                  </a:cubicBezTo>
                  <a:cubicBezTo>
                    <a:pt x="447" y="17"/>
                    <a:pt x="460" y="15"/>
                    <a:pt x="474" y="14"/>
                  </a:cubicBezTo>
                  <a:cubicBezTo>
                    <a:pt x="472" y="3"/>
                    <a:pt x="472" y="3"/>
                    <a:pt x="472" y="3"/>
                  </a:cubicBezTo>
                  <a:moveTo>
                    <a:pt x="530" y="0"/>
                  </a:moveTo>
                  <a:cubicBezTo>
                    <a:pt x="524" y="0"/>
                    <a:pt x="519" y="0"/>
                    <a:pt x="513" y="1"/>
                  </a:cubicBezTo>
                  <a:cubicBezTo>
                    <a:pt x="513" y="11"/>
                    <a:pt x="513" y="11"/>
                    <a:pt x="513" y="11"/>
                  </a:cubicBezTo>
                  <a:cubicBezTo>
                    <a:pt x="519" y="11"/>
                    <a:pt x="525" y="10"/>
                    <a:pt x="531" y="10"/>
                  </a:cubicBezTo>
                  <a:cubicBezTo>
                    <a:pt x="538" y="10"/>
                    <a:pt x="546" y="11"/>
                    <a:pt x="553" y="11"/>
                  </a:cubicBezTo>
                  <a:cubicBezTo>
                    <a:pt x="553" y="1"/>
                    <a:pt x="553" y="1"/>
                    <a:pt x="553" y="1"/>
                  </a:cubicBezTo>
                  <a:cubicBezTo>
                    <a:pt x="545" y="1"/>
                    <a:pt x="538" y="0"/>
                    <a:pt x="5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93"/>
            <p:cNvSpPr>
              <a:spLocks noEditPoints="1"/>
            </p:cNvSpPr>
            <p:nvPr/>
          </p:nvSpPr>
          <p:spPr bwMode="auto">
            <a:xfrm>
              <a:off x="679450" y="-1987550"/>
              <a:ext cx="10836275" cy="10829919"/>
            </a:xfrm>
            <a:custGeom>
              <a:avLst/>
              <a:gdLst>
                <a:gd name="T0" fmla="*/ 1505 w 2887"/>
                <a:gd name="T1" fmla="*/ 2884 h 2885"/>
                <a:gd name="T2" fmla="*/ 1584 w 2887"/>
                <a:gd name="T3" fmla="*/ 2868 h 2885"/>
                <a:gd name="T4" fmla="*/ 1226 w 2887"/>
                <a:gd name="T5" fmla="*/ 2858 h 2885"/>
                <a:gd name="T6" fmla="*/ 1187 w 2887"/>
                <a:gd name="T7" fmla="*/ 2852 h 2885"/>
                <a:gd name="T8" fmla="*/ 1107 w 2887"/>
                <a:gd name="T9" fmla="*/ 2845 h 2885"/>
                <a:gd name="T10" fmla="*/ 991 w 2887"/>
                <a:gd name="T11" fmla="*/ 2813 h 2885"/>
                <a:gd name="T12" fmla="*/ 919 w 2887"/>
                <a:gd name="T13" fmla="*/ 2776 h 2885"/>
                <a:gd name="T14" fmla="*/ 1970 w 2887"/>
                <a:gd name="T15" fmla="*/ 2775 h 2885"/>
                <a:gd name="T16" fmla="*/ 2047 w 2887"/>
                <a:gd name="T17" fmla="*/ 2753 h 2885"/>
                <a:gd name="T18" fmla="*/ 2083 w 2887"/>
                <a:gd name="T19" fmla="*/ 2736 h 2885"/>
                <a:gd name="T20" fmla="*/ 2149 w 2887"/>
                <a:gd name="T21" fmla="*/ 2690 h 2885"/>
                <a:gd name="T22" fmla="*/ 2250 w 2887"/>
                <a:gd name="T23" fmla="*/ 2627 h 2885"/>
                <a:gd name="T24" fmla="*/ 573 w 2887"/>
                <a:gd name="T25" fmla="*/ 2581 h 2885"/>
                <a:gd name="T26" fmla="*/ 541 w 2887"/>
                <a:gd name="T27" fmla="*/ 2556 h 2885"/>
                <a:gd name="T28" fmla="*/ 474 w 2887"/>
                <a:gd name="T29" fmla="*/ 2512 h 2885"/>
                <a:gd name="T30" fmla="*/ 388 w 2887"/>
                <a:gd name="T31" fmla="*/ 2427 h 2885"/>
                <a:gd name="T32" fmla="*/ 343 w 2887"/>
                <a:gd name="T33" fmla="*/ 2361 h 2885"/>
                <a:gd name="T34" fmla="*/ 2544 w 2887"/>
                <a:gd name="T35" fmla="*/ 2360 h 2885"/>
                <a:gd name="T36" fmla="*/ 2602 w 2887"/>
                <a:gd name="T37" fmla="*/ 2303 h 2885"/>
                <a:gd name="T38" fmla="*/ 2625 w 2887"/>
                <a:gd name="T39" fmla="*/ 2271 h 2885"/>
                <a:gd name="T40" fmla="*/ 2661 w 2887"/>
                <a:gd name="T41" fmla="*/ 2199 h 2885"/>
                <a:gd name="T42" fmla="*/ 2720 w 2887"/>
                <a:gd name="T43" fmla="*/ 2095 h 2885"/>
                <a:gd name="T44" fmla="*/ 133 w 2887"/>
                <a:gd name="T45" fmla="*/ 2024 h 2885"/>
                <a:gd name="T46" fmla="*/ 117 w 2887"/>
                <a:gd name="T47" fmla="*/ 1988 h 2885"/>
                <a:gd name="T48" fmla="*/ 80 w 2887"/>
                <a:gd name="T49" fmla="*/ 1917 h 2885"/>
                <a:gd name="T50" fmla="*/ 45 w 2887"/>
                <a:gd name="T51" fmla="*/ 1802 h 2885"/>
                <a:gd name="T52" fmla="*/ 37 w 2887"/>
                <a:gd name="T53" fmla="*/ 1722 h 2885"/>
                <a:gd name="T54" fmla="*/ 2850 w 2887"/>
                <a:gd name="T55" fmla="*/ 1719 h 2885"/>
                <a:gd name="T56" fmla="*/ 2873 w 2887"/>
                <a:gd name="T57" fmla="*/ 1642 h 2885"/>
                <a:gd name="T58" fmla="*/ 2868 w 2887"/>
                <a:gd name="T59" fmla="*/ 1601 h 2885"/>
                <a:gd name="T60" fmla="*/ 10 w 2887"/>
                <a:gd name="T61" fmla="*/ 1485 h 2885"/>
                <a:gd name="T62" fmla="*/ 10 w 2887"/>
                <a:gd name="T63" fmla="*/ 1444 h 2885"/>
                <a:gd name="T64" fmla="*/ 2 w 2887"/>
                <a:gd name="T65" fmla="*/ 1365 h 2885"/>
                <a:gd name="T66" fmla="*/ 13 w 2887"/>
                <a:gd name="T67" fmla="*/ 1245 h 2885"/>
                <a:gd name="T68" fmla="*/ 2873 w 2887"/>
                <a:gd name="T69" fmla="*/ 1237 h 2885"/>
                <a:gd name="T70" fmla="*/ 2866 w 2887"/>
                <a:gd name="T71" fmla="*/ 1198 h 2885"/>
                <a:gd name="T72" fmla="*/ 2841 w 2887"/>
                <a:gd name="T73" fmla="*/ 1122 h 2885"/>
                <a:gd name="T74" fmla="*/ 2809 w 2887"/>
                <a:gd name="T75" fmla="*/ 1006 h 2885"/>
                <a:gd name="T76" fmla="*/ 2792 w 2887"/>
                <a:gd name="T77" fmla="*/ 928 h 2885"/>
                <a:gd name="T78" fmla="*/ 122 w 2887"/>
                <a:gd name="T79" fmla="*/ 861 h 2885"/>
                <a:gd name="T80" fmla="*/ 165 w 2887"/>
                <a:gd name="T81" fmla="*/ 793 h 2885"/>
                <a:gd name="T82" fmla="*/ 184 w 2887"/>
                <a:gd name="T83" fmla="*/ 757 h 2885"/>
                <a:gd name="T84" fmla="*/ 216 w 2887"/>
                <a:gd name="T85" fmla="*/ 683 h 2885"/>
                <a:gd name="T86" fmla="*/ 283 w 2887"/>
                <a:gd name="T87" fmla="*/ 583 h 2885"/>
                <a:gd name="T88" fmla="*/ 2599 w 2887"/>
                <a:gd name="T89" fmla="*/ 578 h 2885"/>
                <a:gd name="T90" fmla="*/ 2575 w 2887"/>
                <a:gd name="T91" fmla="*/ 547 h 2885"/>
                <a:gd name="T92" fmla="*/ 2516 w 2887"/>
                <a:gd name="T93" fmla="*/ 492 h 2885"/>
                <a:gd name="T94" fmla="*/ 2433 w 2887"/>
                <a:gd name="T95" fmla="*/ 406 h 2885"/>
                <a:gd name="T96" fmla="*/ 2380 w 2887"/>
                <a:gd name="T97" fmla="*/ 345 h 2885"/>
                <a:gd name="T98" fmla="*/ 564 w 2887"/>
                <a:gd name="T99" fmla="*/ 298 h 2885"/>
                <a:gd name="T100" fmla="*/ 635 w 2887"/>
                <a:gd name="T101" fmla="*/ 259 h 2885"/>
                <a:gd name="T102" fmla="*/ 668 w 2887"/>
                <a:gd name="T103" fmla="*/ 238 h 2885"/>
                <a:gd name="T104" fmla="*/ 731 w 2887"/>
                <a:gd name="T105" fmla="*/ 188 h 2885"/>
                <a:gd name="T106" fmla="*/ 838 w 2887"/>
                <a:gd name="T107" fmla="*/ 133 h 2885"/>
                <a:gd name="T108" fmla="*/ 2043 w 2887"/>
                <a:gd name="T109" fmla="*/ 130 h 2885"/>
                <a:gd name="T110" fmla="*/ 2006 w 2887"/>
                <a:gd name="T111" fmla="*/ 114 h 2885"/>
                <a:gd name="T112" fmla="*/ 1928 w 2887"/>
                <a:gd name="T113" fmla="*/ 94 h 2885"/>
                <a:gd name="T114" fmla="*/ 1814 w 2887"/>
                <a:gd name="T115" fmla="*/ 58 h 2885"/>
                <a:gd name="T116" fmla="*/ 1738 w 2887"/>
                <a:gd name="T117" fmla="*/ 30 h 2885"/>
                <a:gd name="T118" fmla="*/ 1220 w 2887"/>
                <a:gd name="T119" fmla="*/ 17 h 2885"/>
                <a:gd name="T120" fmla="*/ 1300 w 2887"/>
                <a:gd name="T121" fmla="*/ 17 h 2885"/>
                <a:gd name="T122" fmla="*/ 1340 w 2887"/>
                <a:gd name="T123" fmla="*/ 13 h 2885"/>
                <a:gd name="T124" fmla="*/ 1419 w 2887"/>
                <a:gd name="T125" fmla="*/ 0 h 2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7" h="2885">
                  <a:moveTo>
                    <a:pt x="1385" y="2874"/>
                  </a:moveTo>
                  <a:cubicBezTo>
                    <a:pt x="1385" y="2884"/>
                    <a:pt x="1385" y="2884"/>
                    <a:pt x="1385" y="2884"/>
                  </a:cubicBezTo>
                  <a:cubicBezTo>
                    <a:pt x="1398" y="2884"/>
                    <a:pt x="1411" y="2885"/>
                    <a:pt x="1425" y="2885"/>
                  </a:cubicBezTo>
                  <a:cubicBezTo>
                    <a:pt x="1425" y="2875"/>
                    <a:pt x="1425" y="2875"/>
                    <a:pt x="1425" y="2875"/>
                  </a:cubicBezTo>
                  <a:cubicBezTo>
                    <a:pt x="1412" y="2875"/>
                    <a:pt x="1398" y="2874"/>
                    <a:pt x="1385" y="2874"/>
                  </a:cubicBezTo>
                  <a:moveTo>
                    <a:pt x="1504" y="2874"/>
                  </a:moveTo>
                  <a:cubicBezTo>
                    <a:pt x="1491" y="2874"/>
                    <a:pt x="1478" y="2875"/>
                    <a:pt x="1465" y="2875"/>
                  </a:cubicBezTo>
                  <a:cubicBezTo>
                    <a:pt x="1465" y="2885"/>
                    <a:pt x="1465" y="2885"/>
                    <a:pt x="1465" y="2885"/>
                  </a:cubicBezTo>
                  <a:cubicBezTo>
                    <a:pt x="1478" y="2885"/>
                    <a:pt x="1492" y="2884"/>
                    <a:pt x="1505" y="2884"/>
                  </a:cubicBezTo>
                  <a:cubicBezTo>
                    <a:pt x="1504" y="2874"/>
                    <a:pt x="1504" y="2874"/>
                    <a:pt x="1504" y="2874"/>
                  </a:cubicBezTo>
                  <a:moveTo>
                    <a:pt x="1305" y="2868"/>
                  </a:moveTo>
                  <a:cubicBezTo>
                    <a:pt x="1305" y="2878"/>
                    <a:pt x="1305" y="2878"/>
                    <a:pt x="1305" y="2878"/>
                  </a:cubicBezTo>
                  <a:cubicBezTo>
                    <a:pt x="1311" y="2879"/>
                    <a:pt x="1317" y="2880"/>
                    <a:pt x="1323" y="2880"/>
                  </a:cubicBezTo>
                  <a:cubicBezTo>
                    <a:pt x="1330" y="2881"/>
                    <a:pt x="1338" y="2881"/>
                    <a:pt x="1345" y="2882"/>
                  </a:cubicBezTo>
                  <a:cubicBezTo>
                    <a:pt x="1345" y="2871"/>
                    <a:pt x="1345" y="2871"/>
                    <a:pt x="1345" y="2871"/>
                  </a:cubicBezTo>
                  <a:cubicBezTo>
                    <a:pt x="1338" y="2871"/>
                    <a:pt x="1331" y="2870"/>
                    <a:pt x="1324" y="2870"/>
                  </a:cubicBezTo>
                  <a:cubicBezTo>
                    <a:pt x="1318" y="2869"/>
                    <a:pt x="1312" y="2869"/>
                    <a:pt x="1305" y="2868"/>
                  </a:cubicBezTo>
                  <a:moveTo>
                    <a:pt x="1584" y="2868"/>
                  </a:moveTo>
                  <a:cubicBezTo>
                    <a:pt x="1571" y="2869"/>
                    <a:pt x="1558" y="2871"/>
                    <a:pt x="1544" y="2871"/>
                  </a:cubicBezTo>
                  <a:cubicBezTo>
                    <a:pt x="1545" y="2882"/>
                    <a:pt x="1545" y="2882"/>
                    <a:pt x="1545" y="2882"/>
                  </a:cubicBezTo>
                  <a:cubicBezTo>
                    <a:pt x="1558" y="2881"/>
                    <a:pt x="1572" y="2880"/>
                    <a:pt x="1585" y="2878"/>
                  </a:cubicBezTo>
                  <a:cubicBezTo>
                    <a:pt x="1584" y="2868"/>
                    <a:pt x="1584" y="2868"/>
                    <a:pt x="1584" y="2868"/>
                  </a:cubicBezTo>
                  <a:moveTo>
                    <a:pt x="1226" y="2858"/>
                  </a:moveTo>
                  <a:cubicBezTo>
                    <a:pt x="1225" y="2868"/>
                    <a:pt x="1225" y="2868"/>
                    <a:pt x="1225" y="2868"/>
                  </a:cubicBezTo>
                  <a:cubicBezTo>
                    <a:pt x="1238" y="2870"/>
                    <a:pt x="1251" y="2872"/>
                    <a:pt x="1265" y="2874"/>
                  </a:cubicBezTo>
                  <a:cubicBezTo>
                    <a:pt x="1266" y="2864"/>
                    <a:pt x="1266" y="2864"/>
                    <a:pt x="1266" y="2864"/>
                  </a:cubicBezTo>
                  <a:cubicBezTo>
                    <a:pt x="1253" y="2862"/>
                    <a:pt x="1240" y="2861"/>
                    <a:pt x="1226" y="2858"/>
                  </a:cubicBezTo>
                  <a:moveTo>
                    <a:pt x="1663" y="2858"/>
                  </a:moveTo>
                  <a:cubicBezTo>
                    <a:pt x="1650" y="2860"/>
                    <a:pt x="1637" y="2862"/>
                    <a:pt x="1624" y="2864"/>
                  </a:cubicBezTo>
                  <a:cubicBezTo>
                    <a:pt x="1625" y="2874"/>
                    <a:pt x="1625" y="2874"/>
                    <a:pt x="1625" y="2874"/>
                  </a:cubicBezTo>
                  <a:cubicBezTo>
                    <a:pt x="1638" y="2872"/>
                    <a:pt x="1651" y="2870"/>
                    <a:pt x="1665" y="2868"/>
                  </a:cubicBezTo>
                  <a:cubicBezTo>
                    <a:pt x="1663" y="2858"/>
                    <a:pt x="1663" y="2858"/>
                    <a:pt x="1663" y="2858"/>
                  </a:cubicBezTo>
                  <a:moveTo>
                    <a:pt x="1148" y="2844"/>
                  </a:moveTo>
                  <a:cubicBezTo>
                    <a:pt x="1146" y="2854"/>
                    <a:pt x="1146" y="2854"/>
                    <a:pt x="1146" y="2854"/>
                  </a:cubicBezTo>
                  <a:cubicBezTo>
                    <a:pt x="1159" y="2857"/>
                    <a:pt x="1172" y="2859"/>
                    <a:pt x="1185" y="2862"/>
                  </a:cubicBezTo>
                  <a:cubicBezTo>
                    <a:pt x="1187" y="2852"/>
                    <a:pt x="1187" y="2852"/>
                    <a:pt x="1187" y="2852"/>
                  </a:cubicBezTo>
                  <a:cubicBezTo>
                    <a:pt x="1174" y="2850"/>
                    <a:pt x="1161" y="2847"/>
                    <a:pt x="1148" y="2844"/>
                  </a:cubicBezTo>
                  <a:moveTo>
                    <a:pt x="1741" y="2844"/>
                  </a:moveTo>
                  <a:cubicBezTo>
                    <a:pt x="1728" y="2847"/>
                    <a:pt x="1715" y="2849"/>
                    <a:pt x="1702" y="2852"/>
                  </a:cubicBezTo>
                  <a:cubicBezTo>
                    <a:pt x="1704" y="2862"/>
                    <a:pt x="1704" y="2862"/>
                    <a:pt x="1704" y="2862"/>
                  </a:cubicBezTo>
                  <a:cubicBezTo>
                    <a:pt x="1717" y="2859"/>
                    <a:pt x="1730" y="2857"/>
                    <a:pt x="1743" y="2854"/>
                  </a:cubicBezTo>
                  <a:cubicBezTo>
                    <a:pt x="1741" y="2844"/>
                    <a:pt x="1741" y="2844"/>
                    <a:pt x="1741" y="2844"/>
                  </a:cubicBezTo>
                  <a:moveTo>
                    <a:pt x="1071" y="2826"/>
                  </a:moveTo>
                  <a:cubicBezTo>
                    <a:pt x="1068" y="2836"/>
                    <a:pt x="1068" y="2836"/>
                    <a:pt x="1068" y="2836"/>
                  </a:cubicBezTo>
                  <a:cubicBezTo>
                    <a:pt x="1081" y="2839"/>
                    <a:pt x="1094" y="2842"/>
                    <a:pt x="1107" y="2845"/>
                  </a:cubicBezTo>
                  <a:cubicBezTo>
                    <a:pt x="1109" y="2836"/>
                    <a:pt x="1109" y="2836"/>
                    <a:pt x="1109" y="2836"/>
                  </a:cubicBezTo>
                  <a:cubicBezTo>
                    <a:pt x="1096" y="2833"/>
                    <a:pt x="1083" y="2829"/>
                    <a:pt x="1071" y="2826"/>
                  </a:cubicBezTo>
                  <a:moveTo>
                    <a:pt x="1819" y="2825"/>
                  </a:moveTo>
                  <a:cubicBezTo>
                    <a:pt x="1806" y="2829"/>
                    <a:pt x="1793" y="2832"/>
                    <a:pt x="1780" y="2835"/>
                  </a:cubicBezTo>
                  <a:cubicBezTo>
                    <a:pt x="1783" y="2845"/>
                    <a:pt x="1783" y="2845"/>
                    <a:pt x="1783" y="2845"/>
                  </a:cubicBezTo>
                  <a:cubicBezTo>
                    <a:pt x="1796" y="2842"/>
                    <a:pt x="1808" y="2839"/>
                    <a:pt x="1821" y="2835"/>
                  </a:cubicBezTo>
                  <a:cubicBezTo>
                    <a:pt x="1819" y="2825"/>
                    <a:pt x="1819" y="2825"/>
                    <a:pt x="1819" y="2825"/>
                  </a:cubicBezTo>
                  <a:moveTo>
                    <a:pt x="994" y="2803"/>
                  </a:moveTo>
                  <a:cubicBezTo>
                    <a:pt x="991" y="2813"/>
                    <a:pt x="991" y="2813"/>
                    <a:pt x="991" y="2813"/>
                  </a:cubicBezTo>
                  <a:cubicBezTo>
                    <a:pt x="1004" y="2817"/>
                    <a:pt x="1017" y="2821"/>
                    <a:pt x="1030" y="2825"/>
                  </a:cubicBezTo>
                  <a:cubicBezTo>
                    <a:pt x="1032" y="2815"/>
                    <a:pt x="1032" y="2815"/>
                    <a:pt x="1032" y="2815"/>
                  </a:cubicBezTo>
                  <a:cubicBezTo>
                    <a:pt x="1020" y="2811"/>
                    <a:pt x="1007" y="2807"/>
                    <a:pt x="994" y="2803"/>
                  </a:cubicBezTo>
                  <a:moveTo>
                    <a:pt x="1895" y="2802"/>
                  </a:moveTo>
                  <a:cubicBezTo>
                    <a:pt x="1882" y="2807"/>
                    <a:pt x="1870" y="2810"/>
                    <a:pt x="1857" y="2814"/>
                  </a:cubicBezTo>
                  <a:cubicBezTo>
                    <a:pt x="1860" y="2824"/>
                    <a:pt x="1860" y="2824"/>
                    <a:pt x="1860" y="2824"/>
                  </a:cubicBezTo>
                  <a:cubicBezTo>
                    <a:pt x="1873" y="2820"/>
                    <a:pt x="1885" y="2816"/>
                    <a:pt x="1898" y="2812"/>
                  </a:cubicBezTo>
                  <a:cubicBezTo>
                    <a:pt x="1895" y="2802"/>
                    <a:pt x="1895" y="2802"/>
                    <a:pt x="1895" y="2802"/>
                  </a:cubicBezTo>
                  <a:moveTo>
                    <a:pt x="919" y="2776"/>
                  </a:moveTo>
                  <a:cubicBezTo>
                    <a:pt x="916" y="2785"/>
                    <a:pt x="916" y="2785"/>
                    <a:pt x="916" y="2785"/>
                  </a:cubicBezTo>
                  <a:cubicBezTo>
                    <a:pt x="928" y="2790"/>
                    <a:pt x="941" y="2795"/>
                    <a:pt x="953" y="2800"/>
                  </a:cubicBezTo>
                  <a:cubicBezTo>
                    <a:pt x="957" y="2790"/>
                    <a:pt x="957" y="2790"/>
                    <a:pt x="957" y="2790"/>
                  </a:cubicBezTo>
                  <a:cubicBezTo>
                    <a:pt x="944" y="2786"/>
                    <a:pt x="932" y="2781"/>
                    <a:pt x="919" y="2776"/>
                  </a:cubicBezTo>
                  <a:moveTo>
                    <a:pt x="1970" y="2775"/>
                  </a:moveTo>
                  <a:cubicBezTo>
                    <a:pt x="1957" y="2780"/>
                    <a:pt x="1945" y="2785"/>
                    <a:pt x="1932" y="2789"/>
                  </a:cubicBezTo>
                  <a:cubicBezTo>
                    <a:pt x="1936" y="2799"/>
                    <a:pt x="1936" y="2799"/>
                    <a:pt x="1936" y="2799"/>
                  </a:cubicBezTo>
                  <a:cubicBezTo>
                    <a:pt x="1948" y="2794"/>
                    <a:pt x="1961" y="2790"/>
                    <a:pt x="1973" y="2785"/>
                  </a:cubicBezTo>
                  <a:cubicBezTo>
                    <a:pt x="1970" y="2775"/>
                    <a:pt x="1970" y="2775"/>
                    <a:pt x="1970" y="2775"/>
                  </a:cubicBezTo>
                  <a:moveTo>
                    <a:pt x="846" y="2745"/>
                  </a:moveTo>
                  <a:cubicBezTo>
                    <a:pt x="842" y="2754"/>
                    <a:pt x="842" y="2754"/>
                    <a:pt x="842" y="2754"/>
                  </a:cubicBezTo>
                  <a:cubicBezTo>
                    <a:pt x="854" y="2760"/>
                    <a:pt x="866" y="2765"/>
                    <a:pt x="878" y="2770"/>
                  </a:cubicBezTo>
                  <a:cubicBezTo>
                    <a:pt x="882" y="2761"/>
                    <a:pt x="882" y="2761"/>
                    <a:pt x="882" y="2761"/>
                  </a:cubicBezTo>
                  <a:cubicBezTo>
                    <a:pt x="870" y="2756"/>
                    <a:pt x="858" y="2751"/>
                    <a:pt x="846" y="2745"/>
                  </a:cubicBezTo>
                  <a:moveTo>
                    <a:pt x="2042" y="2744"/>
                  </a:moveTo>
                  <a:cubicBezTo>
                    <a:pt x="2031" y="2750"/>
                    <a:pt x="2018" y="2755"/>
                    <a:pt x="2006" y="2760"/>
                  </a:cubicBezTo>
                  <a:cubicBezTo>
                    <a:pt x="2010" y="2770"/>
                    <a:pt x="2010" y="2770"/>
                    <a:pt x="2010" y="2770"/>
                  </a:cubicBezTo>
                  <a:cubicBezTo>
                    <a:pt x="2022" y="2764"/>
                    <a:pt x="2035" y="2759"/>
                    <a:pt x="2047" y="2753"/>
                  </a:cubicBezTo>
                  <a:cubicBezTo>
                    <a:pt x="2042" y="2744"/>
                    <a:pt x="2042" y="2744"/>
                    <a:pt x="2042" y="2744"/>
                  </a:cubicBezTo>
                  <a:moveTo>
                    <a:pt x="774" y="2710"/>
                  </a:moveTo>
                  <a:cubicBezTo>
                    <a:pt x="769" y="2718"/>
                    <a:pt x="769" y="2718"/>
                    <a:pt x="769" y="2718"/>
                  </a:cubicBezTo>
                  <a:cubicBezTo>
                    <a:pt x="781" y="2725"/>
                    <a:pt x="793" y="2731"/>
                    <a:pt x="805" y="2737"/>
                  </a:cubicBezTo>
                  <a:cubicBezTo>
                    <a:pt x="810" y="2728"/>
                    <a:pt x="810" y="2728"/>
                    <a:pt x="810" y="2728"/>
                  </a:cubicBezTo>
                  <a:cubicBezTo>
                    <a:pt x="798" y="2722"/>
                    <a:pt x="786" y="2716"/>
                    <a:pt x="774" y="2710"/>
                  </a:cubicBezTo>
                  <a:moveTo>
                    <a:pt x="2114" y="2709"/>
                  </a:moveTo>
                  <a:cubicBezTo>
                    <a:pt x="2102" y="2715"/>
                    <a:pt x="2090" y="2721"/>
                    <a:pt x="2079" y="2727"/>
                  </a:cubicBezTo>
                  <a:cubicBezTo>
                    <a:pt x="2083" y="2736"/>
                    <a:pt x="2083" y="2736"/>
                    <a:pt x="2083" y="2736"/>
                  </a:cubicBezTo>
                  <a:cubicBezTo>
                    <a:pt x="2095" y="2730"/>
                    <a:pt x="2107" y="2724"/>
                    <a:pt x="2119" y="2718"/>
                  </a:cubicBezTo>
                  <a:cubicBezTo>
                    <a:pt x="2114" y="2709"/>
                    <a:pt x="2114" y="2709"/>
                    <a:pt x="2114" y="2709"/>
                  </a:cubicBezTo>
                  <a:moveTo>
                    <a:pt x="705" y="2670"/>
                  </a:moveTo>
                  <a:cubicBezTo>
                    <a:pt x="699" y="2679"/>
                    <a:pt x="699" y="2679"/>
                    <a:pt x="699" y="2679"/>
                  </a:cubicBezTo>
                  <a:cubicBezTo>
                    <a:pt x="711" y="2686"/>
                    <a:pt x="722" y="2693"/>
                    <a:pt x="734" y="2699"/>
                  </a:cubicBezTo>
                  <a:cubicBezTo>
                    <a:pt x="739" y="2691"/>
                    <a:pt x="739" y="2691"/>
                    <a:pt x="739" y="2691"/>
                  </a:cubicBezTo>
                  <a:cubicBezTo>
                    <a:pt x="728" y="2684"/>
                    <a:pt x="716" y="2677"/>
                    <a:pt x="705" y="2670"/>
                  </a:cubicBezTo>
                  <a:moveTo>
                    <a:pt x="2183" y="2670"/>
                  </a:moveTo>
                  <a:cubicBezTo>
                    <a:pt x="2172" y="2677"/>
                    <a:pt x="2160" y="2683"/>
                    <a:pt x="2149" y="2690"/>
                  </a:cubicBezTo>
                  <a:cubicBezTo>
                    <a:pt x="2154" y="2698"/>
                    <a:pt x="2154" y="2698"/>
                    <a:pt x="2154" y="2698"/>
                  </a:cubicBezTo>
                  <a:cubicBezTo>
                    <a:pt x="2165" y="2692"/>
                    <a:pt x="2177" y="2685"/>
                    <a:pt x="2188" y="2678"/>
                  </a:cubicBezTo>
                  <a:cubicBezTo>
                    <a:pt x="2183" y="2670"/>
                    <a:pt x="2183" y="2670"/>
                    <a:pt x="2183" y="2670"/>
                  </a:cubicBezTo>
                  <a:moveTo>
                    <a:pt x="637" y="2627"/>
                  </a:moveTo>
                  <a:cubicBezTo>
                    <a:pt x="632" y="2636"/>
                    <a:pt x="632" y="2636"/>
                    <a:pt x="632" y="2636"/>
                  </a:cubicBezTo>
                  <a:cubicBezTo>
                    <a:pt x="643" y="2643"/>
                    <a:pt x="654" y="2651"/>
                    <a:pt x="665" y="2658"/>
                  </a:cubicBezTo>
                  <a:cubicBezTo>
                    <a:pt x="671" y="2649"/>
                    <a:pt x="671" y="2649"/>
                    <a:pt x="671" y="2649"/>
                  </a:cubicBezTo>
                  <a:cubicBezTo>
                    <a:pt x="659" y="2642"/>
                    <a:pt x="648" y="2635"/>
                    <a:pt x="637" y="2627"/>
                  </a:cubicBezTo>
                  <a:moveTo>
                    <a:pt x="2250" y="2627"/>
                  </a:moveTo>
                  <a:cubicBezTo>
                    <a:pt x="2239" y="2634"/>
                    <a:pt x="2228" y="2642"/>
                    <a:pt x="2217" y="2649"/>
                  </a:cubicBezTo>
                  <a:cubicBezTo>
                    <a:pt x="2222" y="2657"/>
                    <a:pt x="2222" y="2657"/>
                    <a:pt x="2222" y="2657"/>
                  </a:cubicBezTo>
                  <a:cubicBezTo>
                    <a:pt x="2234" y="2650"/>
                    <a:pt x="2245" y="2642"/>
                    <a:pt x="2256" y="2635"/>
                  </a:cubicBezTo>
                  <a:cubicBezTo>
                    <a:pt x="2250" y="2627"/>
                    <a:pt x="2250" y="2627"/>
                    <a:pt x="2250" y="2627"/>
                  </a:cubicBezTo>
                  <a:moveTo>
                    <a:pt x="573" y="2581"/>
                  </a:moveTo>
                  <a:cubicBezTo>
                    <a:pt x="567" y="2589"/>
                    <a:pt x="567" y="2589"/>
                    <a:pt x="567" y="2589"/>
                  </a:cubicBezTo>
                  <a:cubicBezTo>
                    <a:pt x="577" y="2597"/>
                    <a:pt x="588" y="2605"/>
                    <a:pt x="599" y="2612"/>
                  </a:cubicBezTo>
                  <a:cubicBezTo>
                    <a:pt x="605" y="2605"/>
                    <a:pt x="605" y="2605"/>
                    <a:pt x="605" y="2605"/>
                  </a:cubicBezTo>
                  <a:cubicBezTo>
                    <a:pt x="594" y="2597"/>
                    <a:pt x="583" y="2589"/>
                    <a:pt x="573" y="2581"/>
                  </a:cubicBezTo>
                  <a:moveTo>
                    <a:pt x="2315" y="2580"/>
                  </a:moveTo>
                  <a:cubicBezTo>
                    <a:pt x="2304" y="2588"/>
                    <a:pt x="2293" y="2596"/>
                    <a:pt x="2283" y="2604"/>
                  </a:cubicBezTo>
                  <a:cubicBezTo>
                    <a:pt x="2288" y="2612"/>
                    <a:pt x="2288" y="2612"/>
                    <a:pt x="2288" y="2612"/>
                  </a:cubicBezTo>
                  <a:cubicBezTo>
                    <a:pt x="2299" y="2604"/>
                    <a:pt x="2310" y="2596"/>
                    <a:pt x="2321" y="2588"/>
                  </a:cubicBezTo>
                  <a:cubicBezTo>
                    <a:pt x="2315" y="2580"/>
                    <a:pt x="2315" y="2580"/>
                    <a:pt x="2315" y="2580"/>
                  </a:cubicBezTo>
                  <a:moveTo>
                    <a:pt x="511" y="2531"/>
                  </a:moveTo>
                  <a:cubicBezTo>
                    <a:pt x="504" y="2538"/>
                    <a:pt x="504" y="2538"/>
                    <a:pt x="504" y="2538"/>
                  </a:cubicBezTo>
                  <a:cubicBezTo>
                    <a:pt x="514" y="2547"/>
                    <a:pt x="525" y="2556"/>
                    <a:pt x="535" y="2564"/>
                  </a:cubicBezTo>
                  <a:cubicBezTo>
                    <a:pt x="541" y="2556"/>
                    <a:pt x="541" y="2556"/>
                    <a:pt x="541" y="2556"/>
                  </a:cubicBezTo>
                  <a:cubicBezTo>
                    <a:pt x="531" y="2548"/>
                    <a:pt x="521" y="2539"/>
                    <a:pt x="511" y="2531"/>
                  </a:cubicBezTo>
                  <a:moveTo>
                    <a:pt x="2376" y="2530"/>
                  </a:moveTo>
                  <a:cubicBezTo>
                    <a:pt x="2366" y="2539"/>
                    <a:pt x="2356" y="2547"/>
                    <a:pt x="2346" y="2556"/>
                  </a:cubicBezTo>
                  <a:cubicBezTo>
                    <a:pt x="2352" y="2563"/>
                    <a:pt x="2352" y="2563"/>
                    <a:pt x="2352" y="2563"/>
                  </a:cubicBezTo>
                  <a:cubicBezTo>
                    <a:pt x="2363" y="2555"/>
                    <a:pt x="2373" y="2546"/>
                    <a:pt x="2383" y="2537"/>
                  </a:cubicBezTo>
                  <a:cubicBezTo>
                    <a:pt x="2376" y="2530"/>
                    <a:pt x="2376" y="2530"/>
                    <a:pt x="2376" y="2530"/>
                  </a:cubicBezTo>
                  <a:moveTo>
                    <a:pt x="452" y="2477"/>
                  </a:moveTo>
                  <a:cubicBezTo>
                    <a:pt x="445" y="2484"/>
                    <a:pt x="445" y="2484"/>
                    <a:pt x="445" y="2484"/>
                  </a:cubicBezTo>
                  <a:cubicBezTo>
                    <a:pt x="455" y="2494"/>
                    <a:pt x="464" y="2502"/>
                    <a:pt x="474" y="2512"/>
                  </a:cubicBezTo>
                  <a:cubicBezTo>
                    <a:pt x="481" y="2504"/>
                    <a:pt x="481" y="2504"/>
                    <a:pt x="481" y="2504"/>
                  </a:cubicBezTo>
                  <a:cubicBezTo>
                    <a:pt x="471" y="2495"/>
                    <a:pt x="461" y="2486"/>
                    <a:pt x="452" y="2477"/>
                  </a:cubicBezTo>
                  <a:moveTo>
                    <a:pt x="2435" y="2476"/>
                  </a:moveTo>
                  <a:cubicBezTo>
                    <a:pt x="2426" y="2486"/>
                    <a:pt x="2416" y="2495"/>
                    <a:pt x="2406" y="2504"/>
                  </a:cubicBezTo>
                  <a:cubicBezTo>
                    <a:pt x="2413" y="2511"/>
                    <a:pt x="2413" y="2511"/>
                    <a:pt x="2413" y="2511"/>
                  </a:cubicBezTo>
                  <a:cubicBezTo>
                    <a:pt x="2423" y="2502"/>
                    <a:pt x="2433" y="2493"/>
                    <a:pt x="2442" y="2484"/>
                  </a:cubicBezTo>
                  <a:cubicBezTo>
                    <a:pt x="2435" y="2476"/>
                    <a:pt x="2435" y="2476"/>
                    <a:pt x="2435" y="2476"/>
                  </a:cubicBezTo>
                  <a:moveTo>
                    <a:pt x="396" y="2420"/>
                  </a:moveTo>
                  <a:cubicBezTo>
                    <a:pt x="388" y="2427"/>
                    <a:pt x="388" y="2427"/>
                    <a:pt x="388" y="2427"/>
                  </a:cubicBezTo>
                  <a:cubicBezTo>
                    <a:pt x="398" y="2437"/>
                    <a:pt x="407" y="2447"/>
                    <a:pt x="416" y="2456"/>
                  </a:cubicBezTo>
                  <a:cubicBezTo>
                    <a:pt x="423" y="2449"/>
                    <a:pt x="423" y="2449"/>
                    <a:pt x="423" y="2449"/>
                  </a:cubicBezTo>
                  <a:cubicBezTo>
                    <a:pt x="414" y="2440"/>
                    <a:pt x="405" y="2430"/>
                    <a:pt x="396" y="2420"/>
                  </a:cubicBezTo>
                  <a:moveTo>
                    <a:pt x="2491" y="2420"/>
                  </a:moveTo>
                  <a:cubicBezTo>
                    <a:pt x="2482" y="2429"/>
                    <a:pt x="2473" y="2439"/>
                    <a:pt x="2464" y="2449"/>
                  </a:cubicBezTo>
                  <a:cubicBezTo>
                    <a:pt x="2471" y="2455"/>
                    <a:pt x="2471" y="2455"/>
                    <a:pt x="2471" y="2455"/>
                  </a:cubicBezTo>
                  <a:cubicBezTo>
                    <a:pt x="2480" y="2446"/>
                    <a:pt x="2490" y="2437"/>
                    <a:pt x="2499" y="2426"/>
                  </a:cubicBezTo>
                  <a:cubicBezTo>
                    <a:pt x="2491" y="2420"/>
                    <a:pt x="2491" y="2420"/>
                    <a:pt x="2491" y="2420"/>
                  </a:cubicBezTo>
                  <a:moveTo>
                    <a:pt x="343" y="2361"/>
                  </a:moveTo>
                  <a:cubicBezTo>
                    <a:pt x="335" y="2367"/>
                    <a:pt x="335" y="2367"/>
                    <a:pt x="335" y="2367"/>
                  </a:cubicBezTo>
                  <a:cubicBezTo>
                    <a:pt x="344" y="2377"/>
                    <a:pt x="353" y="2387"/>
                    <a:pt x="361" y="2398"/>
                  </a:cubicBezTo>
                  <a:cubicBezTo>
                    <a:pt x="369" y="2391"/>
                    <a:pt x="369" y="2391"/>
                    <a:pt x="369" y="2391"/>
                  </a:cubicBezTo>
                  <a:cubicBezTo>
                    <a:pt x="360" y="2381"/>
                    <a:pt x="352" y="2371"/>
                    <a:pt x="343" y="2361"/>
                  </a:cubicBezTo>
                  <a:moveTo>
                    <a:pt x="2544" y="2360"/>
                  </a:moveTo>
                  <a:cubicBezTo>
                    <a:pt x="2536" y="2370"/>
                    <a:pt x="2527" y="2380"/>
                    <a:pt x="2518" y="2391"/>
                  </a:cubicBezTo>
                  <a:cubicBezTo>
                    <a:pt x="2526" y="2397"/>
                    <a:pt x="2526" y="2397"/>
                    <a:pt x="2526" y="2397"/>
                  </a:cubicBezTo>
                  <a:cubicBezTo>
                    <a:pt x="2535" y="2387"/>
                    <a:pt x="2543" y="2377"/>
                    <a:pt x="2552" y="2366"/>
                  </a:cubicBezTo>
                  <a:cubicBezTo>
                    <a:pt x="2544" y="2360"/>
                    <a:pt x="2544" y="2360"/>
                    <a:pt x="2544" y="2360"/>
                  </a:cubicBezTo>
                  <a:moveTo>
                    <a:pt x="294" y="2298"/>
                  </a:moveTo>
                  <a:cubicBezTo>
                    <a:pt x="286" y="2304"/>
                    <a:pt x="286" y="2304"/>
                    <a:pt x="286" y="2304"/>
                  </a:cubicBezTo>
                  <a:cubicBezTo>
                    <a:pt x="294" y="2315"/>
                    <a:pt x="302" y="2325"/>
                    <a:pt x="310" y="2336"/>
                  </a:cubicBezTo>
                  <a:cubicBezTo>
                    <a:pt x="318" y="2330"/>
                    <a:pt x="318" y="2330"/>
                    <a:pt x="318" y="2330"/>
                  </a:cubicBezTo>
                  <a:cubicBezTo>
                    <a:pt x="310" y="2319"/>
                    <a:pt x="302" y="2309"/>
                    <a:pt x="294" y="2298"/>
                  </a:cubicBezTo>
                  <a:moveTo>
                    <a:pt x="2594" y="2297"/>
                  </a:moveTo>
                  <a:cubicBezTo>
                    <a:pt x="2586" y="2308"/>
                    <a:pt x="2578" y="2319"/>
                    <a:pt x="2569" y="2329"/>
                  </a:cubicBezTo>
                  <a:cubicBezTo>
                    <a:pt x="2577" y="2335"/>
                    <a:pt x="2577" y="2335"/>
                    <a:pt x="2577" y="2335"/>
                  </a:cubicBezTo>
                  <a:cubicBezTo>
                    <a:pt x="2585" y="2325"/>
                    <a:pt x="2594" y="2314"/>
                    <a:pt x="2602" y="2303"/>
                  </a:cubicBezTo>
                  <a:cubicBezTo>
                    <a:pt x="2594" y="2297"/>
                    <a:pt x="2594" y="2297"/>
                    <a:pt x="2594" y="2297"/>
                  </a:cubicBezTo>
                  <a:moveTo>
                    <a:pt x="248" y="2233"/>
                  </a:moveTo>
                  <a:cubicBezTo>
                    <a:pt x="240" y="2239"/>
                    <a:pt x="240" y="2239"/>
                    <a:pt x="240" y="2239"/>
                  </a:cubicBezTo>
                  <a:cubicBezTo>
                    <a:pt x="247" y="2250"/>
                    <a:pt x="254" y="2261"/>
                    <a:pt x="262" y="2272"/>
                  </a:cubicBezTo>
                  <a:cubicBezTo>
                    <a:pt x="270" y="2266"/>
                    <a:pt x="270" y="2266"/>
                    <a:pt x="270" y="2266"/>
                  </a:cubicBezTo>
                  <a:cubicBezTo>
                    <a:pt x="263" y="2255"/>
                    <a:pt x="255" y="2244"/>
                    <a:pt x="248" y="2233"/>
                  </a:cubicBezTo>
                  <a:moveTo>
                    <a:pt x="2639" y="2232"/>
                  </a:moveTo>
                  <a:cubicBezTo>
                    <a:pt x="2632" y="2243"/>
                    <a:pt x="2625" y="2254"/>
                    <a:pt x="2617" y="2265"/>
                  </a:cubicBezTo>
                  <a:cubicBezTo>
                    <a:pt x="2625" y="2271"/>
                    <a:pt x="2625" y="2271"/>
                    <a:pt x="2625" y="2271"/>
                  </a:cubicBezTo>
                  <a:cubicBezTo>
                    <a:pt x="2633" y="2260"/>
                    <a:pt x="2640" y="2249"/>
                    <a:pt x="2648" y="2238"/>
                  </a:cubicBezTo>
                  <a:cubicBezTo>
                    <a:pt x="2639" y="2232"/>
                    <a:pt x="2639" y="2232"/>
                    <a:pt x="2639" y="2232"/>
                  </a:cubicBezTo>
                  <a:moveTo>
                    <a:pt x="206" y="2166"/>
                  </a:moveTo>
                  <a:cubicBezTo>
                    <a:pt x="197" y="2171"/>
                    <a:pt x="197" y="2171"/>
                    <a:pt x="197" y="2171"/>
                  </a:cubicBezTo>
                  <a:cubicBezTo>
                    <a:pt x="204" y="2182"/>
                    <a:pt x="211" y="2194"/>
                    <a:pt x="218" y="2205"/>
                  </a:cubicBezTo>
                  <a:cubicBezTo>
                    <a:pt x="226" y="2200"/>
                    <a:pt x="226" y="2200"/>
                    <a:pt x="226" y="2200"/>
                  </a:cubicBezTo>
                  <a:cubicBezTo>
                    <a:pt x="219" y="2189"/>
                    <a:pt x="212" y="2177"/>
                    <a:pt x="206" y="2166"/>
                  </a:cubicBezTo>
                  <a:moveTo>
                    <a:pt x="2682" y="2165"/>
                  </a:moveTo>
                  <a:cubicBezTo>
                    <a:pt x="2675" y="2176"/>
                    <a:pt x="2668" y="2188"/>
                    <a:pt x="2661" y="2199"/>
                  </a:cubicBezTo>
                  <a:cubicBezTo>
                    <a:pt x="2670" y="2204"/>
                    <a:pt x="2670" y="2204"/>
                    <a:pt x="2670" y="2204"/>
                  </a:cubicBezTo>
                  <a:cubicBezTo>
                    <a:pt x="2677" y="2193"/>
                    <a:pt x="2684" y="2181"/>
                    <a:pt x="2690" y="2170"/>
                  </a:cubicBezTo>
                  <a:cubicBezTo>
                    <a:pt x="2682" y="2165"/>
                    <a:pt x="2682" y="2165"/>
                    <a:pt x="2682" y="2165"/>
                  </a:cubicBezTo>
                  <a:moveTo>
                    <a:pt x="168" y="2096"/>
                  </a:moveTo>
                  <a:cubicBezTo>
                    <a:pt x="159" y="2100"/>
                    <a:pt x="159" y="2100"/>
                    <a:pt x="159" y="2100"/>
                  </a:cubicBezTo>
                  <a:cubicBezTo>
                    <a:pt x="165" y="2113"/>
                    <a:pt x="171" y="2124"/>
                    <a:pt x="177" y="2136"/>
                  </a:cubicBezTo>
                  <a:cubicBezTo>
                    <a:pt x="186" y="2131"/>
                    <a:pt x="186" y="2131"/>
                    <a:pt x="186" y="2131"/>
                  </a:cubicBezTo>
                  <a:cubicBezTo>
                    <a:pt x="180" y="2119"/>
                    <a:pt x="174" y="2108"/>
                    <a:pt x="168" y="2096"/>
                  </a:cubicBezTo>
                  <a:moveTo>
                    <a:pt x="2720" y="2095"/>
                  </a:moveTo>
                  <a:cubicBezTo>
                    <a:pt x="2714" y="2107"/>
                    <a:pt x="2708" y="2118"/>
                    <a:pt x="2701" y="2130"/>
                  </a:cubicBezTo>
                  <a:cubicBezTo>
                    <a:pt x="2710" y="2135"/>
                    <a:pt x="2710" y="2135"/>
                    <a:pt x="2710" y="2135"/>
                  </a:cubicBezTo>
                  <a:cubicBezTo>
                    <a:pt x="2717" y="2123"/>
                    <a:pt x="2723" y="2111"/>
                    <a:pt x="2729" y="2099"/>
                  </a:cubicBezTo>
                  <a:cubicBezTo>
                    <a:pt x="2720" y="2095"/>
                    <a:pt x="2720" y="2095"/>
                    <a:pt x="2720" y="2095"/>
                  </a:cubicBezTo>
                  <a:moveTo>
                    <a:pt x="133" y="2024"/>
                  </a:moveTo>
                  <a:cubicBezTo>
                    <a:pt x="124" y="2028"/>
                    <a:pt x="124" y="2028"/>
                    <a:pt x="124" y="2028"/>
                  </a:cubicBezTo>
                  <a:cubicBezTo>
                    <a:pt x="129" y="2040"/>
                    <a:pt x="135" y="2053"/>
                    <a:pt x="141" y="2065"/>
                  </a:cubicBezTo>
                  <a:cubicBezTo>
                    <a:pt x="150" y="2060"/>
                    <a:pt x="150" y="2060"/>
                    <a:pt x="150" y="2060"/>
                  </a:cubicBezTo>
                  <a:cubicBezTo>
                    <a:pt x="144" y="2049"/>
                    <a:pt x="139" y="2036"/>
                    <a:pt x="133" y="2024"/>
                  </a:cubicBezTo>
                  <a:moveTo>
                    <a:pt x="2755" y="2023"/>
                  </a:moveTo>
                  <a:cubicBezTo>
                    <a:pt x="2749" y="2035"/>
                    <a:pt x="2744" y="2047"/>
                    <a:pt x="2738" y="2059"/>
                  </a:cubicBezTo>
                  <a:cubicBezTo>
                    <a:pt x="2747" y="2063"/>
                    <a:pt x="2747" y="2063"/>
                    <a:pt x="2747" y="2063"/>
                  </a:cubicBezTo>
                  <a:cubicBezTo>
                    <a:pt x="2753" y="2051"/>
                    <a:pt x="2758" y="2039"/>
                    <a:pt x="2764" y="2027"/>
                  </a:cubicBezTo>
                  <a:cubicBezTo>
                    <a:pt x="2755" y="2023"/>
                    <a:pt x="2755" y="2023"/>
                    <a:pt x="2755" y="2023"/>
                  </a:cubicBezTo>
                  <a:moveTo>
                    <a:pt x="103" y="1951"/>
                  </a:moveTo>
                  <a:cubicBezTo>
                    <a:pt x="93" y="1955"/>
                    <a:pt x="93" y="1955"/>
                    <a:pt x="93" y="1955"/>
                  </a:cubicBezTo>
                  <a:cubicBezTo>
                    <a:pt x="98" y="1967"/>
                    <a:pt x="103" y="1979"/>
                    <a:pt x="108" y="1992"/>
                  </a:cubicBezTo>
                  <a:cubicBezTo>
                    <a:pt x="117" y="1988"/>
                    <a:pt x="117" y="1988"/>
                    <a:pt x="117" y="1988"/>
                  </a:cubicBezTo>
                  <a:cubicBezTo>
                    <a:pt x="112" y="1976"/>
                    <a:pt x="107" y="1963"/>
                    <a:pt x="103" y="1951"/>
                  </a:cubicBezTo>
                  <a:moveTo>
                    <a:pt x="2785" y="1948"/>
                  </a:moveTo>
                  <a:cubicBezTo>
                    <a:pt x="2780" y="1961"/>
                    <a:pt x="2775" y="1974"/>
                    <a:pt x="2770" y="1986"/>
                  </a:cubicBezTo>
                  <a:cubicBezTo>
                    <a:pt x="2779" y="1990"/>
                    <a:pt x="2779" y="1990"/>
                    <a:pt x="2779" y="1990"/>
                  </a:cubicBezTo>
                  <a:cubicBezTo>
                    <a:pt x="2784" y="1977"/>
                    <a:pt x="2789" y="1965"/>
                    <a:pt x="2794" y="1952"/>
                  </a:cubicBezTo>
                  <a:cubicBezTo>
                    <a:pt x="2785" y="1948"/>
                    <a:pt x="2785" y="1948"/>
                    <a:pt x="2785" y="1948"/>
                  </a:cubicBezTo>
                  <a:moveTo>
                    <a:pt x="77" y="1876"/>
                  </a:moveTo>
                  <a:cubicBezTo>
                    <a:pt x="67" y="1879"/>
                    <a:pt x="67" y="1879"/>
                    <a:pt x="67" y="1879"/>
                  </a:cubicBezTo>
                  <a:cubicBezTo>
                    <a:pt x="71" y="1892"/>
                    <a:pt x="75" y="1904"/>
                    <a:pt x="80" y="1917"/>
                  </a:cubicBezTo>
                  <a:cubicBezTo>
                    <a:pt x="89" y="1914"/>
                    <a:pt x="89" y="1914"/>
                    <a:pt x="89" y="1914"/>
                  </a:cubicBezTo>
                  <a:cubicBezTo>
                    <a:pt x="85" y="1901"/>
                    <a:pt x="81" y="1889"/>
                    <a:pt x="77" y="1876"/>
                  </a:cubicBezTo>
                  <a:moveTo>
                    <a:pt x="2811" y="1873"/>
                  </a:moveTo>
                  <a:cubicBezTo>
                    <a:pt x="2807" y="1886"/>
                    <a:pt x="2803" y="1899"/>
                    <a:pt x="2798" y="1911"/>
                  </a:cubicBezTo>
                  <a:cubicBezTo>
                    <a:pt x="2808" y="1914"/>
                    <a:pt x="2808" y="1914"/>
                    <a:pt x="2808" y="1914"/>
                  </a:cubicBezTo>
                  <a:cubicBezTo>
                    <a:pt x="2812" y="1902"/>
                    <a:pt x="2816" y="1889"/>
                    <a:pt x="2820" y="1876"/>
                  </a:cubicBezTo>
                  <a:cubicBezTo>
                    <a:pt x="2811" y="1873"/>
                    <a:pt x="2811" y="1873"/>
                    <a:pt x="2811" y="1873"/>
                  </a:cubicBezTo>
                  <a:moveTo>
                    <a:pt x="55" y="1799"/>
                  </a:moveTo>
                  <a:cubicBezTo>
                    <a:pt x="45" y="1802"/>
                    <a:pt x="45" y="1802"/>
                    <a:pt x="45" y="1802"/>
                  </a:cubicBezTo>
                  <a:cubicBezTo>
                    <a:pt x="48" y="1815"/>
                    <a:pt x="52" y="1828"/>
                    <a:pt x="56" y="1841"/>
                  </a:cubicBezTo>
                  <a:cubicBezTo>
                    <a:pt x="65" y="1838"/>
                    <a:pt x="65" y="1838"/>
                    <a:pt x="65" y="1838"/>
                  </a:cubicBezTo>
                  <a:cubicBezTo>
                    <a:pt x="61" y="1825"/>
                    <a:pt x="58" y="1812"/>
                    <a:pt x="55" y="1799"/>
                  </a:cubicBezTo>
                  <a:moveTo>
                    <a:pt x="2833" y="1797"/>
                  </a:moveTo>
                  <a:cubicBezTo>
                    <a:pt x="2829" y="1810"/>
                    <a:pt x="2826" y="1823"/>
                    <a:pt x="2822" y="1835"/>
                  </a:cubicBezTo>
                  <a:cubicBezTo>
                    <a:pt x="2832" y="1838"/>
                    <a:pt x="2832" y="1838"/>
                    <a:pt x="2832" y="1838"/>
                  </a:cubicBezTo>
                  <a:cubicBezTo>
                    <a:pt x="2836" y="1825"/>
                    <a:pt x="2839" y="1812"/>
                    <a:pt x="2842" y="1799"/>
                  </a:cubicBezTo>
                  <a:cubicBezTo>
                    <a:pt x="2833" y="1797"/>
                    <a:pt x="2833" y="1797"/>
                    <a:pt x="2833" y="1797"/>
                  </a:cubicBezTo>
                  <a:moveTo>
                    <a:pt x="37" y="1722"/>
                  </a:moveTo>
                  <a:cubicBezTo>
                    <a:pt x="27" y="1724"/>
                    <a:pt x="27" y="1724"/>
                    <a:pt x="27" y="1724"/>
                  </a:cubicBezTo>
                  <a:cubicBezTo>
                    <a:pt x="30" y="1737"/>
                    <a:pt x="33" y="1750"/>
                    <a:pt x="35" y="1763"/>
                  </a:cubicBezTo>
                  <a:cubicBezTo>
                    <a:pt x="45" y="1761"/>
                    <a:pt x="45" y="1761"/>
                    <a:pt x="45" y="1761"/>
                  </a:cubicBezTo>
                  <a:cubicBezTo>
                    <a:pt x="42" y="1748"/>
                    <a:pt x="40" y="1735"/>
                    <a:pt x="37" y="1722"/>
                  </a:cubicBezTo>
                  <a:moveTo>
                    <a:pt x="2850" y="1719"/>
                  </a:moveTo>
                  <a:cubicBezTo>
                    <a:pt x="2847" y="1732"/>
                    <a:pt x="2845" y="1745"/>
                    <a:pt x="2842" y="1758"/>
                  </a:cubicBezTo>
                  <a:cubicBezTo>
                    <a:pt x="2852" y="1760"/>
                    <a:pt x="2852" y="1760"/>
                    <a:pt x="2852" y="1760"/>
                  </a:cubicBezTo>
                  <a:cubicBezTo>
                    <a:pt x="2855" y="1747"/>
                    <a:pt x="2857" y="1734"/>
                    <a:pt x="2860" y="1721"/>
                  </a:cubicBezTo>
                  <a:cubicBezTo>
                    <a:pt x="2850" y="1719"/>
                    <a:pt x="2850" y="1719"/>
                    <a:pt x="2850" y="1719"/>
                  </a:cubicBezTo>
                  <a:moveTo>
                    <a:pt x="24" y="1643"/>
                  </a:moveTo>
                  <a:cubicBezTo>
                    <a:pt x="14" y="1645"/>
                    <a:pt x="14" y="1645"/>
                    <a:pt x="14" y="1645"/>
                  </a:cubicBezTo>
                  <a:cubicBezTo>
                    <a:pt x="16" y="1658"/>
                    <a:pt x="18" y="1671"/>
                    <a:pt x="20" y="1684"/>
                  </a:cubicBezTo>
                  <a:cubicBezTo>
                    <a:pt x="30" y="1683"/>
                    <a:pt x="30" y="1683"/>
                    <a:pt x="30" y="1683"/>
                  </a:cubicBezTo>
                  <a:cubicBezTo>
                    <a:pt x="28" y="1670"/>
                    <a:pt x="26" y="1657"/>
                    <a:pt x="24" y="1643"/>
                  </a:cubicBezTo>
                  <a:moveTo>
                    <a:pt x="2863" y="1641"/>
                  </a:moveTo>
                  <a:cubicBezTo>
                    <a:pt x="2861" y="1654"/>
                    <a:pt x="2859" y="1667"/>
                    <a:pt x="2857" y="1680"/>
                  </a:cubicBezTo>
                  <a:cubicBezTo>
                    <a:pt x="2867" y="1682"/>
                    <a:pt x="2867" y="1682"/>
                    <a:pt x="2867" y="1682"/>
                  </a:cubicBezTo>
                  <a:cubicBezTo>
                    <a:pt x="2869" y="1669"/>
                    <a:pt x="2871" y="1655"/>
                    <a:pt x="2873" y="1642"/>
                  </a:cubicBezTo>
                  <a:cubicBezTo>
                    <a:pt x="2863" y="1641"/>
                    <a:pt x="2863" y="1641"/>
                    <a:pt x="2863" y="1641"/>
                  </a:cubicBezTo>
                  <a:moveTo>
                    <a:pt x="15" y="1564"/>
                  </a:moveTo>
                  <a:cubicBezTo>
                    <a:pt x="5" y="1565"/>
                    <a:pt x="5" y="1565"/>
                    <a:pt x="5" y="1565"/>
                  </a:cubicBezTo>
                  <a:cubicBezTo>
                    <a:pt x="6" y="1578"/>
                    <a:pt x="7" y="1592"/>
                    <a:pt x="9" y="1605"/>
                  </a:cubicBezTo>
                  <a:cubicBezTo>
                    <a:pt x="19" y="1604"/>
                    <a:pt x="19" y="1604"/>
                    <a:pt x="19" y="1604"/>
                  </a:cubicBezTo>
                  <a:cubicBezTo>
                    <a:pt x="17" y="1591"/>
                    <a:pt x="16" y="1578"/>
                    <a:pt x="15" y="1564"/>
                  </a:cubicBezTo>
                  <a:moveTo>
                    <a:pt x="2872" y="1556"/>
                  </a:moveTo>
                  <a:cubicBezTo>
                    <a:pt x="2872" y="1561"/>
                    <a:pt x="2872" y="1561"/>
                    <a:pt x="2872" y="1561"/>
                  </a:cubicBezTo>
                  <a:cubicBezTo>
                    <a:pt x="2871" y="1575"/>
                    <a:pt x="2870" y="1588"/>
                    <a:pt x="2868" y="1601"/>
                  </a:cubicBezTo>
                  <a:cubicBezTo>
                    <a:pt x="2878" y="1602"/>
                    <a:pt x="2878" y="1602"/>
                    <a:pt x="2878" y="1602"/>
                  </a:cubicBezTo>
                  <a:cubicBezTo>
                    <a:pt x="2880" y="1589"/>
                    <a:pt x="2881" y="1576"/>
                    <a:pt x="2882" y="1563"/>
                  </a:cubicBezTo>
                  <a:cubicBezTo>
                    <a:pt x="2882" y="1557"/>
                    <a:pt x="2882" y="1557"/>
                    <a:pt x="2882" y="1557"/>
                  </a:cubicBezTo>
                  <a:cubicBezTo>
                    <a:pt x="2872" y="1556"/>
                    <a:pt x="2872" y="1556"/>
                    <a:pt x="2872" y="1556"/>
                  </a:cubicBezTo>
                  <a:moveTo>
                    <a:pt x="10" y="1485"/>
                  </a:moveTo>
                  <a:cubicBezTo>
                    <a:pt x="0" y="1485"/>
                    <a:pt x="0" y="1485"/>
                    <a:pt x="0" y="1485"/>
                  </a:cubicBezTo>
                  <a:cubicBezTo>
                    <a:pt x="1" y="1499"/>
                    <a:pt x="1" y="1512"/>
                    <a:pt x="2" y="1525"/>
                  </a:cubicBezTo>
                  <a:cubicBezTo>
                    <a:pt x="12" y="1525"/>
                    <a:pt x="12" y="1525"/>
                    <a:pt x="12" y="1525"/>
                  </a:cubicBezTo>
                  <a:cubicBezTo>
                    <a:pt x="11" y="1511"/>
                    <a:pt x="11" y="1498"/>
                    <a:pt x="10" y="1485"/>
                  </a:cubicBezTo>
                  <a:moveTo>
                    <a:pt x="2876" y="1477"/>
                  </a:moveTo>
                  <a:cubicBezTo>
                    <a:pt x="2876" y="1490"/>
                    <a:pt x="2876" y="1504"/>
                    <a:pt x="2875" y="1517"/>
                  </a:cubicBezTo>
                  <a:cubicBezTo>
                    <a:pt x="2885" y="1517"/>
                    <a:pt x="2885" y="1517"/>
                    <a:pt x="2885" y="1517"/>
                  </a:cubicBezTo>
                  <a:cubicBezTo>
                    <a:pt x="2886" y="1504"/>
                    <a:pt x="2886" y="1491"/>
                    <a:pt x="2886" y="1477"/>
                  </a:cubicBezTo>
                  <a:cubicBezTo>
                    <a:pt x="2876" y="1477"/>
                    <a:pt x="2876" y="1477"/>
                    <a:pt x="2876" y="1477"/>
                  </a:cubicBezTo>
                  <a:moveTo>
                    <a:pt x="0" y="1405"/>
                  </a:moveTo>
                  <a:cubicBezTo>
                    <a:pt x="0" y="1418"/>
                    <a:pt x="0" y="1431"/>
                    <a:pt x="0" y="1444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10" y="1444"/>
                    <a:pt x="10" y="1444"/>
                    <a:pt x="10" y="1444"/>
                  </a:cubicBezTo>
                  <a:cubicBezTo>
                    <a:pt x="10" y="1431"/>
                    <a:pt x="10" y="1418"/>
                    <a:pt x="10" y="1405"/>
                  </a:cubicBezTo>
                  <a:cubicBezTo>
                    <a:pt x="0" y="1405"/>
                    <a:pt x="0" y="1405"/>
                    <a:pt x="0" y="1405"/>
                  </a:cubicBezTo>
                  <a:moveTo>
                    <a:pt x="2886" y="1397"/>
                  </a:moveTo>
                  <a:cubicBezTo>
                    <a:pt x="2876" y="1397"/>
                    <a:pt x="2876" y="1397"/>
                    <a:pt x="2876" y="1397"/>
                  </a:cubicBezTo>
                  <a:cubicBezTo>
                    <a:pt x="2877" y="1411"/>
                    <a:pt x="2877" y="1424"/>
                    <a:pt x="2877" y="1437"/>
                  </a:cubicBezTo>
                  <a:cubicBezTo>
                    <a:pt x="2887" y="1437"/>
                    <a:pt x="2887" y="1437"/>
                    <a:pt x="2887" y="1437"/>
                  </a:cubicBezTo>
                  <a:cubicBezTo>
                    <a:pt x="2887" y="1424"/>
                    <a:pt x="2887" y="1411"/>
                    <a:pt x="2886" y="1397"/>
                  </a:cubicBezTo>
                  <a:moveTo>
                    <a:pt x="5" y="1325"/>
                  </a:moveTo>
                  <a:cubicBezTo>
                    <a:pt x="4" y="1338"/>
                    <a:pt x="3" y="1352"/>
                    <a:pt x="2" y="1365"/>
                  </a:cubicBezTo>
                  <a:cubicBezTo>
                    <a:pt x="12" y="1365"/>
                    <a:pt x="12" y="1365"/>
                    <a:pt x="12" y="1365"/>
                  </a:cubicBezTo>
                  <a:cubicBezTo>
                    <a:pt x="13" y="1352"/>
                    <a:pt x="13" y="1339"/>
                    <a:pt x="15" y="1326"/>
                  </a:cubicBezTo>
                  <a:cubicBezTo>
                    <a:pt x="5" y="1325"/>
                    <a:pt x="5" y="1325"/>
                    <a:pt x="5" y="1325"/>
                  </a:cubicBezTo>
                  <a:moveTo>
                    <a:pt x="2882" y="1317"/>
                  </a:moveTo>
                  <a:cubicBezTo>
                    <a:pt x="2872" y="1318"/>
                    <a:pt x="2872" y="1318"/>
                    <a:pt x="2872" y="1318"/>
                  </a:cubicBezTo>
                  <a:cubicBezTo>
                    <a:pt x="2873" y="1331"/>
                    <a:pt x="2874" y="1344"/>
                    <a:pt x="2874" y="1358"/>
                  </a:cubicBezTo>
                  <a:cubicBezTo>
                    <a:pt x="2884" y="1357"/>
                    <a:pt x="2884" y="1357"/>
                    <a:pt x="2884" y="1357"/>
                  </a:cubicBezTo>
                  <a:cubicBezTo>
                    <a:pt x="2884" y="1344"/>
                    <a:pt x="2883" y="1330"/>
                    <a:pt x="2882" y="1317"/>
                  </a:cubicBezTo>
                  <a:moveTo>
                    <a:pt x="13" y="1245"/>
                  </a:moveTo>
                  <a:cubicBezTo>
                    <a:pt x="12" y="1259"/>
                    <a:pt x="10" y="1272"/>
                    <a:pt x="8" y="1285"/>
                  </a:cubicBezTo>
                  <a:cubicBezTo>
                    <a:pt x="18" y="1286"/>
                    <a:pt x="18" y="1286"/>
                    <a:pt x="18" y="1286"/>
                  </a:cubicBezTo>
                  <a:cubicBezTo>
                    <a:pt x="20" y="1273"/>
                    <a:pt x="21" y="1260"/>
                    <a:pt x="23" y="1247"/>
                  </a:cubicBezTo>
                  <a:cubicBezTo>
                    <a:pt x="13" y="1245"/>
                    <a:pt x="13" y="1245"/>
                    <a:pt x="13" y="1245"/>
                  </a:cubicBezTo>
                  <a:moveTo>
                    <a:pt x="2873" y="1237"/>
                  </a:moveTo>
                  <a:cubicBezTo>
                    <a:pt x="2863" y="1239"/>
                    <a:pt x="2863" y="1239"/>
                    <a:pt x="2863" y="1239"/>
                  </a:cubicBezTo>
                  <a:cubicBezTo>
                    <a:pt x="2865" y="1252"/>
                    <a:pt x="2866" y="1265"/>
                    <a:pt x="2868" y="1278"/>
                  </a:cubicBezTo>
                  <a:cubicBezTo>
                    <a:pt x="2878" y="1277"/>
                    <a:pt x="2878" y="1277"/>
                    <a:pt x="2878" y="1277"/>
                  </a:cubicBezTo>
                  <a:cubicBezTo>
                    <a:pt x="2876" y="1264"/>
                    <a:pt x="2874" y="1250"/>
                    <a:pt x="2873" y="1237"/>
                  </a:cubicBezTo>
                  <a:moveTo>
                    <a:pt x="26" y="1166"/>
                  </a:moveTo>
                  <a:cubicBezTo>
                    <a:pt x="24" y="1179"/>
                    <a:pt x="22" y="1192"/>
                    <a:pt x="19" y="1206"/>
                  </a:cubicBezTo>
                  <a:cubicBezTo>
                    <a:pt x="29" y="1207"/>
                    <a:pt x="29" y="1207"/>
                    <a:pt x="29" y="1207"/>
                  </a:cubicBezTo>
                  <a:cubicBezTo>
                    <a:pt x="31" y="1194"/>
                    <a:pt x="34" y="1181"/>
                    <a:pt x="36" y="1168"/>
                  </a:cubicBezTo>
                  <a:cubicBezTo>
                    <a:pt x="26" y="1166"/>
                    <a:pt x="26" y="1166"/>
                    <a:pt x="26" y="1166"/>
                  </a:cubicBezTo>
                  <a:moveTo>
                    <a:pt x="2859" y="1158"/>
                  </a:moveTo>
                  <a:cubicBezTo>
                    <a:pt x="2849" y="1160"/>
                    <a:pt x="2849" y="1160"/>
                    <a:pt x="2849" y="1160"/>
                  </a:cubicBezTo>
                  <a:cubicBezTo>
                    <a:pt x="2852" y="1173"/>
                    <a:pt x="2854" y="1186"/>
                    <a:pt x="2857" y="1199"/>
                  </a:cubicBezTo>
                  <a:cubicBezTo>
                    <a:pt x="2866" y="1198"/>
                    <a:pt x="2866" y="1198"/>
                    <a:pt x="2866" y="1198"/>
                  </a:cubicBezTo>
                  <a:cubicBezTo>
                    <a:pt x="2864" y="1185"/>
                    <a:pt x="2862" y="1172"/>
                    <a:pt x="2859" y="1158"/>
                  </a:cubicBezTo>
                  <a:moveTo>
                    <a:pt x="44" y="1088"/>
                  </a:moveTo>
                  <a:cubicBezTo>
                    <a:pt x="41" y="1101"/>
                    <a:pt x="38" y="1114"/>
                    <a:pt x="35" y="1127"/>
                  </a:cubicBezTo>
                  <a:cubicBezTo>
                    <a:pt x="44" y="1129"/>
                    <a:pt x="44" y="1129"/>
                    <a:pt x="44" y="1129"/>
                  </a:cubicBezTo>
                  <a:cubicBezTo>
                    <a:pt x="47" y="1116"/>
                    <a:pt x="50" y="1103"/>
                    <a:pt x="54" y="1090"/>
                  </a:cubicBezTo>
                  <a:cubicBezTo>
                    <a:pt x="44" y="1088"/>
                    <a:pt x="44" y="1088"/>
                    <a:pt x="44" y="1088"/>
                  </a:cubicBezTo>
                  <a:moveTo>
                    <a:pt x="2841" y="1080"/>
                  </a:moveTo>
                  <a:cubicBezTo>
                    <a:pt x="2831" y="1083"/>
                    <a:pt x="2831" y="1083"/>
                    <a:pt x="2831" y="1083"/>
                  </a:cubicBezTo>
                  <a:cubicBezTo>
                    <a:pt x="2835" y="1096"/>
                    <a:pt x="2838" y="1108"/>
                    <a:pt x="2841" y="1122"/>
                  </a:cubicBezTo>
                  <a:cubicBezTo>
                    <a:pt x="2851" y="1119"/>
                    <a:pt x="2851" y="1119"/>
                    <a:pt x="2851" y="1119"/>
                  </a:cubicBezTo>
                  <a:cubicBezTo>
                    <a:pt x="2848" y="1106"/>
                    <a:pt x="2844" y="1093"/>
                    <a:pt x="2841" y="1080"/>
                  </a:cubicBezTo>
                  <a:moveTo>
                    <a:pt x="66" y="1011"/>
                  </a:moveTo>
                  <a:cubicBezTo>
                    <a:pt x="62" y="1024"/>
                    <a:pt x="58" y="1036"/>
                    <a:pt x="54" y="1049"/>
                  </a:cubicBezTo>
                  <a:cubicBezTo>
                    <a:pt x="64" y="1052"/>
                    <a:pt x="64" y="1052"/>
                    <a:pt x="64" y="1052"/>
                  </a:cubicBezTo>
                  <a:cubicBezTo>
                    <a:pt x="67" y="1039"/>
                    <a:pt x="71" y="1026"/>
                    <a:pt x="75" y="1014"/>
                  </a:cubicBezTo>
                  <a:cubicBezTo>
                    <a:pt x="66" y="1011"/>
                    <a:pt x="66" y="1011"/>
                    <a:pt x="66" y="1011"/>
                  </a:cubicBezTo>
                  <a:moveTo>
                    <a:pt x="2819" y="1003"/>
                  </a:moveTo>
                  <a:cubicBezTo>
                    <a:pt x="2809" y="1006"/>
                    <a:pt x="2809" y="1006"/>
                    <a:pt x="2809" y="1006"/>
                  </a:cubicBezTo>
                  <a:cubicBezTo>
                    <a:pt x="2813" y="1019"/>
                    <a:pt x="2817" y="1032"/>
                    <a:pt x="2821" y="1044"/>
                  </a:cubicBezTo>
                  <a:cubicBezTo>
                    <a:pt x="2830" y="1042"/>
                    <a:pt x="2830" y="1042"/>
                    <a:pt x="2830" y="1042"/>
                  </a:cubicBezTo>
                  <a:cubicBezTo>
                    <a:pt x="2827" y="1029"/>
                    <a:pt x="2823" y="1016"/>
                    <a:pt x="2819" y="1003"/>
                  </a:cubicBezTo>
                  <a:moveTo>
                    <a:pt x="92" y="935"/>
                  </a:moveTo>
                  <a:cubicBezTo>
                    <a:pt x="87" y="948"/>
                    <a:pt x="82" y="960"/>
                    <a:pt x="78" y="972"/>
                  </a:cubicBezTo>
                  <a:cubicBezTo>
                    <a:pt x="87" y="976"/>
                    <a:pt x="87" y="976"/>
                    <a:pt x="87" y="976"/>
                  </a:cubicBezTo>
                  <a:cubicBezTo>
                    <a:pt x="92" y="963"/>
                    <a:pt x="96" y="951"/>
                    <a:pt x="101" y="938"/>
                  </a:cubicBezTo>
                  <a:cubicBezTo>
                    <a:pt x="92" y="935"/>
                    <a:pt x="92" y="935"/>
                    <a:pt x="92" y="935"/>
                  </a:cubicBezTo>
                  <a:moveTo>
                    <a:pt x="2792" y="928"/>
                  </a:moveTo>
                  <a:cubicBezTo>
                    <a:pt x="2783" y="931"/>
                    <a:pt x="2783" y="931"/>
                    <a:pt x="2783" y="931"/>
                  </a:cubicBezTo>
                  <a:cubicBezTo>
                    <a:pt x="2788" y="944"/>
                    <a:pt x="2792" y="956"/>
                    <a:pt x="2797" y="969"/>
                  </a:cubicBezTo>
                  <a:cubicBezTo>
                    <a:pt x="2806" y="965"/>
                    <a:pt x="2806" y="965"/>
                    <a:pt x="2806" y="965"/>
                  </a:cubicBezTo>
                  <a:cubicBezTo>
                    <a:pt x="2802" y="953"/>
                    <a:pt x="2797" y="940"/>
                    <a:pt x="2792" y="928"/>
                  </a:cubicBezTo>
                  <a:moveTo>
                    <a:pt x="122" y="861"/>
                  </a:moveTo>
                  <a:cubicBezTo>
                    <a:pt x="117" y="873"/>
                    <a:pt x="111" y="885"/>
                    <a:pt x="106" y="898"/>
                  </a:cubicBezTo>
                  <a:cubicBezTo>
                    <a:pt x="116" y="901"/>
                    <a:pt x="116" y="901"/>
                    <a:pt x="116" y="901"/>
                  </a:cubicBezTo>
                  <a:cubicBezTo>
                    <a:pt x="121" y="889"/>
                    <a:pt x="126" y="877"/>
                    <a:pt x="131" y="864"/>
                  </a:cubicBezTo>
                  <a:cubicBezTo>
                    <a:pt x="122" y="861"/>
                    <a:pt x="122" y="861"/>
                    <a:pt x="122" y="861"/>
                  </a:cubicBezTo>
                  <a:moveTo>
                    <a:pt x="2762" y="854"/>
                  </a:moveTo>
                  <a:cubicBezTo>
                    <a:pt x="2752" y="858"/>
                    <a:pt x="2752" y="858"/>
                    <a:pt x="2752" y="858"/>
                  </a:cubicBezTo>
                  <a:cubicBezTo>
                    <a:pt x="2758" y="870"/>
                    <a:pt x="2763" y="882"/>
                    <a:pt x="2768" y="895"/>
                  </a:cubicBezTo>
                  <a:cubicBezTo>
                    <a:pt x="2777" y="891"/>
                    <a:pt x="2777" y="891"/>
                    <a:pt x="2777" y="891"/>
                  </a:cubicBezTo>
                  <a:cubicBezTo>
                    <a:pt x="2772" y="878"/>
                    <a:pt x="2767" y="866"/>
                    <a:pt x="2762" y="854"/>
                  </a:cubicBezTo>
                  <a:moveTo>
                    <a:pt x="156" y="788"/>
                  </a:moveTo>
                  <a:cubicBezTo>
                    <a:pt x="150" y="800"/>
                    <a:pt x="145" y="812"/>
                    <a:pt x="139" y="824"/>
                  </a:cubicBezTo>
                  <a:cubicBezTo>
                    <a:pt x="148" y="828"/>
                    <a:pt x="148" y="828"/>
                    <a:pt x="148" y="828"/>
                  </a:cubicBezTo>
                  <a:cubicBezTo>
                    <a:pt x="154" y="816"/>
                    <a:pt x="159" y="804"/>
                    <a:pt x="165" y="793"/>
                  </a:cubicBezTo>
                  <a:cubicBezTo>
                    <a:pt x="156" y="788"/>
                    <a:pt x="156" y="788"/>
                    <a:pt x="156" y="788"/>
                  </a:cubicBezTo>
                  <a:moveTo>
                    <a:pt x="2727" y="782"/>
                  </a:moveTo>
                  <a:cubicBezTo>
                    <a:pt x="2718" y="787"/>
                    <a:pt x="2718" y="787"/>
                    <a:pt x="2718" y="787"/>
                  </a:cubicBezTo>
                  <a:cubicBezTo>
                    <a:pt x="2724" y="798"/>
                    <a:pt x="2730" y="810"/>
                    <a:pt x="2736" y="822"/>
                  </a:cubicBezTo>
                  <a:cubicBezTo>
                    <a:pt x="2745" y="818"/>
                    <a:pt x="2745" y="818"/>
                    <a:pt x="2745" y="818"/>
                  </a:cubicBezTo>
                  <a:cubicBezTo>
                    <a:pt x="2739" y="806"/>
                    <a:pt x="2733" y="794"/>
                    <a:pt x="2727" y="782"/>
                  </a:cubicBezTo>
                  <a:moveTo>
                    <a:pt x="195" y="717"/>
                  </a:moveTo>
                  <a:cubicBezTo>
                    <a:pt x="188" y="729"/>
                    <a:pt x="182" y="741"/>
                    <a:pt x="175" y="752"/>
                  </a:cubicBezTo>
                  <a:cubicBezTo>
                    <a:pt x="184" y="757"/>
                    <a:pt x="184" y="757"/>
                    <a:pt x="184" y="757"/>
                  </a:cubicBezTo>
                  <a:cubicBezTo>
                    <a:pt x="190" y="745"/>
                    <a:pt x="197" y="734"/>
                    <a:pt x="204" y="722"/>
                  </a:cubicBezTo>
                  <a:cubicBezTo>
                    <a:pt x="195" y="717"/>
                    <a:pt x="195" y="717"/>
                    <a:pt x="195" y="717"/>
                  </a:cubicBezTo>
                  <a:moveTo>
                    <a:pt x="2688" y="712"/>
                  </a:moveTo>
                  <a:cubicBezTo>
                    <a:pt x="2680" y="717"/>
                    <a:pt x="2680" y="717"/>
                    <a:pt x="2680" y="717"/>
                  </a:cubicBezTo>
                  <a:cubicBezTo>
                    <a:pt x="2686" y="728"/>
                    <a:pt x="2693" y="740"/>
                    <a:pt x="2699" y="752"/>
                  </a:cubicBezTo>
                  <a:cubicBezTo>
                    <a:pt x="2708" y="747"/>
                    <a:pt x="2708" y="747"/>
                    <a:pt x="2708" y="747"/>
                  </a:cubicBezTo>
                  <a:cubicBezTo>
                    <a:pt x="2702" y="735"/>
                    <a:pt x="2695" y="723"/>
                    <a:pt x="2688" y="712"/>
                  </a:cubicBezTo>
                  <a:moveTo>
                    <a:pt x="237" y="649"/>
                  </a:moveTo>
                  <a:cubicBezTo>
                    <a:pt x="230" y="660"/>
                    <a:pt x="223" y="672"/>
                    <a:pt x="216" y="683"/>
                  </a:cubicBezTo>
                  <a:cubicBezTo>
                    <a:pt x="224" y="688"/>
                    <a:pt x="224" y="688"/>
                    <a:pt x="224" y="688"/>
                  </a:cubicBezTo>
                  <a:cubicBezTo>
                    <a:pt x="231" y="677"/>
                    <a:pt x="238" y="666"/>
                    <a:pt x="246" y="654"/>
                  </a:cubicBezTo>
                  <a:cubicBezTo>
                    <a:pt x="237" y="649"/>
                    <a:pt x="237" y="649"/>
                    <a:pt x="237" y="649"/>
                  </a:cubicBezTo>
                  <a:moveTo>
                    <a:pt x="2646" y="644"/>
                  </a:moveTo>
                  <a:cubicBezTo>
                    <a:pt x="2637" y="650"/>
                    <a:pt x="2637" y="650"/>
                    <a:pt x="2637" y="650"/>
                  </a:cubicBezTo>
                  <a:cubicBezTo>
                    <a:pt x="2645" y="661"/>
                    <a:pt x="2652" y="672"/>
                    <a:pt x="2659" y="683"/>
                  </a:cubicBezTo>
                  <a:cubicBezTo>
                    <a:pt x="2667" y="678"/>
                    <a:pt x="2667" y="678"/>
                    <a:pt x="2667" y="678"/>
                  </a:cubicBezTo>
                  <a:cubicBezTo>
                    <a:pt x="2660" y="666"/>
                    <a:pt x="2653" y="655"/>
                    <a:pt x="2646" y="644"/>
                  </a:cubicBezTo>
                  <a:moveTo>
                    <a:pt x="283" y="583"/>
                  </a:moveTo>
                  <a:cubicBezTo>
                    <a:pt x="275" y="594"/>
                    <a:pt x="268" y="605"/>
                    <a:pt x="260" y="616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76" y="611"/>
                    <a:pt x="284" y="600"/>
                    <a:pt x="291" y="589"/>
                  </a:cubicBezTo>
                  <a:cubicBezTo>
                    <a:pt x="283" y="583"/>
                    <a:pt x="283" y="583"/>
                    <a:pt x="283" y="583"/>
                  </a:cubicBezTo>
                  <a:moveTo>
                    <a:pt x="2599" y="578"/>
                  </a:moveTo>
                  <a:cubicBezTo>
                    <a:pt x="2591" y="585"/>
                    <a:pt x="2591" y="585"/>
                    <a:pt x="2591" y="585"/>
                  </a:cubicBezTo>
                  <a:cubicBezTo>
                    <a:pt x="2599" y="595"/>
                    <a:pt x="2607" y="606"/>
                    <a:pt x="2615" y="617"/>
                  </a:cubicBezTo>
                  <a:cubicBezTo>
                    <a:pt x="2623" y="611"/>
                    <a:pt x="2623" y="611"/>
                    <a:pt x="2623" y="611"/>
                  </a:cubicBezTo>
                  <a:cubicBezTo>
                    <a:pt x="2615" y="600"/>
                    <a:pt x="2607" y="589"/>
                    <a:pt x="2599" y="578"/>
                  </a:cubicBezTo>
                  <a:moveTo>
                    <a:pt x="333" y="520"/>
                  </a:moveTo>
                  <a:cubicBezTo>
                    <a:pt x="324" y="530"/>
                    <a:pt x="316" y="541"/>
                    <a:pt x="308" y="551"/>
                  </a:cubicBezTo>
                  <a:cubicBezTo>
                    <a:pt x="316" y="558"/>
                    <a:pt x="316" y="558"/>
                    <a:pt x="316" y="558"/>
                  </a:cubicBezTo>
                  <a:cubicBezTo>
                    <a:pt x="324" y="547"/>
                    <a:pt x="332" y="537"/>
                    <a:pt x="341" y="527"/>
                  </a:cubicBezTo>
                  <a:cubicBezTo>
                    <a:pt x="333" y="520"/>
                    <a:pt x="333" y="520"/>
                    <a:pt x="333" y="520"/>
                  </a:cubicBezTo>
                  <a:moveTo>
                    <a:pt x="2550" y="516"/>
                  </a:moveTo>
                  <a:cubicBezTo>
                    <a:pt x="2542" y="522"/>
                    <a:pt x="2542" y="522"/>
                    <a:pt x="2542" y="522"/>
                  </a:cubicBezTo>
                  <a:cubicBezTo>
                    <a:pt x="2551" y="532"/>
                    <a:pt x="2559" y="543"/>
                    <a:pt x="2567" y="553"/>
                  </a:cubicBezTo>
                  <a:cubicBezTo>
                    <a:pt x="2575" y="547"/>
                    <a:pt x="2575" y="547"/>
                    <a:pt x="2575" y="547"/>
                  </a:cubicBezTo>
                  <a:cubicBezTo>
                    <a:pt x="2567" y="536"/>
                    <a:pt x="2558" y="526"/>
                    <a:pt x="2550" y="516"/>
                  </a:cubicBezTo>
                  <a:moveTo>
                    <a:pt x="386" y="460"/>
                  </a:moveTo>
                  <a:cubicBezTo>
                    <a:pt x="377" y="470"/>
                    <a:pt x="368" y="480"/>
                    <a:pt x="359" y="490"/>
                  </a:cubicBezTo>
                  <a:cubicBezTo>
                    <a:pt x="367" y="497"/>
                    <a:pt x="367" y="497"/>
                    <a:pt x="367" y="497"/>
                  </a:cubicBezTo>
                  <a:cubicBezTo>
                    <a:pt x="375" y="486"/>
                    <a:pt x="384" y="477"/>
                    <a:pt x="393" y="467"/>
                  </a:cubicBezTo>
                  <a:cubicBezTo>
                    <a:pt x="386" y="460"/>
                    <a:pt x="386" y="460"/>
                    <a:pt x="386" y="460"/>
                  </a:cubicBezTo>
                  <a:moveTo>
                    <a:pt x="2496" y="456"/>
                  </a:moveTo>
                  <a:cubicBezTo>
                    <a:pt x="2489" y="463"/>
                    <a:pt x="2489" y="463"/>
                    <a:pt x="2489" y="463"/>
                  </a:cubicBezTo>
                  <a:cubicBezTo>
                    <a:pt x="2498" y="472"/>
                    <a:pt x="2507" y="482"/>
                    <a:pt x="2516" y="492"/>
                  </a:cubicBezTo>
                  <a:cubicBezTo>
                    <a:pt x="2524" y="485"/>
                    <a:pt x="2524" y="485"/>
                    <a:pt x="2524" y="485"/>
                  </a:cubicBezTo>
                  <a:cubicBezTo>
                    <a:pt x="2515" y="475"/>
                    <a:pt x="2506" y="466"/>
                    <a:pt x="2496" y="456"/>
                  </a:cubicBezTo>
                  <a:moveTo>
                    <a:pt x="442" y="403"/>
                  </a:moveTo>
                  <a:cubicBezTo>
                    <a:pt x="433" y="412"/>
                    <a:pt x="423" y="421"/>
                    <a:pt x="414" y="431"/>
                  </a:cubicBezTo>
                  <a:cubicBezTo>
                    <a:pt x="421" y="438"/>
                    <a:pt x="421" y="438"/>
                    <a:pt x="421" y="438"/>
                  </a:cubicBezTo>
                  <a:cubicBezTo>
                    <a:pt x="430" y="429"/>
                    <a:pt x="440" y="419"/>
                    <a:pt x="449" y="410"/>
                  </a:cubicBezTo>
                  <a:cubicBezTo>
                    <a:pt x="442" y="403"/>
                    <a:pt x="442" y="403"/>
                    <a:pt x="442" y="403"/>
                  </a:cubicBezTo>
                  <a:moveTo>
                    <a:pt x="2440" y="399"/>
                  </a:moveTo>
                  <a:cubicBezTo>
                    <a:pt x="2433" y="406"/>
                    <a:pt x="2433" y="406"/>
                    <a:pt x="2433" y="406"/>
                  </a:cubicBezTo>
                  <a:cubicBezTo>
                    <a:pt x="2443" y="415"/>
                    <a:pt x="2452" y="424"/>
                    <a:pt x="2462" y="434"/>
                  </a:cubicBezTo>
                  <a:cubicBezTo>
                    <a:pt x="2469" y="427"/>
                    <a:pt x="2469" y="427"/>
                    <a:pt x="2469" y="427"/>
                  </a:cubicBezTo>
                  <a:cubicBezTo>
                    <a:pt x="2459" y="417"/>
                    <a:pt x="2450" y="408"/>
                    <a:pt x="2440" y="399"/>
                  </a:cubicBezTo>
                  <a:moveTo>
                    <a:pt x="502" y="349"/>
                  </a:moveTo>
                  <a:cubicBezTo>
                    <a:pt x="492" y="358"/>
                    <a:pt x="482" y="367"/>
                    <a:pt x="472" y="376"/>
                  </a:cubicBezTo>
                  <a:cubicBezTo>
                    <a:pt x="479" y="383"/>
                    <a:pt x="479" y="383"/>
                    <a:pt x="479" y="383"/>
                  </a:cubicBezTo>
                  <a:cubicBezTo>
                    <a:pt x="488" y="374"/>
                    <a:pt x="498" y="365"/>
                    <a:pt x="508" y="357"/>
                  </a:cubicBezTo>
                  <a:cubicBezTo>
                    <a:pt x="502" y="349"/>
                    <a:pt x="502" y="349"/>
                    <a:pt x="502" y="349"/>
                  </a:cubicBezTo>
                  <a:moveTo>
                    <a:pt x="2380" y="345"/>
                  </a:moveTo>
                  <a:cubicBezTo>
                    <a:pt x="2374" y="353"/>
                    <a:pt x="2374" y="353"/>
                    <a:pt x="2374" y="353"/>
                  </a:cubicBezTo>
                  <a:cubicBezTo>
                    <a:pt x="2384" y="361"/>
                    <a:pt x="2394" y="370"/>
                    <a:pt x="2404" y="379"/>
                  </a:cubicBezTo>
                  <a:cubicBezTo>
                    <a:pt x="2411" y="371"/>
                    <a:pt x="2411" y="371"/>
                    <a:pt x="2411" y="371"/>
                  </a:cubicBezTo>
                  <a:cubicBezTo>
                    <a:pt x="2401" y="363"/>
                    <a:pt x="2391" y="354"/>
                    <a:pt x="2380" y="345"/>
                  </a:cubicBezTo>
                  <a:moveTo>
                    <a:pt x="564" y="298"/>
                  </a:moveTo>
                  <a:cubicBezTo>
                    <a:pt x="553" y="307"/>
                    <a:pt x="543" y="315"/>
                    <a:pt x="532" y="323"/>
                  </a:cubicBezTo>
                  <a:cubicBezTo>
                    <a:pt x="539" y="331"/>
                    <a:pt x="539" y="331"/>
                    <a:pt x="539" y="331"/>
                  </a:cubicBezTo>
                  <a:cubicBezTo>
                    <a:pt x="549" y="323"/>
                    <a:pt x="560" y="314"/>
                    <a:pt x="570" y="306"/>
                  </a:cubicBezTo>
                  <a:cubicBezTo>
                    <a:pt x="564" y="298"/>
                    <a:pt x="564" y="298"/>
                    <a:pt x="564" y="298"/>
                  </a:cubicBezTo>
                  <a:moveTo>
                    <a:pt x="2318" y="295"/>
                  </a:moveTo>
                  <a:cubicBezTo>
                    <a:pt x="2312" y="302"/>
                    <a:pt x="2312" y="302"/>
                    <a:pt x="2312" y="302"/>
                  </a:cubicBezTo>
                  <a:cubicBezTo>
                    <a:pt x="2323" y="311"/>
                    <a:pt x="2333" y="319"/>
                    <a:pt x="2343" y="327"/>
                  </a:cubicBezTo>
                  <a:cubicBezTo>
                    <a:pt x="2350" y="319"/>
                    <a:pt x="2350" y="319"/>
                    <a:pt x="2350" y="319"/>
                  </a:cubicBezTo>
                  <a:cubicBezTo>
                    <a:pt x="2339" y="311"/>
                    <a:pt x="2329" y="303"/>
                    <a:pt x="2318" y="295"/>
                  </a:cubicBezTo>
                  <a:moveTo>
                    <a:pt x="629" y="251"/>
                  </a:moveTo>
                  <a:cubicBezTo>
                    <a:pt x="618" y="259"/>
                    <a:pt x="607" y="267"/>
                    <a:pt x="596" y="274"/>
                  </a:cubicBezTo>
                  <a:cubicBezTo>
                    <a:pt x="602" y="282"/>
                    <a:pt x="602" y="282"/>
                    <a:pt x="602" y="282"/>
                  </a:cubicBezTo>
                  <a:cubicBezTo>
                    <a:pt x="613" y="274"/>
                    <a:pt x="624" y="267"/>
                    <a:pt x="635" y="259"/>
                  </a:cubicBezTo>
                  <a:cubicBezTo>
                    <a:pt x="629" y="251"/>
                    <a:pt x="629" y="251"/>
                    <a:pt x="629" y="251"/>
                  </a:cubicBezTo>
                  <a:moveTo>
                    <a:pt x="2253" y="248"/>
                  </a:moveTo>
                  <a:cubicBezTo>
                    <a:pt x="2247" y="256"/>
                    <a:pt x="2247" y="256"/>
                    <a:pt x="2247" y="256"/>
                  </a:cubicBezTo>
                  <a:cubicBezTo>
                    <a:pt x="2258" y="263"/>
                    <a:pt x="2269" y="271"/>
                    <a:pt x="2280" y="279"/>
                  </a:cubicBezTo>
                  <a:cubicBezTo>
                    <a:pt x="2286" y="271"/>
                    <a:pt x="2286" y="271"/>
                    <a:pt x="2286" y="271"/>
                  </a:cubicBezTo>
                  <a:cubicBezTo>
                    <a:pt x="2275" y="263"/>
                    <a:pt x="2264" y="255"/>
                    <a:pt x="2253" y="248"/>
                  </a:cubicBezTo>
                  <a:moveTo>
                    <a:pt x="696" y="208"/>
                  </a:moveTo>
                  <a:cubicBezTo>
                    <a:pt x="685" y="215"/>
                    <a:pt x="674" y="222"/>
                    <a:pt x="662" y="229"/>
                  </a:cubicBezTo>
                  <a:cubicBezTo>
                    <a:pt x="668" y="238"/>
                    <a:pt x="668" y="238"/>
                    <a:pt x="668" y="238"/>
                  </a:cubicBezTo>
                  <a:cubicBezTo>
                    <a:pt x="679" y="230"/>
                    <a:pt x="690" y="223"/>
                    <a:pt x="701" y="216"/>
                  </a:cubicBezTo>
                  <a:cubicBezTo>
                    <a:pt x="696" y="208"/>
                    <a:pt x="696" y="208"/>
                    <a:pt x="696" y="208"/>
                  </a:cubicBezTo>
                  <a:moveTo>
                    <a:pt x="2185" y="204"/>
                  </a:moveTo>
                  <a:cubicBezTo>
                    <a:pt x="2180" y="213"/>
                    <a:pt x="2180" y="213"/>
                    <a:pt x="2180" y="213"/>
                  </a:cubicBezTo>
                  <a:cubicBezTo>
                    <a:pt x="2191" y="220"/>
                    <a:pt x="2203" y="227"/>
                    <a:pt x="2214" y="234"/>
                  </a:cubicBezTo>
                  <a:cubicBezTo>
                    <a:pt x="2219" y="226"/>
                    <a:pt x="2219" y="226"/>
                    <a:pt x="2219" y="226"/>
                  </a:cubicBezTo>
                  <a:cubicBezTo>
                    <a:pt x="2208" y="218"/>
                    <a:pt x="2196" y="211"/>
                    <a:pt x="2185" y="204"/>
                  </a:cubicBezTo>
                  <a:moveTo>
                    <a:pt x="766" y="168"/>
                  </a:moveTo>
                  <a:cubicBezTo>
                    <a:pt x="754" y="175"/>
                    <a:pt x="743" y="181"/>
                    <a:pt x="731" y="188"/>
                  </a:cubicBezTo>
                  <a:cubicBezTo>
                    <a:pt x="736" y="196"/>
                    <a:pt x="736" y="196"/>
                    <a:pt x="736" y="196"/>
                  </a:cubicBezTo>
                  <a:cubicBezTo>
                    <a:pt x="747" y="190"/>
                    <a:pt x="759" y="183"/>
                    <a:pt x="771" y="177"/>
                  </a:cubicBezTo>
                  <a:cubicBezTo>
                    <a:pt x="766" y="168"/>
                    <a:pt x="766" y="168"/>
                    <a:pt x="766" y="168"/>
                  </a:cubicBezTo>
                  <a:moveTo>
                    <a:pt x="2115" y="165"/>
                  </a:moveTo>
                  <a:cubicBezTo>
                    <a:pt x="2110" y="174"/>
                    <a:pt x="2110" y="174"/>
                    <a:pt x="2110" y="174"/>
                  </a:cubicBezTo>
                  <a:cubicBezTo>
                    <a:pt x="2122" y="180"/>
                    <a:pt x="2134" y="187"/>
                    <a:pt x="2145" y="193"/>
                  </a:cubicBezTo>
                  <a:cubicBezTo>
                    <a:pt x="2150" y="184"/>
                    <a:pt x="2150" y="184"/>
                    <a:pt x="2150" y="184"/>
                  </a:cubicBezTo>
                  <a:cubicBezTo>
                    <a:pt x="2139" y="178"/>
                    <a:pt x="2127" y="171"/>
                    <a:pt x="2115" y="165"/>
                  </a:cubicBezTo>
                  <a:moveTo>
                    <a:pt x="838" y="133"/>
                  </a:moveTo>
                  <a:cubicBezTo>
                    <a:pt x="825" y="138"/>
                    <a:pt x="813" y="144"/>
                    <a:pt x="802" y="150"/>
                  </a:cubicBezTo>
                  <a:cubicBezTo>
                    <a:pt x="806" y="159"/>
                    <a:pt x="806" y="159"/>
                    <a:pt x="806" y="159"/>
                  </a:cubicBezTo>
                  <a:cubicBezTo>
                    <a:pt x="818" y="153"/>
                    <a:pt x="830" y="147"/>
                    <a:pt x="842" y="142"/>
                  </a:cubicBezTo>
                  <a:cubicBezTo>
                    <a:pt x="838" y="133"/>
                    <a:pt x="838" y="133"/>
                    <a:pt x="838" y="133"/>
                  </a:cubicBezTo>
                  <a:moveTo>
                    <a:pt x="2043" y="130"/>
                  </a:moveTo>
                  <a:cubicBezTo>
                    <a:pt x="2039" y="139"/>
                    <a:pt x="2039" y="139"/>
                    <a:pt x="2039" y="139"/>
                  </a:cubicBezTo>
                  <a:cubicBezTo>
                    <a:pt x="2051" y="144"/>
                    <a:pt x="2063" y="150"/>
                    <a:pt x="2075" y="156"/>
                  </a:cubicBezTo>
                  <a:cubicBezTo>
                    <a:pt x="2079" y="147"/>
                    <a:pt x="2079" y="147"/>
                    <a:pt x="2079" y="147"/>
                  </a:cubicBezTo>
                  <a:cubicBezTo>
                    <a:pt x="2067" y="141"/>
                    <a:pt x="2055" y="135"/>
                    <a:pt x="2043" y="130"/>
                  </a:cubicBezTo>
                  <a:moveTo>
                    <a:pt x="911" y="101"/>
                  </a:moveTo>
                  <a:cubicBezTo>
                    <a:pt x="899" y="106"/>
                    <a:pt x="886" y="111"/>
                    <a:pt x="874" y="116"/>
                  </a:cubicBezTo>
                  <a:cubicBezTo>
                    <a:pt x="878" y="126"/>
                    <a:pt x="878" y="126"/>
                    <a:pt x="878" y="126"/>
                  </a:cubicBezTo>
                  <a:cubicBezTo>
                    <a:pt x="890" y="120"/>
                    <a:pt x="903" y="115"/>
                    <a:pt x="915" y="110"/>
                  </a:cubicBezTo>
                  <a:cubicBezTo>
                    <a:pt x="911" y="101"/>
                    <a:pt x="911" y="101"/>
                    <a:pt x="911" y="101"/>
                  </a:cubicBezTo>
                  <a:moveTo>
                    <a:pt x="1969" y="98"/>
                  </a:moveTo>
                  <a:cubicBezTo>
                    <a:pt x="1965" y="108"/>
                    <a:pt x="1965" y="108"/>
                    <a:pt x="1965" y="108"/>
                  </a:cubicBezTo>
                  <a:cubicBezTo>
                    <a:pt x="1977" y="113"/>
                    <a:pt x="1990" y="117"/>
                    <a:pt x="2002" y="123"/>
                  </a:cubicBezTo>
                  <a:cubicBezTo>
                    <a:pt x="2006" y="114"/>
                    <a:pt x="2006" y="114"/>
                    <a:pt x="2006" y="114"/>
                  </a:cubicBezTo>
                  <a:cubicBezTo>
                    <a:pt x="1994" y="108"/>
                    <a:pt x="1981" y="103"/>
                    <a:pt x="1969" y="98"/>
                  </a:cubicBezTo>
                  <a:moveTo>
                    <a:pt x="986" y="73"/>
                  </a:moveTo>
                  <a:cubicBezTo>
                    <a:pt x="974" y="78"/>
                    <a:pt x="961" y="82"/>
                    <a:pt x="948" y="87"/>
                  </a:cubicBezTo>
                  <a:cubicBezTo>
                    <a:pt x="952" y="96"/>
                    <a:pt x="952" y="96"/>
                    <a:pt x="952" y="96"/>
                  </a:cubicBezTo>
                  <a:cubicBezTo>
                    <a:pt x="965" y="92"/>
                    <a:pt x="977" y="87"/>
                    <a:pt x="989" y="83"/>
                  </a:cubicBezTo>
                  <a:cubicBezTo>
                    <a:pt x="986" y="73"/>
                    <a:pt x="986" y="73"/>
                    <a:pt x="986" y="73"/>
                  </a:cubicBezTo>
                  <a:moveTo>
                    <a:pt x="1893" y="71"/>
                  </a:moveTo>
                  <a:cubicBezTo>
                    <a:pt x="1890" y="81"/>
                    <a:pt x="1890" y="81"/>
                    <a:pt x="1890" y="81"/>
                  </a:cubicBezTo>
                  <a:cubicBezTo>
                    <a:pt x="1903" y="85"/>
                    <a:pt x="1915" y="89"/>
                    <a:pt x="1928" y="94"/>
                  </a:cubicBezTo>
                  <a:cubicBezTo>
                    <a:pt x="1931" y="84"/>
                    <a:pt x="1931" y="84"/>
                    <a:pt x="1931" y="84"/>
                  </a:cubicBezTo>
                  <a:cubicBezTo>
                    <a:pt x="1919" y="80"/>
                    <a:pt x="1906" y="75"/>
                    <a:pt x="1893" y="71"/>
                  </a:cubicBezTo>
                  <a:moveTo>
                    <a:pt x="1063" y="50"/>
                  </a:moveTo>
                  <a:cubicBezTo>
                    <a:pt x="1050" y="54"/>
                    <a:pt x="1037" y="57"/>
                    <a:pt x="1024" y="61"/>
                  </a:cubicBezTo>
                  <a:cubicBezTo>
                    <a:pt x="1027" y="71"/>
                    <a:pt x="1027" y="71"/>
                    <a:pt x="1027" y="71"/>
                  </a:cubicBezTo>
                  <a:cubicBezTo>
                    <a:pt x="1040" y="67"/>
                    <a:pt x="1053" y="64"/>
                    <a:pt x="1065" y="60"/>
                  </a:cubicBezTo>
                  <a:cubicBezTo>
                    <a:pt x="1063" y="50"/>
                    <a:pt x="1063" y="50"/>
                    <a:pt x="1063" y="50"/>
                  </a:cubicBezTo>
                  <a:moveTo>
                    <a:pt x="1816" y="49"/>
                  </a:moveTo>
                  <a:cubicBezTo>
                    <a:pt x="1814" y="58"/>
                    <a:pt x="1814" y="58"/>
                    <a:pt x="1814" y="58"/>
                  </a:cubicBezTo>
                  <a:cubicBezTo>
                    <a:pt x="1826" y="62"/>
                    <a:pt x="1839" y="65"/>
                    <a:pt x="1852" y="69"/>
                  </a:cubicBezTo>
                  <a:cubicBezTo>
                    <a:pt x="1855" y="59"/>
                    <a:pt x="1855" y="59"/>
                    <a:pt x="1855" y="59"/>
                  </a:cubicBezTo>
                  <a:cubicBezTo>
                    <a:pt x="1842" y="55"/>
                    <a:pt x="1829" y="52"/>
                    <a:pt x="1816" y="49"/>
                  </a:cubicBezTo>
                  <a:moveTo>
                    <a:pt x="1141" y="31"/>
                  </a:moveTo>
                  <a:cubicBezTo>
                    <a:pt x="1127" y="34"/>
                    <a:pt x="1115" y="37"/>
                    <a:pt x="1102" y="40"/>
                  </a:cubicBezTo>
                  <a:cubicBezTo>
                    <a:pt x="1104" y="50"/>
                    <a:pt x="1104" y="50"/>
                    <a:pt x="1104" y="50"/>
                  </a:cubicBezTo>
                  <a:cubicBezTo>
                    <a:pt x="1117" y="47"/>
                    <a:pt x="1130" y="44"/>
                    <a:pt x="1143" y="41"/>
                  </a:cubicBezTo>
                  <a:cubicBezTo>
                    <a:pt x="1141" y="31"/>
                    <a:pt x="1141" y="31"/>
                    <a:pt x="1141" y="31"/>
                  </a:cubicBezTo>
                  <a:moveTo>
                    <a:pt x="1738" y="30"/>
                  </a:moveTo>
                  <a:cubicBezTo>
                    <a:pt x="1736" y="40"/>
                    <a:pt x="1736" y="40"/>
                    <a:pt x="1736" y="40"/>
                  </a:cubicBezTo>
                  <a:cubicBezTo>
                    <a:pt x="1749" y="42"/>
                    <a:pt x="1762" y="45"/>
                    <a:pt x="1775" y="48"/>
                  </a:cubicBezTo>
                  <a:cubicBezTo>
                    <a:pt x="1777" y="39"/>
                    <a:pt x="1777" y="39"/>
                    <a:pt x="1777" y="39"/>
                  </a:cubicBezTo>
                  <a:cubicBezTo>
                    <a:pt x="1764" y="36"/>
                    <a:pt x="1751" y="33"/>
                    <a:pt x="1738" y="30"/>
                  </a:cubicBezTo>
                  <a:moveTo>
                    <a:pt x="1220" y="17"/>
                  </a:moveTo>
                  <a:cubicBezTo>
                    <a:pt x="1206" y="19"/>
                    <a:pt x="1193" y="21"/>
                    <a:pt x="1180" y="24"/>
                  </a:cubicBezTo>
                  <a:cubicBezTo>
                    <a:pt x="1182" y="34"/>
                    <a:pt x="1182" y="34"/>
                    <a:pt x="1182" y="34"/>
                  </a:cubicBezTo>
                  <a:cubicBezTo>
                    <a:pt x="1195" y="31"/>
                    <a:pt x="1208" y="29"/>
                    <a:pt x="1221" y="27"/>
                  </a:cubicBezTo>
                  <a:cubicBezTo>
                    <a:pt x="1220" y="17"/>
                    <a:pt x="1220" y="17"/>
                    <a:pt x="1220" y="17"/>
                  </a:cubicBezTo>
                  <a:moveTo>
                    <a:pt x="1659" y="16"/>
                  </a:moveTo>
                  <a:cubicBezTo>
                    <a:pt x="1658" y="26"/>
                    <a:pt x="1658" y="26"/>
                    <a:pt x="1658" y="26"/>
                  </a:cubicBezTo>
                  <a:cubicBezTo>
                    <a:pt x="1671" y="28"/>
                    <a:pt x="1684" y="30"/>
                    <a:pt x="1697" y="32"/>
                  </a:cubicBezTo>
                  <a:cubicBezTo>
                    <a:pt x="1699" y="23"/>
                    <a:pt x="1699" y="23"/>
                    <a:pt x="1699" y="23"/>
                  </a:cubicBezTo>
                  <a:cubicBezTo>
                    <a:pt x="1686" y="20"/>
                    <a:pt x="1672" y="18"/>
                    <a:pt x="1659" y="16"/>
                  </a:cubicBezTo>
                  <a:moveTo>
                    <a:pt x="1299" y="7"/>
                  </a:moveTo>
                  <a:cubicBezTo>
                    <a:pt x="1286" y="8"/>
                    <a:pt x="1273" y="10"/>
                    <a:pt x="1259" y="11"/>
                  </a:cubicBezTo>
                  <a:cubicBezTo>
                    <a:pt x="1261" y="21"/>
                    <a:pt x="1261" y="21"/>
                    <a:pt x="1261" y="21"/>
                  </a:cubicBezTo>
                  <a:cubicBezTo>
                    <a:pt x="1274" y="20"/>
                    <a:pt x="1287" y="18"/>
                    <a:pt x="1300" y="17"/>
                  </a:cubicBezTo>
                  <a:cubicBezTo>
                    <a:pt x="1299" y="7"/>
                    <a:pt x="1299" y="7"/>
                    <a:pt x="1299" y="7"/>
                  </a:cubicBezTo>
                  <a:moveTo>
                    <a:pt x="1579" y="6"/>
                  </a:moveTo>
                  <a:cubicBezTo>
                    <a:pt x="1579" y="16"/>
                    <a:pt x="1579" y="16"/>
                    <a:pt x="1579" y="16"/>
                  </a:cubicBezTo>
                  <a:cubicBezTo>
                    <a:pt x="1592" y="17"/>
                    <a:pt x="1605" y="19"/>
                    <a:pt x="1618" y="20"/>
                  </a:cubicBezTo>
                  <a:cubicBezTo>
                    <a:pt x="1619" y="10"/>
                    <a:pt x="1619" y="10"/>
                    <a:pt x="1619" y="10"/>
                  </a:cubicBezTo>
                  <a:cubicBezTo>
                    <a:pt x="1606" y="9"/>
                    <a:pt x="1593" y="8"/>
                    <a:pt x="1579" y="6"/>
                  </a:cubicBezTo>
                  <a:moveTo>
                    <a:pt x="1379" y="1"/>
                  </a:moveTo>
                  <a:cubicBezTo>
                    <a:pt x="1366" y="2"/>
                    <a:pt x="1353" y="2"/>
                    <a:pt x="1339" y="3"/>
                  </a:cubicBezTo>
                  <a:cubicBezTo>
                    <a:pt x="1340" y="13"/>
                    <a:pt x="1340" y="13"/>
                    <a:pt x="1340" y="13"/>
                  </a:cubicBezTo>
                  <a:cubicBezTo>
                    <a:pt x="1353" y="12"/>
                    <a:pt x="1366" y="12"/>
                    <a:pt x="1380" y="11"/>
                  </a:cubicBezTo>
                  <a:cubicBezTo>
                    <a:pt x="1379" y="1"/>
                    <a:pt x="1379" y="1"/>
                    <a:pt x="1379" y="1"/>
                  </a:cubicBezTo>
                  <a:moveTo>
                    <a:pt x="1499" y="1"/>
                  </a:moveTo>
                  <a:cubicBezTo>
                    <a:pt x="1499" y="11"/>
                    <a:pt x="1499" y="11"/>
                    <a:pt x="1499" y="11"/>
                  </a:cubicBezTo>
                  <a:cubicBezTo>
                    <a:pt x="1512" y="11"/>
                    <a:pt x="1526" y="12"/>
                    <a:pt x="1539" y="13"/>
                  </a:cubicBezTo>
                  <a:cubicBezTo>
                    <a:pt x="1539" y="3"/>
                    <a:pt x="1539" y="3"/>
                    <a:pt x="1539" y="3"/>
                  </a:cubicBezTo>
                  <a:cubicBezTo>
                    <a:pt x="1526" y="2"/>
                    <a:pt x="1513" y="1"/>
                    <a:pt x="1499" y="1"/>
                  </a:cubicBezTo>
                  <a:moveTo>
                    <a:pt x="1439" y="0"/>
                  </a:moveTo>
                  <a:cubicBezTo>
                    <a:pt x="1433" y="0"/>
                    <a:pt x="1426" y="0"/>
                    <a:pt x="1419" y="0"/>
                  </a:cubicBezTo>
                  <a:cubicBezTo>
                    <a:pt x="1419" y="10"/>
                    <a:pt x="1419" y="10"/>
                    <a:pt x="1419" y="10"/>
                  </a:cubicBezTo>
                  <a:cubicBezTo>
                    <a:pt x="1426" y="10"/>
                    <a:pt x="1433" y="10"/>
                    <a:pt x="1439" y="10"/>
                  </a:cubicBezTo>
                  <a:cubicBezTo>
                    <a:pt x="1446" y="10"/>
                    <a:pt x="1453" y="10"/>
                    <a:pt x="1459" y="10"/>
                  </a:cubicBezTo>
                  <a:cubicBezTo>
                    <a:pt x="1459" y="0"/>
                    <a:pt x="1459" y="0"/>
                    <a:pt x="1459" y="0"/>
                  </a:cubicBezTo>
                  <a:cubicBezTo>
                    <a:pt x="1453" y="0"/>
                    <a:pt x="1446" y="0"/>
                    <a:pt x="14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94"/>
            <p:cNvSpPr>
              <a:spLocks noEditPoints="1"/>
            </p:cNvSpPr>
            <p:nvPr/>
          </p:nvSpPr>
          <p:spPr bwMode="auto">
            <a:xfrm>
              <a:off x="2286000" y="73023"/>
              <a:ext cx="7620000" cy="6708771"/>
            </a:xfrm>
            <a:custGeom>
              <a:avLst/>
              <a:gdLst>
                <a:gd name="T0" fmla="*/ 242 w 2030"/>
                <a:gd name="T1" fmla="*/ 519 h 1787"/>
                <a:gd name="T2" fmla="*/ 1016 w 2030"/>
                <a:gd name="T3" fmla="*/ 35 h 1787"/>
                <a:gd name="T4" fmla="*/ 1348 w 2030"/>
                <a:gd name="T5" fmla="*/ 102 h 1787"/>
                <a:gd name="T6" fmla="*/ 1856 w 2030"/>
                <a:gd name="T7" fmla="*/ 719 h 1787"/>
                <a:gd name="T8" fmla="*/ 1857 w 2030"/>
                <a:gd name="T9" fmla="*/ 722 h 1787"/>
                <a:gd name="T10" fmla="*/ 1857 w 2030"/>
                <a:gd name="T11" fmla="*/ 722 h 1787"/>
                <a:gd name="T12" fmla="*/ 1807 w 2030"/>
                <a:gd name="T13" fmla="*/ 1226 h 1787"/>
                <a:gd name="T14" fmla="*/ 1014 w 2030"/>
                <a:gd name="T15" fmla="*/ 1752 h 1787"/>
                <a:gd name="T16" fmla="*/ 683 w 2030"/>
                <a:gd name="T17" fmla="*/ 1685 h 1787"/>
                <a:gd name="T18" fmla="*/ 220 w 2030"/>
                <a:gd name="T19" fmla="*/ 569 h 1787"/>
                <a:gd name="T20" fmla="*/ 223 w 2030"/>
                <a:gd name="T21" fmla="*/ 561 h 1787"/>
                <a:gd name="T22" fmla="*/ 242 w 2030"/>
                <a:gd name="T23" fmla="*/ 519 h 1787"/>
                <a:gd name="T24" fmla="*/ 242 w 2030"/>
                <a:gd name="T25" fmla="*/ 519 h 1787"/>
                <a:gd name="T26" fmla="*/ 1017 w 2030"/>
                <a:gd name="T27" fmla="*/ 0 h 1787"/>
                <a:gd name="T28" fmla="*/ 191 w 2030"/>
                <a:gd name="T29" fmla="*/ 547 h 1787"/>
                <a:gd name="T30" fmla="*/ 669 w 2030"/>
                <a:gd name="T31" fmla="*/ 1717 h 1787"/>
                <a:gd name="T32" fmla="*/ 1014 w 2030"/>
                <a:gd name="T33" fmla="*/ 1787 h 1787"/>
                <a:gd name="T34" fmla="*/ 1839 w 2030"/>
                <a:gd name="T35" fmla="*/ 1239 h 1787"/>
                <a:gd name="T36" fmla="*/ 1362 w 2030"/>
                <a:gd name="T37" fmla="*/ 70 h 1787"/>
                <a:gd name="T38" fmla="*/ 1017 w 2030"/>
                <a:gd name="T3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0" h="1787">
                  <a:moveTo>
                    <a:pt x="242" y="519"/>
                  </a:moveTo>
                  <a:cubicBezTo>
                    <a:pt x="389" y="216"/>
                    <a:pt x="695" y="35"/>
                    <a:pt x="1016" y="35"/>
                  </a:cubicBezTo>
                  <a:cubicBezTo>
                    <a:pt x="1127" y="35"/>
                    <a:pt x="1240" y="56"/>
                    <a:pt x="1348" y="102"/>
                  </a:cubicBezTo>
                  <a:cubicBezTo>
                    <a:pt x="1618" y="215"/>
                    <a:pt x="1800" y="452"/>
                    <a:pt x="1856" y="719"/>
                  </a:cubicBezTo>
                  <a:cubicBezTo>
                    <a:pt x="1856" y="720"/>
                    <a:pt x="1857" y="721"/>
                    <a:pt x="1857" y="722"/>
                  </a:cubicBezTo>
                  <a:cubicBezTo>
                    <a:pt x="1857" y="722"/>
                    <a:pt x="1857" y="722"/>
                    <a:pt x="1857" y="722"/>
                  </a:cubicBezTo>
                  <a:cubicBezTo>
                    <a:pt x="1890" y="886"/>
                    <a:pt x="1877" y="1061"/>
                    <a:pt x="1807" y="1226"/>
                  </a:cubicBezTo>
                  <a:cubicBezTo>
                    <a:pt x="1669" y="1554"/>
                    <a:pt x="1350" y="1752"/>
                    <a:pt x="1014" y="1752"/>
                  </a:cubicBezTo>
                  <a:cubicBezTo>
                    <a:pt x="903" y="1752"/>
                    <a:pt x="791" y="1730"/>
                    <a:pt x="683" y="1685"/>
                  </a:cubicBezTo>
                  <a:cubicBezTo>
                    <a:pt x="249" y="1503"/>
                    <a:pt x="42" y="1004"/>
                    <a:pt x="220" y="569"/>
                  </a:cubicBezTo>
                  <a:cubicBezTo>
                    <a:pt x="221" y="566"/>
                    <a:pt x="222" y="564"/>
                    <a:pt x="223" y="561"/>
                  </a:cubicBezTo>
                  <a:cubicBezTo>
                    <a:pt x="229" y="546"/>
                    <a:pt x="236" y="532"/>
                    <a:pt x="242" y="519"/>
                  </a:cubicBezTo>
                  <a:cubicBezTo>
                    <a:pt x="242" y="519"/>
                    <a:pt x="242" y="519"/>
                    <a:pt x="242" y="519"/>
                  </a:cubicBezTo>
                  <a:moveTo>
                    <a:pt x="1017" y="0"/>
                  </a:moveTo>
                  <a:cubicBezTo>
                    <a:pt x="667" y="0"/>
                    <a:pt x="335" y="206"/>
                    <a:pt x="191" y="547"/>
                  </a:cubicBezTo>
                  <a:cubicBezTo>
                    <a:pt x="0" y="1001"/>
                    <a:pt x="215" y="1526"/>
                    <a:pt x="669" y="1717"/>
                  </a:cubicBezTo>
                  <a:cubicBezTo>
                    <a:pt x="782" y="1764"/>
                    <a:pt x="899" y="1787"/>
                    <a:pt x="1014" y="1787"/>
                  </a:cubicBezTo>
                  <a:cubicBezTo>
                    <a:pt x="1363" y="1787"/>
                    <a:pt x="1696" y="1581"/>
                    <a:pt x="1839" y="1239"/>
                  </a:cubicBezTo>
                  <a:cubicBezTo>
                    <a:pt x="2030" y="786"/>
                    <a:pt x="1816" y="261"/>
                    <a:pt x="1362" y="70"/>
                  </a:cubicBezTo>
                  <a:cubicBezTo>
                    <a:pt x="1249" y="22"/>
                    <a:pt x="1132" y="0"/>
                    <a:pt x="10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95"/>
            <p:cNvSpPr/>
            <p:nvPr/>
          </p:nvSpPr>
          <p:spPr bwMode="auto">
            <a:xfrm>
              <a:off x="6340476" y="80962"/>
              <a:ext cx="47625" cy="7937"/>
            </a:xfrm>
            <a:custGeom>
              <a:avLst/>
              <a:gdLst>
                <a:gd name="T0" fmla="*/ 13 w 13"/>
                <a:gd name="T1" fmla="*/ 2 h 2"/>
                <a:gd name="T2" fmla="*/ 10 w 13"/>
                <a:gd name="T3" fmla="*/ 1 h 2"/>
                <a:gd name="T4" fmla="*/ 0 w 13"/>
                <a:gd name="T5" fmla="*/ 0 h 2"/>
                <a:gd name="T6" fmla="*/ 13 w 1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">
                  <a:moveTo>
                    <a:pt x="13" y="2"/>
                  </a:moveTo>
                  <a:cubicBezTo>
                    <a:pt x="12" y="2"/>
                    <a:pt x="11" y="1"/>
                    <a:pt x="10" y="1"/>
                  </a:cubicBezTo>
                  <a:cubicBezTo>
                    <a:pt x="6" y="1"/>
                    <a:pt x="3" y="1"/>
                    <a:pt x="0" y="0"/>
                  </a:cubicBezTo>
                  <a:cubicBezTo>
                    <a:pt x="4" y="1"/>
                    <a:pt x="9" y="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96"/>
            <p:cNvSpPr>
              <a:spLocks noEditPoints="1"/>
            </p:cNvSpPr>
            <p:nvPr/>
          </p:nvSpPr>
          <p:spPr bwMode="auto">
            <a:xfrm>
              <a:off x="3089276" y="207962"/>
              <a:ext cx="6167439" cy="6029321"/>
            </a:xfrm>
            <a:custGeom>
              <a:avLst/>
              <a:gdLst>
                <a:gd name="T0" fmla="*/ 802 w 1643"/>
                <a:gd name="T1" fmla="*/ 1569 h 1606"/>
                <a:gd name="T2" fmla="*/ 742 w 1643"/>
                <a:gd name="T3" fmla="*/ 1567 h 1606"/>
                <a:gd name="T4" fmla="*/ 92 w 1643"/>
                <a:gd name="T5" fmla="*/ 798 h 1606"/>
                <a:gd name="T6" fmla="*/ 801 w 1643"/>
                <a:gd name="T7" fmla="*/ 146 h 1606"/>
                <a:gd name="T8" fmla="*/ 861 w 1643"/>
                <a:gd name="T9" fmla="*/ 148 h 1606"/>
                <a:gd name="T10" fmla="*/ 1511 w 1643"/>
                <a:gd name="T11" fmla="*/ 917 h 1606"/>
                <a:gd name="T12" fmla="*/ 802 w 1643"/>
                <a:gd name="T13" fmla="*/ 1569 h 1606"/>
                <a:gd name="T14" fmla="*/ 837 w 1643"/>
                <a:gd name="T15" fmla="*/ 0 h 1606"/>
                <a:gd name="T16" fmla="*/ 827 w 1643"/>
                <a:gd name="T17" fmla="*/ 117 h 1606"/>
                <a:gd name="T18" fmla="*/ 801 w 1643"/>
                <a:gd name="T19" fmla="*/ 117 h 1606"/>
                <a:gd name="T20" fmla="*/ 138 w 1643"/>
                <a:gd name="T21" fmla="*/ 528 h 1606"/>
                <a:gd name="T22" fmla="*/ 28 w 1643"/>
                <a:gd name="T23" fmla="*/ 483 h 1606"/>
                <a:gd name="T24" fmla="*/ 9 w 1643"/>
                <a:gd name="T25" fmla="*/ 525 h 1606"/>
                <a:gd name="T26" fmla="*/ 6 w 1643"/>
                <a:gd name="T27" fmla="*/ 533 h 1606"/>
                <a:gd name="T28" fmla="*/ 0 w 1643"/>
                <a:gd name="T29" fmla="*/ 549 h 1606"/>
                <a:gd name="T30" fmla="*/ 109 w 1643"/>
                <a:gd name="T31" fmla="*/ 594 h 1606"/>
                <a:gd name="T32" fmla="*/ 63 w 1643"/>
                <a:gd name="T33" fmla="*/ 796 h 1606"/>
                <a:gd name="T34" fmla="*/ 286 w 1643"/>
                <a:gd name="T35" fmla="*/ 1389 h 1606"/>
                <a:gd name="T36" fmla="*/ 209 w 1643"/>
                <a:gd name="T37" fmla="*/ 1479 h 1606"/>
                <a:gd name="T38" fmla="*/ 263 w 1643"/>
                <a:gd name="T39" fmla="*/ 1526 h 1606"/>
                <a:gd name="T40" fmla="*/ 340 w 1643"/>
                <a:gd name="T41" fmla="*/ 1437 h 1606"/>
                <a:gd name="T42" fmla="*/ 740 w 1643"/>
                <a:gd name="T43" fmla="*/ 1595 h 1606"/>
                <a:gd name="T44" fmla="*/ 802 w 1643"/>
                <a:gd name="T45" fmla="*/ 1598 h 1606"/>
                <a:gd name="T46" fmla="*/ 1160 w 1643"/>
                <a:gd name="T47" fmla="*/ 1505 h 1606"/>
                <a:gd name="T48" fmla="*/ 1221 w 1643"/>
                <a:gd name="T49" fmla="*/ 1606 h 1606"/>
                <a:gd name="T50" fmla="*/ 1282 w 1643"/>
                <a:gd name="T51" fmla="*/ 1568 h 1606"/>
                <a:gd name="T52" fmla="*/ 1221 w 1643"/>
                <a:gd name="T53" fmla="*/ 1467 h 1606"/>
                <a:gd name="T54" fmla="*/ 1540 w 1643"/>
                <a:gd name="T55" fmla="*/ 919 h 1606"/>
                <a:gd name="T56" fmla="*/ 1528 w 1643"/>
                <a:gd name="T57" fmla="*/ 713 h 1606"/>
                <a:gd name="T58" fmla="*/ 1643 w 1643"/>
                <a:gd name="T59" fmla="*/ 686 h 1606"/>
                <a:gd name="T60" fmla="*/ 1642 w 1643"/>
                <a:gd name="T61" fmla="*/ 683 h 1606"/>
                <a:gd name="T62" fmla="*/ 1625 w 1643"/>
                <a:gd name="T63" fmla="*/ 616 h 1606"/>
                <a:gd name="T64" fmla="*/ 1510 w 1643"/>
                <a:gd name="T65" fmla="*/ 643 h 1606"/>
                <a:gd name="T66" fmla="*/ 898 w 1643"/>
                <a:gd name="T67" fmla="*/ 124 h 1606"/>
                <a:gd name="T68" fmla="*/ 899 w 1643"/>
                <a:gd name="T69" fmla="*/ 124 h 1606"/>
                <a:gd name="T70" fmla="*/ 909 w 1643"/>
                <a:gd name="T71" fmla="*/ 6 h 1606"/>
                <a:gd name="T72" fmla="*/ 837 w 1643"/>
                <a:gd name="T73" fmla="*/ 0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3" h="1606">
                  <a:moveTo>
                    <a:pt x="802" y="1569"/>
                  </a:moveTo>
                  <a:cubicBezTo>
                    <a:pt x="782" y="1569"/>
                    <a:pt x="762" y="1568"/>
                    <a:pt x="742" y="1567"/>
                  </a:cubicBezTo>
                  <a:cubicBezTo>
                    <a:pt x="351" y="1534"/>
                    <a:pt x="59" y="1189"/>
                    <a:pt x="92" y="798"/>
                  </a:cubicBezTo>
                  <a:cubicBezTo>
                    <a:pt x="123" y="427"/>
                    <a:pt x="435" y="146"/>
                    <a:pt x="801" y="146"/>
                  </a:cubicBezTo>
                  <a:cubicBezTo>
                    <a:pt x="821" y="146"/>
                    <a:pt x="841" y="147"/>
                    <a:pt x="861" y="148"/>
                  </a:cubicBezTo>
                  <a:cubicBezTo>
                    <a:pt x="1252" y="181"/>
                    <a:pt x="1544" y="526"/>
                    <a:pt x="1511" y="917"/>
                  </a:cubicBezTo>
                  <a:cubicBezTo>
                    <a:pt x="1480" y="1288"/>
                    <a:pt x="1168" y="1569"/>
                    <a:pt x="802" y="1569"/>
                  </a:cubicBezTo>
                  <a:moveTo>
                    <a:pt x="837" y="0"/>
                  </a:moveTo>
                  <a:cubicBezTo>
                    <a:pt x="827" y="117"/>
                    <a:pt x="827" y="117"/>
                    <a:pt x="827" y="117"/>
                  </a:cubicBezTo>
                  <a:cubicBezTo>
                    <a:pt x="818" y="117"/>
                    <a:pt x="810" y="117"/>
                    <a:pt x="801" y="117"/>
                  </a:cubicBezTo>
                  <a:cubicBezTo>
                    <a:pt x="515" y="117"/>
                    <a:pt x="260" y="283"/>
                    <a:pt x="138" y="528"/>
                  </a:cubicBezTo>
                  <a:cubicBezTo>
                    <a:pt x="28" y="483"/>
                    <a:pt x="28" y="483"/>
                    <a:pt x="28" y="483"/>
                  </a:cubicBezTo>
                  <a:cubicBezTo>
                    <a:pt x="22" y="496"/>
                    <a:pt x="15" y="511"/>
                    <a:pt x="9" y="525"/>
                  </a:cubicBezTo>
                  <a:cubicBezTo>
                    <a:pt x="8" y="528"/>
                    <a:pt x="7" y="531"/>
                    <a:pt x="6" y="533"/>
                  </a:cubicBezTo>
                  <a:cubicBezTo>
                    <a:pt x="4" y="538"/>
                    <a:pt x="2" y="544"/>
                    <a:pt x="0" y="549"/>
                  </a:cubicBezTo>
                  <a:cubicBezTo>
                    <a:pt x="109" y="594"/>
                    <a:pt x="109" y="594"/>
                    <a:pt x="109" y="594"/>
                  </a:cubicBezTo>
                  <a:cubicBezTo>
                    <a:pt x="85" y="658"/>
                    <a:pt x="69" y="725"/>
                    <a:pt x="63" y="796"/>
                  </a:cubicBezTo>
                  <a:cubicBezTo>
                    <a:pt x="44" y="1025"/>
                    <a:pt x="132" y="1240"/>
                    <a:pt x="286" y="1389"/>
                  </a:cubicBezTo>
                  <a:cubicBezTo>
                    <a:pt x="209" y="1479"/>
                    <a:pt x="209" y="1479"/>
                    <a:pt x="209" y="1479"/>
                  </a:cubicBezTo>
                  <a:cubicBezTo>
                    <a:pt x="226" y="1495"/>
                    <a:pt x="244" y="1511"/>
                    <a:pt x="263" y="1526"/>
                  </a:cubicBezTo>
                  <a:cubicBezTo>
                    <a:pt x="340" y="1437"/>
                    <a:pt x="340" y="1437"/>
                    <a:pt x="340" y="1437"/>
                  </a:cubicBezTo>
                  <a:cubicBezTo>
                    <a:pt x="451" y="1525"/>
                    <a:pt x="588" y="1583"/>
                    <a:pt x="740" y="1595"/>
                  </a:cubicBezTo>
                  <a:cubicBezTo>
                    <a:pt x="761" y="1597"/>
                    <a:pt x="781" y="1598"/>
                    <a:pt x="802" y="1598"/>
                  </a:cubicBezTo>
                  <a:cubicBezTo>
                    <a:pt x="931" y="1598"/>
                    <a:pt x="1053" y="1564"/>
                    <a:pt x="1160" y="1505"/>
                  </a:cubicBezTo>
                  <a:cubicBezTo>
                    <a:pt x="1221" y="1606"/>
                    <a:pt x="1221" y="1606"/>
                    <a:pt x="1221" y="1606"/>
                  </a:cubicBezTo>
                  <a:cubicBezTo>
                    <a:pt x="1242" y="1594"/>
                    <a:pt x="1262" y="1582"/>
                    <a:pt x="1282" y="1568"/>
                  </a:cubicBezTo>
                  <a:cubicBezTo>
                    <a:pt x="1221" y="1467"/>
                    <a:pt x="1221" y="1467"/>
                    <a:pt x="1221" y="1467"/>
                  </a:cubicBezTo>
                  <a:cubicBezTo>
                    <a:pt x="1398" y="1346"/>
                    <a:pt x="1520" y="1149"/>
                    <a:pt x="1540" y="919"/>
                  </a:cubicBezTo>
                  <a:cubicBezTo>
                    <a:pt x="1546" y="848"/>
                    <a:pt x="1541" y="779"/>
                    <a:pt x="1528" y="713"/>
                  </a:cubicBezTo>
                  <a:cubicBezTo>
                    <a:pt x="1643" y="686"/>
                    <a:pt x="1643" y="686"/>
                    <a:pt x="1643" y="686"/>
                  </a:cubicBezTo>
                  <a:cubicBezTo>
                    <a:pt x="1643" y="685"/>
                    <a:pt x="1642" y="684"/>
                    <a:pt x="1642" y="683"/>
                  </a:cubicBezTo>
                  <a:cubicBezTo>
                    <a:pt x="1637" y="660"/>
                    <a:pt x="1632" y="638"/>
                    <a:pt x="1625" y="616"/>
                  </a:cubicBezTo>
                  <a:cubicBezTo>
                    <a:pt x="1510" y="643"/>
                    <a:pt x="1510" y="643"/>
                    <a:pt x="1510" y="643"/>
                  </a:cubicBezTo>
                  <a:cubicBezTo>
                    <a:pt x="1428" y="372"/>
                    <a:pt x="1193" y="162"/>
                    <a:pt x="898" y="124"/>
                  </a:cubicBezTo>
                  <a:cubicBezTo>
                    <a:pt x="899" y="124"/>
                    <a:pt x="899" y="124"/>
                    <a:pt x="899" y="124"/>
                  </a:cubicBezTo>
                  <a:cubicBezTo>
                    <a:pt x="909" y="6"/>
                    <a:pt x="909" y="6"/>
                    <a:pt x="909" y="6"/>
                  </a:cubicBezTo>
                  <a:cubicBezTo>
                    <a:pt x="885" y="3"/>
                    <a:pt x="861" y="1"/>
                    <a:pt x="8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97"/>
            <p:cNvSpPr>
              <a:spLocks noEditPoints="1"/>
            </p:cNvSpPr>
            <p:nvPr/>
          </p:nvSpPr>
          <p:spPr bwMode="auto">
            <a:xfrm>
              <a:off x="3111501" y="2020888"/>
              <a:ext cx="6145214" cy="761999"/>
            </a:xfrm>
            <a:custGeom>
              <a:avLst/>
              <a:gdLst>
                <a:gd name="T0" fmla="*/ 1636 w 1637"/>
                <a:gd name="T1" fmla="*/ 200 h 203"/>
                <a:gd name="T2" fmla="*/ 1637 w 1637"/>
                <a:gd name="T3" fmla="*/ 203 h 203"/>
                <a:gd name="T4" fmla="*/ 1637 w 1637"/>
                <a:gd name="T5" fmla="*/ 203 h 203"/>
                <a:gd name="T6" fmla="*/ 1636 w 1637"/>
                <a:gd name="T7" fmla="*/ 200 h 203"/>
                <a:gd name="T8" fmla="*/ 22 w 1637"/>
                <a:gd name="T9" fmla="*/ 0 h 203"/>
                <a:gd name="T10" fmla="*/ 3 w 1637"/>
                <a:gd name="T11" fmla="*/ 42 h 203"/>
                <a:gd name="T12" fmla="*/ 0 w 1637"/>
                <a:gd name="T13" fmla="*/ 50 h 203"/>
                <a:gd name="T14" fmla="*/ 3 w 1637"/>
                <a:gd name="T15" fmla="*/ 42 h 203"/>
                <a:gd name="T16" fmla="*/ 22 w 1637"/>
                <a:gd name="T17" fmla="*/ 0 h 203"/>
                <a:gd name="T18" fmla="*/ 22 w 1637"/>
                <a:gd name="T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7" h="203">
                  <a:moveTo>
                    <a:pt x="1636" y="200"/>
                  </a:moveTo>
                  <a:cubicBezTo>
                    <a:pt x="1636" y="201"/>
                    <a:pt x="1637" y="202"/>
                    <a:pt x="1637" y="203"/>
                  </a:cubicBezTo>
                  <a:cubicBezTo>
                    <a:pt x="1637" y="203"/>
                    <a:pt x="1637" y="203"/>
                    <a:pt x="1637" y="203"/>
                  </a:cubicBezTo>
                  <a:cubicBezTo>
                    <a:pt x="1637" y="202"/>
                    <a:pt x="1636" y="201"/>
                    <a:pt x="1636" y="200"/>
                  </a:cubicBezTo>
                  <a:moveTo>
                    <a:pt x="22" y="0"/>
                  </a:moveTo>
                  <a:cubicBezTo>
                    <a:pt x="16" y="13"/>
                    <a:pt x="9" y="27"/>
                    <a:pt x="3" y="42"/>
                  </a:cubicBezTo>
                  <a:cubicBezTo>
                    <a:pt x="2" y="45"/>
                    <a:pt x="1" y="47"/>
                    <a:pt x="0" y="50"/>
                  </a:cubicBezTo>
                  <a:cubicBezTo>
                    <a:pt x="1" y="48"/>
                    <a:pt x="2" y="45"/>
                    <a:pt x="3" y="42"/>
                  </a:cubicBezTo>
                  <a:cubicBezTo>
                    <a:pt x="9" y="28"/>
                    <a:pt x="16" y="13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164475" y="2983189"/>
            <a:ext cx="1184487" cy="113753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37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49" name="矩形 48"/>
          <p:cNvSpPr/>
          <p:nvPr/>
        </p:nvSpPr>
        <p:spPr>
          <a:xfrm>
            <a:off x="952787" y="269133"/>
            <a:ext cx="19608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项目引入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51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5" y="888365"/>
            <a:ext cx="4377055" cy="2919730"/>
          </a:xfrm>
          <a:prstGeom prst="rect">
            <a:avLst/>
          </a:prstGeom>
          <a:ln w="25400">
            <a:solidFill>
              <a:srgbClr val="00FDFF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lum contrast="24000"/>
          </a:blip>
          <a:stretch>
            <a:fillRect/>
          </a:stretch>
        </p:blipFill>
        <p:spPr>
          <a:xfrm>
            <a:off x="3162935" y="3202940"/>
            <a:ext cx="4692650" cy="3519805"/>
          </a:xfrm>
          <a:prstGeom prst="rect">
            <a:avLst/>
          </a:prstGeom>
          <a:ln w="25400">
            <a:solidFill>
              <a:srgbClr val="00FDFF"/>
            </a:solidFill>
          </a:ln>
        </p:spPr>
      </p:pic>
      <p:pic>
        <p:nvPicPr>
          <p:cNvPr id="7" name="图片 6" descr="创客中心"/>
          <p:cNvPicPr>
            <a:picLocks noChangeAspect="1"/>
          </p:cNvPicPr>
          <p:nvPr/>
        </p:nvPicPr>
        <p:blipFill>
          <a:blip r:embed="rId4"/>
          <a:srcRect l="28176" t="21912" r="28491" b="21584"/>
          <a:stretch>
            <a:fillRect/>
          </a:stretch>
        </p:blipFill>
        <p:spPr>
          <a:xfrm>
            <a:off x="5777865" y="970280"/>
            <a:ext cx="5922645" cy="3707130"/>
          </a:xfrm>
          <a:prstGeom prst="rect">
            <a:avLst/>
          </a:prstGeom>
          <a:ln w="25400">
            <a:solidFill>
              <a:srgbClr val="00FDFF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燕尾形 82"/>
          <p:cNvSpPr/>
          <p:nvPr/>
        </p:nvSpPr>
        <p:spPr>
          <a:xfrm>
            <a:off x="6922354" y="2281767"/>
            <a:ext cx="438027" cy="438027"/>
          </a:xfrm>
          <a:prstGeom prst="chevron">
            <a:avLst>
              <a:gd name="adj" fmla="val 70202"/>
            </a:avLst>
          </a:prstGeom>
          <a:solidFill>
            <a:srgbClr val="009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89" name="燕尾形 88"/>
          <p:cNvSpPr/>
          <p:nvPr/>
        </p:nvSpPr>
        <p:spPr>
          <a:xfrm flipH="1">
            <a:off x="5536478" y="5123204"/>
            <a:ext cx="438027" cy="438027"/>
          </a:xfrm>
          <a:prstGeom prst="chevron">
            <a:avLst>
              <a:gd name="adj" fmla="val 70202"/>
            </a:avLst>
          </a:prstGeom>
          <a:solidFill>
            <a:srgbClr val="009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</a:rPr>
              <a:t> </a:t>
            </a:r>
            <a:endParaRPr lang="en-US" altLang="zh-CN" sz="1600">
              <a:solidFill>
                <a:schemeClr val="tx1"/>
              </a:solidFill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84" name="矩形 83"/>
          <p:cNvSpPr/>
          <p:nvPr/>
        </p:nvSpPr>
        <p:spPr>
          <a:xfrm>
            <a:off x="1041052" y="255163"/>
            <a:ext cx="28498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项目实施过程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103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4" name="图片 3" descr="IMG_70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570" y="4059555"/>
            <a:ext cx="3718560" cy="2778125"/>
          </a:xfrm>
          <a:prstGeom prst="rect">
            <a:avLst/>
          </a:prstGeom>
          <a:ln w="25400">
            <a:solidFill>
              <a:srgbClr val="00FDFF"/>
            </a:solidFill>
          </a:ln>
        </p:spPr>
      </p:pic>
      <p:pic>
        <p:nvPicPr>
          <p:cNvPr id="5" name="图片 4" descr="IMG_1156"/>
          <p:cNvPicPr>
            <a:picLocks noChangeAspect="1"/>
          </p:cNvPicPr>
          <p:nvPr/>
        </p:nvPicPr>
        <p:blipFill>
          <a:blip r:embed="rId3"/>
          <a:srcRect b="12178"/>
          <a:stretch>
            <a:fillRect/>
          </a:stretch>
        </p:blipFill>
        <p:spPr>
          <a:xfrm>
            <a:off x="7550785" y="1023620"/>
            <a:ext cx="4164965" cy="2743200"/>
          </a:xfrm>
          <a:prstGeom prst="rect">
            <a:avLst/>
          </a:prstGeom>
          <a:ln w="25400">
            <a:solidFill>
              <a:srgbClr val="00FDFF"/>
            </a:solidFill>
          </a:ln>
        </p:spPr>
      </p:pic>
      <p:pic>
        <p:nvPicPr>
          <p:cNvPr id="6" name="图片 5" descr="IMG_1162(20170418-163909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30" y="3952875"/>
            <a:ext cx="3651250" cy="2738755"/>
          </a:xfrm>
          <a:prstGeom prst="rect">
            <a:avLst/>
          </a:prstGeom>
          <a:ln w="25400">
            <a:solidFill>
              <a:srgbClr val="00FDFF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0311130" y="421640"/>
            <a:ext cx="126492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学长制</a:t>
            </a:r>
            <a:endParaRPr lang="zh-CN" altLang="en-US" sz="280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QQ截图201704160744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415" y="911225"/>
            <a:ext cx="2331720" cy="2969895"/>
          </a:xfrm>
          <a:prstGeom prst="rect">
            <a:avLst/>
          </a:prstGeom>
          <a:ln w="25400">
            <a:solidFill>
              <a:srgbClr val="00FDFF"/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55" y="1119505"/>
            <a:ext cx="3847465" cy="2551430"/>
          </a:xfrm>
          <a:prstGeom prst="rect">
            <a:avLst/>
          </a:prstGeom>
          <a:ln w="25400">
            <a:solidFill>
              <a:srgbClr val="00FDFF"/>
            </a:solidFill>
          </a:ln>
        </p:spPr>
      </p:pic>
      <p:sp>
        <p:nvSpPr>
          <p:cNvPr id="7" name="燕尾形 6"/>
          <p:cNvSpPr/>
          <p:nvPr/>
        </p:nvSpPr>
        <p:spPr>
          <a:xfrm>
            <a:off x="4091524" y="2176992"/>
            <a:ext cx="438027" cy="438027"/>
          </a:xfrm>
          <a:prstGeom prst="chevron">
            <a:avLst>
              <a:gd name="adj" fmla="val 70202"/>
            </a:avLst>
          </a:prstGeom>
          <a:solidFill>
            <a:srgbClr val="009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9" grpId="0" bldLvl="0" animBg="1"/>
      <p:bldP spid="11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59" name="矩形 58"/>
          <p:cNvSpPr/>
          <p:nvPr/>
        </p:nvSpPr>
        <p:spPr>
          <a:xfrm>
            <a:off x="979457" y="234843"/>
            <a:ext cx="19608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课程考核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61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aphicFrame>
        <p:nvGraphicFramePr>
          <p:cNvPr id="21" name="表格 20"/>
          <p:cNvGraphicFramePr/>
          <p:nvPr/>
        </p:nvGraphicFramePr>
        <p:xfrm>
          <a:off x="2194560" y="708660"/>
          <a:ext cx="9835515" cy="5901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595"/>
                <a:gridCol w="1966595"/>
                <a:gridCol w="1969135"/>
                <a:gridCol w="1966595"/>
                <a:gridCol w="1966595"/>
              </a:tblGrid>
              <a:tr h="4197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项目任务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考核项目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考核内容及要求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分值比例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得分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188720">
                <a:tc rowSpan="2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调研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设计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调研系统性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规范性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团队合作能力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内容系统规范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是否具有团队合作能力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10%</a:t>
                      </a:r>
                      <a:r>
                        <a:rPr lang="zh-CN" altLang="en-US"/>
                        <a:t>（学生互评）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46304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方案设计功能性及设计感</a:t>
                      </a:r>
                      <a:endParaRPr lang="zh-CN" alt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/>
                        <a:t>是否符合人体工程学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具有良好功能性、设计感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尺寸符合人体工程学原理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20%</a:t>
                      </a:r>
                      <a:r>
                        <a:rPr lang="zh-CN" altLang="en-US"/>
                        <a:t>（教师评价）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447040">
                <a:tc row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建模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后期处理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方案汇报</a:t>
                      </a:r>
                      <a:endParaRPr lang="zh-CN" alt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项目综合满意度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建模是否完整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建模完整细致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50%</a:t>
                      </a:r>
                      <a:r>
                        <a:rPr lang="zh-CN" altLang="en-US" sz="1800">
                          <a:sym typeface="+mn-ea"/>
                        </a:rPr>
                        <a:t>（教师评价）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201422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处理效果</a:t>
                      </a:r>
                      <a:endParaRPr lang="zh-CN" alt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语言表达能力</a:t>
                      </a:r>
                      <a:endParaRPr lang="zh-CN" alt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是否满意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效果突出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表达流畅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5%  </a:t>
                      </a:r>
                      <a:r>
                        <a:rPr lang="zh-CN" altLang="en-US" sz="1800">
                          <a:sym typeface="+mn-ea"/>
                        </a:rPr>
                        <a:t>（教师评价）</a:t>
                      </a:r>
                      <a:endParaRPr lang="en-US" altLang="zh-CN"/>
                    </a:p>
                    <a:p>
                      <a:pPr>
                        <a:buNone/>
                      </a:pPr>
                      <a:endParaRPr lang="en-US" altLang="zh-CN" sz="18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5%</a:t>
                      </a:r>
                      <a:r>
                        <a:rPr lang="zh-CN" altLang="en-US" sz="1800">
                          <a:sym typeface="+mn-ea"/>
                        </a:rPr>
                        <a:t>（教师、项目方评价）</a:t>
                      </a:r>
                      <a:endParaRPr lang="en-US" altLang="zh-CN" sz="18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/>
                    </a:p>
                    <a:p>
                      <a:pPr>
                        <a:buNone/>
                      </a:pPr>
                      <a:r>
                        <a:rPr lang="en-US" altLang="zh-CN"/>
                        <a:t>10%</a:t>
                      </a:r>
                      <a:r>
                        <a:rPr lang="zh-CN" altLang="en-US"/>
                        <a:t>（项目方评价）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683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总分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21920" y="1491615"/>
            <a:ext cx="20726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学生互评</a:t>
            </a:r>
            <a:endParaRPr lang="zh-CN" altLang="en-US" sz="280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920" y="2684780"/>
            <a:ext cx="20726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教师考核</a:t>
            </a:r>
            <a:endParaRPr lang="zh-CN" altLang="en-US" sz="280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920" y="3877945"/>
            <a:ext cx="25933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项目方考核</a:t>
            </a:r>
            <a:endParaRPr lang="zh-CN" altLang="en-US" sz="280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769488" y="1486020"/>
            <a:ext cx="2378484" cy="2285998"/>
            <a:chOff x="4301681" y="1954598"/>
            <a:chExt cx="3068103" cy="294880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4491465" y="2081988"/>
              <a:ext cx="2688534" cy="2694022"/>
            </a:xfrm>
            <a:custGeom>
              <a:avLst/>
              <a:gdLst>
                <a:gd name="connsiteX0" fmla="*/ 1459427 w 2987299"/>
                <a:gd name="connsiteY0" fmla="*/ 660111 h 2993395"/>
                <a:gd name="connsiteX1" fmla="*/ 647987 w 2987299"/>
                <a:gd name="connsiteY1" fmla="*/ 1471549 h 2993395"/>
                <a:gd name="connsiteX2" fmla="*/ 1459427 w 2987299"/>
                <a:gd name="connsiteY2" fmla="*/ 2282987 h 2993395"/>
                <a:gd name="connsiteX3" fmla="*/ 2270867 w 2987299"/>
                <a:gd name="connsiteY3" fmla="*/ 1471549 h 2993395"/>
                <a:gd name="connsiteX4" fmla="*/ 1459427 w 2987299"/>
                <a:gd name="connsiteY4" fmla="*/ 660111 h 2993395"/>
                <a:gd name="connsiteX5" fmla="*/ 0 w 2987299"/>
                <a:gd name="connsiteY5" fmla="*/ 0 h 2993395"/>
                <a:gd name="connsiteX6" fmla="*/ 2987299 w 2987299"/>
                <a:gd name="connsiteY6" fmla="*/ 0 h 2993395"/>
                <a:gd name="connsiteX7" fmla="*/ 2987299 w 2987299"/>
                <a:gd name="connsiteY7" fmla="*/ 2993395 h 2993395"/>
                <a:gd name="connsiteX8" fmla="*/ 0 w 2987299"/>
                <a:gd name="connsiteY8" fmla="*/ 2993395 h 299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7299" h="2993395">
                  <a:moveTo>
                    <a:pt x="1459427" y="660111"/>
                  </a:moveTo>
                  <a:cubicBezTo>
                    <a:pt x="1011281" y="660111"/>
                    <a:pt x="647987" y="1023404"/>
                    <a:pt x="647987" y="1471549"/>
                  </a:cubicBezTo>
                  <a:cubicBezTo>
                    <a:pt x="647987" y="1919694"/>
                    <a:pt x="1011281" y="2282987"/>
                    <a:pt x="1459427" y="2282987"/>
                  </a:cubicBezTo>
                  <a:cubicBezTo>
                    <a:pt x="1907573" y="2282987"/>
                    <a:pt x="2270867" y="1919694"/>
                    <a:pt x="2270867" y="1471549"/>
                  </a:cubicBezTo>
                  <a:cubicBezTo>
                    <a:pt x="2270867" y="1023404"/>
                    <a:pt x="1907573" y="660111"/>
                    <a:pt x="1459427" y="660111"/>
                  </a:cubicBezTo>
                  <a:close/>
                  <a:moveTo>
                    <a:pt x="0" y="0"/>
                  </a:moveTo>
                  <a:lnTo>
                    <a:pt x="2987299" y="0"/>
                  </a:lnTo>
                  <a:lnTo>
                    <a:pt x="2987299" y="2993395"/>
                  </a:lnTo>
                  <a:lnTo>
                    <a:pt x="0" y="2993395"/>
                  </a:lnTo>
                  <a:close/>
                </a:path>
              </a:pathLst>
            </a:custGeom>
          </p:spPr>
        </p:pic>
        <p:grpSp>
          <p:nvGrpSpPr>
            <p:cNvPr id="3" name="组合 2"/>
            <p:cNvGrpSpPr/>
            <p:nvPr/>
          </p:nvGrpSpPr>
          <p:grpSpPr>
            <a:xfrm flipH="1">
              <a:off x="4301681" y="1954598"/>
              <a:ext cx="3068103" cy="2948803"/>
              <a:chOff x="461964" y="-1987551"/>
              <a:chExt cx="11268075" cy="10829929"/>
            </a:xfrm>
            <a:solidFill>
              <a:srgbClr val="85DFFF">
                <a:alpha val="29804"/>
              </a:srgbClr>
            </a:solidFill>
          </p:grpSpPr>
          <p:sp>
            <p:nvSpPr>
              <p:cNvPr id="4" name="Freeform 388"/>
              <p:cNvSpPr>
                <a:spLocks noEditPoints="1"/>
              </p:cNvSpPr>
              <p:nvPr/>
            </p:nvSpPr>
            <p:spPr bwMode="auto">
              <a:xfrm>
                <a:off x="461964" y="-1533527"/>
                <a:ext cx="11268075" cy="9917117"/>
              </a:xfrm>
              <a:custGeom>
                <a:avLst/>
                <a:gdLst>
                  <a:gd name="T0" fmla="*/ 1500 w 3002"/>
                  <a:gd name="T1" fmla="*/ 2609 h 2642"/>
                  <a:gd name="T2" fmla="*/ 1002 w 3002"/>
                  <a:gd name="T3" fmla="*/ 2509 h 2642"/>
                  <a:gd name="T4" fmla="*/ 313 w 3002"/>
                  <a:gd name="T5" fmla="*/ 822 h 2642"/>
                  <a:gd name="T6" fmla="*/ 1503 w 3002"/>
                  <a:gd name="T7" fmla="*/ 33 h 2642"/>
                  <a:gd name="T8" fmla="*/ 2001 w 3002"/>
                  <a:gd name="T9" fmla="*/ 134 h 2642"/>
                  <a:gd name="T10" fmla="*/ 2690 w 3002"/>
                  <a:gd name="T11" fmla="*/ 1820 h 2642"/>
                  <a:gd name="T12" fmla="*/ 1500 w 3002"/>
                  <a:gd name="T13" fmla="*/ 2609 h 2642"/>
                  <a:gd name="T14" fmla="*/ 1503 w 3002"/>
                  <a:gd name="T15" fmla="*/ 0 h 2642"/>
                  <a:gd name="T16" fmla="*/ 283 w 3002"/>
                  <a:gd name="T17" fmla="*/ 810 h 2642"/>
                  <a:gd name="T18" fmla="*/ 989 w 3002"/>
                  <a:gd name="T19" fmla="*/ 2539 h 2642"/>
                  <a:gd name="T20" fmla="*/ 1500 w 3002"/>
                  <a:gd name="T21" fmla="*/ 2642 h 2642"/>
                  <a:gd name="T22" fmla="*/ 2720 w 3002"/>
                  <a:gd name="T23" fmla="*/ 1833 h 2642"/>
                  <a:gd name="T24" fmla="*/ 2013 w 3002"/>
                  <a:gd name="T25" fmla="*/ 104 h 2642"/>
                  <a:gd name="T26" fmla="*/ 1503 w 3002"/>
                  <a:gd name="T27" fmla="*/ 0 h 2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02" h="2642">
                    <a:moveTo>
                      <a:pt x="1500" y="2609"/>
                    </a:moveTo>
                    <a:cubicBezTo>
                      <a:pt x="1333" y="2609"/>
                      <a:pt x="1165" y="2577"/>
                      <a:pt x="1002" y="2509"/>
                    </a:cubicBezTo>
                    <a:cubicBezTo>
                      <a:pt x="347" y="2234"/>
                      <a:pt x="38" y="1477"/>
                      <a:pt x="313" y="822"/>
                    </a:cubicBezTo>
                    <a:cubicBezTo>
                      <a:pt x="520" y="330"/>
                      <a:pt x="999" y="33"/>
                      <a:pt x="1503" y="33"/>
                    </a:cubicBezTo>
                    <a:cubicBezTo>
                      <a:pt x="1669" y="33"/>
                      <a:pt x="1838" y="65"/>
                      <a:pt x="2001" y="134"/>
                    </a:cubicBezTo>
                    <a:cubicBezTo>
                      <a:pt x="2656" y="409"/>
                      <a:pt x="2965" y="1166"/>
                      <a:pt x="2690" y="1820"/>
                    </a:cubicBezTo>
                    <a:cubicBezTo>
                      <a:pt x="2483" y="2313"/>
                      <a:pt x="2003" y="2609"/>
                      <a:pt x="1500" y="2609"/>
                    </a:cubicBezTo>
                    <a:moveTo>
                      <a:pt x="1503" y="0"/>
                    </a:moveTo>
                    <a:cubicBezTo>
                      <a:pt x="987" y="0"/>
                      <a:pt x="495" y="305"/>
                      <a:pt x="283" y="810"/>
                    </a:cubicBezTo>
                    <a:cubicBezTo>
                      <a:pt x="0" y="1481"/>
                      <a:pt x="317" y="2257"/>
                      <a:pt x="989" y="2539"/>
                    </a:cubicBezTo>
                    <a:cubicBezTo>
                      <a:pt x="1156" y="2609"/>
                      <a:pt x="1329" y="2642"/>
                      <a:pt x="1500" y="2642"/>
                    </a:cubicBezTo>
                    <a:cubicBezTo>
                      <a:pt x="2016" y="2642"/>
                      <a:pt x="2508" y="2338"/>
                      <a:pt x="2720" y="1833"/>
                    </a:cubicBezTo>
                    <a:cubicBezTo>
                      <a:pt x="3002" y="1162"/>
                      <a:pt x="2685" y="386"/>
                      <a:pt x="2013" y="104"/>
                    </a:cubicBezTo>
                    <a:cubicBezTo>
                      <a:pt x="1847" y="34"/>
                      <a:pt x="1674" y="0"/>
                      <a:pt x="150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Freeform 389"/>
              <p:cNvSpPr>
                <a:spLocks noEditPoints="1"/>
              </p:cNvSpPr>
              <p:nvPr/>
            </p:nvSpPr>
            <p:spPr bwMode="auto">
              <a:xfrm>
                <a:off x="2022477" y="-158750"/>
                <a:ext cx="8150225" cy="7172327"/>
              </a:xfrm>
              <a:custGeom>
                <a:avLst/>
                <a:gdLst>
                  <a:gd name="T0" fmla="*/ 1084 w 2171"/>
                  <a:gd name="T1" fmla="*/ 1869 h 1911"/>
                  <a:gd name="T2" fmla="*/ 731 w 2171"/>
                  <a:gd name="T3" fmla="*/ 1798 h 1911"/>
                  <a:gd name="T4" fmla="*/ 242 w 2171"/>
                  <a:gd name="T5" fmla="*/ 601 h 1911"/>
                  <a:gd name="T6" fmla="*/ 1086 w 2171"/>
                  <a:gd name="T7" fmla="*/ 42 h 1911"/>
                  <a:gd name="T8" fmla="*/ 1440 w 2171"/>
                  <a:gd name="T9" fmla="*/ 113 h 1911"/>
                  <a:gd name="T10" fmla="*/ 1928 w 2171"/>
                  <a:gd name="T11" fmla="*/ 1309 h 1911"/>
                  <a:gd name="T12" fmla="*/ 1084 w 2171"/>
                  <a:gd name="T13" fmla="*/ 1869 h 1911"/>
                  <a:gd name="T14" fmla="*/ 1087 w 2171"/>
                  <a:gd name="T15" fmla="*/ 0 h 1911"/>
                  <a:gd name="T16" fmla="*/ 204 w 2171"/>
                  <a:gd name="T17" fmla="*/ 585 h 1911"/>
                  <a:gd name="T18" fmla="*/ 715 w 2171"/>
                  <a:gd name="T19" fmla="*/ 1836 h 1911"/>
                  <a:gd name="T20" fmla="*/ 1084 w 2171"/>
                  <a:gd name="T21" fmla="*/ 1911 h 1911"/>
                  <a:gd name="T22" fmla="*/ 1967 w 2171"/>
                  <a:gd name="T23" fmla="*/ 1325 h 1911"/>
                  <a:gd name="T24" fmla="*/ 1456 w 2171"/>
                  <a:gd name="T25" fmla="*/ 74 h 1911"/>
                  <a:gd name="T26" fmla="*/ 1087 w 2171"/>
                  <a:gd name="T27" fmla="*/ 0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71" h="1911">
                    <a:moveTo>
                      <a:pt x="1084" y="1869"/>
                    </a:moveTo>
                    <a:cubicBezTo>
                      <a:pt x="966" y="1869"/>
                      <a:pt x="846" y="1846"/>
                      <a:pt x="731" y="1798"/>
                    </a:cubicBezTo>
                    <a:cubicBezTo>
                      <a:pt x="266" y="1603"/>
                      <a:pt x="47" y="1066"/>
                      <a:pt x="242" y="601"/>
                    </a:cubicBezTo>
                    <a:cubicBezTo>
                      <a:pt x="389" y="252"/>
                      <a:pt x="729" y="42"/>
                      <a:pt x="1086" y="42"/>
                    </a:cubicBezTo>
                    <a:cubicBezTo>
                      <a:pt x="1204" y="42"/>
                      <a:pt x="1324" y="64"/>
                      <a:pt x="1440" y="113"/>
                    </a:cubicBezTo>
                    <a:cubicBezTo>
                      <a:pt x="1905" y="308"/>
                      <a:pt x="2124" y="845"/>
                      <a:pt x="1928" y="1309"/>
                    </a:cubicBezTo>
                    <a:cubicBezTo>
                      <a:pt x="1782" y="1659"/>
                      <a:pt x="1441" y="1869"/>
                      <a:pt x="1084" y="1869"/>
                    </a:cubicBezTo>
                    <a:moveTo>
                      <a:pt x="1087" y="0"/>
                    </a:moveTo>
                    <a:cubicBezTo>
                      <a:pt x="713" y="0"/>
                      <a:pt x="357" y="220"/>
                      <a:pt x="204" y="585"/>
                    </a:cubicBezTo>
                    <a:cubicBezTo>
                      <a:pt x="0" y="1071"/>
                      <a:pt x="229" y="1632"/>
                      <a:pt x="715" y="1836"/>
                    </a:cubicBezTo>
                    <a:cubicBezTo>
                      <a:pt x="836" y="1887"/>
                      <a:pt x="961" y="1911"/>
                      <a:pt x="1084" y="1911"/>
                    </a:cubicBezTo>
                    <a:cubicBezTo>
                      <a:pt x="1458" y="1911"/>
                      <a:pt x="1813" y="1691"/>
                      <a:pt x="1967" y="1325"/>
                    </a:cubicBezTo>
                    <a:cubicBezTo>
                      <a:pt x="2171" y="840"/>
                      <a:pt x="1942" y="279"/>
                      <a:pt x="1456" y="74"/>
                    </a:cubicBezTo>
                    <a:cubicBezTo>
                      <a:pt x="1335" y="24"/>
                      <a:pt x="1210" y="0"/>
                      <a:pt x="108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Freeform 390"/>
              <p:cNvSpPr>
                <a:spLocks noEditPoints="1"/>
              </p:cNvSpPr>
              <p:nvPr/>
            </p:nvSpPr>
            <p:spPr bwMode="auto">
              <a:xfrm>
                <a:off x="3813174" y="1146177"/>
                <a:ext cx="4565650" cy="4560891"/>
              </a:xfrm>
              <a:custGeom>
                <a:avLst/>
                <a:gdLst>
                  <a:gd name="T0" fmla="*/ 619 w 1216"/>
                  <a:gd name="T1" fmla="*/ 1215 h 1215"/>
                  <a:gd name="T2" fmla="*/ 699 w 1216"/>
                  <a:gd name="T3" fmla="*/ 1198 h 1215"/>
                  <a:gd name="T4" fmla="*/ 699 w 1216"/>
                  <a:gd name="T5" fmla="*/ 1198 h 1215"/>
                  <a:gd name="T6" fmla="*/ 539 w 1216"/>
                  <a:gd name="T7" fmla="*/ 1201 h 1215"/>
                  <a:gd name="T8" fmla="*/ 740 w 1216"/>
                  <a:gd name="T9" fmla="*/ 1201 h 1215"/>
                  <a:gd name="T10" fmla="*/ 419 w 1216"/>
                  <a:gd name="T11" fmla="*/ 1185 h 1215"/>
                  <a:gd name="T12" fmla="*/ 852 w 1216"/>
                  <a:gd name="T13" fmla="*/ 1154 h 1215"/>
                  <a:gd name="T14" fmla="*/ 852 w 1216"/>
                  <a:gd name="T15" fmla="*/ 1154 h 1215"/>
                  <a:gd name="T16" fmla="*/ 385 w 1216"/>
                  <a:gd name="T17" fmla="*/ 1162 h 1215"/>
                  <a:gd name="T18" fmla="*/ 892 w 1216"/>
                  <a:gd name="T19" fmla="*/ 1145 h 1215"/>
                  <a:gd name="T20" fmla="*/ 273 w 1216"/>
                  <a:gd name="T21" fmla="*/ 1115 h 1215"/>
                  <a:gd name="T22" fmla="*/ 987 w 1216"/>
                  <a:gd name="T23" fmla="*/ 1070 h 1215"/>
                  <a:gd name="T24" fmla="*/ 987 w 1216"/>
                  <a:gd name="T25" fmla="*/ 1070 h 1215"/>
                  <a:gd name="T26" fmla="*/ 246 w 1216"/>
                  <a:gd name="T27" fmla="*/ 1083 h 1215"/>
                  <a:gd name="T28" fmla="*/ 1024 w 1216"/>
                  <a:gd name="T29" fmla="*/ 1051 h 1215"/>
                  <a:gd name="T30" fmla="*/ 151 w 1216"/>
                  <a:gd name="T31" fmla="*/ 1008 h 1215"/>
                  <a:gd name="T32" fmla="*/ 1096 w 1216"/>
                  <a:gd name="T33" fmla="*/ 954 h 1215"/>
                  <a:gd name="T34" fmla="*/ 1096 w 1216"/>
                  <a:gd name="T35" fmla="*/ 954 h 1215"/>
                  <a:gd name="T36" fmla="*/ 133 w 1216"/>
                  <a:gd name="T37" fmla="*/ 971 h 1215"/>
                  <a:gd name="T38" fmla="*/ 1127 w 1216"/>
                  <a:gd name="T39" fmla="*/ 926 h 1215"/>
                  <a:gd name="T40" fmla="*/ 62 w 1216"/>
                  <a:gd name="T41" fmla="*/ 873 h 1215"/>
                  <a:gd name="T42" fmla="*/ 1170 w 1216"/>
                  <a:gd name="T43" fmla="*/ 813 h 1215"/>
                  <a:gd name="T44" fmla="*/ 1170 w 1216"/>
                  <a:gd name="T45" fmla="*/ 813 h 1215"/>
                  <a:gd name="T46" fmla="*/ 54 w 1216"/>
                  <a:gd name="T47" fmla="*/ 833 h 1215"/>
                  <a:gd name="T48" fmla="*/ 1192 w 1216"/>
                  <a:gd name="T49" fmla="*/ 778 h 1215"/>
                  <a:gd name="T50" fmla="*/ 11 w 1216"/>
                  <a:gd name="T51" fmla="*/ 720 h 1215"/>
                  <a:gd name="T52" fmla="*/ 1205 w 1216"/>
                  <a:gd name="T53" fmla="*/ 655 h 1215"/>
                  <a:gd name="T54" fmla="*/ 1214 w 1216"/>
                  <a:gd name="T55" fmla="*/ 658 h 1215"/>
                  <a:gd name="T56" fmla="*/ 1 w 1216"/>
                  <a:gd name="T57" fmla="*/ 639 h 1215"/>
                  <a:gd name="T58" fmla="*/ 1216 w 1216"/>
                  <a:gd name="T59" fmla="*/ 574 h 1215"/>
                  <a:gd name="T60" fmla="*/ 1216 w 1216"/>
                  <a:gd name="T61" fmla="*/ 615 h 1215"/>
                  <a:gd name="T62" fmla="*/ 0 w 1216"/>
                  <a:gd name="T63" fmla="*/ 599 h 1215"/>
                  <a:gd name="T64" fmla="*/ 1206 w 1216"/>
                  <a:gd name="T65" fmla="*/ 494 h 1215"/>
                  <a:gd name="T66" fmla="*/ 1206 w 1216"/>
                  <a:gd name="T67" fmla="*/ 494 h 1215"/>
                  <a:gd name="T68" fmla="*/ 24 w 1216"/>
                  <a:gd name="T69" fmla="*/ 480 h 1215"/>
                  <a:gd name="T70" fmla="*/ 1187 w 1216"/>
                  <a:gd name="T71" fmla="*/ 457 h 1215"/>
                  <a:gd name="T72" fmla="*/ 24 w 1216"/>
                  <a:gd name="T73" fmla="*/ 439 h 1215"/>
                  <a:gd name="T74" fmla="*/ 1155 w 1216"/>
                  <a:gd name="T75" fmla="*/ 340 h 1215"/>
                  <a:gd name="T76" fmla="*/ 1155 w 1216"/>
                  <a:gd name="T77" fmla="*/ 340 h 1215"/>
                  <a:gd name="T78" fmla="*/ 78 w 1216"/>
                  <a:gd name="T79" fmla="*/ 330 h 1215"/>
                  <a:gd name="T80" fmla="*/ 1127 w 1216"/>
                  <a:gd name="T81" fmla="*/ 310 h 1215"/>
                  <a:gd name="T82" fmla="*/ 90 w 1216"/>
                  <a:gd name="T83" fmla="*/ 290 h 1215"/>
                  <a:gd name="T84" fmla="*/ 1065 w 1216"/>
                  <a:gd name="T85" fmla="*/ 206 h 1215"/>
                  <a:gd name="T86" fmla="*/ 1065 w 1216"/>
                  <a:gd name="T87" fmla="*/ 206 h 1215"/>
                  <a:gd name="T88" fmla="*/ 170 w 1216"/>
                  <a:gd name="T89" fmla="*/ 200 h 1215"/>
                  <a:gd name="T90" fmla="*/ 1030 w 1216"/>
                  <a:gd name="T91" fmla="*/ 183 h 1215"/>
                  <a:gd name="T92" fmla="*/ 192 w 1216"/>
                  <a:gd name="T93" fmla="*/ 164 h 1215"/>
                  <a:gd name="T94" fmla="*/ 942 w 1216"/>
                  <a:gd name="T95" fmla="*/ 100 h 1215"/>
                  <a:gd name="T96" fmla="*/ 942 w 1216"/>
                  <a:gd name="T97" fmla="*/ 100 h 1215"/>
                  <a:gd name="T98" fmla="*/ 294 w 1216"/>
                  <a:gd name="T99" fmla="*/ 99 h 1215"/>
                  <a:gd name="T100" fmla="*/ 903 w 1216"/>
                  <a:gd name="T101" fmla="*/ 87 h 1215"/>
                  <a:gd name="T102" fmla="*/ 324 w 1216"/>
                  <a:gd name="T103" fmla="*/ 70 h 1215"/>
                  <a:gd name="T104" fmla="*/ 796 w 1216"/>
                  <a:gd name="T105" fmla="*/ 29 h 1215"/>
                  <a:gd name="T106" fmla="*/ 796 w 1216"/>
                  <a:gd name="T107" fmla="*/ 29 h 1215"/>
                  <a:gd name="T108" fmla="*/ 439 w 1216"/>
                  <a:gd name="T109" fmla="*/ 34 h 1215"/>
                  <a:gd name="T110" fmla="*/ 755 w 1216"/>
                  <a:gd name="T111" fmla="*/ 28 h 1215"/>
                  <a:gd name="T112" fmla="*/ 475 w 1216"/>
                  <a:gd name="T113" fmla="*/ 14 h 1215"/>
                  <a:gd name="T114" fmla="*/ 637 w 1216"/>
                  <a:gd name="T115" fmla="*/ 0 h 1215"/>
                  <a:gd name="T116" fmla="*/ 677 w 1216"/>
                  <a:gd name="T117" fmla="*/ 4 h 1215"/>
                  <a:gd name="T118" fmla="*/ 556 w 1216"/>
                  <a:gd name="T119" fmla="*/ 2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16" h="1215">
                    <a:moveTo>
                      <a:pt x="579" y="1204"/>
                    </a:moveTo>
                    <a:cubicBezTo>
                      <a:pt x="579" y="1214"/>
                      <a:pt x="579" y="1214"/>
                      <a:pt x="579" y="1214"/>
                    </a:cubicBezTo>
                    <a:cubicBezTo>
                      <a:pt x="589" y="1215"/>
                      <a:pt x="599" y="1215"/>
                      <a:pt x="609" y="1215"/>
                    </a:cubicBezTo>
                    <a:cubicBezTo>
                      <a:pt x="612" y="1215"/>
                      <a:pt x="616" y="1215"/>
                      <a:pt x="619" y="1215"/>
                    </a:cubicBezTo>
                    <a:cubicBezTo>
                      <a:pt x="619" y="1205"/>
                      <a:pt x="619" y="1205"/>
                      <a:pt x="619" y="1205"/>
                    </a:cubicBezTo>
                    <a:cubicBezTo>
                      <a:pt x="616" y="1205"/>
                      <a:pt x="613" y="1205"/>
                      <a:pt x="609" y="1205"/>
                    </a:cubicBezTo>
                    <a:cubicBezTo>
                      <a:pt x="599" y="1205"/>
                      <a:pt x="589" y="1205"/>
                      <a:pt x="579" y="1204"/>
                    </a:cubicBezTo>
                    <a:moveTo>
                      <a:pt x="699" y="1198"/>
                    </a:moveTo>
                    <a:cubicBezTo>
                      <a:pt x="686" y="1200"/>
                      <a:pt x="672" y="1202"/>
                      <a:pt x="659" y="1203"/>
                    </a:cubicBezTo>
                    <a:cubicBezTo>
                      <a:pt x="660" y="1213"/>
                      <a:pt x="660" y="1213"/>
                      <a:pt x="660" y="1213"/>
                    </a:cubicBezTo>
                    <a:cubicBezTo>
                      <a:pt x="673" y="1212"/>
                      <a:pt x="687" y="1210"/>
                      <a:pt x="700" y="1208"/>
                    </a:cubicBezTo>
                    <a:cubicBezTo>
                      <a:pt x="699" y="1198"/>
                      <a:pt x="699" y="1198"/>
                      <a:pt x="699" y="1198"/>
                    </a:cubicBezTo>
                    <a:moveTo>
                      <a:pt x="500" y="1195"/>
                    </a:moveTo>
                    <a:cubicBezTo>
                      <a:pt x="498" y="1205"/>
                      <a:pt x="498" y="1205"/>
                      <a:pt x="498" y="1205"/>
                    </a:cubicBezTo>
                    <a:cubicBezTo>
                      <a:pt x="511" y="1207"/>
                      <a:pt x="525" y="1210"/>
                      <a:pt x="538" y="1211"/>
                    </a:cubicBezTo>
                    <a:cubicBezTo>
                      <a:pt x="539" y="1201"/>
                      <a:pt x="539" y="1201"/>
                      <a:pt x="539" y="1201"/>
                    </a:cubicBezTo>
                    <a:cubicBezTo>
                      <a:pt x="526" y="1200"/>
                      <a:pt x="513" y="1198"/>
                      <a:pt x="500" y="1195"/>
                    </a:cubicBezTo>
                    <a:moveTo>
                      <a:pt x="777" y="1181"/>
                    </a:moveTo>
                    <a:cubicBezTo>
                      <a:pt x="764" y="1185"/>
                      <a:pt x="751" y="1188"/>
                      <a:pt x="738" y="1191"/>
                    </a:cubicBezTo>
                    <a:cubicBezTo>
                      <a:pt x="740" y="1201"/>
                      <a:pt x="740" y="1201"/>
                      <a:pt x="740" y="1201"/>
                    </a:cubicBezTo>
                    <a:cubicBezTo>
                      <a:pt x="753" y="1198"/>
                      <a:pt x="766" y="1195"/>
                      <a:pt x="779" y="1191"/>
                    </a:cubicBezTo>
                    <a:cubicBezTo>
                      <a:pt x="777" y="1181"/>
                      <a:pt x="777" y="1181"/>
                      <a:pt x="777" y="1181"/>
                    </a:cubicBezTo>
                    <a:moveTo>
                      <a:pt x="422" y="1176"/>
                    </a:moveTo>
                    <a:cubicBezTo>
                      <a:pt x="419" y="1185"/>
                      <a:pt x="419" y="1185"/>
                      <a:pt x="419" y="1185"/>
                    </a:cubicBezTo>
                    <a:cubicBezTo>
                      <a:pt x="432" y="1189"/>
                      <a:pt x="445" y="1193"/>
                      <a:pt x="458" y="1196"/>
                    </a:cubicBezTo>
                    <a:cubicBezTo>
                      <a:pt x="461" y="1187"/>
                      <a:pt x="461" y="1187"/>
                      <a:pt x="461" y="1187"/>
                    </a:cubicBezTo>
                    <a:cubicBezTo>
                      <a:pt x="448" y="1184"/>
                      <a:pt x="435" y="1180"/>
                      <a:pt x="422" y="1176"/>
                    </a:cubicBezTo>
                    <a:moveTo>
                      <a:pt x="852" y="1154"/>
                    </a:moveTo>
                    <a:cubicBezTo>
                      <a:pt x="840" y="1159"/>
                      <a:pt x="827" y="1164"/>
                      <a:pt x="814" y="1169"/>
                    </a:cubicBezTo>
                    <a:cubicBezTo>
                      <a:pt x="818" y="1178"/>
                      <a:pt x="818" y="1178"/>
                      <a:pt x="818" y="1178"/>
                    </a:cubicBezTo>
                    <a:cubicBezTo>
                      <a:pt x="831" y="1173"/>
                      <a:pt x="843" y="1168"/>
                      <a:pt x="856" y="1163"/>
                    </a:cubicBezTo>
                    <a:cubicBezTo>
                      <a:pt x="852" y="1154"/>
                      <a:pt x="852" y="1154"/>
                      <a:pt x="852" y="1154"/>
                    </a:cubicBezTo>
                    <a:moveTo>
                      <a:pt x="348" y="1146"/>
                    </a:moveTo>
                    <a:cubicBezTo>
                      <a:pt x="344" y="1155"/>
                      <a:pt x="344" y="1155"/>
                      <a:pt x="344" y="1155"/>
                    </a:cubicBezTo>
                    <a:cubicBezTo>
                      <a:pt x="356" y="1161"/>
                      <a:pt x="369" y="1166"/>
                      <a:pt x="381" y="1171"/>
                    </a:cubicBezTo>
                    <a:cubicBezTo>
                      <a:pt x="385" y="1162"/>
                      <a:pt x="385" y="1162"/>
                      <a:pt x="385" y="1162"/>
                    </a:cubicBezTo>
                    <a:cubicBezTo>
                      <a:pt x="373" y="1157"/>
                      <a:pt x="360" y="1152"/>
                      <a:pt x="348" y="1146"/>
                    </a:cubicBezTo>
                    <a:moveTo>
                      <a:pt x="922" y="1116"/>
                    </a:moveTo>
                    <a:cubicBezTo>
                      <a:pt x="911" y="1123"/>
                      <a:pt x="899" y="1130"/>
                      <a:pt x="887" y="1136"/>
                    </a:cubicBezTo>
                    <a:cubicBezTo>
                      <a:pt x="892" y="1145"/>
                      <a:pt x="892" y="1145"/>
                      <a:pt x="892" y="1145"/>
                    </a:cubicBezTo>
                    <a:cubicBezTo>
                      <a:pt x="904" y="1139"/>
                      <a:pt x="916" y="1132"/>
                      <a:pt x="927" y="1125"/>
                    </a:cubicBezTo>
                    <a:cubicBezTo>
                      <a:pt x="922" y="1116"/>
                      <a:pt x="922" y="1116"/>
                      <a:pt x="922" y="1116"/>
                    </a:cubicBezTo>
                    <a:moveTo>
                      <a:pt x="279" y="1106"/>
                    </a:moveTo>
                    <a:cubicBezTo>
                      <a:pt x="273" y="1115"/>
                      <a:pt x="273" y="1115"/>
                      <a:pt x="273" y="1115"/>
                    </a:cubicBezTo>
                    <a:cubicBezTo>
                      <a:pt x="285" y="1122"/>
                      <a:pt x="296" y="1129"/>
                      <a:pt x="308" y="1136"/>
                    </a:cubicBezTo>
                    <a:cubicBezTo>
                      <a:pt x="313" y="1127"/>
                      <a:pt x="313" y="1127"/>
                      <a:pt x="313" y="1127"/>
                    </a:cubicBezTo>
                    <a:cubicBezTo>
                      <a:pt x="301" y="1121"/>
                      <a:pt x="290" y="1114"/>
                      <a:pt x="279" y="1106"/>
                    </a:cubicBezTo>
                    <a:moveTo>
                      <a:pt x="987" y="1070"/>
                    </a:moveTo>
                    <a:cubicBezTo>
                      <a:pt x="977" y="1078"/>
                      <a:pt x="966" y="1086"/>
                      <a:pt x="955" y="1094"/>
                    </a:cubicBezTo>
                    <a:cubicBezTo>
                      <a:pt x="961" y="1102"/>
                      <a:pt x="961" y="1102"/>
                      <a:pt x="961" y="1102"/>
                    </a:cubicBezTo>
                    <a:cubicBezTo>
                      <a:pt x="972" y="1095"/>
                      <a:pt x="983" y="1086"/>
                      <a:pt x="993" y="1078"/>
                    </a:cubicBezTo>
                    <a:cubicBezTo>
                      <a:pt x="987" y="1070"/>
                      <a:pt x="987" y="1070"/>
                      <a:pt x="987" y="1070"/>
                    </a:cubicBezTo>
                    <a:moveTo>
                      <a:pt x="215" y="1058"/>
                    </a:moveTo>
                    <a:cubicBezTo>
                      <a:pt x="209" y="1066"/>
                      <a:pt x="209" y="1066"/>
                      <a:pt x="209" y="1066"/>
                    </a:cubicBezTo>
                    <a:cubicBezTo>
                      <a:pt x="219" y="1074"/>
                      <a:pt x="229" y="1083"/>
                      <a:pt x="240" y="1091"/>
                    </a:cubicBezTo>
                    <a:cubicBezTo>
                      <a:pt x="246" y="1083"/>
                      <a:pt x="246" y="1083"/>
                      <a:pt x="246" y="1083"/>
                    </a:cubicBezTo>
                    <a:cubicBezTo>
                      <a:pt x="236" y="1075"/>
                      <a:pt x="225" y="1067"/>
                      <a:pt x="215" y="1058"/>
                    </a:cubicBezTo>
                    <a:moveTo>
                      <a:pt x="1045" y="1015"/>
                    </a:moveTo>
                    <a:cubicBezTo>
                      <a:pt x="1036" y="1025"/>
                      <a:pt x="1027" y="1035"/>
                      <a:pt x="1017" y="1044"/>
                    </a:cubicBezTo>
                    <a:cubicBezTo>
                      <a:pt x="1024" y="1051"/>
                      <a:pt x="1024" y="1051"/>
                      <a:pt x="1024" y="1051"/>
                    </a:cubicBezTo>
                    <a:cubicBezTo>
                      <a:pt x="1034" y="1042"/>
                      <a:pt x="1043" y="1032"/>
                      <a:pt x="1053" y="1022"/>
                    </a:cubicBezTo>
                    <a:cubicBezTo>
                      <a:pt x="1045" y="1015"/>
                      <a:pt x="1045" y="1015"/>
                      <a:pt x="1045" y="1015"/>
                    </a:cubicBezTo>
                    <a:moveTo>
                      <a:pt x="159" y="1002"/>
                    </a:moveTo>
                    <a:cubicBezTo>
                      <a:pt x="151" y="1008"/>
                      <a:pt x="151" y="1008"/>
                      <a:pt x="151" y="1008"/>
                    </a:cubicBezTo>
                    <a:cubicBezTo>
                      <a:pt x="160" y="1018"/>
                      <a:pt x="169" y="1028"/>
                      <a:pt x="179" y="1038"/>
                    </a:cubicBezTo>
                    <a:cubicBezTo>
                      <a:pt x="186" y="1031"/>
                      <a:pt x="186" y="1031"/>
                      <a:pt x="186" y="1031"/>
                    </a:cubicBezTo>
                    <a:cubicBezTo>
                      <a:pt x="177" y="1021"/>
                      <a:pt x="167" y="1011"/>
                      <a:pt x="159" y="1002"/>
                    </a:cubicBezTo>
                    <a:moveTo>
                      <a:pt x="1096" y="954"/>
                    </a:moveTo>
                    <a:cubicBezTo>
                      <a:pt x="1088" y="964"/>
                      <a:pt x="1080" y="975"/>
                      <a:pt x="1072" y="985"/>
                    </a:cubicBezTo>
                    <a:cubicBezTo>
                      <a:pt x="1079" y="992"/>
                      <a:pt x="1079" y="992"/>
                      <a:pt x="1079" y="992"/>
                    </a:cubicBezTo>
                    <a:cubicBezTo>
                      <a:pt x="1088" y="981"/>
                      <a:pt x="1096" y="970"/>
                      <a:pt x="1104" y="960"/>
                    </a:cubicBezTo>
                    <a:cubicBezTo>
                      <a:pt x="1096" y="954"/>
                      <a:pt x="1096" y="954"/>
                      <a:pt x="1096" y="954"/>
                    </a:cubicBezTo>
                    <a:moveTo>
                      <a:pt x="110" y="938"/>
                    </a:moveTo>
                    <a:cubicBezTo>
                      <a:pt x="102" y="944"/>
                      <a:pt x="102" y="944"/>
                      <a:pt x="102" y="944"/>
                    </a:cubicBezTo>
                    <a:cubicBezTo>
                      <a:pt x="109" y="955"/>
                      <a:pt x="117" y="966"/>
                      <a:pt x="125" y="977"/>
                    </a:cubicBezTo>
                    <a:cubicBezTo>
                      <a:pt x="133" y="971"/>
                      <a:pt x="133" y="971"/>
                      <a:pt x="133" y="971"/>
                    </a:cubicBezTo>
                    <a:cubicBezTo>
                      <a:pt x="125" y="960"/>
                      <a:pt x="117" y="949"/>
                      <a:pt x="110" y="938"/>
                    </a:cubicBezTo>
                    <a:moveTo>
                      <a:pt x="1138" y="885"/>
                    </a:moveTo>
                    <a:cubicBezTo>
                      <a:pt x="1132" y="897"/>
                      <a:pt x="1125" y="909"/>
                      <a:pt x="1118" y="920"/>
                    </a:cubicBezTo>
                    <a:cubicBezTo>
                      <a:pt x="1127" y="926"/>
                      <a:pt x="1127" y="926"/>
                      <a:pt x="1127" y="926"/>
                    </a:cubicBezTo>
                    <a:cubicBezTo>
                      <a:pt x="1134" y="914"/>
                      <a:pt x="1141" y="902"/>
                      <a:pt x="1147" y="890"/>
                    </a:cubicBezTo>
                    <a:cubicBezTo>
                      <a:pt x="1138" y="885"/>
                      <a:pt x="1138" y="885"/>
                      <a:pt x="1138" y="885"/>
                    </a:cubicBezTo>
                    <a:moveTo>
                      <a:pt x="71" y="869"/>
                    </a:moveTo>
                    <a:cubicBezTo>
                      <a:pt x="62" y="873"/>
                      <a:pt x="62" y="873"/>
                      <a:pt x="62" y="873"/>
                    </a:cubicBezTo>
                    <a:cubicBezTo>
                      <a:pt x="67" y="885"/>
                      <a:pt x="74" y="898"/>
                      <a:pt x="81" y="909"/>
                    </a:cubicBezTo>
                    <a:cubicBezTo>
                      <a:pt x="89" y="904"/>
                      <a:pt x="89" y="904"/>
                      <a:pt x="89" y="904"/>
                    </a:cubicBezTo>
                    <a:cubicBezTo>
                      <a:pt x="83" y="893"/>
                      <a:pt x="76" y="881"/>
                      <a:pt x="71" y="869"/>
                    </a:cubicBezTo>
                    <a:moveTo>
                      <a:pt x="1170" y="813"/>
                    </a:moveTo>
                    <a:cubicBezTo>
                      <a:pt x="1166" y="825"/>
                      <a:pt x="1161" y="838"/>
                      <a:pt x="1155" y="850"/>
                    </a:cubicBezTo>
                    <a:cubicBezTo>
                      <a:pt x="1164" y="854"/>
                      <a:pt x="1164" y="854"/>
                      <a:pt x="1164" y="854"/>
                    </a:cubicBezTo>
                    <a:cubicBezTo>
                      <a:pt x="1170" y="841"/>
                      <a:pt x="1175" y="829"/>
                      <a:pt x="1180" y="816"/>
                    </a:cubicBezTo>
                    <a:cubicBezTo>
                      <a:pt x="1170" y="813"/>
                      <a:pt x="1170" y="813"/>
                      <a:pt x="1170" y="813"/>
                    </a:cubicBezTo>
                    <a:moveTo>
                      <a:pt x="40" y="795"/>
                    </a:moveTo>
                    <a:cubicBezTo>
                      <a:pt x="31" y="798"/>
                      <a:pt x="31" y="798"/>
                      <a:pt x="31" y="798"/>
                    </a:cubicBezTo>
                    <a:cubicBezTo>
                      <a:pt x="35" y="811"/>
                      <a:pt x="40" y="824"/>
                      <a:pt x="45" y="836"/>
                    </a:cubicBezTo>
                    <a:cubicBezTo>
                      <a:pt x="54" y="833"/>
                      <a:pt x="54" y="833"/>
                      <a:pt x="54" y="833"/>
                    </a:cubicBezTo>
                    <a:cubicBezTo>
                      <a:pt x="49" y="820"/>
                      <a:pt x="45" y="808"/>
                      <a:pt x="40" y="795"/>
                    </a:cubicBezTo>
                    <a:moveTo>
                      <a:pt x="1192" y="736"/>
                    </a:moveTo>
                    <a:cubicBezTo>
                      <a:pt x="1190" y="749"/>
                      <a:pt x="1186" y="762"/>
                      <a:pt x="1183" y="775"/>
                    </a:cubicBezTo>
                    <a:cubicBezTo>
                      <a:pt x="1192" y="778"/>
                      <a:pt x="1192" y="778"/>
                      <a:pt x="1192" y="778"/>
                    </a:cubicBezTo>
                    <a:cubicBezTo>
                      <a:pt x="1196" y="765"/>
                      <a:pt x="1199" y="751"/>
                      <a:pt x="1202" y="738"/>
                    </a:cubicBezTo>
                    <a:cubicBezTo>
                      <a:pt x="1192" y="736"/>
                      <a:pt x="1192" y="736"/>
                      <a:pt x="1192" y="736"/>
                    </a:cubicBezTo>
                    <a:moveTo>
                      <a:pt x="20" y="718"/>
                    </a:moveTo>
                    <a:cubicBezTo>
                      <a:pt x="11" y="720"/>
                      <a:pt x="11" y="720"/>
                      <a:pt x="11" y="720"/>
                    </a:cubicBezTo>
                    <a:cubicBezTo>
                      <a:pt x="13" y="733"/>
                      <a:pt x="16" y="746"/>
                      <a:pt x="19" y="759"/>
                    </a:cubicBezTo>
                    <a:cubicBezTo>
                      <a:pt x="29" y="757"/>
                      <a:pt x="29" y="757"/>
                      <a:pt x="29" y="757"/>
                    </a:cubicBezTo>
                    <a:cubicBezTo>
                      <a:pt x="26" y="744"/>
                      <a:pt x="23" y="731"/>
                      <a:pt x="20" y="718"/>
                    </a:cubicBezTo>
                    <a:moveTo>
                      <a:pt x="1205" y="655"/>
                    </a:moveTo>
                    <a:cubicBezTo>
                      <a:pt x="1204" y="657"/>
                      <a:pt x="1204" y="657"/>
                      <a:pt x="1204" y="657"/>
                    </a:cubicBezTo>
                    <a:cubicBezTo>
                      <a:pt x="1203" y="671"/>
                      <a:pt x="1202" y="684"/>
                      <a:pt x="1200" y="697"/>
                    </a:cubicBezTo>
                    <a:cubicBezTo>
                      <a:pt x="1210" y="698"/>
                      <a:pt x="1210" y="698"/>
                      <a:pt x="1210" y="698"/>
                    </a:cubicBezTo>
                    <a:cubicBezTo>
                      <a:pt x="1212" y="685"/>
                      <a:pt x="1213" y="671"/>
                      <a:pt x="1214" y="658"/>
                    </a:cubicBezTo>
                    <a:cubicBezTo>
                      <a:pt x="1215" y="656"/>
                      <a:pt x="1215" y="656"/>
                      <a:pt x="1215" y="656"/>
                    </a:cubicBezTo>
                    <a:cubicBezTo>
                      <a:pt x="1205" y="655"/>
                      <a:pt x="1205" y="655"/>
                      <a:pt x="1205" y="655"/>
                    </a:cubicBezTo>
                    <a:moveTo>
                      <a:pt x="11" y="639"/>
                    </a:moveTo>
                    <a:cubicBezTo>
                      <a:pt x="1" y="639"/>
                      <a:pt x="1" y="639"/>
                      <a:pt x="1" y="639"/>
                    </a:cubicBezTo>
                    <a:cubicBezTo>
                      <a:pt x="2" y="653"/>
                      <a:pt x="3" y="666"/>
                      <a:pt x="4" y="680"/>
                    </a:cubicBezTo>
                    <a:cubicBezTo>
                      <a:pt x="14" y="678"/>
                      <a:pt x="14" y="678"/>
                      <a:pt x="14" y="678"/>
                    </a:cubicBezTo>
                    <a:cubicBezTo>
                      <a:pt x="13" y="665"/>
                      <a:pt x="12" y="652"/>
                      <a:pt x="11" y="639"/>
                    </a:cubicBezTo>
                    <a:moveTo>
                      <a:pt x="1216" y="574"/>
                    </a:moveTo>
                    <a:cubicBezTo>
                      <a:pt x="1206" y="575"/>
                      <a:pt x="1206" y="575"/>
                      <a:pt x="1206" y="575"/>
                    </a:cubicBezTo>
                    <a:cubicBezTo>
                      <a:pt x="1206" y="585"/>
                      <a:pt x="1206" y="596"/>
                      <a:pt x="1206" y="607"/>
                    </a:cubicBezTo>
                    <a:cubicBezTo>
                      <a:pt x="1206" y="615"/>
                      <a:pt x="1206" y="615"/>
                      <a:pt x="1206" y="615"/>
                    </a:cubicBezTo>
                    <a:cubicBezTo>
                      <a:pt x="1216" y="615"/>
                      <a:pt x="1216" y="615"/>
                      <a:pt x="1216" y="615"/>
                    </a:cubicBezTo>
                    <a:cubicBezTo>
                      <a:pt x="1216" y="607"/>
                      <a:pt x="1216" y="607"/>
                      <a:pt x="1216" y="607"/>
                    </a:cubicBezTo>
                    <a:cubicBezTo>
                      <a:pt x="1216" y="596"/>
                      <a:pt x="1216" y="585"/>
                      <a:pt x="1216" y="574"/>
                    </a:cubicBezTo>
                    <a:moveTo>
                      <a:pt x="2" y="558"/>
                    </a:moveTo>
                    <a:cubicBezTo>
                      <a:pt x="1" y="572"/>
                      <a:pt x="1" y="585"/>
                      <a:pt x="0" y="599"/>
                    </a:cubicBezTo>
                    <a:cubicBezTo>
                      <a:pt x="10" y="599"/>
                      <a:pt x="10" y="599"/>
                      <a:pt x="10" y="599"/>
                    </a:cubicBezTo>
                    <a:cubicBezTo>
                      <a:pt x="11" y="585"/>
                      <a:pt x="11" y="572"/>
                      <a:pt x="12" y="559"/>
                    </a:cubicBezTo>
                    <a:cubicBezTo>
                      <a:pt x="2" y="558"/>
                      <a:pt x="2" y="558"/>
                      <a:pt x="2" y="558"/>
                    </a:cubicBezTo>
                    <a:moveTo>
                      <a:pt x="1206" y="494"/>
                    </a:moveTo>
                    <a:cubicBezTo>
                      <a:pt x="1196" y="496"/>
                      <a:pt x="1196" y="496"/>
                      <a:pt x="1196" y="496"/>
                    </a:cubicBezTo>
                    <a:cubicBezTo>
                      <a:pt x="1198" y="509"/>
                      <a:pt x="1201" y="522"/>
                      <a:pt x="1202" y="535"/>
                    </a:cubicBezTo>
                    <a:cubicBezTo>
                      <a:pt x="1212" y="534"/>
                      <a:pt x="1212" y="534"/>
                      <a:pt x="1212" y="534"/>
                    </a:cubicBezTo>
                    <a:cubicBezTo>
                      <a:pt x="1210" y="520"/>
                      <a:pt x="1208" y="507"/>
                      <a:pt x="1206" y="494"/>
                    </a:cubicBezTo>
                    <a:moveTo>
                      <a:pt x="14" y="478"/>
                    </a:moveTo>
                    <a:cubicBezTo>
                      <a:pt x="11" y="491"/>
                      <a:pt x="9" y="504"/>
                      <a:pt x="7" y="518"/>
                    </a:cubicBezTo>
                    <a:cubicBezTo>
                      <a:pt x="17" y="519"/>
                      <a:pt x="17" y="519"/>
                      <a:pt x="17" y="519"/>
                    </a:cubicBezTo>
                    <a:cubicBezTo>
                      <a:pt x="19" y="506"/>
                      <a:pt x="21" y="493"/>
                      <a:pt x="24" y="480"/>
                    </a:cubicBezTo>
                    <a:cubicBezTo>
                      <a:pt x="14" y="478"/>
                      <a:pt x="14" y="478"/>
                      <a:pt x="14" y="478"/>
                    </a:cubicBezTo>
                    <a:moveTo>
                      <a:pt x="1185" y="415"/>
                    </a:moveTo>
                    <a:cubicBezTo>
                      <a:pt x="1176" y="418"/>
                      <a:pt x="1176" y="418"/>
                      <a:pt x="1176" y="418"/>
                    </a:cubicBezTo>
                    <a:cubicBezTo>
                      <a:pt x="1180" y="431"/>
                      <a:pt x="1184" y="444"/>
                      <a:pt x="1187" y="457"/>
                    </a:cubicBezTo>
                    <a:cubicBezTo>
                      <a:pt x="1197" y="454"/>
                      <a:pt x="1197" y="454"/>
                      <a:pt x="1197" y="454"/>
                    </a:cubicBezTo>
                    <a:cubicBezTo>
                      <a:pt x="1194" y="441"/>
                      <a:pt x="1190" y="428"/>
                      <a:pt x="1185" y="415"/>
                    </a:cubicBezTo>
                    <a:moveTo>
                      <a:pt x="37" y="400"/>
                    </a:moveTo>
                    <a:cubicBezTo>
                      <a:pt x="32" y="412"/>
                      <a:pt x="28" y="425"/>
                      <a:pt x="24" y="439"/>
                    </a:cubicBezTo>
                    <a:cubicBezTo>
                      <a:pt x="34" y="441"/>
                      <a:pt x="34" y="441"/>
                      <a:pt x="34" y="441"/>
                    </a:cubicBezTo>
                    <a:cubicBezTo>
                      <a:pt x="37" y="428"/>
                      <a:pt x="42" y="415"/>
                      <a:pt x="46" y="403"/>
                    </a:cubicBezTo>
                    <a:cubicBezTo>
                      <a:pt x="37" y="400"/>
                      <a:pt x="37" y="400"/>
                      <a:pt x="37" y="400"/>
                    </a:cubicBezTo>
                    <a:moveTo>
                      <a:pt x="1155" y="340"/>
                    </a:moveTo>
                    <a:cubicBezTo>
                      <a:pt x="1146" y="345"/>
                      <a:pt x="1146" y="345"/>
                      <a:pt x="1146" y="345"/>
                    </a:cubicBezTo>
                    <a:cubicBezTo>
                      <a:pt x="1152" y="357"/>
                      <a:pt x="1157" y="369"/>
                      <a:pt x="1162" y="381"/>
                    </a:cubicBezTo>
                    <a:cubicBezTo>
                      <a:pt x="1171" y="377"/>
                      <a:pt x="1171" y="377"/>
                      <a:pt x="1171" y="377"/>
                    </a:cubicBezTo>
                    <a:cubicBezTo>
                      <a:pt x="1166" y="365"/>
                      <a:pt x="1161" y="352"/>
                      <a:pt x="1155" y="340"/>
                    </a:cubicBezTo>
                    <a:moveTo>
                      <a:pt x="69" y="326"/>
                    </a:moveTo>
                    <a:cubicBezTo>
                      <a:pt x="63" y="337"/>
                      <a:pt x="57" y="350"/>
                      <a:pt x="52" y="362"/>
                    </a:cubicBezTo>
                    <a:cubicBezTo>
                      <a:pt x="61" y="366"/>
                      <a:pt x="61" y="366"/>
                      <a:pt x="61" y="366"/>
                    </a:cubicBezTo>
                    <a:cubicBezTo>
                      <a:pt x="66" y="354"/>
                      <a:pt x="72" y="342"/>
                      <a:pt x="78" y="330"/>
                    </a:cubicBezTo>
                    <a:cubicBezTo>
                      <a:pt x="69" y="326"/>
                      <a:pt x="69" y="326"/>
                      <a:pt x="69" y="326"/>
                    </a:cubicBezTo>
                    <a:moveTo>
                      <a:pt x="1114" y="270"/>
                    </a:moveTo>
                    <a:cubicBezTo>
                      <a:pt x="1106" y="276"/>
                      <a:pt x="1106" y="276"/>
                      <a:pt x="1106" y="276"/>
                    </a:cubicBezTo>
                    <a:cubicBezTo>
                      <a:pt x="1113" y="287"/>
                      <a:pt x="1120" y="298"/>
                      <a:pt x="1127" y="310"/>
                    </a:cubicBezTo>
                    <a:cubicBezTo>
                      <a:pt x="1136" y="305"/>
                      <a:pt x="1136" y="305"/>
                      <a:pt x="1136" y="305"/>
                    </a:cubicBezTo>
                    <a:cubicBezTo>
                      <a:pt x="1129" y="293"/>
                      <a:pt x="1122" y="281"/>
                      <a:pt x="1114" y="270"/>
                    </a:cubicBezTo>
                    <a:moveTo>
                      <a:pt x="112" y="256"/>
                    </a:moveTo>
                    <a:cubicBezTo>
                      <a:pt x="104" y="267"/>
                      <a:pt x="97" y="278"/>
                      <a:pt x="90" y="290"/>
                    </a:cubicBezTo>
                    <a:cubicBezTo>
                      <a:pt x="98" y="295"/>
                      <a:pt x="98" y="295"/>
                      <a:pt x="98" y="295"/>
                    </a:cubicBezTo>
                    <a:cubicBezTo>
                      <a:pt x="105" y="284"/>
                      <a:pt x="112" y="273"/>
                      <a:pt x="120" y="262"/>
                    </a:cubicBezTo>
                    <a:cubicBezTo>
                      <a:pt x="112" y="256"/>
                      <a:pt x="112" y="256"/>
                      <a:pt x="112" y="256"/>
                    </a:cubicBezTo>
                    <a:moveTo>
                      <a:pt x="1065" y="206"/>
                    </a:moveTo>
                    <a:cubicBezTo>
                      <a:pt x="1057" y="212"/>
                      <a:pt x="1057" y="212"/>
                      <a:pt x="1057" y="212"/>
                    </a:cubicBezTo>
                    <a:cubicBezTo>
                      <a:pt x="1066" y="222"/>
                      <a:pt x="1074" y="233"/>
                      <a:pt x="1083" y="243"/>
                    </a:cubicBezTo>
                    <a:cubicBezTo>
                      <a:pt x="1091" y="237"/>
                      <a:pt x="1091" y="237"/>
                      <a:pt x="1091" y="237"/>
                    </a:cubicBezTo>
                    <a:cubicBezTo>
                      <a:pt x="1082" y="227"/>
                      <a:pt x="1074" y="216"/>
                      <a:pt x="1065" y="206"/>
                    </a:cubicBezTo>
                    <a:moveTo>
                      <a:pt x="163" y="193"/>
                    </a:moveTo>
                    <a:cubicBezTo>
                      <a:pt x="154" y="203"/>
                      <a:pt x="145" y="213"/>
                      <a:pt x="136" y="224"/>
                    </a:cubicBezTo>
                    <a:cubicBezTo>
                      <a:pt x="144" y="230"/>
                      <a:pt x="144" y="230"/>
                      <a:pt x="144" y="230"/>
                    </a:cubicBezTo>
                    <a:cubicBezTo>
                      <a:pt x="153" y="220"/>
                      <a:pt x="161" y="210"/>
                      <a:pt x="170" y="200"/>
                    </a:cubicBezTo>
                    <a:cubicBezTo>
                      <a:pt x="163" y="193"/>
                      <a:pt x="163" y="193"/>
                      <a:pt x="163" y="193"/>
                    </a:cubicBezTo>
                    <a:moveTo>
                      <a:pt x="1007" y="149"/>
                    </a:moveTo>
                    <a:cubicBezTo>
                      <a:pt x="1001" y="156"/>
                      <a:pt x="1001" y="156"/>
                      <a:pt x="1001" y="156"/>
                    </a:cubicBezTo>
                    <a:cubicBezTo>
                      <a:pt x="1011" y="165"/>
                      <a:pt x="1021" y="174"/>
                      <a:pt x="1030" y="183"/>
                    </a:cubicBezTo>
                    <a:cubicBezTo>
                      <a:pt x="1037" y="176"/>
                      <a:pt x="1037" y="176"/>
                      <a:pt x="1037" y="176"/>
                    </a:cubicBezTo>
                    <a:cubicBezTo>
                      <a:pt x="1027" y="167"/>
                      <a:pt x="1017" y="158"/>
                      <a:pt x="1007" y="149"/>
                    </a:cubicBezTo>
                    <a:moveTo>
                      <a:pt x="222" y="138"/>
                    </a:moveTo>
                    <a:cubicBezTo>
                      <a:pt x="212" y="146"/>
                      <a:pt x="202" y="155"/>
                      <a:pt x="192" y="164"/>
                    </a:cubicBezTo>
                    <a:cubicBezTo>
                      <a:pt x="199" y="172"/>
                      <a:pt x="199" y="172"/>
                      <a:pt x="199" y="172"/>
                    </a:cubicBezTo>
                    <a:cubicBezTo>
                      <a:pt x="208" y="163"/>
                      <a:pt x="219" y="154"/>
                      <a:pt x="229" y="146"/>
                    </a:cubicBezTo>
                    <a:cubicBezTo>
                      <a:pt x="222" y="138"/>
                      <a:pt x="222" y="138"/>
                      <a:pt x="222" y="138"/>
                    </a:cubicBezTo>
                    <a:moveTo>
                      <a:pt x="942" y="100"/>
                    </a:moveTo>
                    <a:cubicBezTo>
                      <a:pt x="937" y="108"/>
                      <a:pt x="937" y="108"/>
                      <a:pt x="937" y="108"/>
                    </a:cubicBezTo>
                    <a:cubicBezTo>
                      <a:pt x="948" y="115"/>
                      <a:pt x="959" y="123"/>
                      <a:pt x="970" y="131"/>
                    </a:cubicBezTo>
                    <a:cubicBezTo>
                      <a:pt x="976" y="123"/>
                      <a:pt x="976" y="123"/>
                      <a:pt x="976" y="123"/>
                    </a:cubicBezTo>
                    <a:cubicBezTo>
                      <a:pt x="965" y="115"/>
                      <a:pt x="954" y="107"/>
                      <a:pt x="942" y="100"/>
                    </a:cubicBezTo>
                    <a:moveTo>
                      <a:pt x="288" y="91"/>
                    </a:moveTo>
                    <a:cubicBezTo>
                      <a:pt x="277" y="98"/>
                      <a:pt x="265" y="105"/>
                      <a:pt x="255" y="113"/>
                    </a:cubicBezTo>
                    <a:cubicBezTo>
                      <a:pt x="260" y="121"/>
                      <a:pt x="260" y="121"/>
                      <a:pt x="260" y="121"/>
                    </a:cubicBezTo>
                    <a:cubicBezTo>
                      <a:pt x="271" y="114"/>
                      <a:pt x="282" y="106"/>
                      <a:pt x="294" y="99"/>
                    </a:cubicBezTo>
                    <a:cubicBezTo>
                      <a:pt x="288" y="91"/>
                      <a:pt x="288" y="91"/>
                      <a:pt x="288" y="91"/>
                    </a:cubicBezTo>
                    <a:moveTo>
                      <a:pt x="872" y="60"/>
                    </a:moveTo>
                    <a:cubicBezTo>
                      <a:pt x="867" y="68"/>
                      <a:pt x="867" y="68"/>
                      <a:pt x="867" y="68"/>
                    </a:cubicBezTo>
                    <a:cubicBezTo>
                      <a:pt x="879" y="74"/>
                      <a:pt x="891" y="80"/>
                      <a:pt x="903" y="87"/>
                    </a:cubicBezTo>
                    <a:cubicBezTo>
                      <a:pt x="908" y="78"/>
                      <a:pt x="908" y="78"/>
                      <a:pt x="908" y="78"/>
                    </a:cubicBezTo>
                    <a:cubicBezTo>
                      <a:pt x="896" y="72"/>
                      <a:pt x="884" y="65"/>
                      <a:pt x="872" y="60"/>
                    </a:cubicBezTo>
                    <a:moveTo>
                      <a:pt x="360" y="53"/>
                    </a:moveTo>
                    <a:cubicBezTo>
                      <a:pt x="348" y="58"/>
                      <a:pt x="336" y="64"/>
                      <a:pt x="324" y="70"/>
                    </a:cubicBezTo>
                    <a:cubicBezTo>
                      <a:pt x="328" y="79"/>
                      <a:pt x="328" y="79"/>
                      <a:pt x="328" y="79"/>
                    </a:cubicBezTo>
                    <a:cubicBezTo>
                      <a:pt x="340" y="73"/>
                      <a:pt x="352" y="67"/>
                      <a:pt x="364" y="62"/>
                    </a:cubicBezTo>
                    <a:cubicBezTo>
                      <a:pt x="360" y="53"/>
                      <a:pt x="360" y="53"/>
                      <a:pt x="360" y="53"/>
                    </a:cubicBezTo>
                    <a:moveTo>
                      <a:pt x="796" y="29"/>
                    </a:moveTo>
                    <a:cubicBezTo>
                      <a:pt x="793" y="39"/>
                      <a:pt x="793" y="39"/>
                      <a:pt x="793" y="39"/>
                    </a:cubicBezTo>
                    <a:cubicBezTo>
                      <a:pt x="806" y="43"/>
                      <a:pt x="818" y="48"/>
                      <a:pt x="831" y="52"/>
                    </a:cubicBezTo>
                    <a:cubicBezTo>
                      <a:pt x="835" y="43"/>
                      <a:pt x="835" y="43"/>
                      <a:pt x="835" y="43"/>
                    </a:cubicBezTo>
                    <a:cubicBezTo>
                      <a:pt x="822" y="38"/>
                      <a:pt x="809" y="33"/>
                      <a:pt x="796" y="29"/>
                    </a:cubicBezTo>
                    <a:moveTo>
                      <a:pt x="436" y="24"/>
                    </a:moveTo>
                    <a:cubicBezTo>
                      <a:pt x="423" y="29"/>
                      <a:pt x="410" y="33"/>
                      <a:pt x="398" y="37"/>
                    </a:cubicBezTo>
                    <a:cubicBezTo>
                      <a:pt x="401" y="46"/>
                      <a:pt x="401" y="46"/>
                      <a:pt x="401" y="46"/>
                    </a:cubicBezTo>
                    <a:cubicBezTo>
                      <a:pt x="413" y="42"/>
                      <a:pt x="426" y="38"/>
                      <a:pt x="439" y="34"/>
                    </a:cubicBezTo>
                    <a:cubicBezTo>
                      <a:pt x="436" y="24"/>
                      <a:pt x="436" y="24"/>
                      <a:pt x="436" y="24"/>
                    </a:cubicBezTo>
                    <a:moveTo>
                      <a:pt x="718" y="10"/>
                    </a:moveTo>
                    <a:cubicBezTo>
                      <a:pt x="716" y="19"/>
                      <a:pt x="716" y="19"/>
                      <a:pt x="716" y="19"/>
                    </a:cubicBezTo>
                    <a:cubicBezTo>
                      <a:pt x="729" y="22"/>
                      <a:pt x="742" y="24"/>
                      <a:pt x="755" y="28"/>
                    </a:cubicBezTo>
                    <a:cubicBezTo>
                      <a:pt x="757" y="18"/>
                      <a:pt x="757" y="18"/>
                      <a:pt x="757" y="18"/>
                    </a:cubicBezTo>
                    <a:cubicBezTo>
                      <a:pt x="744" y="15"/>
                      <a:pt x="731" y="12"/>
                      <a:pt x="718" y="10"/>
                    </a:cubicBezTo>
                    <a:moveTo>
                      <a:pt x="515" y="7"/>
                    </a:moveTo>
                    <a:cubicBezTo>
                      <a:pt x="502" y="9"/>
                      <a:pt x="489" y="11"/>
                      <a:pt x="475" y="14"/>
                    </a:cubicBezTo>
                    <a:cubicBezTo>
                      <a:pt x="478" y="24"/>
                      <a:pt x="478" y="24"/>
                      <a:pt x="478" y="24"/>
                    </a:cubicBezTo>
                    <a:cubicBezTo>
                      <a:pt x="491" y="21"/>
                      <a:pt x="504" y="19"/>
                      <a:pt x="517" y="17"/>
                    </a:cubicBezTo>
                    <a:cubicBezTo>
                      <a:pt x="515" y="7"/>
                      <a:pt x="515" y="7"/>
                      <a:pt x="515" y="7"/>
                    </a:cubicBezTo>
                    <a:moveTo>
                      <a:pt x="637" y="0"/>
                    </a:moveTo>
                    <a:cubicBezTo>
                      <a:pt x="636" y="10"/>
                      <a:pt x="636" y="10"/>
                      <a:pt x="636" y="10"/>
                    </a:cubicBezTo>
                    <a:cubicBezTo>
                      <a:pt x="644" y="11"/>
                      <a:pt x="651" y="11"/>
                      <a:pt x="658" y="12"/>
                    </a:cubicBezTo>
                    <a:cubicBezTo>
                      <a:pt x="664" y="12"/>
                      <a:pt x="670" y="13"/>
                      <a:pt x="676" y="14"/>
                    </a:cubicBezTo>
                    <a:cubicBezTo>
                      <a:pt x="677" y="4"/>
                      <a:pt x="677" y="4"/>
                      <a:pt x="677" y="4"/>
                    </a:cubicBezTo>
                    <a:cubicBezTo>
                      <a:pt x="671" y="3"/>
                      <a:pt x="665" y="2"/>
                      <a:pt x="659" y="2"/>
                    </a:cubicBezTo>
                    <a:cubicBezTo>
                      <a:pt x="652" y="1"/>
                      <a:pt x="644" y="1"/>
                      <a:pt x="637" y="0"/>
                    </a:cubicBezTo>
                    <a:moveTo>
                      <a:pt x="596" y="0"/>
                    </a:moveTo>
                    <a:cubicBezTo>
                      <a:pt x="583" y="0"/>
                      <a:pt x="569" y="1"/>
                      <a:pt x="556" y="2"/>
                    </a:cubicBezTo>
                    <a:cubicBezTo>
                      <a:pt x="557" y="12"/>
                      <a:pt x="557" y="12"/>
                      <a:pt x="557" y="12"/>
                    </a:cubicBezTo>
                    <a:cubicBezTo>
                      <a:pt x="570" y="11"/>
                      <a:pt x="583" y="10"/>
                      <a:pt x="596" y="10"/>
                    </a:cubicBezTo>
                    <a:cubicBezTo>
                      <a:pt x="596" y="0"/>
                      <a:pt x="596" y="0"/>
                      <a:pt x="59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Freeform 391"/>
              <p:cNvSpPr>
                <a:spLocks noEditPoints="1"/>
              </p:cNvSpPr>
              <p:nvPr/>
            </p:nvSpPr>
            <p:spPr bwMode="auto">
              <a:xfrm>
                <a:off x="2214565" y="-452437"/>
                <a:ext cx="7762874" cy="7759702"/>
              </a:xfrm>
              <a:custGeom>
                <a:avLst/>
                <a:gdLst>
                  <a:gd name="T0" fmla="*/ 1020 w 2068"/>
                  <a:gd name="T1" fmla="*/ 2036 h 2067"/>
                  <a:gd name="T2" fmla="*/ 1090 w 2068"/>
                  <a:gd name="T3" fmla="*/ 2065 h 2067"/>
                  <a:gd name="T4" fmla="*/ 810 w 2068"/>
                  <a:gd name="T5" fmla="*/ 2042 h 2067"/>
                  <a:gd name="T6" fmla="*/ 1291 w 2068"/>
                  <a:gd name="T7" fmla="*/ 2003 h 2067"/>
                  <a:gd name="T8" fmla="*/ 1291 w 2068"/>
                  <a:gd name="T9" fmla="*/ 2003 h 2067"/>
                  <a:gd name="T10" fmla="*/ 750 w 2068"/>
                  <a:gd name="T11" fmla="*/ 1996 h 2067"/>
                  <a:gd name="T12" fmla="*/ 1367 w 2068"/>
                  <a:gd name="T13" fmla="*/ 2012 h 2067"/>
                  <a:gd name="T14" fmla="*/ 546 w 2068"/>
                  <a:gd name="T15" fmla="*/ 1944 h 2067"/>
                  <a:gd name="T16" fmla="*/ 1544 w 2068"/>
                  <a:gd name="T17" fmla="*/ 1898 h 2067"/>
                  <a:gd name="T18" fmla="*/ 1544 w 2068"/>
                  <a:gd name="T19" fmla="*/ 1898 h 2067"/>
                  <a:gd name="T20" fmla="*/ 501 w 2068"/>
                  <a:gd name="T21" fmla="*/ 1884 h 2067"/>
                  <a:gd name="T22" fmla="*/ 1618 w 2068"/>
                  <a:gd name="T23" fmla="*/ 1886 h 2067"/>
                  <a:gd name="T24" fmla="*/ 318 w 2068"/>
                  <a:gd name="T25" fmla="*/ 1779 h 2067"/>
                  <a:gd name="T26" fmla="*/ 1758 w 2068"/>
                  <a:gd name="T27" fmla="*/ 1729 h 2067"/>
                  <a:gd name="T28" fmla="*/ 1758 w 2068"/>
                  <a:gd name="T29" fmla="*/ 1729 h 2067"/>
                  <a:gd name="T30" fmla="*/ 291 w 2068"/>
                  <a:gd name="T31" fmla="*/ 1708 h 2067"/>
                  <a:gd name="T32" fmla="*/ 1827 w 2068"/>
                  <a:gd name="T33" fmla="*/ 1697 h 2067"/>
                  <a:gd name="T34" fmla="*/ 144 w 2068"/>
                  <a:gd name="T35" fmla="*/ 1558 h 2067"/>
                  <a:gd name="T36" fmla="*/ 1919 w 2068"/>
                  <a:gd name="T37" fmla="*/ 1508 h 2067"/>
                  <a:gd name="T38" fmla="*/ 1919 w 2068"/>
                  <a:gd name="T39" fmla="*/ 1508 h 2067"/>
                  <a:gd name="T40" fmla="*/ 137 w 2068"/>
                  <a:gd name="T41" fmla="*/ 1483 h 2067"/>
                  <a:gd name="T42" fmla="*/ 1977 w 2068"/>
                  <a:gd name="T43" fmla="*/ 1459 h 2067"/>
                  <a:gd name="T44" fmla="*/ 35 w 2068"/>
                  <a:gd name="T45" fmla="*/ 1299 h 2067"/>
                  <a:gd name="T46" fmla="*/ 2014 w 2068"/>
                  <a:gd name="T47" fmla="*/ 1252 h 2067"/>
                  <a:gd name="T48" fmla="*/ 2014 w 2068"/>
                  <a:gd name="T49" fmla="*/ 1252 h 2067"/>
                  <a:gd name="T50" fmla="*/ 49 w 2068"/>
                  <a:gd name="T51" fmla="*/ 1225 h 2067"/>
                  <a:gd name="T52" fmla="*/ 2027 w 2068"/>
                  <a:gd name="T53" fmla="*/ 1185 h 2067"/>
                  <a:gd name="T54" fmla="*/ 2035 w 2068"/>
                  <a:gd name="T55" fmla="*/ 1112 h 2067"/>
                  <a:gd name="T56" fmla="*/ 32 w 2068"/>
                  <a:gd name="T57" fmla="*/ 1089 h 2067"/>
                  <a:gd name="T58" fmla="*/ 2067 w 2068"/>
                  <a:gd name="T59" fmla="*/ 974 h 2067"/>
                  <a:gd name="T60" fmla="*/ 2068 w 2068"/>
                  <a:gd name="T61" fmla="*/ 1045 h 2067"/>
                  <a:gd name="T62" fmla="*/ 4 w 2068"/>
                  <a:gd name="T63" fmla="*/ 947 h 2067"/>
                  <a:gd name="T64" fmla="*/ 12 w 2068"/>
                  <a:gd name="T65" fmla="*/ 880 h 2067"/>
                  <a:gd name="T66" fmla="*/ 2060 w 2068"/>
                  <a:gd name="T67" fmla="*/ 904 h 2067"/>
                  <a:gd name="T68" fmla="*/ 54 w 2068"/>
                  <a:gd name="T69" fmla="*/ 817 h 2067"/>
                  <a:gd name="T70" fmla="*/ 1984 w 2068"/>
                  <a:gd name="T71" fmla="*/ 708 h 2067"/>
                  <a:gd name="T72" fmla="*/ 91 w 2068"/>
                  <a:gd name="T73" fmla="*/ 610 h 2067"/>
                  <a:gd name="T74" fmla="*/ 91 w 2068"/>
                  <a:gd name="T75" fmla="*/ 610 h 2067"/>
                  <a:gd name="T76" fmla="*/ 1988 w 2068"/>
                  <a:gd name="T77" fmla="*/ 632 h 2067"/>
                  <a:gd name="T78" fmla="*/ 149 w 2068"/>
                  <a:gd name="T79" fmla="*/ 560 h 2067"/>
                  <a:gd name="T80" fmla="*/ 1861 w 2068"/>
                  <a:gd name="T81" fmla="*/ 464 h 2067"/>
                  <a:gd name="T82" fmla="*/ 241 w 2068"/>
                  <a:gd name="T83" fmla="*/ 371 h 2067"/>
                  <a:gd name="T84" fmla="*/ 241 w 2068"/>
                  <a:gd name="T85" fmla="*/ 371 h 2067"/>
                  <a:gd name="T86" fmla="*/ 1844 w 2068"/>
                  <a:gd name="T87" fmla="*/ 391 h 2067"/>
                  <a:gd name="T88" fmla="*/ 309 w 2068"/>
                  <a:gd name="T89" fmla="*/ 339 h 2067"/>
                  <a:gd name="T90" fmla="*/ 1677 w 2068"/>
                  <a:gd name="T91" fmla="*/ 263 h 2067"/>
                  <a:gd name="T92" fmla="*/ 449 w 2068"/>
                  <a:gd name="T93" fmla="*/ 182 h 2067"/>
                  <a:gd name="T94" fmla="*/ 449 w 2068"/>
                  <a:gd name="T95" fmla="*/ 182 h 2067"/>
                  <a:gd name="T96" fmla="*/ 1641 w 2068"/>
                  <a:gd name="T97" fmla="*/ 196 h 2067"/>
                  <a:gd name="T98" fmla="*/ 524 w 2068"/>
                  <a:gd name="T99" fmla="*/ 170 h 2067"/>
                  <a:gd name="T100" fmla="*/ 1445 w 2068"/>
                  <a:gd name="T101" fmla="*/ 118 h 2067"/>
                  <a:gd name="T102" fmla="*/ 700 w 2068"/>
                  <a:gd name="T103" fmla="*/ 55 h 2067"/>
                  <a:gd name="T104" fmla="*/ 700 w 2068"/>
                  <a:gd name="T105" fmla="*/ 55 h 2067"/>
                  <a:gd name="T106" fmla="*/ 1392 w 2068"/>
                  <a:gd name="T107" fmla="*/ 64 h 2067"/>
                  <a:gd name="T108" fmla="*/ 775 w 2068"/>
                  <a:gd name="T109" fmla="*/ 64 h 2067"/>
                  <a:gd name="T110" fmla="*/ 1183 w 2068"/>
                  <a:gd name="T111" fmla="*/ 41 h 2067"/>
                  <a:gd name="T112" fmla="*/ 976 w 2068"/>
                  <a:gd name="T113" fmla="*/ 1 h 2067"/>
                  <a:gd name="T114" fmla="*/ 976 w 2068"/>
                  <a:gd name="T115" fmla="*/ 1 h 2067"/>
                  <a:gd name="T116" fmla="*/ 1117 w 2068"/>
                  <a:gd name="T117" fmla="*/ 3 h 2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68" h="2067">
                    <a:moveTo>
                      <a:pt x="952" y="2033"/>
                    </a:moveTo>
                    <a:cubicBezTo>
                      <a:pt x="949" y="2063"/>
                      <a:pt x="949" y="2063"/>
                      <a:pt x="949" y="2063"/>
                    </a:cubicBezTo>
                    <a:cubicBezTo>
                      <a:pt x="973" y="2065"/>
                      <a:pt x="997" y="2066"/>
                      <a:pt x="1020" y="2067"/>
                    </a:cubicBezTo>
                    <a:cubicBezTo>
                      <a:pt x="1020" y="2036"/>
                      <a:pt x="1020" y="2036"/>
                      <a:pt x="1020" y="2036"/>
                    </a:cubicBezTo>
                    <a:cubicBezTo>
                      <a:pt x="998" y="2036"/>
                      <a:pt x="975" y="2035"/>
                      <a:pt x="952" y="2033"/>
                    </a:cubicBezTo>
                    <a:moveTo>
                      <a:pt x="1157" y="2029"/>
                    </a:moveTo>
                    <a:cubicBezTo>
                      <a:pt x="1135" y="2032"/>
                      <a:pt x="1112" y="2034"/>
                      <a:pt x="1089" y="2035"/>
                    </a:cubicBezTo>
                    <a:cubicBezTo>
                      <a:pt x="1090" y="2065"/>
                      <a:pt x="1090" y="2065"/>
                      <a:pt x="1090" y="2065"/>
                    </a:cubicBezTo>
                    <a:cubicBezTo>
                      <a:pt x="1114" y="2064"/>
                      <a:pt x="1137" y="2062"/>
                      <a:pt x="1161" y="2059"/>
                    </a:cubicBezTo>
                    <a:cubicBezTo>
                      <a:pt x="1157" y="2029"/>
                      <a:pt x="1157" y="2029"/>
                      <a:pt x="1157" y="2029"/>
                    </a:cubicBezTo>
                    <a:moveTo>
                      <a:pt x="816" y="2013"/>
                    </a:moveTo>
                    <a:cubicBezTo>
                      <a:pt x="810" y="2042"/>
                      <a:pt x="810" y="2042"/>
                      <a:pt x="810" y="2042"/>
                    </a:cubicBezTo>
                    <a:cubicBezTo>
                      <a:pt x="833" y="2047"/>
                      <a:pt x="856" y="2052"/>
                      <a:pt x="879" y="2055"/>
                    </a:cubicBezTo>
                    <a:cubicBezTo>
                      <a:pt x="884" y="2025"/>
                      <a:pt x="884" y="2025"/>
                      <a:pt x="884" y="2025"/>
                    </a:cubicBezTo>
                    <a:cubicBezTo>
                      <a:pt x="861" y="2022"/>
                      <a:pt x="839" y="2018"/>
                      <a:pt x="816" y="2013"/>
                    </a:cubicBezTo>
                    <a:moveTo>
                      <a:pt x="1291" y="2003"/>
                    </a:moveTo>
                    <a:cubicBezTo>
                      <a:pt x="1269" y="2009"/>
                      <a:pt x="1247" y="2014"/>
                      <a:pt x="1225" y="2019"/>
                    </a:cubicBezTo>
                    <a:cubicBezTo>
                      <a:pt x="1231" y="2048"/>
                      <a:pt x="1231" y="2048"/>
                      <a:pt x="1231" y="2048"/>
                    </a:cubicBezTo>
                    <a:cubicBezTo>
                      <a:pt x="1253" y="2044"/>
                      <a:pt x="1277" y="2038"/>
                      <a:pt x="1299" y="2032"/>
                    </a:cubicBezTo>
                    <a:cubicBezTo>
                      <a:pt x="1291" y="2003"/>
                      <a:pt x="1291" y="2003"/>
                      <a:pt x="1291" y="2003"/>
                    </a:cubicBezTo>
                    <a:moveTo>
                      <a:pt x="685" y="1974"/>
                    </a:moveTo>
                    <a:cubicBezTo>
                      <a:pt x="675" y="2002"/>
                      <a:pt x="675" y="2002"/>
                      <a:pt x="675" y="2002"/>
                    </a:cubicBezTo>
                    <a:cubicBezTo>
                      <a:pt x="697" y="2010"/>
                      <a:pt x="719" y="2018"/>
                      <a:pt x="742" y="2025"/>
                    </a:cubicBezTo>
                    <a:cubicBezTo>
                      <a:pt x="750" y="1996"/>
                      <a:pt x="750" y="1996"/>
                      <a:pt x="750" y="1996"/>
                    </a:cubicBezTo>
                    <a:cubicBezTo>
                      <a:pt x="728" y="1989"/>
                      <a:pt x="706" y="1982"/>
                      <a:pt x="685" y="1974"/>
                    </a:cubicBezTo>
                    <a:moveTo>
                      <a:pt x="1421" y="1960"/>
                    </a:moveTo>
                    <a:cubicBezTo>
                      <a:pt x="1400" y="1968"/>
                      <a:pt x="1379" y="1976"/>
                      <a:pt x="1357" y="1984"/>
                    </a:cubicBezTo>
                    <a:cubicBezTo>
                      <a:pt x="1367" y="2012"/>
                      <a:pt x="1367" y="2012"/>
                      <a:pt x="1367" y="2012"/>
                    </a:cubicBezTo>
                    <a:cubicBezTo>
                      <a:pt x="1389" y="2005"/>
                      <a:pt x="1411" y="1996"/>
                      <a:pt x="1433" y="1987"/>
                    </a:cubicBezTo>
                    <a:cubicBezTo>
                      <a:pt x="1421" y="1960"/>
                      <a:pt x="1421" y="1960"/>
                      <a:pt x="1421" y="1960"/>
                    </a:cubicBezTo>
                    <a:moveTo>
                      <a:pt x="560" y="1918"/>
                    </a:moveTo>
                    <a:cubicBezTo>
                      <a:pt x="546" y="1944"/>
                      <a:pt x="546" y="1944"/>
                      <a:pt x="546" y="1944"/>
                    </a:cubicBezTo>
                    <a:cubicBezTo>
                      <a:pt x="567" y="1955"/>
                      <a:pt x="588" y="1966"/>
                      <a:pt x="609" y="1976"/>
                    </a:cubicBezTo>
                    <a:cubicBezTo>
                      <a:pt x="622" y="1948"/>
                      <a:pt x="622" y="1948"/>
                      <a:pt x="622" y="1948"/>
                    </a:cubicBezTo>
                    <a:cubicBezTo>
                      <a:pt x="601" y="1939"/>
                      <a:pt x="580" y="1929"/>
                      <a:pt x="560" y="1918"/>
                    </a:cubicBezTo>
                    <a:moveTo>
                      <a:pt x="1544" y="1898"/>
                    </a:moveTo>
                    <a:cubicBezTo>
                      <a:pt x="1524" y="1910"/>
                      <a:pt x="1504" y="1921"/>
                      <a:pt x="1483" y="1931"/>
                    </a:cubicBezTo>
                    <a:cubicBezTo>
                      <a:pt x="1497" y="1958"/>
                      <a:pt x="1497" y="1958"/>
                      <a:pt x="1497" y="1958"/>
                    </a:cubicBezTo>
                    <a:cubicBezTo>
                      <a:pt x="1518" y="1947"/>
                      <a:pt x="1539" y="1936"/>
                      <a:pt x="1559" y="1924"/>
                    </a:cubicBezTo>
                    <a:cubicBezTo>
                      <a:pt x="1544" y="1898"/>
                      <a:pt x="1544" y="1898"/>
                      <a:pt x="1544" y="1898"/>
                    </a:cubicBezTo>
                    <a:moveTo>
                      <a:pt x="444" y="1845"/>
                    </a:moveTo>
                    <a:cubicBezTo>
                      <a:pt x="427" y="1869"/>
                      <a:pt x="427" y="1869"/>
                      <a:pt x="427" y="1869"/>
                    </a:cubicBezTo>
                    <a:cubicBezTo>
                      <a:pt x="445" y="1883"/>
                      <a:pt x="465" y="1896"/>
                      <a:pt x="485" y="1909"/>
                    </a:cubicBezTo>
                    <a:cubicBezTo>
                      <a:pt x="501" y="1884"/>
                      <a:pt x="501" y="1884"/>
                      <a:pt x="501" y="1884"/>
                    </a:cubicBezTo>
                    <a:cubicBezTo>
                      <a:pt x="482" y="1871"/>
                      <a:pt x="462" y="1858"/>
                      <a:pt x="444" y="1845"/>
                    </a:cubicBezTo>
                    <a:moveTo>
                      <a:pt x="1656" y="1821"/>
                    </a:moveTo>
                    <a:cubicBezTo>
                      <a:pt x="1639" y="1835"/>
                      <a:pt x="1620" y="1849"/>
                      <a:pt x="1601" y="1861"/>
                    </a:cubicBezTo>
                    <a:cubicBezTo>
                      <a:pt x="1618" y="1886"/>
                      <a:pt x="1618" y="1886"/>
                      <a:pt x="1618" y="1886"/>
                    </a:cubicBezTo>
                    <a:cubicBezTo>
                      <a:pt x="1637" y="1873"/>
                      <a:pt x="1657" y="1859"/>
                      <a:pt x="1675" y="1845"/>
                    </a:cubicBezTo>
                    <a:cubicBezTo>
                      <a:pt x="1656" y="1821"/>
                      <a:pt x="1656" y="1821"/>
                      <a:pt x="1656" y="1821"/>
                    </a:cubicBezTo>
                    <a:moveTo>
                      <a:pt x="339" y="1757"/>
                    </a:moveTo>
                    <a:cubicBezTo>
                      <a:pt x="318" y="1779"/>
                      <a:pt x="318" y="1779"/>
                      <a:pt x="318" y="1779"/>
                    </a:cubicBezTo>
                    <a:cubicBezTo>
                      <a:pt x="335" y="1795"/>
                      <a:pt x="353" y="1811"/>
                      <a:pt x="371" y="1826"/>
                    </a:cubicBezTo>
                    <a:cubicBezTo>
                      <a:pt x="390" y="1803"/>
                      <a:pt x="390" y="1803"/>
                      <a:pt x="390" y="1803"/>
                    </a:cubicBezTo>
                    <a:cubicBezTo>
                      <a:pt x="373" y="1788"/>
                      <a:pt x="356" y="1773"/>
                      <a:pt x="339" y="1757"/>
                    </a:cubicBezTo>
                    <a:moveTo>
                      <a:pt x="1758" y="1729"/>
                    </a:moveTo>
                    <a:cubicBezTo>
                      <a:pt x="1742" y="1745"/>
                      <a:pt x="1726" y="1761"/>
                      <a:pt x="1709" y="1777"/>
                    </a:cubicBezTo>
                    <a:cubicBezTo>
                      <a:pt x="1729" y="1799"/>
                      <a:pt x="1729" y="1799"/>
                      <a:pt x="1729" y="1799"/>
                    </a:cubicBezTo>
                    <a:cubicBezTo>
                      <a:pt x="1746" y="1783"/>
                      <a:pt x="1763" y="1766"/>
                      <a:pt x="1779" y="1750"/>
                    </a:cubicBezTo>
                    <a:cubicBezTo>
                      <a:pt x="1758" y="1729"/>
                      <a:pt x="1758" y="1729"/>
                      <a:pt x="1758" y="1729"/>
                    </a:cubicBezTo>
                    <a:moveTo>
                      <a:pt x="247" y="1656"/>
                    </a:moveTo>
                    <a:cubicBezTo>
                      <a:pt x="223" y="1675"/>
                      <a:pt x="223" y="1675"/>
                      <a:pt x="223" y="1675"/>
                    </a:cubicBezTo>
                    <a:cubicBezTo>
                      <a:pt x="238" y="1693"/>
                      <a:pt x="253" y="1711"/>
                      <a:pt x="269" y="1728"/>
                    </a:cubicBezTo>
                    <a:cubicBezTo>
                      <a:pt x="291" y="1708"/>
                      <a:pt x="291" y="1708"/>
                      <a:pt x="291" y="1708"/>
                    </a:cubicBezTo>
                    <a:cubicBezTo>
                      <a:pt x="276" y="1691"/>
                      <a:pt x="261" y="1674"/>
                      <a:pt x="247" y="1656"/>
                    </a:cubicBezTo>
                    <a:moveTo>
                      <a:pt x="1846" y="1624"/>
                    </a:moveTo>
                    <a:cubicBezTo>
                      <a:pt x="1833" y="1642"/>
                      <a:pt x="1819" y="1661"/>
                      <a:pt x="1804" y="1678"/>
                    </a:cubicBezTo>
                    <a:cubicBezTo>
                      <a:pt x="1827" y="1697"/>
                      <a:pt x="1827" y="1697"/>
                      <a:pt x="1827" y="1697"/>
                    </a:cubicBezTo>
                    <a:cubicBezTo>
                      <a:pt x="1842" y="1679"/>
                      <a:pt x="1857" y="1661"/>
                      <a:pt x="1870" y="1642"/>
                    </a:cubicBezTo>
                    <a:cubicBezTo>
                      <a:pt x="1846" y="1624"/>
                      <a:pt x="1846" y="1624"/>
                      <a:pt x="1846" y="1624"/>
                    </a:cubicBezTo>
                    <a:moveTo>
                      <a:pt x="169" y="1543"/>
                    </a:moveTo>
                    <a:cubicBezTo>
                      <a:pt x="144" y="1558"/>
                      <a:pt x="144" y="1558"/>
                      <a:pt x="144" y="1558"/>
                    </a:cubicBezTo>
                    <a:cubicBezTo>
                      <a:pt x="156" y="1579"/>
                      <a:pt x="168" y="1599"/>
                      <a:pt x="182" y="1618"/>
                    </a:cubicBezTo>
                    <a:cubicBezTo>
                      <a:pt x="206" y="1601"/>
                      <a:pt x="206" y="1601"/>
                      <a:pt x="206" y="1601"/>
                    </a:cubicBezTo>
                    <a:cubicBezTo>
                      <a:pt x="194" y="1582"/>
                      <a:pt x="181" y="1563"/>
                      <a:pt x="169" y="1543"/>
                    </a:cubicBezTo>
                    <a:moveTo>
                      <a:pt x="1919" y="1508"/>
                    </a:moveTo>
                    <a:cubicBezTo>
                      <a:pt x="1908" y="1528"/>
                      <a:pt x="1897" y="1548"/>
                      <a:pt x="1884" y="1568"/>
                    </a:cubicBezTo>
                    <a:cubicBezTo>
                      <a:pt x="1910" y="1583"/>
                      <a:pt x="1910" y="1583"/>
                      <a:pt x="1910" y="1583"/>
                    </a:cubicBezTo>
                    <a:cubicBezTo>
                      <a:pt x="1922" y="1564"/>
                      <a:pt x="1934" y="1543"/>
                      <a:pt x="1945" y="1523"/>
                    </a:cubicBezTo>
                    <a:cubicBezTo>
                      <a:pt x="1919" y="1508"/>
                      <a:pt x="1919" y="1508"/>
                      <a:pt x="1919" y="1508"/>
                    </a:cubicBezTo>
                    <a:moveTo>
                      <a:pt x="108" y="1421"/>
                    </a:moveTo>
                    <a:cubicBezTo>
                      <a:pt x="80" y="1432"/>
                      <a:pt x="80" y="1432"/>
                      <a:pt x="80" y="1432"/>
                    </a:cubicBezTo>
                    <a:cubicBezTo>
                      <a:pt x="89" y="1454"/>
                      <a:pt x="99" y="1476"/>
                      <a:pt x="110" y="1496"/>
                    </a:cubicBezTo>
                    <a:cubicBezTo>
                      <a:pt x="137" y="1483"/>
                      <a:pt x="137" y="1483"/>
                      <a:pt x="137" y="1483"/>
                    </a:cubicBezTo>
                    <a:cubicBezTo>
                      <a:pt x="127" y="1463"/>
                      <a:pt x="117" y="1442"/>
                      <a:pt x="108" y="1421"/>
                    </a:cubicBezTo>
                    <a:moveTo>
                      <a:pt x="1976" y="1383"/>
                    </a:moveTo>
                    <a:cubicBezTo>
                      <a:pt x="1968" y="1405"/>
                      <a:pt x="1959" y="1426"/>
                      <a:pt x="1949" y="1447"/>
                    </a:cubicBezTo>
                    <a:cubicBezTo>
                      <a:pt x="1977" y="1459"/>
                      <a:pt x="1977" y="1459"/>
                      <a:pt x="1977" y="1459"/>
                    </a:cubicBezTo>
                    <a:cubicBezTo>
                      <a:pt x="1986" y="1438"/>
                      <a:pt x="1996" y="1416"/>
                      <a:pt x="2004" y="1394"/>
                    </a:cubicBezTo>
                    <a:cubicBezTo>
                      <a:pt x="1976" y="1383"/>
                      <a:pt x="1976" y="1383"/>
                      <a:pt x="1976" y="1383"/>
                    </a:cubicBezTo>
                    <a:moveTo>
                      <a:pt x="64" y="1291"/>
                    </a:moveTo>
                    <a:cubicBezTo>
                      <a:pt x="35" y="1299"/>
                      <a:pt x="35" y="1299"/>
                      <a:pt x="35" y="1299"/>
                    </a:cubicBezTo>
                    <a:cubicBezTo>
                      <a:pt x="41" y="1322"/>
                      <a:pt x="48" y="1344"/>
                      <a:pt x="55" y="1367"/>
                    </a:cubicBezTo>
                    <a:cubicBezTo>
                      <a:pt x="84" y="1357"/>
                      <a:pt x="84" y="1357"/>
                      <a:pt x="84" y="1357"/>
                    </a:cubicBezTo>
                    <a:cubicBezTo>
                      <a:pt x="76" y="1335"/>
                      <a:pt x="70" y="1313"/>
                      <a:pt x="64" y="1291"/>
                    </a:cubicBezTo>
                    <a:moveTo>
                      <a:pt x="2014" y="1252"/>
                    </a:moveTo>
                    <a:cubicBezTo>
                      <a:pt x="2009" y="1274"/>
                      <a:pt x="2004" y="1297"/>
                      <a:pt x="1997" y="1318"/>
                    </a:cubicBezTo>
                    <a:cubicBezTo>
                      <a:pt x="2026" y="1327"/>
                      <a:pt x="2026" y="1327"/>
                      <a:pt x="2026" y="1327"/>
                    </a:cubicBezTo>
                    <a:cubicBezTo>
                      <a:pt x="2032" y="1304"/>
                      <a:pt x="2038" y="1281"/>
                      <a:pt x="2044" y="1259"/>
                    </a:cubicBezTo>
                    <a:cubicBezTo>
                      <a:pt x="2014" y="1252"/>
                      <a:pt x="2014" y="1252"/>
                      <a:pt x="2014" y="1252"/>
                    </a:cubicBezTo>
                    <a:moveTo>
                      <a:pt x="38" y="1157"/>
                    </a:moveTo>
                    <a:cubicBezTo>
                      <a:pt x="8" y="1161"/>
                      <a:pt x="8" y="1161"/>
                      <a:pt x="8" y="1161"/>
                    </a:cubicBezTo>
                    <a:cubicBezTo>
                      <a:pt x="11" y="1184"/>
                      <a:pt x="15" y="1207"/>
                      <a:pt x="19" y="1230"/>
                    </a:cubicBezTo>
                    <a:cubicBezTo>
                      <a:pt x="49" y="1225"/>
                      <a:pt x="49" y="1225"/>
                      <a:pt x="49" y="1225"/>
                    </a:cubicBezTo>
                    <a:cubicBezTo>
                      <a:pt x="44" y="1203"/>
                      <a:pt x="41" y="1180"/>
                      <a:pt x="38" y="1157"/>
                    </a:cubicBezTo>
                    <a:moveTo>
                      <a:pt x="2035" y="1112"/>
                    </a:moveTo>
                    <a:cubicBezTo>
                      <a:pt x="2035" y="1117"/>
                      <a:pt x="2035" y="1117"/>
                      <a:pt x="2035" y="1117"/>
                    </a:cubicBezTo>
                    <a:cubicBezTo>
                      <a:pt x="2033" y="1139"/>
                      <a:pt x="2030" y="1162"/>
                      <a:pt x="2027" y="1185"/>
                    </a:cubicBezTo>
                    <a:cubicBezTo>
                      <a:pt x="2056" y="1189"/>
                      <a:pt x="2056" y="1189"/>
                      <a:pt x="2056" y="1189"/>
                    </a:cubicBezTo>
                    <a:cubicBezTo>
                      <a:pt x="2060" y="1166"/>
                      <a:pt x="2063" y="1143"/>
                      <a:pt x="2065" y="1119"/>
                    </a:cubicBezTo>
                    <a:cubicBezTo>
                      <a:pt x="2065" y="1115"/>
                      <a:pt x="2065" y="1115"/>
                      <a:pt x="2065" y="1115"/>
                    </a:cubicBezTo>
                    <a:cubicBezTo>
                      <a:pt x="2035" y="1112"/>
                      <a:pt x="2035" y="1112"/>
                      <a:pt x="2035" y="1112"/>
                    </a:cubicBezTo>
                    <a:moveTo>
                      <a:pt x="0" y="1020"/>
                    </a:moveTo>
                    <a:cubicBezTo>
                      <a:pt x="0" y="1034"/>
                      <a:pt x="0" y="1034"/>
                      <a:pt x="0" y="1034"/>
                    </a:cubicBezTo>
                    <a:cubicBezTo>
                      <a:pt x="0" y="1053"/>
                      <a:pt x="1" y="1072"/>
                      <a:pt x="2" y="1091"/>
                    </a:cubicBezTo>
                    <a:cubicBezTo>
                      <a:pt x="32" y="1089"/>
                      <a:pt x="32" y="1089"/>
                      <a:pt x="32" y="1089"/>
                    </a:cubicBezTo>
                    <a:cubicBezTo>
                      <a:pt x="31" y="1071"/>
                      <a:pt x="30" y="1053"/>
                      <a:pt x="30" y="1034"/>
                    </a:cubicBezTo>
                    <a:cubicBezTo>
                      <a:pt x="30" y="1020"/>
                      <a:pt x="30" y="1020"/>
                      <a:pt x="30" y="1020"/>
                    </a:cubicBezTo>
                    <a:cubicBezTo>
                      <a:pt x="0" y="1020"/>
                      <a:pt x="0" y="1020"/>
                      <a:pt x="0" y="1020"/>
                    </a:cubicBezTo>
                    <a:moveTo>
                      <a:pt x="2067" y="974"/>
                    </a:moveTo>
                    <a:cubicBezTo>
                      <a:pt x="2037" y="976"/>
                      <a:pt x="2037" y="976"/>
                      <a:pt x="2037" y="976"/>
                    </a:cubicBezTo>
                    <a:cubicBezTo>
                      <a:pt x="2038" y="995"/>
                      <a:pt x="2038" y="1013"/>
                      <a:pt x="2038" y="1032"/>
                    </a:cubicBezTo>
                    <a:cubicBezTo>
                      <a:pt x="2038" y="1045"/>
                      <a:pt x="2038" y="1045"/>
                      <a:pt x="2038" y="1045"/>
                    </a:cubicBezTo>
                    <a:cubicBezTo>
                      <a:pt x="2068" y="1045"/>
                      <a:pt x="2068" y="1045"/>
                      <a:pt x="2068" y="1045"/>
                    </a:cubicBezTo>
                    <a:cubicBezTo>
                      <a:pt x="2068" y="1032"/>
                      <a:pt x="2068" y="1032"/>
                      <a:pt x="2068" y="1032"/>
                    </a:cubicBezTo>
                    <a:cubicBezTo>
                      <a:pt x="2068" y="1013"/>
                      <a:pt x="2068" y="994"/>
                      <a:pt x="2067" y="974"/>
                    </a:cubicBezTo>
                    <a:moveTo>
                      <a:pt x="12" y="880"/>
                    </a:moveTo>
                    <a:cubicBezTo>
                      <a:pt x="8" y="902"/>
                      <a:pt x="6" y="925"/>
                      <a:pt x="4" y="947"/>
                    </a:cubicBezTo>
                    <a:cubicBezTo>
                      <a:pt x="19" y="951"/>
                      <a:pt x="19" y="951"/>
                      <a:pt x="19" y="951"/>
                    </a:cubicBezTo>
                    <a:cubicBezTo>
                      <a:pt x="34" y="950"/>
                      <a:pt x="34" y="950"/>
                      <a:pt x="34" y="950"/>
                    </a:cubicBezTo>
                    <a:cubicBezTo>
                      <a:pt x="36" y="928"/>
                      <a:pt x="38" y="906"/>
                      <a:pt x="42" y="884"/>
                    </a:cubicBezTo>
                    <a:cubicBezTo>
                      <a:pt x="12" y="880"/>
                      <a:pt x="12" y="880"/>
                      <a:pt x="12" y="880"/>
                    </a:cubicBezTo>
                    <a:moveTo>
                      <a:pt x="2049" y="834"/>
                    </a:moveTo>
                    <a:cubicBezTo>
                      <a:pt x="2020" y="840"/>
                      <a:pt x="2020" y="840"/>
                      <a:pt x="2020" y="840"/>
                    </a:cubicBezTo>
                    <a:cubicBezTo>
                      <a:pt x="2024" y="862"/>
                      <a:pt x="2028" y="885"/>
                      <a:pt x="2031" y="908"/>
                    </a:cubicBezTo>
                    <a:cubicBezTo>
                      <a:pt x="2060" y="904"/>
                      <a:pt x="2060" y="904"/>
                      <a:pt x="2060" y="904"/>
                    </a:cubicBezTo>
                    <a:cubicBezTo>
                      <a:pt x="2057" y="881"/>
                      <a:pt x="2054" y="857"/>
                      <a:pt x="2049" y="834"/>
                    </a:cubicBezTo>
                    <a:moveTo>
                      <a:pt x="42" y="742"/>
                    </a:moveTo>
                    <a:cubicBezTo>
                      <a:pt x="36" y="764"/>
                      <a:pt x="30" y="788"/>
                      <a:pt x="25" y="810"/>
                    </a:cubicBezTo>
                    <a:cubicBezTo>
                      <a:pt x="54" y="817"/>
                      <a:pt x="54" y="817"/>
                      <a:pt x="54" y="817"/>
                    </a:cubicBezTo>
                    <a:cubicBezTo>
                      <a:pt x="59" y="794"/>
                      <a:pt x="65" y="772"/>
                      <a:pt x="71" y="750"/>
                    </a:cubicBezTo>
                    <a:cubicBezTo>
                      <a:pt x="42" y="742"/>
                      <a:pt x="42" y="742"/>
                      <a:pt x="42" y="742"/>
                    </a:cubicBezTo>
                    <a:moveTo>
                      <a:pt x="2013" y="698"/>
                    </a:moveTo>
                    <a:cubicBezTo>
                      <a:pt x="1984" y="708"/>
                      <a:pt x="1984" y="708"/>
                      <a:pt x="1984" y="708"/>
                    </a:cubicBezTo>
                    <a:cubicBezTo>
                      <a:pt x="1992" y="730"/>
                      <a:pt x="1998" y="752"/>
                      <a:pt x="2004" y="774"/>
                    </a:cubicBezTo>
                    <a:cubicBezTo>
                      <a:pt x="2033" y="765"/>
                      <a:pt x="2033" y="765"/>
                      <a:pt x="2033" y="765"/>
                    </a:cubicBezTo>
                    <a:cubicBezTo>
                      <a:pt x="2027" y="743"/>
                      <a:pt x="2020" y="720"/>
                      <a:pt x="2013" y="698"/>
                    </a:cubicBezTo>
                    <a:moveTo>
                      <a:pt x="91" y="610"/>
                    </a:moveTo>
                    <a:cubicBezTo>
                      <a:pt x="81" y="631"/>
                      <a:pt x="72" y="653"/>
                      <a:pt x="64" y="675"/>
                    </a:cubicBezTo>
                    <a:cubicBezTo>
                      <a:pt x="93" y="685"/>
                      <a:pt x="93" y="685"/>
                      <a:pt x="93" y="685"/>
                    </a:cubicBezTo>
                    <a:cubicBezTo>
                      <a:pt x="100" y="664"/>
                      <a:pt x="109" y="643"/>
                      <a:pt x="118" y="622"/>
                    </a:cubicBezTo>
                    <a:cubicBezTo>
                      <a:pt x="91" y="610"/>
                      <a:pt x="91" y="610"/>
                      <a:pt x="91" y="610"/>
                    </a:cubicBezTo>
                    <a:moveTo>
                      <a:pt x="1958" y="569"/>
                    </a:moveTo>
                    <a:cubicBezTo>
                      <a:pt x="1931" y="582"/>
                      <a:pt x="1931" y="582"/>
                      <a:pt x="1931" y="582"/>
                    </a:cubicBezTo>
                    <a:cubicBezTo>
                      <a:pt x="1941" y="602"/>
                      <a:pt x="1951" y="623"/>
                      <a:pt x="1960" y="644"/>
                    </a:cubicBezTo>
                    <a:cubicBezTo>
                      <a:pt x="1988" y="632"/>
                      <a:pt x="1988" y="632"/>
                      <a:pt x="1988" y="632"/>
                    </a:cubicBezTo>
                    <a:cubicBezTo>
                      <a:pt x="1978" y="611"/>
                      <a:pt x="1968" y="589"/>
                      <a:pt x="1958" y="569"/>
                    </a:cubicBezTo>
                    <a:moveTo>
                      <a:pt x="158" y="485"/>
                    </a:moveTo>
                    <a:cubicBezTo>
                      <a:pt x="145" y="505"/>
                      <a:pt x="133" y="526"/>
                      <a:pt x="122" y="546"/>
                    </a:cubicBezTo>
                    <a:cubicBezTo>
                      <a:pt x="149" y="560"/>
                      <a:pt x="149" y="560"/>
                      <a:pt x="149" y="560"/>
                    </a:cubicBezTo>
                    <a:cubicBezTo>
                      <a:pt x="159" y="540"/>
                      <a:pt x="171" y="520"/>
                      <a:pt x="183" y="501"/>
                    </a:cubicBezTo>
                    <a:cubicBezTo>
                      <a:pt x="158" y="485"/>
                      <a:pt x="158" y="485"/>
                      <a:pt x="158" y="485"/>
                    </a:cubicBezTo>
                    <a:moveTo>
                      <a:pt x="1886" y="447"/>
                    </a:moveTo>
                    <a:cubicBezTo>
                      <a:pt x="1861" y="464"/>
                      <a:pt x="1861" y="464"/>
                      <a:pt x="1861" y="464"/>
                    </a:cubicBezTo>
                    <a:cubicBezTo>
                      <a:pt x="1874" y="483"/>
                      <a:pt x="1886" y="502"/>
                      <a:pt x="1898" y="522"/>
                    </a:cubicBezTo>
                    <a:cubicBezTo>
                      <a:pt x="1924" y="507"/>
                      <a:pt x="1924" y="507"/>
                      <a:pt x="1924" y="507"/>
                    </a:cubicBezTo>
                    <a:cubicBezTo>
                      <a:pt x="1912" y="487"/>
                      <a:pt x="1899" y="467"/>
                      <a:pt x="1886" y="447"/>
                    </a:cubicBezTo>
                    <a:moveTo>
                      <a:pt x="241" y="371"/>
                    </a:moveTo>
                    <a:cubicBezTo>
                      <a:pt x="226" y="389"/>
                      <a:pt x="211" y="408"/>
                      <a:pt x="197" y="427"/>
                    </a:cubicBezTo>
                    <a:cubicBezTo>
                      <a:pt x="221" y="444"/>
                      <a:pt x="221" y="444"/>
                      <a:pt x="221" y="444"/>
                    </a:cubicBezTo>
                    <a:cubicBezTo>
                      <a:pt x="235" y="426"/>
                      <a:pt x="249" y="408"/>
                      <a:pt x="264" y="390"/>
                    </a:cubicBezTo>
                    <a:cubicBezTo>
                      <a:pt x="241" y="371"/>
                      <a:pt x="241" y="371"/>
                      <a:pt x="241" y="371"/>
                    </a:cubicBezTo>
                    <a:moveTo>
                      <a:pt x="1798" y="337"/>
                    </a:moveTo>
                    <a:cubicBezTo>
                      <a:pt x="1776" y="357"/>
                      <a:pt x="1776" y="357"/>
                      <a:pt x="1776" y="357"/>
                    </a:cubicBezTo>
                    <a:cubicBezTo>
                      <a:pt x="1791" y="374"/>
                      <a:pt x="1806" y="392"/>
                      <a:pt x="1820" y="410"/>
                    </a:cubicBezTo>
                    <a:cubicBezTo>
                      <a:pt x="1844" y="391"/>
                      <a:pt x="1844" y="391"/>
                      <a:pt x="1844" y="391"/>
                    </a:cubicBezTo>
                    <a:cubicBezTo>
                      <a:pt x="1829" y="372"/>
                      <a:pt x="1814" y="354"/>
                      <a:pt x="1798" y="337"/>
                    </a:cubicBezTo>
                    <a:moveTo>
                      <a:pt x="338" y="269"/>
                    </a:moveTo>
                    <a:cubicBezTo>
                      <a:pt x="321" y="285"/>
                      <a:pt x="304" y="302"/>
                      <a:pt x="288" y="318"/>
                    </a:cubicBezTo>
                    <a:cubicBezTo>
                      <a:pt x="309" y="339"/>
                      <a:pt x="309" y="339"/>
                      <a:pt x="309" y="339"/>
                    </a:cubicBezTo>
                    <a:cubicBezTo>
                      <a:pt x="325" y="323"/>
                      <a:pt x="342" y="307"/>
                      <a:pt x="358" y="292"/>
                    </a:cubicBezTo>
                    <a:cubicBezTo>
                      <a:pt x="338" y="269"/>
                      <a:pt x="338" y="269"/>
                      <a:pt x="338" y="269"/>
                    </a:cubicBezTo>
                    <a:moveTo>
                      <a:pt x="1696" y="240"/>
                    </a:moveTo>
                    <a:cubicBezTo>
                      <a:pt x="1677" y="263"/>
                      <a:pt x="1677" y="263"/>
                      <a:pt x="1677" y="263"/>
                    </a:cubicBezTo>
                    <a:cubicBezTo>
                      <a:pt x="1694" y="277"/>
                      <a:pt x="1712" y="292"/>
                      <a:pt x="1728" y="308"/>
                    </a:cubicBezTo>
                    <a:cubicBezTo>
                      <a:pt x="1749" y="286"/>
                      <a:pt x="1749" y="286"/>
                      <a:pt x="1749" y="286"/>
                    </a:cubicBezTo>
                    <a:cubicBezTo>
                      <a:pt x="1732" y="270"/>
                      <a:pt x="1714" y="255"/>
                      <a:pt x="1696" y="240"/>
                    </a:cubicBezTo>
                    <a:moveTo>
                      <a:pt x="449" y="182"/>
                    </a:moveTo>
                    <a:cubicBezTo>
                      <a:pt x="429" y="195"/>
                      <a:pt x="410" y="209"/>
                      <a:pt x="392" y="224"/>
                    </a:cubicBezTo>
                    <a:cubicBezTo>
                      <a:pt x="411" y="247"/>
                      <a:pt x="411" y="247"/>
                      <a:pt x="411" y="247"/>
                    </a:cubicBezTo>
                    <a:cubicBezTo>
                      <a:pt x="428" y="233"/>
                      <a:pt x="447" y="220"/>
                      <a:pt x="466" y="207"/>
                    </a:cubicBezTo>
                    <a:cubicBezTo>
                      <a:pt x="449" y="182"/>
                      <a:pt x="449" y="182"/>
                      <a:pt x="449" y="182"/>
                    </a:cubicBezTo>
                    <a:moveTo>
                      <a:pt x="1582" y="157"/>
                    </a:moveTo>
                    <a:cubicBezTo>
                      <a:pt x="1566" y="182"/>
                      <a:pt x="1566" y="182"/>
                      <a:pt x="1566" y="182"/>
                    </a:cubicBezTo>
                    <a:cubicBezTo>
                      <a:pt x="1585" y="194"/>
                      <a:pt x="1604" y="207"/>
                      <a:pt x="1623" y="221"/>
                    </a:cubicBezTo>
                    <a:cubicBezTo>
                      <a:pt x="1641" y="196"/>
                      <a:pt x="1641" y="196"/>
                      <a:pt x="1641" y="196"/>
                    </a:cubicBezTo>
                    <a:cubicBezTo>
                      <a:pt x="1621" y="182"/>
                      <a:pt x="1602" y="169"/>
                      <a:pt x="1582" y="157"/>
                    </a:cubicBezTo>
                    <a:moveTo>
                      <a:pt x="570" y="110"/>
                    </a:moveTo>
                    <a:cubicBezTo>
                      <a:pt x="549" y="121"/>
                      <a:pt x="528" y="132"/>
                      <a:pt x="508" y="144"/>
                    </a:cubicBezTo>
                    <a:cubicBezTo>
                      <a:pt x="524" y="170"/>
                      <a:pt x="524" y="170"/>
                      <a:pt x="524" y="170"/>
                    </a:cubicBezTo>
                    <a:cubicBezTo>
                      <a:pt x="543" y="158"/>
                      <a:pt x="563" y="147"/>
                      <a:pt x="583" y="137"/>
                    </a:cubicBezTo>
                    <a:cubicBezTo>
                      <a:pt x="570" y="110"/>
                      <a:pt x="570" y="110"/>
                      <a:pt x="570" y="110"/>
                    </a:cubicBezTo>
                    <a:moveTo>
                      <a:pt x="1457" y="90"/>
                    </a:moveTo>
                    <a:cubicBezTo>
                      <a:pt x="1445" y="118"/>
                      <a:pt x="1445" y="118"/>
                      <a:pt x="1445" y="118"/>
                    </a:cubicBezTo>
                    <a:cubicBezTo>
                      <a:pt x="1466" y="127"/>
                      <a:pt x="1487" y="137"/>
                      <a:pt x="1507" y="148"/>
                    </a:cubicBezTo>
                    <a:cubicBezTo>
                      <a:pt x="1521" y="121"/>
                      <a:pt x="1521" y="121"/>
                      <a:pt x="1521" y="121"/>
                    </a:cubicBezTo>
                    <a:cubicBezTo>
                      <a:pt x="1500" y="110"/>
                      <a:pt x="1479" y="100"/>
                      <a:pt x="1457" y="90"/>
                    </a:cubicBezTo>
                    <a:moveTo>
                      <a:pt x="700" y="55"/>
                    </a:moveTo>
                    <a:cubicBezTo>
                      <a:pt x="678" y="63"/>
                      <a:pt x="656" y="72"/>
                      <a:pt x="634" y="80"/>
                    </a:cubicBezTo>
                    <a:cubicBezTo>
                      <a:pt x="646" y="108"/>
                      <a:pt x="646" y="108"/>
                      <a:pt x="646" y="108"/>
                    </a:cubicBezTo>
                    <a:cubicBezTo>
                      <a:pt x="667" y="99"/>
                      <a:pt x="688" y="91"/>
                      <a:pt x="710" y="84"/>
                    </a:cubicBezTo>
                    <a:cubicBezTo>
                      <a:pt x="700" y="55"/>
                      <a:pt x="700" y="55"/>
                      <a:pt x="700" y="55"/>
                    </a:cubicBezTo>
                    <a:moveTo>
                      <a:pt x="1325" y="42"/>
                    </a:moveTo>
                    <a:cubicBezTo>
                      <a:pt x="1317" y="70"/>
                      <a:pt x="1317" y="70"/>
                      <a:pt x="1317" y="70"/>
                    </a:cubicBezTo>
                    <a:cubicBezTo>
                      <a:pt x="1339" y="77"/>
                      <a:pt x="1361" y="84"/>
                      <a:pt x="1382" y="92"/>
                    </a:cubicBezTo>
                    <a:cubicBezTo>
                      <a:pt x="1392" y="64"/>
                      <a:pt x="1392" y="64"/>
                      <a:pt x="1392" y="64"/>
                    </a:cubicBezTo>
                    <a:cubicBezTo>
                      <a:pt x="1370" y="56"/>
                      <a:pt x="1348" y="48"/>
                      <a:pt x="1325" y="42"/>
                    </a:cubicBezTo>
                    <a:moveTo>
                      <a:pt x="836" y="19"/>
                    </a:moveTo>
                    <a:cubicBezTo>
                      <a:pt x="813" y="23"/>
                      <a:pt x="790" y="29"/>
                      <a:pt x="767" y="35"/>
                    </a:cubicBezTo>
                    <a:cubicBezTo>
                      <a:pt x="775" y="64"/>
                      <a:pt x="775" y="64"/>
                      <a:pt x="775" y="64"/>
                    </a:cubicBezTo>
                    <a:cubicBezTo>
                      <a:pt x="797" y="58"/>
                      <a:pt x="820" y="53"/>
                      <a:pt x="842" y="49"/>
                    </a:cubicBezTo>
                    <a:cubicBezTo>
                      <a:pt x="836" y="19"/>
                      <a:pt x="836" y="19"/>
                      <a:pt x="836" y="19"/>
                    </a:cubicBezTo>
                    <a:moveTo>
                      <a:pt x="1187" y="12"/>
                    </a:moveTo>
                    <a:cubicBezTo>
                      <a:pt x="1183" y="41"/>
                      <a:pt x="1183" y="41"/>
                      <a:pt x="1183" y="41"/>
                    </a:cubicBezTo>
                    <a:cubicBezTo>
                      <a:pt x="1205" y="44"/>
                      <a:pt x="1228" y="49"/>
                      <a:pt x="1250" y="54"/>
                    </a:cubicBezTo>
                    <a:cubicBezTo>
                      <a:pt x="1257" y="24"/>
                      <a:pt x="1257" y="24"/>
                      <a:pt x="1257" y="24"/>
                    </a:cubicBezTo>
                    <a:cubicBezTo>
                      <a:pt x="1234" y="19"/>
                      <a:pt x="1210" y="15"/>
                      <a:pt x="1187" y="12"/>
                    </a:cubicBezTo>
                    <a:moveTo>
                      <a:pt x="976" y="1"/>
                    </a:moveTo>
                    <a:cubicBezTo>
                      <a:pt x="953" y="3"/>
                      <a:pt x="929" y="5"/>
                      <a:pt x="906" y="8"/>
                    </a:cubicBezTo>
                    <a:cubicBezTo>
                      <a:pt x="909" y="38"/>
                      <a:pt x="909" y="38"/>
                      <a:pt x="909" y="38"/>
                    </a:cubicBezTo>
                    <a:cubicBezTo>
                      <a:pt x="932" y="35"/>
                      <a:pt x="955" y="33"/>
                      <a:pt x="978" y="32"/>
                    </a:cubicBezTo>
                    <a:cubicBezTo>
                      <a:pt x="976" y="1"/>
                      <a:pt x="976" y="1"/>
                      <a:pt x="976" y="1"/>
                    </a:cubicBezTo>
                    <a:moveTo>
                      <a:pt x="1047" y="0"/>
                    </a:moveTo>
                    <a:cubicBezTo>
                      <a:pt x="1046" y="30"/>
                      <a:pt x="1046" y="30"/>
                      <a:pt x="1046" y="30"/>
                    </a:cubicBezTo>
                    <a:cubicBezTo>
                      <a:pt x="1069" y="30"/>
                      <a:pt x="1092" y="31"/>
                      <a:pt x="1115" y="33"/>
                    </a:cubicBezTo>
                    <a:cubicBezTo>
                      <a:pt x="1117" y="3"/>
                      <a:pt x="1117" y="3"/>
                      <a:pt x="1117" y="3"/>
                    </a:cubicBezTo>
                    <a:cubicBezTo>
                      <a:pt x="1094" y="1"/>
                      <a:pt x="1070" y="0"/>
                      <a:pt x="10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Freeform 392"/>
              <p:cNvSpPr>
                <a:spLocks noEditPoints="1"/>
              </p:cNvSpPr>
              <p:nvPr/>
            </p:nvSpPr>
            <p:spPr bwMode="auto">
              <a:xfrm>
                <a:off x="4102102" y="1431924"/>
                <a:ext cx="3990976" cy="3986213"/>
              </a:xfrm>
              <a:custGeom>
                <a:avLst/>
                <a:gdLst>
                  <a:gd name="T0" fmla="*/ 589 w 1063"/>
                  <a:gd name="T1" fmla="*/ 1059 h 1062"/>
                  <a:gd name="T2" fmla="*/ 487 w 1063"/>
                  <a:gd name="T3" fmla="*/ 1060 h 1062"/>
                  <a:gd name="T4" fmla="*/ 469 w 1063"/>
                  <a:gd name="T5" fmla="*/ 1049 h 1062"/>
                  <a:gd name="T6" fmla="*/ 669 w 1063"/>
                  <a:gd name="T7" fmla="*/ 1044 h 1062"/>
                  <a:gd name="T8" fmla="*/ 427 w 1063"/>
                  <a:gd name="T9" fmla="*/ 1052 h 1062"/>
                  <a:gd name="T10" fmla="*/ 705 w 1063"/>
                  <a:gd name="T11" fmla="*/ 1023 h 1062"/>
                  <a:gd name="T12" fmla="*/ 315 w 1063"/>
                  <a:gd name="T13" fmla="*/ 1006 h 1062"/>
                  <a:gd name="T14" fmla="*/ 315 w 1063"/>
                  <a:gd name="T15" fmla="*/ 1006 h 1062"/>
                  <a:gd name="T16" fmla="*/ 817 w 1063"/>
                  <a:gd name="T17" fmla="*/ 979 h 1062"/>
                  <a:gd name="T18" fmla="*/ 275 w 1063"/>
                  <a:gd name="T19" fmla="*/ 997 h 1062"/>
                  <a:gd name="T20" fmla="*/ 845 w 1063"/>
                  <a:gd name="T21" fmla="*/ 948 h 1062"/>
                  <a:gd name="T22" fmla="*/ 182 w 1063"/>
                  <a:gd name="T23" fmla="*/ 918 h 1062"/>
                  <a:gd name="T24" fmla="*/ 182 w 1063"/>
                  <a:gd name="T25" fmla="*/ 918 h 1062"/>
                  <a:gd name="T26" fmla="*/ 939 w 1063"/>
                  <a:gd name="T27" fmla="*/ 872 h 1062"/>
                  <a:gd name="T28" fmla="*/ 147 w 1063"/>
                  <a:gd name="T29" fmla="*/ 898 h 1062"/>
                  <a:gd name="T30" fmla="*/ 956 w 1063"/>
                  <a:gd name="T31" fmla="*/ 834 h 1062"/>
                  <a:gd name="T32" fmla="*/ 82 w 1063"/>
                  <a:gd name="T33" fmla="*/ 795 h 1062"/>
                  <a:gd name="T34" fmla="*/ 82 w 1063"/>
                  <a:gd name="T35" fmla="*/ 795 h 1062"/>
                  <a:gd name="T36" fmla="*/ 1023 w 1063"/>
                  <a:gd name="T37" fmla="*/ 733 h 1062"/>
                  <a:gd name="T38" fmla="*/ 54 w 1063"/>
                  <a:gd name="T39" fmla="*/ 764 h 1062"/>
                  <a:gd name="T40" fmla="*/ 1028 w 1063"/>
                  <a:gd name="T41" fmla="*/ 692 h 1062"/>
                  <a:gd name="T42" fmla="*/ 23 w 1063"/>
                  <a:gd name="T43" fmla="*/ 648 h 1062"/>
                  <a:gd name="T44" fmla="*/ 23 w 1063"/>
                  <a:gd name="T45" fmla="*/ 648 h 1062"/>
                  <a:gd name="T46" fmla="*/ 1056 w 1063"/>
                  <a:gd name="T47" fmla="*/ 616 h 1062"/>
                  <a:gd name="T48" fmla="*/ 11 w 1063"/>
                  <a:gd name="T49" fmla="*/ 569 h 1062"/>
                  <a:gd name="T50" fmla="*/ 11 w 1063"/>
                  <a:gd name="T51" fmla="*/ 569 h 1062"/>
                  <a:gd name="T52" fmla="*/ 1053 w 1063"/>
                  <a:gd name="T53" fmla="*/ 533 h 1062"/>
                  <a:gd name="T54" fmla="*/ 2 w 1063"/>
                  <a:gd name="T55" fmla="*/ 488 h 1062"/>
                  <a:gd name="T56" fmla="*/ 2 w 1063"/>
                  <a:gd name="T57" fmla="*/ 488 h 1062"/>
                  <a:gd name="T58" fmla="*/ 1057 w 1063"/>
                  <a:gd name="T59" fmla="*/ 452 h 1062"/>
                  <a:gd name="T60" fmla="*/ 17 w 1063"/>
                  <a:gd name="T61" fmla="*/ 449 h 1062"/>
                  <a:gd name="T62" fmla="*/ 1016 w 1063"/>
                  <a:gd name="T63" fmla="*/ 338 h 1062"/>
                  <a:gd name="T64" fmla="*/ 39 w 1063"/>
                  <a:gd name="T65" fmla="*/ 331 h 1062"/>
                  <a:gd name="T66" fmla="*/ 39 w 1063"/>
                  <a:gd name="T67" fmla="*/ 331 h 1062"/>
                  <a:gd name="T68" fmla="*/ 1008 w 1063"/>
                  <a:gd name="T69" fmla="*/ 297 h 1062"/>
                  <a:gd name="T70" fmla="*/ 65 w 1063"/>
                  <a:gd name="T71" fmla="*/ 298 h 1062"/>
                  <a:gd name="T72" fmla="*/ 935 w 1063"/>
                  <a:gd name="T73" fmla="*/ 201 h 1062"/>
                  <a:gd name="T74" fmla="*/ 123 w 1063"/>
                  <a:gd name="T75" fmla="*/ 192 h 1062"/>
                  <a:gd name="T76" fmla="*/ 123 w 1063"/>
                  <a:gd name="T77" fmla="*/ 192 h 1062"/>
                  <a:gd name="T78" fmla="*/ 916 w 1063"/>
                  <a:gd name="T79" fmla="*/ 164 h 1062"/>
                  <a:gd name="T80" fmla="*/ 157 w 1063"/>
                  <a:gd name="T81" fmla="*/ 168 h 1062"/>
                  <a:gd name="T82" fmla="*/ 816 w 1063"/>
                  <a:gd name="T83" fmla="*/ 95 h 1062"/>
                  <a:gd name="T84" fmla="*/ 244 w 1063"/>
                  <a:gd name="T85" fmla="*/ 85 h 1062"/>
                  <a:gd name="T86" fmla="*/ 244 w 1063"/>
                  <a:gd name="T87" fmla="*/ 85 h 1062"/>
                  <a:gd name="T88" fmla="*/ 787 w 1063"/>
                  <a:gd name="T89" fmla="*/ 65 h 1062"/>
                  <a:gd name="T90" fmla="*/ 284 w 1063"/>
                  <a:gd name="T91" fmla="*/ 73 h 1062"/>
                  <a:gd name="T92" fmla="*/ 671 w 1063"/>
                  <a:gd name="T93" fmla="*/ 30 h 1062"/>
                  <a:gd name="T94" fmla="*/ 393 w 1063"/>
                  <a:gd name="T95" fmla="*/ 19 h 1062"/>
                  <a:gd name="T96" fmla="*/ 393 w 1063"/>
                  <a:gd name="T97" fmla="*/ 19 h 1062"/>
                  <a:gd name="T98" fmla="*/ 634 w 1063"/>
                  <a:gd name="T99" fmla="*/ 10 h 1062"/>
                  <a:gd name="T100" fmla="*/ 434 w 1063"/>
                  <a:gd name="T101" fmla="*/ 19 h 1062"/>
                  <a:gd name="T102" fmla="*/ 513 w 1063"/>
                  <a:gd name="T103" fmla="*/ 1 h 1062"/>
                  <a:gd name="T104" fmla="*/ 553 w 1063"/>
                  <a:gd name="T105" fmla="*/ 1 h 1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63" h="1062">
                    <a:moveTo>
                      <a:pt x="588" y="1049"/>
                    </a:moveTo>
                    <a:cubicBezTo>
                      <a:pt x="575" y="1051"/>
                      <a:pt x="562" y="1052"/>
                      <a:pt x="548" y="1052"/>
                    </a:cubicBezTo>
                    <a:cubicBezTo>
                      <a:pt x="549" y="1062"/>
                      <a:pt x="549" y="1062"/>
                      <a:pt x="549" y="1062"/>
                    </a:cubicBezTo>
                    <a:cubicBezTo>
                      <a:pt x="562" y="1062"/>
                      <a:pt x="576" y="1061"/>
                      <a:pt x="589" y="1059"/>
                    </a:cubicBezTo>
                    <a:cubicBezTo>
                      <a:pt x="588" y="1049"/>
                      <a:pt x="588" y="1049"/>
                      <a:pt x="588" y="1049"/>
                    </a:cubicBezTo>
                    <a:moveTo>
                      <a:pt x="469" y="1049"/>
                    </a:moveTo>
                    <a:cubicBezTo>
                      <a:pt x="467" y="1059"/>
                      <a:pt x="467" y="1059"/>
                      <a:pt x="467" y="1059"/>
                    </a:cubicBezTo>
                    <a:cubicBezTo>
                      <a:pt x="474" y="1059"/>
                      <a:pt x="481" y="1060"/>
                      <a:pt x="487" y="1060"/>
                    </a:cubicBezTo>
                    <a:cubicBezTo>
                      <a:pt x="494" y="1061"/>
                      <a:pt x="501" y="1062"/>
                      <a:pt x="508" y="106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2" y="1052"/>
                      <a:pt x="495" y="1051"/>
                      <a:pt x="488" y="1051"/>
                    </a:cubicBezTo>
                    <a:cubicBezTo>
                      <a:pt x="482" y="1050"/>
                      <a:pt x="475" y="1049"/>
                      <a:pt x="469" y="1049"/>
                    </a:cubicBezTo>
                    <a:moveTo>
                      <a:pt x="667" y="1035"/>
                    </a:moveTo>
                    <a:cubicBezTo>
                      <a:pt x="654" y="1038"/>
                      <a:pt x="641" y="1041"/>
                      <a:pt x="628" y="1044"/>
                    </a:cubicBezTo>
                    <a:cubicBezTo>
                      <a:pt x="629" y="1053"/>
                      <a:pt x="629" y="1053"/>
                      <a:pt x="629" y="1053"/>
                    </a:cubicBezTo>
                    <a:cubicBezTo>
                      <a:pt x="643" y="1051"/>
                      <a:pt x="656" y="1048"/>
                      <a:pt x="669" y="1044"/>
                    </a:cubicBezTo>
                    <a:cubicBezTo>
                      <a:pt x="667" y="1035"/>
                      <a:pt x="667" y="1035"/>
                      <a:pt x="667" y="1035"/>
                    </a:cubicBezTo>
                    <a:moveTo>
                      <a:pt x="390" y="1033"/>
                    </a:moveTo>
                    <a:cubicBezTo>
                      <a:pt x="388" y="1043"/>
                      <a:pt x="388" y="1043"/>
                      <a:pt x="388" y="1043"/>
                    </a:cubicBezTo>
                    <a:cubicBezTo>
                      <a:pt x="401" y="1047"/>
                      <a:pt x="414" y="1050"/>
                      <a:pt x="427" y="1052"/>
                    </a:cubicBezTo>
                    <a:cubicBezTo>
                      <a:pt x="429" y="1042"/>
                      <a:pt x="429" y="1042"/>
                      <a:pt x="429" y="1042"/>
                    </a:cubicBezTo>
                    <a:cubicBezTo>
                      <a:pt x="416" y="1040"/>
                      <a:pt x="403" y="1037"/>
                      <a:pt x="390" y="1033"/>
                    </a:cubicBezTo>
                    <a:moveTo>
                      <a:pt x="742" y="1008"/>
                    </a:moveTo>
                    <a:cubicBezTo>
                      <a:pt x="730" y="1013"/>
                      <a:pt x="717" y="1019"/>
                      <a:pt x="705" y="1023"/>
                    </a:cubicBezTo>
                    <a:cubicBezTo>
                      <a:pt x="708" y="1032"/>
                      <a:pt x="708" y="1032"/>
                      <a:pt x="708" y="1032"/>
                    </a:cubicBezTo>
                    <a:cubicBezTo>
                      <a:pt x="721" y="1028"/>
                      <a:pt x="734" y="1023"/>
                      <a:pt x="746" y="1018"/>
                    </a:cubicBezTo>
                    <a:cubicBezTo>
                      <a:pt x="742" y="1008"/>
                      <a:pt x="742" y="1008"/>
                      <a:pt x="742" y="1008"/>
                    </a:cubicBezTo>
                    <a:moveTo>
                      <a:pt x="315" y="1006"/>
                    </a:moveTo>
                    <a:cubicBezTo>
                      <a:pt x="311" y="1015"/>
                      <a:pt x="311" y="1015"/>
                      <a:pt x="311" y="1015"/>
                    </a:cubicBezTo>
                    <a:cubicBezTo>
                      <a:pt x="324" y="1021"/>
                      <a:pt x="336" y="1026"/>
                      <a:pt x="349" y="1030"/>
                    </a:cubicBezTo>
                    <a:cubicBezTo>
                      <a:pt x="352" y="1021"/>
                      <a:pt x="352" y="1021"/>
                      <a:pt x="352" y="1021"/>
                    </a:cubicBezTo>
                    <a:cubicBezTo>
                      <a:pt x="340" y="1017"/>
                      <a:pt x="328" y="1011"/>
                      <a:pt x="315" y="1006"/>
                    </a:cubicBezTo>
                    <a:moveTo>
                      <a:pt x="812" y="971"/>
                    </a:moveTo>
                    <a:cubicBezTo>
                      <a:pt x="801" y="978"/>
                      <a:pt x="789" y="984"/>
                      <a:pt x="778" y="991"/>
                    </a:cubicBezTo>
                    <a:cubicBezTo>
                      <a:pt x="782" y="999"/>
                      <a:pt x="782" y="999"/>
                      <a:pt x="782" y="999"/>
                    </a:cubicBezTo>
                    <a:cubicBezTo>
                      <a:pt x="794" y="993"/>
                      <a:pt x="806" y="986"/>
                      <a:pt x="817" y="979"/>
                    </a:cubicBezTo>
                    <a:cubicBezTo>
                      <a:pt x="812" y="971"/>
                      <a:pt x="812" y="971"/>
                      <a:pt x="812" y="971"/>
                    </a:cubicBezTo>
                    <a:moveTo>
                      <a:pt x="245" y="967"/>
                    </a:moveTo>
                    <a:cubicBezTo>
                      <a:pt x="240" y="976"/>
                      <a:pt x="240" y="976"/>
                      <a:pt x="240" y="976"/>
                    </a:cubicBezTo>
                    <a:cubicBezTo>
                      <a:pt x="251" y="983"/>
                      <a:pt x="263" y="990"/>
                      <a:pt x="275" y="997"/>
                    </a:cubicBezTo>
                    <a:cubicBezTo>
                      <a:pt x="280" y="988"/>
                      <a:pt x="280" y="988"/>
                      <a:pt x="280" y="988"/>
                    </a:cubicBezTo>
                    <a:cubicBezTo>
                      <a:pt x="268" y="982"/>
                      <a:pt x="257" y="975"/>
                      <a:pt x="245" y="967"/>
                    </a:cubicBezTo>
                    <a:moveTo>
                      <a:pt x="876" y="923"/>
                    </a:moveTo>
                    <a:cubicBezTo>
                      <a:pt x="866" y="931"/>
                      <a:pt x="855" y="940"/>
                      <a:pt x="845" y="948"/>
                    </a:cubicBezTo>
                    <a:cubicBezTo>
                      <a:pt x="851" y="956"/>
                      <a:pt x="851" y="956"/>
                      <a:pt x="851" y="956"/>
                    </a:cubicBezTo>
                    <a:cubicBezTo>
                      <a:pt x="862" y="948"/>
                      <a:pt x="872" y="939"/>
                      <a:pt x="883" y="930"/>
                    </a:cubicBezTo>
                    <a:cubicBezTo>
                      <a:pt x="876" y="923"/>
                      <a:pt x="876" y="923"/>
                      <a:pt x="876" y="923"/>
                    </a:cubicBezTo>
                    <a:moveTo>
                      <a:pt x="182" y="918"/>
                    </a:moveTo>
                    <a:cubicBezTo>
                      <a:pt x="176" y="926"/>
                      <a:pt x="176" y="926"/>
                      <a:pt x="176" y="926"/>
                    </a:cubicBezTo>
                    <a:cubicBezTo>
                      <a:pt x="186" y="935"/>
                      <a:pt x="196" y="944"/>
                      <a:pt x="207" y="952"/>
                    </a:cubicBezTo>
                    <a:cubicBezTo>
                      <a:pt x="213" y="944"/>
                      <a:pt x="213" y="944"/>
                      <a:pt x="213" y="944"/>
                    </a:cubicBezTo>
                    <a:cubicBezTo>
                      <a:pt x="203" y="936"/>
                      <a:pt x="192" y="927"/>
                      <a:pt x="182" y="918"/>
                    </a:cubicBezTo>
                    <a:moveTo>
                      <a:pt x="931" y="866"/>
                    </a:moveTo>
                    <a:cubicBezTo>
                      <a:pt x="923" y="876"/>
                      <a:pt x="914" y="886"/>
                      <a:pt x="905" y="895"/>
                    </a:cubicBezTo>
                    <a:cubicBezTo>
                      <a:pt x="912" y="902"/>
                      <a:pt x="912" y="902"/>
                      <a:pt x="912" y="902"/>
                    </a:cubicBezTo>
                    <a:cubicBezTo>
                      <a:pt x="921" y="892"/>
                      <a:pt x="931" y="882"/>
                      <a:pt x="939" y="872"/>
                    </a:cubicBezTo>
                    <a:cubicBezTo>
                      <a:pt x="931" y="866"/>
                      <a:pt x="931" y="866"/>
                      <a:pt x="931" y="866"/>
                    </a:cubicBezTo>
                    <a:moveTo>
                      <a:pt x="127" y="861"/>
                    </a:moveTo>
                    <a:cubicBezTo>
                      <a:pt x="120" y="867"/>
                      <a:pt x="120" y="867"/>
                      <a:pt x="120" y="867"/>
                    </a:cubicBezTo>
                    <a:cubicBezTo>
                      <a:pt x="128" y="878"/>
                      <a:pt x="137" y="888"/>
                      <a:pt x="147" y="898"/>
                    </a:cubicBezTo>
                    <a:cubicBezTo>
                      <a:pt x="154" y="891"/>
                      <a:pt x="154" y="891"/>
                      <a:pt x="154" y="891"/>
                    </a:cubicBezTo>
                    <a:cubicBezTo>
                      <a:pt x="145" y="881"/>
                      <a:pt x="136" y="871"/>
                      <a:pt x="127" y="861"/>
                    </a:cubicBezTo>
                    <a:moveTo>
                      <a:pt x="978" y="801"/>
                    </a:moveTo>
                    <a:cubicBezTo>
                      <a:pt x="971" y="812"/>
                      <a:pt x="964" y="823"/>
                      <a:pt x="956" y="834"/>
                    </a:cubicBezTo>
                    <a:cubicBezTo>
                      <a:pt x="964" y="840"/>
                      <a:pt x="964" y="840"/>
                      <a:pt x="964" y="840"/>
                    </a:cubicBezTo>
                    <a:cubicBezTo>
                      <a:pt x="972" y="828"/>
                      <a:pt x="979" y="817"/>
                      <a:pt x="986" y="806"/>
                    </a:cubicBezTo>
                    <a:cubicBezTo>
                      <a:pt x="978" y="801"/>
                      <a:pt x="978" y="801"/>
                      <a:pt x="978" y="801"/>
                    </a:cubicBezTo>
                    <a:moveTo>
                      <a:pt x="82" y="795"/>
                    </a:moveTo>
                    <a:cubicBezTo>
                      <a:pt x="73" y="800"/>
                      <a:pt x="73" y="800"/>
                      <a:pt x="73" y="800"/>
                    </a:cubicBezTo>
                    <a:cubicBezTo>
                      <a:pt x="80" y="812"/>
                      <a:pt x="87" y="824"/>
                      <a:pt x="95" y="834"/>
                    </a:cubicBezTo>
                    <a:cubicBezTo>
                      <a:pt x="103" y="829"/>
                      <a:pt x="103" y="829"/>
                      <a:pt x="103" y="829"/>
                    </a:cubicBezTo>
                    <a:cubicBezTo>
                      <a:pt x="96" y="818"/>
                      <a:pt x="89" y="807"/>
                      <a:pt x="82" y="795"/>
                    </a:cubicBezTo>
                    <a:moveTo>
                      <a:pt x="1014" y="729"/>
                    </a:moveTo>
                    <a:cubicBezTo>
                      <a:pt x="1009" y="741"/>
                      <a:pt x="1003" y="754"/>
                      <a:pt x="997" y="766"/>
                    </a:cubicBezTo>
                    <a:cubicBezTo>
                      <a:pt x="1006" y="770"/>
                      <a:pt x="1006" y="770"/>
                      <a:pt x="1006" y="770"/>
                    </a:cubicBezTo>
                    <a:cubicBezTo>
                      <a:pt x="1012" y="758"/>
                      <a:pt x="1018" y="746"/>
                      <a:pt x="1023" y="733"/>
                    </a:cubicBezTo>
                    <a:cubicBezTo>
                      <a:pt x="1014" y="729"/>
                      <a:pt x="1014" y="729"/>
                      <a:pt x="1014" y="729"/>
                    </a:cubicBezTo>
                    <a:moveTo>
                      <a:pt x="47" y="724"/>
                    </a:moveTo>
                    <a:cubicBezTo>
                      <a:pt x="37" y="727"/>
                      <a:pt x="37" y="727"/>
                      <a:pt x="37" y="727"/>
                    </a:cubicBezTo>
                    <a:cubicBezTo>
                      <a:pt x="42" y="740"/>
                      <a:pt x="48" y="752"/>
                      <a:pt x="54" y="764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57" y="748"/>
                      <a:pt x="52" y="736"/>
                      <a:pt x="47" y="724"/>
                    </a:cubicBezTo>
                    <a:moveTo>
                      <a:pt x="1038" y="653"/>
                    </a:moveTo>
                    <a:cubicBezTo>
                      <a:pt x="1035" y="666"/>
                      <a:pt x="1032" y="679"/>
                      <a:pt x="1028" y="692"/>
                    </a:cubicBezTo>
                    <a:cubicBezTo>
                      <a:pt x="1037" y="695"/>
                      <a:pt x="1037" y="695"/>
                      <a:pt x="1037" y="695"/>
                    </a:cubicBezTo>
                    <a:cubicBezTo>
                      <a:pt x="1041" y="682"/>
                      <a:pt x="1045" y="669"/>
                      <a:pt x="1048" y="656"/>
                    </a:cubicBezTo>
                    <a:cubicBezTo>
                      <a:pt x="1038" y="653"/>
                      <a:pt x="1038" y="653"/>
                      <a:pt x="1038" y="653"/>
                    </a:cubicBezTo>
                    <a:moveTo>
                      <a:pt x="23" y="648"/>
                    </a:moveTo>
                    <a:cubicBezTo>
                      <a:pt x="13" y="650"/>
                      <a:pt x="13" y="650"/>
                      <a:pt x="13" y="650"/>
                    </a:cubicBezTo>
                    <a:cubicBezTo>
                      <a:pt x="16" y="663"/>
                      <a:pt x="20" y="676"/>
                      <a:pt x="24" y="689"/>
                    </a:cubicBezTo>
                    <a:cubicBezTo>
                      <a:pt x="33" y="686"/>
                      <a:pt x="33" y="686"/>
                      <a:pt x="33" y="686"/>
                    </a:cubicBezTo>
                    <a:cubicBezTo>
                      <a:pt x="29" y="673"/>
                      <a:pt x="26" y="661"/>
                      <a:pt x="23" y="648"/>
                    </a:cubicBezTo>
                    <a:moveTo>
                      <a:pt x="1051" y="573"/>
                    </a:moveTo>
                    <a:cubicBezTo>
                      <a:pt x="1051" y="575"/>
                      <a:pt x="1051" y="575"/>
                      <a:pt x="1051" y="575"/>
                    </a:cubicBezTo>
                    <a:cubicBezTo>
                      <a:pt x="1050" y="588"/>
                      <a:pt x="1048" y="601"/>
                      <a:pt x="1046" y="614"/>
                    </a:cubicBezTo>
                    <a:cubicBezTo>
                      <a:pt x="1056" y="616"/>
                      <a:pt x="1056" y="616"/>
                      <a:pt x="1056" y="616"/>
                    </a:cubicBezTo>
                    <a:cubicBezTo>
                      <a:pt x="1058" y="603"/>
                      <a:pt x="1060" y="589"/>
                      <a:pt x="1061" y="576"/>
                    </a:cubicBezTo>
                    <a:cubicBezTo>
                      <a:pt x="1061" y="573"/>
                      <a:pt x="1061" y="573"/>
                      <a:pt x="1061" y="573"/>
                    </a:cubicBezTo>
                    <a:cubicBezTo>
                      <a:pt x="1051" y="573"/>
                      <a:pt x="1051" y="573"/>
                      <a:pt x="1051" y="573"/>
                    </a:cubicBezTo>
                    <a:moveTo>
                      <a:pt x="11" y="569"/>
                    </a:moveTo>
                    <a:cubicBezTo>
                      <a:pt x="1" y="570"/>
                      <a:pt x="1" y="570"/>
                      <a:pt x="1" y="570"/>
                    </a:cubicBezTo>
                    <a:cubicBezTo>
                      <a:pt x="2" y="583"/>
                      <a:pt x="4" y="597"/>
                      <a:pt x="6" y="610"/>
                    </a:cubicBezTo>
                    <a:cubicBezTo>
                      <a:pt x="16" y="608"/>
                      <a:pt x="16" y="608"/>
                      <a:pt x="16" y="608"/>
                    </a:cubicBezTo>
                    <a:cubicBezTo>
                      <a:pt x="14" y="595"/>
                      <a:pt x="12" y="582"/>
                      <a:pt x="11" y="569"/>
                    </a:cubicBezTo>
                    <a:moveTo>
                      <a:pt x="1061" y="492"/>
                    </a:moveTo>
                    <a:cubicBezTo>
                      <a:pt x="1051" y="493"/>
                      <a:pt x="1051" y="493"/>
                      <a:pt x="1051" y="493"/>
                    </a:cubicBezTo>
                    <a:cubicBezTo>
                      <a:pt x="1052" y="505"/>
                      <a:pt x="1053" y="518"/>
                      <a:pt x="1053" y="531"/>
                    </a:cubicBezTo>
                    <a:cubicBezTo>
                      <a:pt x="1053" y="533"/>
                      <a:pt x="1053" y="533"/>
                      <a:pt x="1053" y="533"/>
                    </a:cubicBezTo>
                    <a:cubicBezTo>
                      <a:pt x="1063" y="533"/>
                      <a:pt x="1063" y="533"/>
                      <a:pt x="1063" y="533"/>
                    </a:cubicBezTo>
                    <a:cubicBezTo>
                      <a:pt x="1063" y="531"/>
                      <a:pt x="1063" y="531"/>
                      <a:pt x="1063" y="531"/>
                    </a:cubicBezTo>
                    <a:cubicBezTo>
                      <a:pt x="1063" y="518"/>
                      <a:pt x="1062" y="505"/>
                      <a:pt x="1061" y="492"/>
                    </a:cubicBezTo>
                    <a:moveTo>
                      <a:pt x="2" y="488"/>
                    </a:moveTo>
                    <a:cubicBezTo>
                      <a:pt x="1" y="502"/>
                      <a:pt x="0" y="516"/>
                      <a:pt x="0" y="529"/>
                    </a:cubicBezTo>
                    <a:cubicBezTo>
                      <a:pt x="10" y="529"/>
                      <a:pt x="10" y="529"/>
                      <a:pt x="10" y="529"/>
                    </a:cubicBezTo>
                    <a:cubicBezTo>
                      <a:pt x="10" y="516"/>
                      <a:pt x="11" y="502"/>
                      <a:pt x="12" y="489"/>
                    </a:cubicBezTo>
                    <a:cubicBezTo>
                      <a:pt x="2" y="488"/>
                      <a:pt x="2" y="488"/>
                      <a:pt x="2" y="488"/>
                    </a:cubicBezTo>
                    <a:moveTo>
                      <a:pt x="1049" y="412"/>
                    </a:moveTo>
                    <a:cubicBezTo>
                      <a:pt x="1039" y="414"/>
                      <a:pt x="1039" y="414"/>
                      <a:pt x="1039" y="414"/>
                    </a:cubicBezTo>
                    <a:cubicBezTo>
                      <a:pt x="1043" y="427"/>
                      <a:pt x="1045" y="440"/>
                      <a:pt x="1047" y="453"/>
                    </a:cubicBezTo>
                    <a:cubicBezTo>
                      <a:pt x="1057" y="452"/>
                      <a:pt x="1057" y="452"/>
                      <a:pt x="1057" y="452"/>
                    </a:cubicBezTo>
                    <a:cubicBezTo>
                      <a:pt x="1055" y="439"/>
                      <a:pt x="1052" y="425"/>
                      <a:pt x="1049" y="412"/>
                    </a:cubicBezTo>
                    <a:moveTo>
                      <a:pt x="15" y="408"/>
                    </a:moveTo>
                    <a:cubicBezTo>
                      <a:pt x="11" y="421"/>
                      <a:pt x="9" y="435"/>
                      <a:pt x="7" y="448"/>
                    </a:cubicBezTo>
                    <a:cubicBezTo>
                      <a:pt x="17" y="449"/>
                      <a:pt x="17" y="449"/>
                      <a:pt x="17" y="449"/>
                    </a:cubicBezTo>
                    <a:cubicBezTo>
                      <a:pt x="19" y="437"/>
                      <a:pt x="21" y="423"/>
                      <a:pt x="24" y="410"/>
                    </a:cubicBezTo>
                    <a:cubicBezTo>
                      <a:pt x="15" y="408"/>
                      <a:pt x="15" y="408"/>
                      <a:pt x="15" y="408"/>
                    </a:cubicBezTo>
                    <a:moveTo>
                      <a:pt x="1025" y="334"/>
                    </a:moveTo>
                    <a:cubicBezTo>
                      <a:pt x="1016" y="338"/>
                      <a:pt x="1016" y="338"/>
                      <a:pt x="1016" y="338"/>
                    </a:cubicBezTo>
                    <a:cubicBezTo>
                      <a:pt x="1021" y="350"/>
                      <a:pt x="1025" y="363"/>
                      <a:pt x="1029" y="376"/>
                    </a:cubicBezTo>
                    <a:cubicBezTo>
                      <a:pt x="1039" y="372"/>
                      <a:pt x="1039" y="372"/>
                      <a:pt x="1039" y="372"/>
                    </a:cubicBezTo>
                    <a:cubicBezTo>
                      <a:pt x="1035" y="360"/>
                      <a:pt x="1030" y="347"/>
                      <a:pt x="1025" y="334"/>
                    </a:cubicBezTo>
                    <a:moveTo>
                      <a:pt x="39" y="331"/>
                    </a:moveTo>
                    <a:cubicBezTo>
                      <a:pt x="34" y="343"/>
                      <a:pt x="29" y="356"/>
                      <a:pt x="25" y="369"/>
                    </a:cubicBezTo>
                    <a:cubicBezTo>
                      <a:pt x="35" y="372"/>
                      <a:pt x="35" y="372"/>
                      <a:pt x="35" y="372"/>
                    </a:cubicBezTo>
                    <a:cubicBezTo>
                      <a:pt x="39" y="359"/>
                      <a:pt x="44" y="347"/>
                      <a:pt x="48" y="334"/>
                    </a:cubicBezTo>
                    <a:cubicBezTo>
                      <a:pt x="39" y="331"/>
                      <a:pt x="39" y="331"/>
                      <a:pt x="39" y="331"/>
                    </a:cubicBezTo>
                    <a:moveTo>
                      <a:pt x="989" y="261"/>
                    </a:moveTo>
                    <a:cubicBezTo>
                      <a:pt x="980" y="267"/>
                      <a:pt x="980" y="267"/>
                      <a:pt x="980" y="267"/>
                    </a:cubicBezTo>
                    <a:cubicBezTo>
                      <a:pt x="987" y="278"/>
                      <a:pt x="993" y="290"/>
                      <a:pt x="999" y="302"/>
                    </a:cubicBezTo>
                    <a:cubicBezTo>
                      <a:pt x="1008" y="297"/>
                      <a:pt x="1008" y="297"/>
                      <a:pt x="1008" y="297"/>
                    </a:cubicBezTo>
                    <a:cubicBezTo>
                      <a:pt x="1002" y="285"/>
                      <a:pt x="996" y="273"/>
                      <a:pt x="989" y="261"/>
                    </a:cubicBezTo>
                    <a:moveTo>
                      <a:pt x="76" y="258"/>
                    </a:moveTo>
                    <a:cubicBezTo>
                      <a:pt x="69" y="269"/>
                      <a:pt x="62" y="282"/>
                      <a:pt x="56" y="294"/>
                    </a:cubicBezTo>
                    <a:cubicBezTo>
                      <a:pt x="65" y="298"/>
                      <a:pt x="65" y="298"/>
                      <a:pt x="65" y="298"/>
                    </a:cubicBezTo>
                    <a:cubicBezTo>
                      <a:pt x="71" y="286"/>
                      <a:pt x="77" y="274"/>
                      <a:pt x="84" y="263"/>
                    </a:cubicBezTo>
                    <a:cubicBezTo>
                      <a:pt x="76" y="258"/>
                      <a:pt x="76" y="258"/>
                      <a:pt x="76" y="258"/>
                    </a:cubicBezTo>
                    <a:moveTo>
                      <a:pt x="942" y="195"/>
                    </a:moveTo>
                    <a:cubicBezTo>
                      <a:pt x="935" y="201"/>
                      <a:pt x="935" y="201"/>
                      <a:pt x="935" y="201"/>
                    </a:cubicBezTo>
                    <a:cubicBezTo>
                      <a:pt x="943" y="212"/>
                      <a:pt x="951" y="222"/>
                      <a:pt x="959" y="233"/>
                    </a:cubicBezTo>
                    <a:cubicBezTo>
                      <a:pt x="967" y="227"/>
                      <a:pt x="967" y="227"/>
                      <a:pt x="967" y="227"/>
                    </a:cubicBezTo>
                    <a:cubicBezTo>
                      <a:pt x="959" y="216"/>
                      <a:pt x="951" y="205"/>
                      <a:pt x="942" y="195"/>
                    </a:cubicBezTo>
                    <a:moveTo>
                      <a:pt x="123" y="192"/>
                    </a:moveTo>
                    <a:cubicBezTo>
                      <a:pt x="114" y="202"/>
                      <a:pt x="106" y="213"/>
                      <a:pt x="98" y="224"/>
                    </a:cubicBezTo>
                    <a:cubicBezTo>
                      <a:pt x="106" y="230"/>
                      <a:pt x="106" y="230"/>
                      <a:pt x="106" y="230"/>
                    </a:cubicBezTo>
                    <a:cubicBezTo>
                      <a:pt x="114" y="219"/>
                      <a:pt x="122" y="208"/>
                      <a:pt x="131" y="198"/>
                    </a:cubicBezTo>
                    <a:cubicBezTo>
                      <a:pt x="123" y="192"/>
                      <a:pt x="123" y="192"/>
                      <a:pt x="123" y="192"/>
                    </a:cubicBezTo>
                    <a:moveTo>
                      <a:pt x="886" y="136"/>
                    </a:moveTo>
                    <a:cubicBezTo>
                      <a:pt x="880" y="144"/>
                      <a:pt x="880" y="144"/>
                      <a:pt x="880" y="144"/>
                    </a:cubicBezTo>
                    <a:cubicBezTo>
                      <a:pt x="889" y="152"/>
                      <a:pt x="899" y="162"/>
                      <a:pt x="908" y="171"/>
                    </a:cubicBezTo>
                    <a:cubicBezTo>
                      <a:pt x="916" y="164"/>
                      <a:pt x="916" y="164"/>
                      <a:pt x="916" y="164"/>
                    </a:cubicBezTo>
                    <a:cubicBezTo>
                      <a:pt x="906" y="155"/>
                      <a:pt x="896" y="145"/>
                      <a:pt x="886" y="136"/>
                    </a:cubicBezTo>
                    <a:moveTo>
                      <a:pt x="179" y="133"/>
                    </a:moveTo>
                    <a:cubicBezTo>
                      <a:pt x="169" y="142"/>
                      <a:pt x="160" y="152"/>
                      <a:pt x="150" y="162"/>
                    </a:cubicBezTo>
                    <a:cubicBezTo>
                      <a:pt x="157" y="168"/>
                      <a:pt x="157" y="168"/>
                      <a:pt x="157" y="168"/>
                    </a:cubicBezTo>
                    <a:cubicBezTo>
                      <a:pt x="167" y="159"/>
                      <a:pt x="176" y="150"/>
                      <a:pt x="186" y="141"/>
                    </a:cubicBezTo>
                    <a:cubicBezTo>
                      <a:pt x="179" y="133"/>
                      <a:pt x="179" y="133"/>
                      <a:pt x="179" y="133"/>
                    </a:cubicBezTo>
                    <a:moveTo>
                      <a:pt x="822" y="87"/>
                    </a:moveTo>
                    <a:cubicBezTo>
                      <a:pt x="816" y="95"/>
                      <a:pt x="816" y="95"/>
                      <a:pt x="816" y="95"/>
                    </a:cubicBezTo>
                    <a:cubicBezTo>
                      <a:pt x="827" y="102"/>
                      <a:pt x="838" y="110"/>
                      <a:pt x="849" y="118"/>
                    </a:cubicBezTo>
                    <a:cubicBezTo>
                      <a:pt x="855" y="110"/>
                      <a:pt x="855" y="110"/>
                      <a:pt x="855" y="110"/>
                    </a:cubicBezTo>
                    <a:cubicBezTo>
                      <a:pt x="844" y="102"/>
                      <a:pt x="833" y="94"/>
                      <a:pt x="822" y="87"/>
                    </a:cubicBezTo>
                    <a:moveTo>
                      <a:pt x="244" y="85"/>
                    </a:moveTo>
                    <a:cubicBezTo>
                      <a:pt x="233" y="92"/>
                      <a:pt x="222" y="99"/>
                      <a:pt x="211" y="108"/>
                    </a:cubicBezTo>
                    <a:cubicBezTo>
                      <a:pt x="217" y="116"/>
                      <a:pt x="217" y="116"/>
                      <a:pt x="217" y="116"/>
                    </a:cubicBezTo>
                    <a:cubicBezTo>
                      <a:pt x="228" y="108"/>
                      <a:pt x="239" y="100"/>
                      <a:pt x="250" y="93"/>
                    </a:cubicBezTo>
                    <a:cubicBezTo>
                      <a:pt x="244" y="85"/>
                      <a:pt x="244" y="85"/>
                      <a:pt x="244" y="85"/>
                    </a:cubicBezTo>
                    <a:moveTo>
                      <a:pt x="750" y="48"/>
                    </a:moveTo>
                    <a:cubicBezTo>
                      <a:pt x="746" y="57"/>
                      <a:pt x="746" y="57"/>
                      <a:pt x="746" y="57"/>
                    </a:cubicBezTo>
                    <a:cubicBezTo>
                      <a:pt x="758" y="62"/>
                      <a:pt x="770" y="68"/>
                      <a:pt x="782" y="75"/>
                    </a:cubicBezTo>
                    <a:cubicBezTo>
                      <a:pt x="787" y="65"/>
                      <a:pt x="787" y="65"/>
                      <a:pt x="787" y="65"/>
                    </a:cubicBezTo>
                    <a:cubicBezTo>
                      <a:pt x="775" y="59"/>
                      <a:pt x="763" y="53"/>
                      <a:pt x="750" y="48"/>
                    </a:cubicBezTo>
                    <a:moveTo>
                      <a:pt x="316" y="46"/>
                    </a:moveTo>
                    <a:cubicBezTo>
                      <a:pt x="304" y="51"/>
                      <a:pt x="291" y="57"/>
                      <a:pt x="279" y="64"/>
                    </a:cubicBezTo>
                    <a:cubicBezTo>
                      <a:pt x="284" y="73"/>
                      <a:pt x="284" y="73"/>
                      <a:pt x="284" y="73"/>
                    </a:cubicBezTo>
                    <a:cubicBezTo>
                      <a:pt x="296" y="66"/>
                      <a:pt x="308" y="60"/>
                      <a:pt x="320" y="55"/>
                    </a:cubicBezTo>
                    <a:cubicBezTo>
                      <a:pt x="316" y="46"/>
                      <a:pt x="316" y="46"/>
                      <a:pt x="316" y="46"/>
                    </a:cubicBezTo>
                    <a:moveTo>
                      <a:pt x="674" y="20"/>
                    </a:moveTo>
                    <a:cubicBezTo>
                      <a:pt x="671" y="30"/>
                      <a:pt x="671" y="30"/>
                      <a:pt x="671" y="30"/>
                    </a:cubicBezTo>
                    <a:cubicBezTo>
                      <a:pt x="684" y="33"/>
                      <a:pt x="697" y="37"/>
                      <a:pt x="709" y="42"/>
                    </a:cubicBezTo>
                    <a:cubicBezTo>
                      <a:pt x="713" y="32"/>
                      <a:pt x="713" y="32"/>
                      <a:pt x="713" y="32"/>
                    </a:cubicBezTo>
                    <a:cubicBezTo>
                      <a:pt x="700" y="27"/>
                      <a:pt x="687" y="23"/>
                      <a:pt x="674" y="20"/>
                    </a:cubicBezTo>
                    <a:moveTo>
                      <a:pt x="393" y="19"/>
                    </a:moveTo>
                    <a:cubicBezTo>
                      <a:pt x="379" y="22"/>
                      <a:pt x="366" y="26"/>
                      <a:pt x="354" y="31"/>
                    </a:cubicBezTo>
                    <a:cubicBezTo>
                      <a:pt x="357" y="40"/>
                      <a:pt x="357" y="40"/>
                      <a:pt x="357" y="40"/>
                    </a:cubicBezTo>
                    <a:cubicBezTo>
                      <a:pt x="369" y="36"/>
                      <a:pt x="382" y="32"/>
                      <a:pt x="395" y="29"/>
                    </a:cubicBezTo>
                    <a:cubicBezTo>
                      <a:pt x="393" y="19"/>
                      <a:pt x="393" y="19"/>
                      <a:pt x="393" y="19"/>
                    </a:cubicBezTo>
                    <a:moveTo>
                      <a:pt x="594" y="4"/>
                    </a:moveTo>
                    <a:cubicBezTo>
                      <a:pt x="593" y="14"/>
                      <a:pt x="593" y="14"/>
                      <a:pt x="593" y="14"/>
                    </a:cubicBezTo>
                    <a:cubicBezTo>
                      <a:pt x="606" y="15"/>
                      <a:pt x="619" y="18"/>
                      <a:pt x="633" y="20"/>
                    </a:cubicBezTo>
                    <a:cubicBezTo>
                      <a:pt x="634" y="10"/>
                      <a:pt x="634" y="10"/>
                      <a:pt x="634" y="10"/>
                    </a:cubicBezTo>
                    <a:cubicBezTo>
                      <a:pt x="621" y="8"/>
                      <a:pt x="608" y="6"/>
                      <a:pt x="594" y="4"/>
                    </a:cubicBezTo>
                    <a:moveTo>
                      <a:pt x="472" y="3"/>
                    </a:moveTo>
                    <a:cubicBezTo>
                      <a:pt x="459" y="5"/>
                      <a:pt x="445" y="7"/>
                      <a:pt x="432" y="10"/>
                    </a:cubicBezTo>
                    <a:cubicBezTo>
                      <a:pt x="434" y="19"/>
                      <a:pt x="434" y="19"/>
                      <a:pt x="434" y="19"/>
                    </a:cubicBezTo>
                    <a:cubicBezTo>
                      <a:pt x="447" y="17"/>
                      <a:pt x="460" y="15"/>
                      <a:pt x="474" y="14"/>
                    </a:cubicBezTo>
                    <a:cubicBezTo>
                      <a:pt x="472" y="3"/>
                      <a:pt x="472" y="3"/>
                      <a:pt x="472" y="3"/>
                    </a:cubicBezTo>
                    <a:moveTo>
                      <a:pt x="530" y="0"/>
                    </a:moveTo>
                    <a:cubicBezTo>
                      <a:pt x="524" y="0"/>
                      <a:pt x="519" y="0"/>
                      <a:pt x="513" y="1"/>
                    </a:cubicBezTo>
                    <a:cubicBezTo>
                      <a:pt x="513" y="11"/>
                      <a:pt x="513" y="11"/>
                      <a:pt x="513" y="11"/>
                    </a:cubicBezTo>
                    <a:cubicBezTo>
                      <a:pt x="519" y="11"/>
                      <a:pt x="525" y="10"/>
                      <a:pt x="531" y="10"/>
                    </a:cubicBezTo>
                    <a:cubicBezTo>
                      <a:pt x="538" y="10"/>
                      <a:pt x="546" y="11"/>
                      <a:pt x="553" y="11"/>
                    </a:cubicBezTo>
                    <a:cubicBezTo>
                      <a:pt x="553" y="1"/>
                      <a:pt x="553" y="1"/>
                      <a:pt x="553" y="1"/>
                    </a:cubicBezTo>
                    <a:cubicBezTo>
                      <a:pt x="545" y="1"/>
                      <a:pt x="538" y="0"/>
                      <a:pt x="5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Freeform 393"/>
              <p:cNvSpPr>
                <a:spLocks noEditPoints="1"/>
              </p:cNvSpPr>
              <p:nvPr/>
            </p:nvSpPr>
            <p:spPr bwMode="auto">
              <a:xfrm>
                <a:off x="679451" y="-1987551"/>
                <a:ext cx="10836274" cy="10829929"/>
              </a:xfrm>
              <a:custGeom>
                <a:avLst/>
                <a:gdLst>
                  <a:gd name="T0" fmla="*/ 1505 w 2887"/>
                  <a:gd name="T1" fmla="*/ 2884 h 2885"/>
                  <a:gd name="T2" fmla="*/ 1584 w 2887"/>
                  <a:gd name="T3" fmla="*/ 2868 h 2885"/>
                  <a:gd name="T4" fmla="*/ 1226 w 2887"/>
                  <a:gd name="T5" fmla="*/ 2858 h 2885"/>
                  <a:gd name="T6" fmla="*/ 1187 w 2887"/>
                  <a:gd name="T7" fmla="*/ 2852 h 2885"/>
                  <a:gd name="T8" fmla="*/ 1107 w 2887"/>
                  <a:gd name="T9" fmla="*/ 2845 h 2885"/>
                  <a:gd name="T10" fmla="*/ 991 w 2887"/>
                  <a:gd name="T11" fmla="*/ 2813 h 2885"/>
                  <a:gd name="T12" fmla="*/ 919 w 2887"/>
                  <a:gd name="T13" fmla="*/ 2776 h 2885"/>
                  <a:gd name="T14" fmla="*/ 1970 w 2887"/>
                  <a:gd name="T15" fmla="*/ 2775 h 2885"/>
                  <a:gd name="T16" fmla="*/ 2047 w 2887"/>
                  <a:gd name="T17" fmla="*/ 2753 h 2885"/>
                  <a:gd name="T18" fmla="*/ 2083 w 2887"/>
                  <a:gd name="T19" fmla="*/ 2736 h 2885"/>
                  <a:gd name="T20" fmla="*/ 2149 w 2887"/>
                  <a:gd name="T21" fmla="*/ 2690 h 2885"/>
                  <a:gd name="T22" fmla="*/ 2250 w 2887"/>
                  <a:gd name="T23" fmla="*/ 2627 h 2885"/>
                  <a:gd name="T24" fmla="*/ 573 w 2887"/>
                  <a:gd name="T25" fmla="*/ 2581 h 2885"/>
                  <a:gd name="T26" fmla="*/ 541 w 2887"/>
                  <a:gd name="T27" fmla="*/ 2556 h 2885"/>
                  <a:gd name="T28" fmla="*/ 474 w 2887"/>
                  <a:gd name="T29" fmla="*/ 2512 h 2885"/>
                  <a:gd name="T30" fmla="*/ 388 w 2887"/>
                  <a:gd name="T31" fmla="*/ 2427 h 2885"/>
                  <a:gd name="T32" fmla="*/ 343 w 2887"/>
                  <a:gd name="T33" fmla="*/ 2361 h 2885"/>
                  <a:gd name="T34" fmla="*/ 2544 w 2887"/>
                  <a:gd name="T35" fmla="*/ 2360 h 2885"/>
                  <a:gd name="T36" fmla="*/ 2602 w 2887"/>
                  <a:gd name="T37" fmla="*/ 2303 h 2885"/>
                  <a:gd name="T38" fmla="*/ 2625 w 2887"/>
                  <a:gd name="T39" fmla="*/ 2271 h 2885"/>
                  <a:gd name="T40" fmla="*/ 2661 w 2887"/>
                  <a:gd name="T41" fmla="*/ 2199 h 2885"/>
                  <a:gd name="T42" fmla="*/ 2720 w 2887"/>
                  <a:gd name="T43" fmla="*/ 2095 h 2885"/>
                  <a:gd name="T44" fmla="*/ 133 w 2887"/>
                  <a:gd name="T45" fmla="*/ 2024 h 2885"/>
                  <a:gd name="T46" fmla="*/ 117 w 2887"/>
                  <a:gd name="T47" fmla="*/ 1988 h 2885"/>
                  <a:gd name="T48" fmla="*/ 80 w 2887"/>
                  <a:gd name="T49" fmla="*/ 1917 h 2885"/>
                  <a:gd name="T50" fmla="*/ 45 w 2887"/>
                  <a:gd name="T51" fmla="*/ 1802 h 2885"/>
                  <a:gd name="T52" fmla="*/ 37 w 2887"/>
                  <a:gd name="T53" fmla="*/ 1722 h 2885"/>
                  <a:gd name="T54" fmla="*/ 2850 w 2887"/>
                  <a:gd name="T55" fmla="*/ 1719 h 2885"/>
                  <a:gd name="T56" fmla="*/ 2873 w 2887"/>
                  <a:gd name="T57" fmla="*/ 1642 h 2885"/>
                  <a:gd name="T58" fmla="*/ 2868 w 2887"/>
                  <a:gd name="T59" fmla="*/ 1601 h 2885"/>
                  <a:gd name="T60" fmla="*/ 10 w 2887"/>
                  <a:gd name="T61" fmla="*/ 1485 h 2885"/>
                  <a:gd name="T62" fmla="*/ 10 w 2887"/>
                  <a:gd name="T63" fmla="*/ 1444 h 2885"/>
                  <a:gd name="T64" fmla="*/ 2 w 2887"/>
                  <a:gd name="T65" fmla="*/ 1365 h 2885"/>
                  <a:gd name="T66" fmla="*/ 13 w 2887"/>
                  <a:gd name="T67" fmla="*/ 1245 h 2885"/>
                  <a:gd name="T68" fmla="*/ 2873 w 2887"/>
                  <a:gd name="T69" fmla="*/ 1237 h 2885"/>
                  <a:gd name="T70" fmla="*/ 2866 w 2887"/>
                  <a:gd name="T71" fmla="*/ 1198 h 2885"/>
                  <a:gd name="T72" fmla="*/ 2841 w 2887"/>
                  <a:gd name="T73" fmla="*/ 1122 h 2885"/>
                  <a:gd name="T74" fmla="*/ 2809 w 2887"/>
                  <a:gd name="T75" fmla="*/ 1006 h 2885"/>
                  <a:gd name="T76" fmla="*/ 2792 w 2887"/>
                  <a:gd name="T77" fmla="*/ 928 h 2885"/>
                  <a:gd name="T78" fmla="*/ 122 w 2887"/>
                  <a:gd name="T79" fmla="*/ 861 h 2885"/>
                  <a:gd name="T80" fmla="*/ 165 w 2887"/>
                  <a:gd name="T81" fmla="*/ 793 h 2885"/>
                  <a:gd name="T82" fmla="*/ 184 w 2887"/>
                  <a:gd name="T83" fmla="*/ 757 h 2885"/>
                  <a:gd name="T84" fmla="*/ 216 w 2887"/>
                  <a:gd name="T85" fmla="*/ 683 h 2885"/>
                  <a:gd name="T86" fmla="*/ 283 w 2887"/>
                  <a:gd name="T87" fmla="*/ 583 h 2885"/>
                  <a:gd name="T88" fmla="*/ 2599 w 2887"/>
                  <a:gd name="T89" fmla="*/ 578 h 2885"/>
                  <a:gd name="T90" fmla="*/ 2575 w 2887"/>
                  <a:gd name="T91" fmla="*/ 547 h 2885"/>
                  <a:gd name="T92" fmla="*/ 2516 w 2887"/>
                  <a:gd name="T93" fmla="*/ 492 h 2885"/>
                  <a:gd name="T94" fmla="*/ 2433 w 2887"/>
                  <a:gd name="T95" fmla="*/ 406 h 2885"/>
                  <a:gd name="T96" fmla="*/ 2380 w 2887"/>
                  <a:gd name="T97" fmla="*/ 345 h 2885"/>
                  <a:gd name="T98" fmla="*/ 564 w 2887"/>
                  <a:gd name="T99" fmla="*/ 298 h 2885"/>
                  <a:gd name="T100" fmla="*/ 635 w 2887"/>
                  <a:gd name="T101" fmla="*/ 259 h 2885"/>
                  <a:gd name="T102" fmla="*/ 668 w 2887"/>
                  <a:gd name="T103" fmla="*/ 238 h 2885"/>
                  <a:gd name="T104" fmla="*/ 731 w 2887"/>
                  <a:gd name="T105" fmla="*/ 188 h 2885"/>
                  <a:gd name="T106" fmla="*/ 838 w 2887"/>
                  <a:gd name="T107" fmla="*/ 133 h 2885"/>
                  <a:gd name="T108" fmla="*/ 2043 w 2887"/>
                  <a:gd name="T109" fmla="*/ 130 h 2885"/>
                  <a:gd name="T110" fmla="*/ 2006 w 2887"/>
                  <a:gd name="T111" fmla="*/ 114 h 2885"/>
                  <a:gd name="T112" fmla="*/ 1928 w 2887"/>
                  <a:gd name="T113" fmla="*/ 94 h 2885"/>
                  <a:gd name="T114" fmla="*/ 1814 w 2887"/>
                  <a:gd name="T115" fmla="*/ 58 h 2885"/>
                  <a:gd name="T116" fmla="*/ 1738 w 2887"/>
                  <a:gd name="T117" fmla="*/ 30 h 2885"/>
                  <a:gd name="T118" fmla="*/ 1220 w 2887"/>
                  <a:gd name="T119" fmla="*/ 17 h 2885"/>
                  <a:gd name="T120" fmla="*/ 1300 w 2887"/>
                  <a:gd name="T121" fmla="*/ 17 h 2885"/>
                  <a:gd name="T122" fmla="*/ 1340 w 2887"/>
                  <a:gd name="T123" fmla="*/ 13 h 2885"/>
                  <a:gd name="T124" fmla="*/ 1419 w 2887"/>
                  <a:gd name="T125" fmla="*/ 0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7" h="2885">
                    <a:moveTo>
                      <a:pt x="1385" y="2874"/>
                    </a:moveTo>
                    <a:cubicBezTo>
                      <a:pt x="1385" y="2884"/>
                      <a:pt x="1385" y="2884"/>
                      <a:pt x="1385" y="2884"/>
                    </a:cubicBezTo>
                    <a:cubicBezTo>
                      <a:pt x="1398" y="2884"/>
                      <a:pt x="1411" y="2885"/>
                      <a:pt x="1425" y="2885"/>
                    </a:cubicBezTo>
                    <a:cubicBezTo>
                      <a:pt x="1425" y="2875"/>
                      <a:pt x="1425" y="2875"/>
                      <a:pt x="1425" y="2875"/>
                    </a:cubicBezTo>
                    <a:cubicBezTo>
                      <a:pt x="1412" y="2875"/>
                      <a:pt x="1398" y="2874"/>
                      <a:pt x="1385" y="2874"/>
                    </a:cubicBezTo>
                    <a:moveTo>
                      <a:pt x="1504" y="2874"/>
                    </a:moveTo>
                    <a:cubicBezTo>
                      <a:pt x="1491" y="2874"/>
                      <a:pt x="1478" y="2875"/>
                      <a:pt x="1465" y="2875"/>
                    </a:cubicBezTo>
                    <a:cubicBezTo>
                      <a:pt x="1465" y="2885"/>
                      <a:pt x="1465" y="2885"/>
                      <a:pt x="1465" y="2885"/>
                    </a:cubicBezTo>
                    <a:cubicBezTo>
                      <a:pt x="1478" y="2885"/>
                      <a:pt x="1492" y="2884"/>
                      <a:pt x="1505" y="2884"/>
                    </a:cubicBezTo>
                    <a:cubicBezTo>
                      <a:pt x="1504" y="2874"/>
                      <a:pt x="1504" y="2874"/>
                      <a:pt x="1504" y="2874"/>
                    </a:cubicBezTo>
                    <a:moveTo>
                      <a:pt x="1305" y="2868"/>
                    </a:moveTo>
                    <a:cubicBezTo>
                      <a:pt x="1305" y="2878"/>
                      <a:pt x="1305" y="2878"/>
                      <a:pt x="1305" y="2878"/>
                    </a:cubicBezTo>
                    <a:cubicBezTo>
                      <a:pt x="1311" y="2879"/>
                      <a:pt x="1317" y="2880"/>
                      <a:pt x="1323" y="2880"/>
                    </a:cubicBezTo>
                    <a:cubicBezTo>
                      <a:pt x="1330" y="2881"/>
                      <a:pt x="1338" y="2881"/>
                      <a:pt x="1345" y="2882"/>
                    </a:cubicBezTo>
                    <a:cubicBezTo>
                      <a:pt x="1345" y="2871"/>
                      <a:pt x="1345" y="2871"/>
                      <a:pt x="1345" y="2871"/>
                    </a:cubicBezTo>
                    <a:cubicBezTo>
                      <a:pt x="1338" y="2871"/>
                      <a:pt x="1331" y="2870"/>
                      <a:pt x="1324" y="2870"/>
                    </a:cubicBezTo>
                    <a:cubicBezTo>
                      <a:pt x="1318" y="2869"/>
                      <a:pt x="1312" y="2869"/>
                      <a:pt x="1305" y="2868"/>
                    </a:cubicBezTo>
                    <a:moveTo>
                      <a:pt x="1584" y="2868"/>
                    </a:moveTo>
                    <a:cubicBezTo>
                      <a:pt x="1571" y="2869"/>
                      <a:pt x="1558" y="2871"/>
                      <a:pt x="1544" y="2871"/>
                    </a:cubicBezTo>
                    <a:cubicBezTo>
                      <a:pt x="1545" y="2882"/>
                      <a:pt x="1545" y="2882"/>
                      <a:pt x="1545" y="2882"/>
                    </a:cubicBezTo>
                    <a:cubicBezTo>
                      <a:pt x="1558" y="2881"/>
                      <a:pt x="1572" y="2880"/>
                      <a:pt x="1585" y="2878"/>
                    </a:cubicBezTo>
                    <a:cubicBezTo>
                      <a:pt x="1584" y="2868"/>
                      <a:pt x="1584" y="2868"/>
                      <a:pt x="1584" y="2868"/>
                    </a:cubicBezTo>
                    <a:moveTo>
                      <a:pt x="1226" y="2858"/>
                    </a:moveTo>
                    <a:cubicBezTo>
                      <a:pt x="1225" y="2868"/>
                      <a:pt x="1225" y="2868"/>
                      <a:pt x="1225" y="2868"/>
                    </a:cubicBezTo>
                    <a:cubicBezTo>
                      <a:pt x="1238" y="2870"/>
                      <a:pt x="1251" y="2872"/>
                      <a:pt x="1265" y="2874"/>
                    </a:cubicBezTo>
                    <a:cubicBezTo>
                      <a:pt x="1266" y="2864"/>
                      <a:pt x="1266" y="2864"/>
                      <a:pt x="1266" y="2864"/>
                    </a:cubicBezTo>
                    <a:cubicBezTo>
                      <a:pt x="1253" y="2862"/>
                      <a:pt x="1240" y="2861"/>
                      <a:pt x="1226" y="2858"/>
                    </a:cubicBezTo>
                    <a:moveTo>
                      <a:pt x="1663" y="2858"/>
                    </a:moveTo>
                    <a:cubicBezTo>
                      <a:pt x="1650" y="2860"/>
                      <a:pt x="1637" y="2862"/>
                      <a:pt x="1624" y="2864"/>
                    </a:cubicBezTo>
                    <a:cubicBezTo>
                      <a:pt x="1625" y="2874"/>
                      <a:pt x="1625" y="2874"/>
                      <a:pt x="1625" y="2874"/>
                    </a:cubicBezTo>
                    <a:cubicBezTo>
                      <a:pt x="1638" y="2872"/>
                      <a:pt x="1651" y="2870"/>
                      <a:pt x="1665" y="2868"/>
                    </a:cubicBezTo>
                    <a:cubicBezTo>
                      <a:pt x="1663" y="2858"/>
                      <a:pt x="1663" y="2858"/>
                      <a:pt x="1663" y="2858"/>
                    </a:cubicBezTo>
                    <a:moveTo>
                      <a:pt x="1148" y="2844"/>
                    </a:moveTo>
                    <a:cubicBezTo>
                      <a:pt x="1146" y="2854"/>
                      <a:pt x="1146" y="2854"/>
                      <a:pt x="1146" y="2854"/>
                    </a:cubicBezTo>
                    <a:cubicBezTo>
                      <a:pt x="1159" y="2857"/>
                      <a:pt x="1172" y="2859"/>
                      <a:pt x="1185" y="2862"/>
                    </a:cubicBezTo>
                    <a:cubicBezTo>
                      <a:pt x="1187" y="2852"/>
                      <a:pt x="1187" y="2852"/>
                      <a:pt x="1187" y="2852"/>
                    </a:cubicBezTo>
                    <a:cubicBezTo>
                      <a:pt x="1174" y="2850"/>
                      <a:pt x="1161" y="2847"/>
                      <a:pt x="1148" y="2844"/>
                    </a:cubicBezTo>
                    <a:moveTo>
                      <a:pt x="1741" y="2844"/>
                    </a:moveTo>
                    <a:cubicBezTo>
                      <a:pt x="1728" y="2847"/>
                      <a:pt x="1715" y="2849"/>
                      <a:pt x="1702" y="2852"/>
                    </a:cubicBezTo>
                    <a:cubicBezTo>
                      <a:pt x="1704" y="2862"/>
                      <a:pt x="1704" y="2862"/>
                      <a:pt x="1704" y="2862"/>
                    </a:cubicBezTo>
                    <a:cubicBezTo>
                      <a:pt x="1717" y="2859"/>
                      <a:pt x="1730" y="2857"/>
                      <a:pt x="1743" y="2854"/>
                    </a:cubicBezTo>
                    <a:cubicBezTo>
                      <a:pt x="1741" y="2844"/>
                      <a:pt x="1741" y="2844"/>
                      <a:pt x="1741" y="2844"/>
                    </a:cubicBezTo>
                    <a:moveTo>
                      <a:pt x="1071" y="2826"/>
                    </a:moveTo>
                    <a:cubicBezTo>
                      <a:pt x="1068" y="2836"/>
                      <a:pt x="1068" y="2836"/>
                      <a:pt x="1068" y="2836"/>
                    </a:cubicBezTo>
                    <a:cubicBezTo>
                      <a:pt x="1081" y="2839"/>
                      <a:pt x="1094" y="2842"/>
                      <a:pt x="1107" y="2845"/>
                    </a:cubicBezTo>
                    <a:cubicBezTo>
                      <a:pt x="1109" y="2836"/>
                      <a:pt x="1109" y="2836"/>
                      <a:pt x="1109" y="2836"/>
                    </a:cubicBezTo>
                    <a:cubicBezTo>
                      <a:pt x="1096" y="2833"/>
                      <a:pt x="1083" y="2829"/>
                      <a:pt x="1071" y="2826"/>
                    </a:cubicBezTo>
                    <a:moveTo>
                      <a:pt x="1819" y="2825"/>
                    </a:moveTo>
                    <a:cubicBezTo>
                      <a:pt x="1806" y="2829"/>
                      <a:pt x="1793" y="2832"/>
                      <a:pt x="1780" y="2835"/>
                    </a:cubicBezTo>
                    <a:cubicBezTo>
                      <a:pt x="1783" y="2845"/>
                      <a:pt x="1783" y="2845"/>
                      <a:pt x="1783" y="2845"/>
                    </a:cubicBezTo>
                    <a:cubicBezTo>
                      <a:pt x="1796" y="2842"/>
                      <a:pt x="1808" y="2839"/>
                      <a:pt x="1821" y="2835"/>
                    </a:cubicBezTo>
                    <a:cubicBezTo>
                      <a:pt x="1819" y="2825"/>
                      <a:pt x="1819" y="2825"/>
                      <a:pt x="1819" y="2825"/>
                    </a:cubicBezTo>
                    <a:moveTo>
                      <a:pt x="994" y="2803"/>
                    </a:moveTo>
                    <a:cubicBezTo>
                      <a:pt x="991" y="2813"/>
                      <a:pt x="991" y="2813"/>
                      <a:pt x="991" y="2813"/>
                    </a:cubicBezTo>
                    <a:cubicBezTo>
                      <a:pt x="1004" y="2817"/>
                      <a:pt x="1017" y="2821"/>
                      <a:pt x="1030" y="2825"/>
                    </a:cubicBezTo>
                    <a:cubicBezTo>
                      <a:pt x="1032" y="2815"/>
                      <a:pt x="1032" y="2815"/>
                      <a:pt x="1032" y="2815"/>
                    </a:cubicBezTo>
                    <a:cubicBezTo>
                      <a:pt x="1020" y="2811"/>
                      <a:pt x="1007" y="2807"/>
                      <a:pt x="994" y="2803"/>
                    </a:cubicBezTo>
                    <a:moveTo>
                      <a:pt x="1895" y="2802"/>
                    </a:moveTo>
                    <a:cubicBezTo>
                      <a:pt x="1882" y="2807"/>
                      <a:pt x="1870" y="2810"/>
                      <a:pt x="1857" y="2814"/>
                    </a:cubicBezTo>
                    <a:cubicBezTo>
                      <a:pt x="1860" y="2824"/>
                      <a:pt x="1860" y="2824"/>
                      <a:pt x="1860" y="2824"/>
                    </a:cubicBezTo>
                    <a:cubicBezTo>
                      <a:pt x="1873" y="2820"/>
                      <a:pt x="1885" y="2816"/>
                      <a:pt x="1898" y="2812"/>
                    </a:cubicBezTo>
                    <a:cubicBezTo>
                      <a:pt x="1895" y="2802"/>
                      <a:pt x="1895" y="2802"/>
                      <a:pt x="1895" y="2802"/>
                    </a:cubicBezTo>
                    <a:moveTo>
                      <a:pt x="919" y="2776"/>
                    </a:moveTo>
                    <a:cubicBezTo>
                      <a:pt x="916" y="2785"/>
                      <a:pt x="916" y="2785"/>
                      <a:pt x="916" y="2785"/>
                    </a:cubicBezTo>
                    <a:cubicBezTo>
                      <a:pt x="928" y="2790"/>
                      <a:pt x="941" y="2795"/>
                      <a:pt x="953" y="2800"/>
                    </a:cubicBezTo>
                    <a:cubicBezTo>
                      <a:pt x="957" y="2790"/>
                      <a:pt x="957" y="2790"/>
                      <a:pt x="957" y="2790"/>
                    </a:cubicBezTo>
                    <a:cubicBezTo>
                      <a:pt x="944" y="2786"/>
                      <a:pt x="932" y="2781"/>
                      <a:pt x="919" y="2776"/>
                    </a:cubicBezTo>
                    <a:moveTo>
                      <a:pt x="1970" y="2775"/>
                    </a:moveTo>
                    <a:cubicBezTo>
                      <a:pt x="1957" y="2780"/>
                      <a:pt x="1945" y="2785"/>
                      <a:pt x="1932" y="2789"/>
                    </a:cubicBezTo>
                    <a:cubicBezTo>
                      <a:pt x="1936" y="2799"/>
                      <a:pt x="1936" y="2799"/>
                      <a:pt x="1936" y="2799"/>
                    </a:cubicBezTo>
                    <a:cubicBezTo>
                      <a:pt x="1948" y="2794"/>
                      <a:pt x="1961" y="2790"/>
                      <a:pt x="1973" y="2785"/>
                    </a:cubicBezTo>
                    <a:cubicBezTo>
                      <a:pt x="1970" y="2775"/>
                      <a:pt x="1970" y="2775"/>
                      <a:pt x="1970" y="2775"/>
                    </a:cubicBezTo>
                    <a:moveTo>
                      <a:pt x="846" y="2745"/>
                    </a:moveTo>
                    <a:cubicBezTo>
                      <a:pt x="842" y="2754"/>
                      <a:pt x="842" y="2754"/>
                      <a:pt x="842" y="2754"/>
                    </a:cubicBezTo>
                    <a:cubicBezTo>
                      <a:pt x="854" y="2760"/>
                      <a:pt x="866" y="2765"/>
                      <a:pt x="878" y="2770"/>
                    </a:cubicBezTo>
                    <a:cubicBezTo>
                      <a:pt x="882" y="2761"/>
                      <a:pt x="882" y="2761"/>
                      <a:pt x="882" y="2761"/>
                    </a:cubicBezTo>
                    <a:cubicBezTo>
                      <a:pt x="870" y="2756"/>
                      <a:pt x="858" y="2751"/>
                      <a:pt x="846" y="2745"/>
                    </a:cubicBezTo>
                    <a:moveTo>
                      <a:pt x="2042" y="2744"/>
                    </a:moveTo>
                    <a:cubicBezTo>
                      <a:pt x="2031" y="2750"/>
                      <a:pt x="2018" y="2755"/>
                      <a:pt x="2006" y="2760"/>
                    </a:cubicBezTo>
                    <a:cubicBezTo>
                      <a:pt x="2010" y="2770"/>
                      <a:pt x="2010" y="2770"/>
                      <a:pt x="2010" y="2770"/>
                    </a:cubicBezTo>
                    <a:cubicBezTo>
                      <a:pt x="2022" y="2764"/>
                      <a:pt x="2035" y="2759"/>
                      <a:pt x="2047" y="2753"/>
                    </a:cubicBezTo>
                    <a:cubicBezTo>
                      <a:pt x="2042" y="2744"/>
                      <a:pt x="2042" y="2744"/>
                      <a:pt x="2042" y="2744"/>
                    </a:cubicBezTo>
                    <a:moveTo>
                      <a:pt x="774" y="2710"/>
                    </a:moveTo>
                    <a:cubicBezTo>
                      <a:pt x="769" y="2718"/>
                      <a:pt x="769" y="2718"/>
                      <a:pt x="769" y="2718"/>
                    </a:cubicBezTo>
                    <a:cubicBezTo>
                      <a:pt x="781" y="2725"/>
                      <a:pt x="793" y="2731"/>
                      <a:pt x="805" y="2737"/>
                    </a:cubicBezTo>
                    <a:cubicBezTo>
                      <a:pt x="810" y="2728"/>
                      <a:pt x="810" y="2728"/>
                      <a:pt x="810" y="2728"/>
                    </a:cubicBezTo>
                    <a:cubicBezTo>
                      <a:pt x="798" y="2722"/>
                      <a:pt x="786" y="2716"/>
                      <a:pt x="774" y="2710"/>
                    </a:cubicBezTo>
                    <a:moveTo>
                      <a:pt x="2114" y="2709"/>
                    </a:moveTo>
                    <a:cubicBezTo>
                      <a:pt x="2102" y="2715"/>
                      <a:pt x="2090" y="2721"/>
                      <a:pt x="2079" y="2727"/>
                    </a:cubicBezTo>
                    <a:cubicBezTo>
                      <a:pt x="2083" y="2736"/>
                      <a:pt x="2083" y="2736"/>
                      <a:pt x="2083" y="2736"/>
                    </a:cubicBezTo>
                    <a:cubicBezTo>
                      <a:pt x="2095" y="2730"/>
                      <a:pt x="2107" y="2724"/>
                      <a:pt x="2119" y="2718"/>
                    </a:cubicBezTo>
                    <a:cubicBezTo>
                      <a:pt x="2114" y="2709"/>
                      <a:pt x="2114" y="2709"/>
                      <a:pt x="2114" y="2709"/>
                    </a:cubicBezTo>
                    <a:moveTo>
                      <a:pt x="705" y="2670"/>
                    </a:moveTo>
                    <a:cubicBezTo>
                      <a:pt x="699" y="2679"/>
                      <a:pt x="699" y="2679"/>
                      <a:pt x="699" y="2679"/>
                    </a:cubicBezTo>
                    <a:cubicBezTo>
                      <a:pt x="711" y="2686"/>
                      <a:pt x="722" y="2693"/>
                      <a:pt x="734" y="2699"/>
                    </a:cubicBezTo>
                    <a:cubicBezTo>
                      <a:pt x="739" y="2691"/>
                      <a:pt x="739" y="2691"/>
                      <a:pt x="739" y="2691"/>
                    </a:cubicBezTo>
                    <a:cubicBezTo>
                      <a:pt x="728" y="2684"/>
                      <a:pt x="716" y="2677"/>
                      <a:pt x="705" y="2670"/>
                    </a:cubicBezTo>
                    <a:moveTo>
                      <a:pt x="2183" y="2670"/>
                    </a:moveTo>
                    <a:cubicBezTo>
                      <a:pt x="2172" y="2677"/>
                      <a:pt x="2160" y="2683"/>
                      <a:pt x="2149" y="2690"/>
                    </a:cubicBezTo>
                    <a:cubicBezTo>
                      <a:pt x="2154" y="2698"/>
                      <a:pt x="2154" y="2698"/>
                      <a:pt x="2154" y="2698"/>
                    </a:cubicBezTo>
                    <a:cubicBezTo>
                      <a:pt x="2165" y="2692"/>
                      <a:pt x="2177" y="2685"/>
                      <a:pt x="2188" y="2678"/>
                    </a:cubicBezTo>
                    <a:cubicBezTo>
                      <a:pt x="2183" y="2670"/>
                      <a:pt x="2183" y="2670"/>
                      <a:pt x="2183" y="2670"/>
                    </a:cubicBezTo>
                    <a:moveTo>
                      <a:pt x="637" y="2627"/>
                    </a:moveTo>
                    <a:cubicBezTo>
                      <a:pt x="632" y="2636"/>
                      <a:pt x="632" y="2636"/>
                      <a:pt x="632" y="2636"/>
                    </a:cubicBezTo>
                    <a:cubicBezTo>
                      <a:pt x="643" y="2643"/>
                      <a:pt x="654" y="2651"/>
                      <a:pt x="665" y="2658"/>
                    </a:cubicBezTo>
                    <a:cubicBezTo>
                      <a:pt x="671" y="2649"/>
                      <a:pt x="671" y="2649"/>
                      <a:pt x="671" y="2649"/>
                    </a:cubicBezTo>
                    <a:cubicBezTo>
                      <a:pt x="659" y="2642"/>
                      <a:pt x="648" y="2635"/>
                      <a:pt x="637" y="2627"/>
                    </a:cubicBezTo>
                    <a:moveTo>
                      <a:pt x="2250" y="2627"/>
                    </a:moveTo>
                    <a:cubicBezTo>
                      <a:pt x="2239" y="2634"/>
                      <a:pt x="2228" y="2642"/>
                      <a:pt x="2217" y="2649"/>
                    </a:cubicBezTo>
                    <a:cubicBezTo>
                      <a:pt x="2222" y="2657"/>
                      <a:pt x="2222" y="2657"/>
                      <a:pt x="2222" y="2657"/>
                    </a:cubicBezTo>
                    <a:cubicBezTo>
                      <a:pt x="2234" y="2650"/>
                      <a:pt x="2245" y="2642"/>
                      <a:pt x="2256" y="2635"/>
                    </a:cubicBezTo>
                    <a:cubicBezTo>
                      <a:pt x="2250" y="2627"/>
                      <a:pt x="2250" y="2627"/>
                      <a:pt x="2250" y="2627"/>
                    </a:cubicBezTo>
                    <a:moveTo>
                      <a:pt x="573" y="2581"/>
                    </a:moveTo>
                    <a:cubicBezTo>
                      <a:pt x="567" y="2589"/>
                      <a:pt x="567" y="2589"/>
                      <a:pt x="567" y="2589"/>
                    </a:cubicBezTo>
                    <a:cubicBezTo>
                      <a:pt x="577" y="2597"/>
                      <a:pt x="588" y="2605"/>
                      <a:pt x="599" y="2612"/>
                    </a:cubicBezTo>
                    <a:cubicBezTo>
                      <a:pt x="605" y="2605"/>
                      <a:pt x="605" y="2605"/>
                      <a:pt x="605" y="2605"/>
                    </a:cubicBezTo>
                    <a:cubicBezTo>
                      <a:pt x="594" y="2597"/>
                      <a:pt x="583" y="2589"/>
                      <a:pt x="573" y="2581"/>
                    </a:cubicBezTo>
                    <a:moveTo>
                      <a:pt x="2315" y="2580"/>
                    </a:moveTo>
                    <a:cubicBezTo>
                      <a:pt x="2304" y="2588"/>
                      <a:pt x="2293" y="2596"/>
                      <a:pt x="2283" y="2604"/>
                    </a:cubicBezTo>
                    <a:cubicBezTo>
                      <a:pt x="2288" y="2612"/>
                      <a:pt x="2288" y="2612"/>
                      <a:pt x="2288" y="2612"/>
                    </a:cubicBezTo>
                    <a:cubicBezTo>
                      <a:pt x="2299" y="2604"/>
                      <a:pt x="2310" y="2596"/>
                      <a:pt x="2321" y="2588"/>
                    </a:cubicBezTo>
                    <a:cubicBezTo>
                      <a:pt x="2315" y="2580"/>
                      <a:pt x="2315" y="2580"/>
                      <a:pt x="2315" y="2580"/>
                    </a:cubicBezTo>
                    <a:moveTo>
                      <a:pt x="511" y="2531"/>
                    </a:moveTo>
                    <a:cubicBezTo>
                      <a:pt x="504" y="2538"/>
                      <a:pt x="504" y="2538"/>
                      <a:pt x="504" y="2538"/>
                    </a:cubicBezTo>
                    <a:cubicBezTo>
                      <a:pt x="514" y="2547"/>
                      <a:pt x="525" y="2556"/>
                      <a:pt x="535" y="2564"/>
                    </a:cubicBezTo>
                    <a:cubicBezTo>
                      <a:pt x="541" y="2556"/>
                      <a:pt x="541" y="2556"/>
                      <a:pt x="541" y="2556"/>
                    </a:cubicBezTo>
                    <a:cubicBezTo>
                      <a:pt x="531" y="2548"/>
                      <a:pt x="521" y="2539"/>
                      <a:pt x="511" y="2531"/>
                    </a:cubicBezTo>
                    <a:moveTo>
                      <a:pt x="2376" y="2530"/>
                    </a:moveTo>
                    <a:cubicBezTo>
                      <a:pt x="2366" y="2539"/>
                      <a:pt x="2356" y="2547"/>
                      <a:pt x="2346" y="2556"/>
                    </a:cubicBezTo>
                    <a:cubicBezTo>
                      <a:pt x="2352" y="2563"/>
                      <a:pt x="2352" y="2563"/>
                      <a:pt x="2352" y="2563"/>
                    </a:cubicBezTo>
                    <a:cubicBezTo>
                      <a:pt x="2363" y="2555"/>
                      <a:pt x="2373" y="2546"/>
                      <a:pt x="2383" y="2537"/>
                    </a:cubicBezTo>
                    <a:cubicBezTo>
                      <a:pt x="2376" y="2530"/>
                      <a:pt x="2376" y="2530"/>
                      <a:pt x="2376" y="2530"/>
                    </a:cubicBezTo>
                    <a:moveTo>
                      <a:pt x="452" y="2477"/>
                    </a:moveTo>
                    <a:cubicBezTo>
                      <a:pt x="445" y="2484"/>
                      <a:pt x="445" y="2484"/>
                      <a:pt x="445" y="2484"/>
                    </a:cubicBezTo>
                    <a:cubicBezTo>
                      <a:pt x="455" y="2494"/>
                      <a:pt x="464" y="2502"/>
                      <a:pt x="474" y="2512"/>
                    </a:cubicBezTo>
                    <a:cubicBezTo>
                      <a:pt x="481" y="2504"/>
                      <a:pt x="481" y="2504"/>
                      <a:pt x="481" y="2504"/>
                    </a:cubicBezTo>
                    <a:cubicBezTo>
                      <a:pt x="471" y="2495"/>
                      <a:pt x="461" y="2486"/>
                      <a:pt x="452" y="2477"/>
                    </a:cubicBezTo>
                    <a:moveTo>
                      <a:pt x="2435" y="2476"/>
                    </a:moveTo>
                    <a:cubicBezTo>
                      <a:pt x="2426" y="2486"/>
                      <a:pt x="2416" y="2495"/>
                      <a:pt x="2406" y="2504"/>
                    </a:cubicBezTo>
                    <a:cubicBezTo>
                      <a:pt x="2413" y="2511"/>
                      <a:pt x="2413" y="2511"/>
                      <a:pt x="2413" y="2511"/>
                    </a:cubicBezTo>
                    <a:cubicBezTo>
                      <a:pt x="2423" y="2502"/>
                      <a:pt x="2433" y="2493"/>
                      <a:pt x="2442" y="2484"/>
                    </a:cubicBezTo>
                    <a:cubicBezTo>
                      <a:pt x="2435" y="2476"/>
                      <a:pt x="2435" y="2476"/>
                      <a:pt x="2435" y="2476"/>
                    </a:cubicBezTo>
                    <a:moveTo>
                      <a:pt x="396" y="2420"/>
                    </a:moveTo>
                    <a:cubicBezTo>
                      <a:pt x="388" y="2427"/>
                      <a:pt x="388" y="2427"/>
                      <a:pt x="388" y="2427"/>
                    </a:cubicBezTo>
                    <a:cubicBezTo>
                      <a:pt x="398" y="2437"/>
                      <a:pt x="407" y="2447"/>
                      <a:pt x="416" y="2456"/>
                    </a:cubicBezTo>
                    <a:cubicBezTo>
                      <a:pt x="423" y="2449"/>
                      <a:pt x="423" y="2449"/>
                      <a:pt x="423" y="2449"/>
                    </a:cubicBezTo>
                    <a:cubicBezTo>
                      <a:pt x="414" y="2440"/>
                      <a:pt x="405" y="2430"/>
                      <a:pt x="396" y="2420"/>
                    </a:cubicBezTo>
                    <a:moveTo>
                      <a:pt x="2491" y="2420"/>
                    </a:moveTo>
                    <a:cubicBezTo>
                      <a:pt x="2482" y="2429"/>
                      <a:pt x="2473" y="2439"/>
                      <a:pt x="2464" y="2449"/>
                    </a:cubicBezTo>
                    <a:cubicBezTo>
                      <a:pt x="2471" y="2455"/>
                      <a:pt x="2471" y="2455"/>
                      <a:pt x="2471" y="2455"/>
                    </a:cubicBezTo>
                    <a:cubicBezTo>
                      <a:pt x="2480" y="2446"/>
                      <a:pt x="2490" y="2437"/>
                      <a:pt x="2499" y="2426"/>
                    </a:cubicBezTo>
                    <a:cubicBezTo>
                      <a:pt x="2491" y="2420"/>
                      <a:pt x="2491" y="2420"/>
                      <a:pt x="2491" y="2420"/>
                    </a:cubicBezTo>
                    <a:moveTo>
                      <a:pt x="343" y="2361"/>
                    </a:moveTo>
                    <a:cubicBezTo>
                      <a:pt x="335" y="2367"/>
                      <a:pt x="335" y="2367"/>
                      <a:pt x="335" y="2367"/>
                    </a:cubicBezTo>
                    <a:cubicBezTo>
                      <a:pt x="344" y="2377"/>
                      <a:pt x="353" y="2387"/>
                      <a:pt x="361" y="2398"/>
                    </a:cubicBezTo>
                    <a:cubicBezTo>
                      <a:pt x="369" y="2391"/>
                      <a:pt x="369" y="2391"/>
                      <a:pt x="369" y="2391"/>
                    </a:cubicBezTo>
                    <a:cubicBezTo>
                      <a:pt x="360" y="2381"/>
                      <a:pt x="352" y="2371"/>
                      <a:pt x="343" y="2361"/>
                    </a:cubicBezTo>
                    <a:moveTo>
                      <a:pt x="2544" y="2360"/>
                    </a:moveTo>
                    <a:cubicBezTo>
                      <a:pt x="2536" y="2370"/>
                      <a:pt x="2527" y="2380"/>
                      <a:pt x="2518" y="2391"/>
                    </a:cubicBezTo>
                    <a:cubicBezTo>
                      <a:pt x="2526" y="2397"/>
                      <a:pt x="2526" y="2397"/>
                      <a:pt x="2526" y="2397"/>
                    </a:cubicBezTo>
                    <a:cubicBezTo>
                      <a:pt x="2535" y="2387"/>
                      <a:pt x="2543" y="2377"/>
                      <a:pt x="2552" y="2366"/>
                    </a:cubicBezTo>
                    <a:cubicBezTo>
                      <a:pt x="2544" y="2360"/>
                      <a:pt x="2544" y="2360"/>
                      <a:pt x="2544" y="2360"/>
                    </a:cubicBezTo>
                    <a:moveTo>
                      <a:pt x="294" y="2298"/>
                    </a:moveTo>
                    <a:cubicBezTo>
                      <a:pt x="286" y="2304"/>
                      <a:pt x="286" y="2304"/>
                      <a:pt x="286" y="2304"/>
                    </a:cubicBezTo>
                    <a:cubicBezTo>
                      <a:pt x="294" y="2315"/>
                      <a:pt x="302" y="2325"/>
                      <a:pt x="310" y="2336"/>
                    </a:cubicBezTo>
                    <a:cubicBezTo>
                      <a:pt x="318" y="2330"/>
                      <a:pt x="318" y="2330"/>
                      <a:pt x="318" y="2330"/>
                    </a:cubicBezTo>
                    <a:cubicBezTo>
                      <a:pt x="310" y="2319"/>
                      <a:pt x="302" y="2309"/>
                      <a:pt x="294" y="2298"/>
                    </a:cubicBezTo>
                    <a:moveTo>
                      <a:pt x="2594" y="2297"/>
                    </a:moveTo>
                    <a:cubicBezTo>
                      <a:pt x="2586" y="2308"/>
                      <a:pt x="2578" y="2319"/>
                      <a:pt x="2569" y="2329"/>
                    </a:cubicBezTo>
                    <a:cubicBezTo>
                      <a:pt x="2577" y="2335"/>
                      <a:pt x="2577" y="2335"/>
                      <a:pt x="2577" y="2335"/>
                    </a:cubicBezTo>
                    <a:cubicBezTo>
                      <a:pt x="2585" y="2325"/>
                      <a:pt x="2594" y="2314"/>
                      <a:pt x="2602" y="2303"/>
                    </a:cubicBezTo>
                    <a:cubicBezTo>
                      <a:pt x="2594" y="2297"/>
                      <a:pt x="2594" y="2297"/>
                      <a:pt x="2594" y="2297"/>
                    </a:cubicBezTo>
                    <a:moveTo>
                      <a:pt x="248" y="2233"/>
                    </a:moveTo>
                    <a:cubicBezTo>
                      <a:pt x="240" y="2239"/>
                      <a:pt x="240" y="2239"/>
                      <a:pt x="240" y="2239"/>
                    </a:cubicBezTo>
                    <a:cubicBezTo>
                      <a:pt x="247" y="2250"/>
                      <a:pt x="254" y="2261"/>
                      <a:pt x="262" y="2272"/>
                    </a:cubicBezTo>
                    <a:cubicBezTo>
                      <a:pt x="270" y="2266"/>
                      <a:pt x="270" y="2266"/>
                      <a:pt x="270" y="2266"/>
                    </a:cubicBezTo>
                    <a:cubicBezTo>
                      <a:pt x="263" y="2255"/>
                      <a:pt x="255" y="2244"/>
                      <a:pt x="248" y="2233"/>
                    </a:cubicBezTo>
                    <a:moveTo>
                      <a:pt x="2639" y="2232"/>
                    </a:moveTo>
                    <a:cubicBezTo>
                      <a:pt x="2632" y="2243"/>
                      <a:pt x="2625" y="2254"/>
                      <a:pt x="2617" y="2265"/>
                    </a:cubicBezTo>
                    <a:cubicBezTo>
                      <a:pt x="2625" y="2271"/>
                      <a:pt x="2625" y="2271"/>
                      <a:pt x="2625" y="2271"/>
                    </a:cubicBezTo>
                    <a:cubicBezTo>
                      <a:pt x="2633" y="2260"/>
                      <a:pt x="2640" y="2249"/>
                      <a:pt x="2648" y="2238"/>
                    </a:cubicBezTo>
                    <a:cubicBezTo>
                      <a:pt x="2639" y="2232"/>
                      <a:pt x="2639" y="2232"/>
                      <a:pt x="2639" y="2232"/>
                    </a:cubicBezTo>
                    <a:moveTo>
                      <a:pt x="206" y="2166"/>
                    </a:moveTo>
                    <a:cubicBezTo>
                      <a:pt x="197" y="2171"/>
                      <a:pt x="197" y="2171"/>
                      <a:pt x="197" y="2171"/>
                    </a:cubicBezTo>
                    <a:cubicBezTo>
                      <a:pt x="204" y="2182"/>
                      <a:pt x="211" y="2194"/>
                      <a:pt x="218" y="2205"/>
                    </a:cubicBezTo>
                    <a:cubicBezTo>
                      <a:pt x="226" y="2200"/>
                      <a:pt x="226" y="2200"/>
                      <a:pt x="226" y="2200"/>
                    </a:cubicBezTo>
                    <a:cubicBezTo>
                      <a:pt x="219" y="2189"/>
                      <a:pt x="212" y="2177"/>
                      <a:pt x="206" y="2166"/>
                    </a:cubicBezTo>
                    <a:moveTo>
                      <a:pt x="2682" y="2165"/>
                    </a:moveTo>
                    <a:cubicBezTo>
                      <a:pt x="2675" y="2176"/>
                      <a:pt x="2668" y="2188"/>
                      <a:pt x="2661" y="2199"/>
                    </a:cubicBezTo>
                    <a:cubicBezTo>
                      <a:pt x="2670" y="2204"/>
                      <a:pt x="2670" y="2204"/>
                      <a:pt x="2670" y="2204"/>
                    </a:cubicBezTo>
                    <a:cubicBezTo>
                      <a:pt x="2677" y="2193"/>
                      <a:pt x="2684" y="2181"/>
                      <a:pt x="2690" y="2170"/>
                    </a:cubicBezTo>
                    <a:cubicBezTo>
                      <a:pt x="2682" y="2165"/>
                      <a:pt x="2682" y="2165"/>
                      <a:pt x="2682" y="2165"/>
                    </a:cubicBezTo>
                    <a:moveTo>
                      <a:pt x="168" y="2096"/>
                    </a:moveTo>
                    <a:cubicBezTo>
                      <a:pt x="159" y="2100"/>
                      <a:pt x="159" y="2100"/>
                      <a:pt x="159" y="2100"/>
                    </a:cubicBezTo>
                    <a:cubicBezTo>
                      <a:pt x="165" y="2113"/>
                      <a:pt x="171" y="2124"/>
                      <a:pt x="177" y="2136"/>
                    </a:cubicBezTo>
                    <a:cubicBezTo>
                      <a:pt x="186" y="2131"/>
                      <a:pt x="186" y="2131"/>
                      <a:pt x="186" y="2131"/>
                    </a:cubicBezTo>
                    <a:cubicBezTo>
                      <a:pt x="180" y="2119"/>
                      <a:pt x="174" y="2108"/>
                      <a:pt x="168" y="2096"/>
                    </a:cubicBezTo>
                    <a:moveTo>
                      <a:pt x="2720" y="2095"/>
                    </a:moveTo>
                    <a:cubicBezTo>
                      <a:pt x="2714" y="2107"/>
                      <a:pt x="2708" y="2118"/>
                      <a:pt x="2701" y="2130"/>
                    </a:cubicBezTo>
                    <a:cubicBezTo>
                      <a:pt x="2710" y="2135"/>
                      <a:pt x="2710" y="2135"/>
                      <a:pt x="2710" y="2135"/>
                    </a:cubicBezTo>
                    <a:cubicBezTo>
                      <a:pt x="2717" y="2123"/>
                      <a:pt x="2723" y="2111"/>
                      <a:pt x="2729" y="2099"/>
                    </a:cubicBezTo>
                    <a:cubicBezTo>
                      <a:pt x="2720" y="2095"/>
                      <a:pt x="2720" y="2095"/>
                      <a:pt x="2720" y="2095"/>
                    </a:cubicBezTo>
                    <a:moveTo>
                      <a:pt x="133" y="2024"/>
                    </a:moveTo>
                    <a:cubicBezTo>
                      <a:pt x="124" y="2028"/>
                      <a:pt x="124" y="2028"/>
                      <a:pt x="124" y="2028"/>
                    </a:cubicBezTo>
                    <a:cubicBezTo>
                      <a:pt x="129" y="2040"/>
                      <a:pt x="135" y="2053"/>
                      <a:pt x="141" y="2065"/>
                    </a:cubicBezTo>
                    <a:cubicBezTo>
                      <a:pt x="150" y="2060"/>
                      <a:pt x="150" y="2060"/>
                      <a:pt x="150" y="2060"/>
                    </a:cubicBezTo>
                    <a:cubicBezTo>
                      <a:pt x="144" y="2049"/>
                      <a:pt x="139" y="2036"/>
                      <a:pt x="133" y="2024"/>
                    </a:cubicBezTo>
                    <a:moveTo>
                      <a:pt x="2755" y="2023"/>
                    </a:moveTo>
                    <a:cubicBezTo>
                      <a:pt x="2749" y="2035"/>
                      <a:pt x="2744" y="2047"/>
                      <a:pt x="2738" y="2059"/>
                    </a:cubicBezTo>
                    <a:cubicBezTo>
                      <a:pt x="2747" y="2063"/>
                      <a:pt x="2747" y="2063"/>
                      <a:pt x="2747" y="2063"/>
                    </a:cubicBezTo>
                    <a:cubicBezTo>
                      <a:pt x="2753" y="2051"/>
                      <a:pt x="2758" y="2039"/>
                      <a:pt x="2764" y="2027"/>
                    </a:cubicBezTo>
                    <a:cubicBezTo>
                      <a:pt x="2755" y="2023"/>
                      <a:pt x="2755" y="2023"/>
                      <a:pt x="2755" y="2023"/>
                    </a:cubicBezTo>
                    <a:moveTo>
                      <a:pt x="103" y="1951"/>
                    </a:moveTo>
                    <a:cubicBezTo>
                      <a:pt x="93" y="1955"/>
                      <a:pt x="93" y="1955"/>
                      <a:pt x="93" y="1955"/>
                    </a:cubicBezTo>
                    <a:cubicBezTo>
                      <a:pt x="98" y="1967"/>
                      <a:pt x="103" y="1979"/>
                      <a:pt x="108" y="1992"/>
                    </a:cubicBezTo>
                    <a:cubicBezTo>
                      <a:pt x="117" y="1988"/>
                      <a:pt x="117" y="1988"/>
                      <a:pt x="117" y="1988"/>
                    </a:cubicBezTo>
                    <a:cubicBezTo>
                      <a:pt x="112" y="1976"/>
                      <a:pt x="107" y="1963"/>
                      <a:pt x="103" y="1951"/>
                    </a:cubicBezTo>
                    <a:moveTo>
                      <a:pt x="2785" y="1948"/>
                    </a:moveTo>
                    <a:cubicBezTo>
                      <a:pt x="2780" y="1961"/>
                      <a:pt x="2775" y="1974"/>
                      <a:pt x="2770" y="1986"/>
                    </a:cubicBezTo>
                    <a:cubicBezTo>
                      <a:pt x="2779" y="1990"/>
                      <a:pt x="2779" y="1990"/>
                      <a:pt x="2779" y="1990"/>
                    </a:cubicBezTo>
                    <a:cubicBezTo>
                      <a:pt x="2784" y="1977"/>
                      <a:pt x="2789" y="1965"/>
                      <a:pt x="2794" y="1952"/>
                    </a:cubicBezTo>
                    <a:cubicBezTo>
                      <a:pt x="2785" y="1948"/>
                      <a:pt x="2785" y="1948"/>
                      <a:pt x="2785" y="1948"/>
                    </a:cubicBezTo>
                    <a:moveTo>
                      <a:pt x="77" y="1876"/>
                    </a:moveTo>
                    <a:cubicBezTo>
                      <a:pt x="67" y="1879"/>
                      <a:pt x="67" y="1879"/>
                      <a:pt x="67" y="1879"/>
                    </a:cubicBezTo>
                    <a:cubicBezTo>
                      <a:pt x="71" y="1892"/>
                      <a:pt x="75" y="1904"/>
                      <a:pt x="80" y="1917"/>
                    </a:cubicBezTo>
                    <a:cubicBezTo>
                      <a:pt x="89" y="1914"/>
                      <a:pt x="89" y="1914"/>
                      <a:pt x="89" y="1914"/>
                    </a:cubicBezTo>
                    <a:cubicBezTo>
                      <a:pt x="85" y="1901"/>
                      <a:pt x="81" y="1889"/>
                      <a:pt x="77" y="1876"/>
                    </a:cubicBezTo>
                    <a:moveTo>
                      <a:pt x="2811" y="1873"/>
                    </a:moveTo>
                    <a:cubicBezTo>
                      <a:pt x="2807" y="1886"/>
                      <a:pt x="2803" y="1899"/>
                      <a:pt x="2798" y="1911"/>
                    </a:cubicBezTo>
                    <a:cubicBezTo>
                      <a:pt x="2808" y="1914"/>
                      <a:pt x="2808" y="1914"/>
                      <a:pt x="2808" y="1914"/>
                    </a:cubicBezTo>
                    <a:cubicBezTo>
                      <a:pt x="2812" y="1902"/>
                      <a:pt x="2816" y="1889"/>
                      <a:pt x="2820" y="1876"/>
                    </a:cubicBezTo>
                    <a:cubicBezTo>
                      <a:pt x="2811" y="1873"/>
                      <a:pt x="2811" y="1873"/>
                      <a:pt x="2811" y="1873"/>
                    </a:cubicBezTo>
                    <a:moveTo>
                      <a:pt x="55" y="1799"/>
                    </a:moveTo>
                    <a:cubicBezTo>
                      <a:pt x="45" y="1802"/>
                      <a:pt x="45" y="1802"/>
                      <a:pt x="45" y="1802"/>
                    </a:cubicBezTo>
                    <a:cubicBezTo>
                      <a:pt x="48" y="1815"/>
                      <a:pt x="52" y="1828"/>
                      <a:pt x="56" y="1841"/>
                    </a:cubicBezTo>
                    <a:cubicBezTo>
                      <a:pt x="65" y="1838"/>
                      <a:pt x="65" y="1838"/>
                      <a:pt x="65" y="1838"/>
                    </a:cubicBezTo>
                    <a:cubicBezTo>
                      <a:pt x="61" y="1825"/>
                      <a:pt x="58" y="1812"/>
                      <a:pt x="55" y="1799"/>
                    </a:cubicBezTo>
                    <a:moveTo>
                      <a:pt x="2833" y="1797"/>
                    </a:moveTo>
                    <a:cubicBezTo>
                      <a:pt x="2829" y="1810"/>
                      <a:pt x="2826" y="1823"/>
                      <a:pt x="2822" y="1835"/>
                    </a:cubicBezTo>
                    <a:cubicBezTo>
                      <a:pt x="2832" y="1838"/>
                      <a:pt x="2832" y="1838"/>
                      <a:pt x="2832" y="1838"/>
                    </a:cubicBezTo>
                    <a:cubicBezTo>
                      <a:pt x="2836" y="1825"/>
                      <a:pt x="2839" y="1812"/>
                      <a:pt x="2842" y="1799"/>
                    </a:cubicBezTo>
                    <a:cubicBezTo>
                      <a:pt x="2833" y="1797"/>
                      <a:pt x="2833" y="1797"/>
                      <a:pt x="2833" y="1797"/>
                    </a:cubicBezTo>
                    <a:moveTo>
                      <a:pt x="37" y="1722"/>
                    </a:moveTo>
                    <a:cubicBezTo>
                      <a:pt x="27" y="1724"/>
                      <a:pt x="27" y="1724"/>
                      <a:pt x="27" y="1724"/>
                    </a:cubicBezTo>
                    <a:cubicBezTo>
                      <a:pt x="30" y="1737"/>
                      <a:pt x="33" y="1750"/>
                      <a:pt x="35" y="1763"/>
                    </a:cubicBezTo>
                    <a:cubicBezTo>
                      <a:pt x="45" y="1761"/>
                      <a:pt x="45" y="1761"/>
                      <a:pt x="45" y="1761"/>
                    </a:cubicBezTo>
                    <a:cubicBezTo>
                      <a:pt x="42" y="1748"/>
                      <a:pt x="40" y="1735"/>
                      <a:pt x="37" y="1722"/>
                    </a:cubicBezTo>
                    <a:moveTo>
                      <a:pt x="2850" y="1719"/>
                    </a:moveTo>
                    <a:cubicBezTo>
                      <a:pt x="2847" y="1732"/>
                      <a:pt x="2845" y="1745"/>
                      <a:pt x="2842" y="1758"/>
                    </a:cubicBezTo>
                    <a:cubicBezTo>
                      <a:pt x="2852" y="1760"/>
                      <a:pt x="2852" y="1760"/>
                      <a:pt x="2852" y="1760"/>
                    </a:cubicBezTo>
                    <a:cubicBezTo>
                      <a:pt x="2855" y="1747"/>
                      <a:pt x="2857" y="1734"/>
                      <a:pt x="2860" y="1721"/>
                    </a:cubicBezTo>
                    <a:cubicBezTo>
                      <a:pt x="2850" y="1719"/>
                      <a:pt x="2850" y="1719"/>
                      <a:pt x="2850" y="1719"/>
                    </a:cubicBezTo>
                    <a:moveTo>
                      <a:pt x="24" y="1643"/>
                    </a:moveTo>
                    <a:cubicBezTo>
                      <a:pt x="14" y="1645"/>
                      <a:pt x="14" y="1645"/>
                      <a:pt x="14" y="1645"/>
                    </a:cubicBezTo>
                    <a:cubicBezTo>
                      <a:pt x="16" y="1658"/>
                      <a:pt x="18" y="1671"/>
                      <a:pt x="20" y="1684"/>
                    </a:cubicBezTo>
                    <a:cubicBezTo>
                      <a:pt x="30" y="1683"/>
                      <a:pt x="30" y="1683"/>
                      <a:pt x="30" y="1683"/>
                    </a:cubicBezTo>
                    <a:cubicBezTo>
                      <a:pt x="28" y="1670"/>
                      <a:pt x="26" y="1657"/>
                      <a:pt x="24" y="1643"/>
                    </a:cubicBezTo>
                    <a:moveTo>
                      <a:pt x="2863" y="1641"/>
                    </a:moveTo>
                    <a:cubicBezTo>
                      <a:pt x="2861" y="1654"/>
                      <a:pt x="2859" y="1667"/>
                      <a:pt x="2857" y="1680"/>
                    </a:cubicBezTo>
                    <a:cubicBezTo>
                      <a:pt x="2867" y="1682"/>
                      <a:pt x="2867" y="1682"/>
                      <a:pt x="2867" y="1682"/>
                    </a:cubicBezTo>
                    <a:cubicBezTo>
                      <a:pt x="2869" y="1669"/>
                      <a:pt x="2871" y="1655"/>
                      <a:pt x="2873" y="1642"/>
                    </a:cubicBezTo>
                    <a:cubicBezTo>
                      <a:pt x="2863" y="1641"/>
                      <a:pt x="2863" y="1641"/>
                      <a:pt x="2863" y="1641"/>
                    </a:cubicBezTo>
                    <a:moveTo>
                      <a:pt x="15" y="1564"/>
                    </a:moveTo>
                    <a:cubicBezTo>
                      <a:pt x="5" y="1565"/>
                      <a:pt x="5" y="1565"/>
                      <a:pt x="5" y="1565"/>
                    </a:cubicBezTo>
                    <a:cubicBezTo>
                      <a:pt x="6" y="1578"/>
                      <a:pt x="7" y="1592"/>
                      <a:pt x="9" y="1605"/>
                    </a:cubicBezTo>
                    <a:cubicBezTo>
                      <a:pt x="19" y="1604"/>
                      <a:pt x="19" y="1604"/>
                      <a:pt x="19" y="1604"/>
                    </a:cubicBezTo>
                    <a:cubicBezTo>
                      <a:pt x="17" y="1591"/>
                      <a:pt x="16" y="1578"/>
                      <a:pt x="15" y="1564"/>
                    </a:cubicBezTo>
                    <a:moveTo>
                      <a:pt x="2872" y="1556"/>
                    </a:moveTo>
                    <a:cubicBezTo>
                      <a:pt x="2872" y="1561"/>
                      <a:pt x="2872" y="1561"/>
                      <a:pt x="2872" y="1561"/>
                    </a:cubicBezTo>
                    <a:cubicBezTo>
                      <a:pt x="2871" y="1575"/>
                      <a:pt x="2870" y="1588"/>
                      <a:pt x="2868" y="1601"/>
                    </a:cubicBezTo>
                    <a:cubicBezTo>
                      <a:pt x="2878" y="1602"/>
                      <a:pt x="2878" y="1602"/>
                      <a:pt x="2878" y="1602"/>
                    </a:cubicBezTo>
                    <a:cubicBezTo>
                      <a:pt x="2880" y="1589"/>
                      <a:pt x="2881" y="1576"/>
                      <a:pt x="2882" y="1563"/>
                    </a:cubicBezTo>
                    <a:cubicBezTo>
                      <a:pt x="2882" y="1557"/>
                      <a:pt x="2882" y="1557"/>
                      <a:pt x="2882" y="1557"/>
                    </a:cubicBezTo>
                    <a:cubicBezTo>
                      <a:pt x="2872" y="1556"/>
                      <a:pt x="2872" y="1556"/>
                      <a:pt x="2872" y="1556"/>
                    </a:cubicBezTo>
                    <a:moveTo>
                      <a:pt x="10" y="1485"/>
                    </a:moveTo>
                    <a:cubicBezTo>
                      <a:pt x="0" y="1485"/>
                      <a:pt x="0" y="1485"/>
                      <a:pt x="0" y="1485"/>
                    </a:cubicBezTo>
                    <a:cubicBezTo>
                      <a:pt x="1" y="1499"/>
                      <a:pt x="1" y="1512"/>
                      <a:pt x="2" y="1525"/>
                    </a:cubicBezTo>
                    <a:cubicBezTo>
                      <a:pt x="12" y="1525"/>
                      <a:pt x="12" y="1525"/>
                      <a:pt x="12" y="1525"/>
                    </a:cubicBezTo>
                    <a:cubicBezTo>
                      <a:pt x="11" y="1511"/>
                      <a:pt x="11" y="1498"/>
                      <a:pt x="10" y="1485"/>
                    </a:cubicBezTo>
                    <a:moveTo>
                      <a:pt x="2876" y="1477"/>
                    </a:moveTo>
                    <a:cubicBezTo>
                      <a:pt x="2876" y="1490"/>
                      <a:pt x="2876" y="1504"/>
                      <a:pt x="2875" y="1517"/>
                    </a:cubicBezTo>
                    <a:cubicBezTo>
                      <a:pt x="2885" y="1517"/>
                      <a:pt x="2885" y="1517"/>
                      <a:pt x="2885" y="1517"/>
                    </a:cubicBezTo>
                    <a:cubicBezTo>
                      <a:pt x="2886" y="1504"/>
                      <a:pt x="2886" y="1491"/>
                      <a:pt x="2886" y="1477"/>
                    </a:cubicBezTo>
                    <a:cubicBezTo>
                      <a:pt x="2876" y="1477"/>
                      <a:pt x="2876" y="1477"/>
                      <a:pt x="2876" y="1477"/>
                    </a:cubicBezTo>
                    <a:moveTo>
                      <a:pt x="0" y="1405"/>
                    </a:moveTo>
                    <a:cubicBezTo>
                      <a:pt x="0" y="1418"/>
                      <a:pt x="0" y="1431"/>
                      <a:pt x="0" y="1444"/>
                    </a:cubicBezTo>
                    <a:cubicBezTo>
                      <a:pt x="0" y="1445"/>
                      <a:pt x="0" y="1445"/>
                      <a:pt x="0" y="1445"/>
                    </a:cubicBezTo>
                    <a:cubicBezTo>
                      <a:pt x="10" y="1444"/>
                      <a:pt x="10" y="1444"/>
                      <a:pt x="10" y="1444"/>
                    </a:cubicBezTo>
                    <a:cubicBezTo>
                      <a:pt x="10" y="1431"/>
                      <a:pt x="10" y="1418"/>
                      <a:pt x="10" y="1405"/>
                    </a:cubicBezTo>
                    <a:cubicBezTo>
                      <a:pt x="0" y="1405"/>
                      <a:pt x="0" y="1405"/>
                      <a:pt x="0" y="1405"/>
                    </a:cubicBezTo>
                    <a:moveTo>
                      <a:pt x="2886" y="1397"/>
                    </a:moveTo>
                    <a:cubicBezTo>
                      <a:pt x="2876" y="1397"/>
                      <a:pt x="2876" y="1397"/>
                      <a:pt x="2876" y="1397"/>
                    </a:cubicBezTo>
                    <a:cubicBezTo>
                      <a:pt x="2877" y="1411"/>
                      <a:pt x="2877" y="1424"/>
                      <a:pt x="2877" y="1437"/>
                    </a:cubicBezTo>
                    <a:cubicBezTo>
                      <a:pt x="2887" y="1437"/>
                      <a:pt x="2887" y="1437"/>
                      <a:pt x="2887" y="1437"/>
                    </a:cubicBezTo>
                    <a:cubicBezTo>
                      <a:pt x="2887" y="1424"/>
                      <a:pt x="2887" y="1411"/>
                      <a:pt x="2886" y="1397"/>
                    </a:cubicBezTo>
                    <a:moveTo>
                      <a:pt x="5" y="1325"/>
                    </a:moveTo>
                    <a:cubicBezTo>
                      <a:pt x="4" y="1338"/>
                      <a:pt x="3" y="1352"/>
                      <a:pt x="2" y="1365"/>
                    </a:cubicBezTo>
                    <a:cubicBezTo>
                      <a:pt x="12" y="1365"/>
                      <a:pt x="12" y="1365"/>
                      <a:pt x="12" y="1365"/>
                    </a:cubicBezTo>
                    <a:cubicBezTo>
                      <a:pt x="13" y="1352"/>
                      <a:pt x="13" y="1339"/>
                      <a:pt x="15" y="1326"/>
                    </a:cubicBezTo>
                    <a:cubicBezTo>
                      <a:pt x="5" y="1325"/>
                      <a:pt x="5" y="1325"/>
                      <a:pt x="5" y="1325"/>
                    </a:cubicBezTo>
                    <a:moveTo>
                      <a:pt x="2882" y="1317"/>
                    </a:moveTo>
                    <a:cubicBezTo>
                      <a:pt x="2872" y="1318"/>
                      <a:pt x="2872" y="1318"/>
                      <a:pt x="2872" y="1318"/>
                    </a:cubicBezTo>
                    <a:cubicBezTo>
                      <a:pt x="2873" y="1331"/>
                      <a:pt x="2874" y="1344"/>
                      <a:pt x="2874" y="1358"/>
                    </a:cubicBezTo>
                    <a:cubicBezTo>
                      <a:pt x="2884" y="1357"/>
                      <a:pt x="2884" y="1357"/>
                      <a:pt x="2884" y="1357"/>
                    </a:cubicBezTo>
                    <a:cubicBezTo>
                      <a:pt x="2884" y="1344"/>
                      <a:pt x="2883" y="1330"/>
                      <a:pt x="2882" y="1317"/>
                    </a:cubicBezTo>
                    <a:moveTo>
                      <a:pt x="13" y="1245"/>
                    </a:moveTo>
                    <a:cubicBezTo>
                      <a:pt x="12" y="1259"/>
                      <a:pt x="10" y="1272"/>
                      <a:pt x="8" y="1285"/>
                    </a:cubicBezTo>
                    <a:cubicBezTo>
                      <a:pt x="18" y="1286"/>
                      <a:pt x="18" y="1286"/>
                      <a:pt x="18" y="1286"/>
                    </a:cubicBezTo>
                    <a:cubicBezTo>
                      <a:pt x="20" y="1273"/>
                      <a:pt x="21" y="1260"/>
                      <a:pt x="23" y="1247"/>
                    </a:cubicBezTo>
                    <a:cubicBezTo>
                      <a:pt x="13" y="1245"/>
                      <a:pt x="13" y="1245"/>
                      <a:pt x="13" y="1245"/>
                    </a:cubicBezTo>
                    <a:moveTo>
                      <a:pt x="2873" y="1237"/>
                    </a:moveTo>
                    <a:cubicBezTo>
                      <a:pt x="2863" y="1239"/>
                      <a:pt x="2863" y="1239"/>
                      <a:pt x="2863" y="1239"/>
                    </a:cubicBezTo>
                    <a:cubicBezTo>
                      <a:pt x="2865" y="1252"/>
                      <a:pt x="2866" y="1265"/>
                      <a:pt x="2868" y="1278"/>
                    </a:cubicBezTo>
                    <a:cubicBezTo>
                      <a:pt x="2878" y="1277"/>
                      <a:pt x="2878" y="1277"/>
                      <a:pt x="2878" y="1277"/>
                    </a:cubicBezTo>
                    <a:cubicBezTo>
                      <a:pt x="2876" y="1264"/>
                      <a:pt x="2874" y="1250"/>
                      <a:pt x="2873" y="1237"/>
                    </a:cubicBezTo>
                    <a:moveTo>
                      <a:pt x="26" y="1166"/>
                    </a:moveTo>
                    <a:cubicBezTo>
                      <a:pt x="24" y="1179"/>
                      <a:pt x="22" y="1192"/>
                      <a:pt x="19" y="1206"/>
                    </a:cubicBezTo>
                    <a:cubicBezTo>
                      <a:pt x="29" y="1207"/>
                      <a:pt x="29" y="1207"/>
                      <a:pt x="29" y="1207"/>
                    </a:cubicBezTo>
                    <a:cubicBezTo>
                      <a:pt x="31" y="1194"/>
                      <a:pt x="34" y="1181"/>
                      <a:pt x="36" y="1168"/>
                    </a:cubicBezTo>
                    <a:cubicBezTo>
                      <a:pt x="26" y="1166"/>
                      <a:pt x="26" y="1166"/>
                      <a:pt x="26" y="1166"/>
                    </a:cubicBezTo>
                    <a:moveTo>
                      <a:pt x="2859" y="1158"/>
                    </a:moveTo>
                    <a:cubicBezTo>
                      <a:pt x="2849" y="1160"/>
                      <a:pt x="2849" y="1160"/>
                      <a:pt x="2849" y="1160"/>
                    </a:cubicBezTo>
                    <a:cubicBezTo>
                      <a:pt x="2852" y="1173"/>
                      <a:pt x="2854" y="1186"/>
                      <a:pt x="2857" y="1199"/>
                    </a:cubicBezTo>
                    <a:cubicBezTo>
                      <a:pt x="2866" y="1198"/>
                      <a:pt x="2866" y="1198"/>
                      <a:pt x="2866" y="1198"/>
                    </a:cubicBezTo>
                    <a:cubicBezTo>
                      <a:pt x="2864" y="1185"/>
                      <a:pt x="2862" y="1172"/>
                      <a:pt x="2859" y="1158"/>
                    </a:cubicBezTo>
                    <a:moveTo>
                      <a:pt x="44" y="1088"/>
                    </a:moveTo>
                    <a:cubicBezTo>
                      <a:pt x="41" y="1101"/>
                      <a:pt x="38" y="1114"/>
                      <a:pt x="35" y="1127"/>
                    </a:cubicBezTo>
                    <a:cubicBezTo>
                      <a:pt x="44" y="1129"/>
                      <a:pt x="44" y="1129"/>
                      <a:pt x="44" y="1129"/>
                    </a:cubicBezTo>
                    <a:cubicBezTo>
                      <a:pt x="47" y="1116"/>
                      <a:pt x="50" y="1103"/>
                      <a:pt x="54" y="1090"/>
                    </a:cubicBezTo>
                    <a:cubicBezTo>
                      <a:pt x="44" y="1088"/>
                      <a:pt x="44" y="1088"/>
                      <a:pt x="44" y="1088"/>
                    </a:cubicBezTo>
                    <a:moveTo>
                      <a:pt x="2841" y="1080"/>
                    </a:moveTo>
                    <a:cubicBezTo>
                      <a:pt x="2831" y="1083"/>
                      <a:pt x="2831" y="1083"/>
                      <a:pt x="2831" y="1083"/>
                    </a:cubicBezTo>
                    <a:cubicBezTo>
                      <a:pt x="2835" y="1096"/>
                      <a:pt x="2838" y="1108"/>
                      <a:pt x="2841" y="1122"/>
                    </a:cubicBezTo>
                    <a:cubicBezTo>
                      <a:pt x="2851" y="1119"/>
                      <a:pt x="2851" y="1119"/>
                      <a:pt x="2851" y="1119"/>
                    </a:cubicBezTo>
                    <a:cubicBezTo>
                      <a:pt x="2848" y="1106"/>
                      <a:pt x="2844" y="1093"/>
                      <a:pt x="2841" y="1080"/>
                    </a:cubicBezTo>
                    <a:moveTo>
                      <a:pt x="66" y="1011"/>
                    </a:moveTo>
                    <a:cubicBezTo>
                      <a:pt x="62" y="1024"/>
                      <a:pt x="58" y="1036"/>
                      <a:pt x="54" y="1049"/>
                    </a:cubicBezTo>
                    <a:cubicBezTo>
                      <a:pt x="64" y="1052"/>
                      <a:pt x="64" y="1052"/>
                      <a:pt x="64" y="1052"/>
                    </a:cubicBezTo>
                    <a:cubicBezTo>
                      <a:pt x="67" y="1039"/>
                      <a:pt x="71" y="1026"/>
                      <a:pt x="75" y="1014"/>
                    </a:cubicBezTo>
                    <a:cubicBezTo>
                      <a:pt x="66" y="1011"/>
                      <a:pt x="66" y="1011"/>
                      <a:pt x="66" y="1011"/>
                    </a:cubicBezTo>
                    <a:moveTo>
                      <a:pt x="2819" y="1003"/>
                    </a:moveTo>
                    <a:cubicBezTo>
                      <a:pt x="2809" y="1006"/>
                      <a:pt x="2809" y="1006"/>
                      <a:pt x="2809" y="1006"/>
                    </a:cubicBezTo>
                    <a:cubicBezTo>
                      <a:pt x="2813" y="1019"/>
                      <a:pt x="2817" y="1032"/>
                      <a:pt x="2821" y="1044"/>
                    </a:cubicBezTo>
                    <a:cubicBezTo>
                      <a:pt x="2830" y="1042"/>
                      <a:pt x="2830" y="1042"/>
                      <a:pt x="2830" y="1042"/>
                    </a:cubicBezTo>
                    <a:cubicBezTo>
                      <a:pt x="2827" y="1029"/>
                      <a:pt x="2823" y="1016"/>
                      <a:pt x="2819" y="1003"/>
                    </a:cubicBezTo>
                    <a:moveTo>
                      <a:pt x="92" y="935"/>
                    </a:moveTo>
                    <a:cubicBezTo>
                      <a:pt x="87" y="948"/>
                      <a:pt x="82" y="960"/>
                      <a:pt x="78" y="972"/>
                    </a:cubicBezTo>
                    <a:cubicBezTo>
                      <a:pt x="87" y="976"/>
                      <a:pt x="87" y="976"/>
                      <a:pt x="87" y="976"/>
                    </a:cubicBezTo>
                    <a:cubicBezTo>
                      <a:pt x="92" y="963"/>
                      <a:pt x="96" y="951"/>
                      <a:pt x="101" y="938"/>
                    </a:cubicBezTo>
                    <a:cubicBezTo>
                      <a:pt x="92" y="935"/>
                      <a:pt x="92" y="935"/>
                      <a:pt x="92" y="935"/>
                    </a:cubicBezTo>
                    <a:moveTo>
                      <a:pt x="2792" y="928"/>
                    </a:moveTo>
                    <a:cubicBezTo>
                      <a:pt x="2783" y="931"/>
                      <a:pt x="2783" y="931"/>
                      <a:pt x="2783" y="931"/>
                    </a:cubicBezTo>
                    <a:cubicBezTo>
                      <a:pt x="2788" y="944"/>
                      <a:pt x="2792" y="956"/>
                      <a:pt x="2797" y="969"/>
                    </a:cubicBezTo>
                    <a:cubicBezTo>
                      <a:pt x="2806" y="965"/>
                      <a:pt x="2806" y="965"/>
                      <a:pt x="2806" y="965"/>
                    </a:cubicBezTo>
                    <a:cubicBezTo>
                      <a:pt x="2802" y="953"/>
                      <a:pt x="2797" y="940"/>
                      <a:pt x="2792" y="928"/>
                    </a:cubicBezTo>
                    <a:moveTo>
                      <a:pt x="122" y="861"/>
                    </a:moveTo>
                    <a:cubicBezTo>
                      <a:pt x="117" y="873"/>
                      <a:pt x="111" y="885"/>
                      <a:pt x="106" y="898"/>
                    </a:cubicBezTo>
                    <a:cubicBezTo>
                      <a:pt x="116" y="901"/>
                      <a:pt x="116" y="901"/>
                      <a:pt x="116" y="901"/>
                    </a:cubicBezTo>
                    <a:cubicBezTo>
                      <a:pt x="121" y="889"/>
                      <a:pt x="126" y="877"/>
                      <a:pt x="131" y="864"/>
                    </a:cubicBezTo>
                    <a:cubicBezTo>
                      <a:pt x="122" y="861"/>
                      <a:pt x="122" y="861"/>
                      <a:pt x="122" y="861"/>
                    </a:cubicBezTo>
                    <a:moveTo>
                      <a:pt x="2762" y="854"/>
                    </a:moveTo>
                    <a:cubicBezTo>
                      <a:pt x="2752" y="858"/>
                      <a:pt x="2752" y="858"/>
                      <a:pt x="2752" y="858"/>
                    </a:cubicBezTo>
                    <a:cubicBezTo>
                      <a:pt x="2758" y="870"/>
                      <a:pt x="2763" y="882"/>
                      <a:pt x="2768" y="895"/>
                    </a:cubicBezTo>
                    <a:cubicBezTo>
                      <a:pt x="2777" y="891"/>
                      <a:pt x="2777" y="891"/>
                      <a:pt x="2777" y="891"/>
                    </a:cubicBezTo>
                    <a:cubicBezTo>
                      <a:pt x="2772" y="878"/>
                      <a:pt x="2767" y="866"/>
                      <a:pt x="2762" y="854"/>
                    </a:cubicBezTo>
                    <a:moveTo>
                      <a:pt x="156" y="788"/>
                    </a:moveTo>
                    <a:cubicBezTo>
                      <a:pt x="150" y="800"/>
                      <a:pt x="145" y="812"/>
                      <a:pt x="139" y="824"/>
                    </a:cubicBezTo>
                    <a:cubicBezTo>
                      <a:pt x="148" y="828"/>
                      <a:pt x="148" y="828"/>
                      <a:pt x="148" y="828"/>
                    </a:cubicBezTo>
                    <a:cubicBezTo>
                      <a:pt x="154" y="816"/>
                      <a:pt x="159" y="804"/>
                      <a:pt x="165" y="793"/>
                    </a:cubicBezTo>
                    <a:cubicBezTo>
                      <a:pt x="156" y="788"/>
                      <a:pt x="156" y="788"/>
                      <a:pt x="156" y="788"/>
                    </a:cubicBezTo>
                    <a:moveTo>
                      <a:pt x="2727" y="782"/>
                    </a:moveTo>
                    <a:cubicBezTo>
                      <a:pt x="2718" y="787"/>
                      <a:pt x="2718" y="787"/>
                      <a:pt x="2718" y="787"/>
                    </a:cubicBezTo>
                    <a:cubicBezTo>
                      <a:pt x="2724" y="798"/>
                      <a:pt x="2730" y="810"/>
                      <a:pt x="2736" y="822"/>
                    </a:cubicBezTo>
                    <a:cubicBezTo>
                      <a:pt x="2745" y="818"/>
                      <a:pt x="2745" y="818"/>
                      <a:pt x="2745" y="818"/>
                    </a:cubicBezTo>
                    <a:cubicBezTo>
                      <a:pt x="2739" y="806"/>
                      <a:pt x="2733" y="794"/>
                      <a:pt x="2727" y="782"/>
                    </a:cubicBezTo>
                    <a:moveTo>
                      <a:pt x="195" y="717"/>
                    </a:moveTo>
                    <a:cubicBezTo>
                      <a:pt x="188" y="729"/>
                      <a:pt x="182" y="741"/>
                      <a:pt x="175" y="752"/>
                    </a:cubicBezTo>
                    <a:cubicBezTo>
                      <a:pt x="184" y="757"/>
                      <a:pt x="184" y="757"/>
                      <a:pt x="184" y="757"/>
                    </a:cubicBezTo>
                    <a:cubicBezTo>
                      <a:pt x="190" y="745"/>
                      <a:pt x="197" y="734"/>
                      <a:pt x="204" y="722"/>
                    </a:cubicBezTo>
                    <a:cubicBezTo>
                      <a:pt x="195" y="717"/>
                      <a:pt x="195" y="717"/>
                      <a:pt x="195" y="717"/>
                    </a:cubicBezTo>
                    <a:moveTo>
                      <a:pt x="2688" y="712"/>
                    </a:moveTo>
                    <a:cubicBezTo>
                      <a:pt x="2680" y="717"/>
                      <a:pt x="2680" y="717"/>
                      <a:pt x="2680" y="717"/>
                    </a:cubicBezTo>
                    <a:cubicBezTo>
                      <a:pt x="2686" y="728"/>
                      <a:pt x="2693" y="740"/>
                      <a:pt x="2699" y="752"/>
                    </a:cubicBezTo>
                    <a:cubicBezTo>
                      <a:pt x="2708" y="747"/>
                      <a:pt x="2708" y="747"/>
                      <a:pt x="2708" y="747"/>
                    </a:cubicBezTo>
                    <a:cubicBezTo>
                      <a:pt x="2702" y="735"/>
                      <a:pt x="2695" y="723"/>
                      <a:pt x="2688" y="712"/>
                    </a:cubicBezTo>
                    <a:moveTo>
                      <a:pt x="237" y="649"/>
                    </a:moveTo>
                    <a:cubicBezTo>
                      <a:pt x="230" y="660"/>
                      <a:pt x="223" y="672"/>
                      <a:pt x="216" y="683"/>
                    </a:cubicBezTo>
                    <a:cubicBezTo>
                      <a:pt x="224" y="688"/>
                      <a:pt x="224" y="688"/>
                      <a:pt x="224" y="688"/>
                    </a:cubicBezTo>
                    <a:cubicBezTo>
                      <a:pt x="231" y="677"/>
                      <a:pt x="238" y="666"/>
                      <a:pt x="246" y="654"/>
                    </a:cubicBezTo>
                    <a:cubicBezTo>
                      <a:pt x="237" y="649"/>
                      <a:pt x="237" y="649"/>
                      <a:pt x="237" y="649"/>
                    </a:cubicBezTo>
                    <a:moveTo>
                      <a:pt x="2646" y="644"/>
                    </a:moveTo>
                    <a:cubicBezTo>
                      <a:pt x="2637" y="650"/>
                      <a:pt x="2637" y="650"/>
                      <a:pt x="2637" y="650"/>
                    </a:cubicBezTo>
                    <a:cubicBezTo>
                      <a:pt x="2645" y="661"/>
                      <a:pt x="2652" y="672"/>
                      <a:pt x="2659" y="683"/>
                    </a:cubicBezTo>
                    <a:cubicBezTo>
                      <a:pt x="2667" y="678"/>
                      <a:pt x="2667" y="678"/>
                      <a:pt x="2667" y="678"/>
                    </a:cubicBezTo>
                    <a:cubicBezTo>
                      <a:pt x="2660" y="666"/>
                      <a:pt x="2653" y="655"/>
                      <a:pt x="2646" y="644"/>
                    </a:cubicBezTo>
                    <a:moveTo>
                      <a:pt x="283" y="583"/>
                    </a:moveTo>
                    <a:cubicBezTo>
                      <a:pt x="275" y="594"/>
                      <a:pt x="268" y="605"/>
                      <a:pt x="260" y="616"/>
                    </a:cubicBezTo>
                    <a:cubicBezTo>
                      <a:pt x="268" y="622"/>
                      <a:pt x="268" y="622"/>
                      <a:pt x="268" y="622"/>
                    </a:cubicBezTo>
                    <a:cubicBezTo>
                      <a:pt x="276" y="611"/>
                      <a:pt x="284" y="600"/>
                      <a:pt x="291" y="589"/>
                    </a:cubicBezTo>
                    <a:cubicBezTo>
                      <a:pt x="283" y="583"/>
                      <a:pt x="283" y="583"/>
                      <a:pt x="283" y="583"/>
                    </a:cubicBezTo>
                    <a:moveTo>
                      <a:pt x="2599" y="578"/>
                    </a:moveTo>
                    <a:cubicBezTo>
                      <a:pt x="2591" y="585"/>
                      <a:pt x="2591" y="585"/>
                      <a:pt x="2591" y="585"/>
                    </a:cubicBezTo>
                    <a:cubicBezTo>
                      <a:pt x="2599" y="595"/>
                      <a:pt x="2607" y="606"/>
                      <a:pt x="2615" y="617"/>
                    </a:cubicBezTo>
                    <a:cubicBezTo>
                      <a:pt x="2623" y="611"/>
                      <a:pt x="2623" y="611"/>
                      <a:pt x="2623" y="611"/>
                    </a:cubicBezTo>
                    <a:cubicBezTo>
                      <a:pt x="2615" y="600"/>
                      <a:pt x="2607" y="589"/>
                      <a:pt x="2599" y="578"/>
                    </a:cubicBezTo>
                    <a:moveTo>
                      <a:pt x="333" y="520"/>
                    </a:moveTo>
                    <a:cubicBezTo>
                      <a:pt x="324" y="530"/>
                      <a:pt x="316" y="541"/>
                      <a:pt x="308" y="551"/>
                    </a:cubicBezTo>
                    <a:cubicBezTo>
                      <a:pt x="316" y="558"/>
                      <a:pt x="316" y="558"/>
                      <a:pt x="316" y="558"/>
                    </a:cubicBezTo>
                    <a:cubicBezTo>
                      <a:pt x="324" y="547"/>
                      <a:pt x="332" y="537"/>
                      <a:pt x="341" y="527"/>
                    </a:cubicBezTo>
                    <a:cubicBezTo>
                      <a:pt x="333" y="520"/>
                      <a:pt x="333" y="520"/>
                      <a:pt x="333" y="520"/>
                    </a:cubicBezTo>
                    <a:moveTo>
                      <a:pt x="2550" y="516"/>
                    </a:moveTo>
                    <a:cubicBezTo>
                      <a:pt x="2542" y="522"/>
                      <a:pt x="2542" y="522"/>
                      <a:pt x="2542" y="522"/>
                    </a:cubicBezTo>
                    <a:cubicBezTo>
                      <a:pt x="2551" y="532"/>
                      <a:pt x="2559" y="543"/>
                      <a:pt x="2567" y="553"/>
                    </a:cubicBezTo>
                    <a:cubicBezTo>
                      <a:pt x="2575" y="547"/>
                      <a:pt x="2575" y="547"/>
                      <a:pt x="2575" y="547"/>
                    </a:cubicBezTo>
                    <a:cubicBezTo>
                      <a:pt x="2567" y="536"/>
                      <a:pt x="2558" y="526"/>
                      <a:pt x="2550" y="516"/>
                    </a:cubicBezTo>
                    <a:moveTo>
                      <a:pt x="386" y="460"/>
                    </a:moveTo>
                    <a:cubicBezTo>
                      <a:pt x="377" y="470"/>
                      <a:pt x="368" y="480"/>
                      <a:pt x="359" y="490"/>
                    </a:cubicBezTo>
                    <a:cubicBezTo>
                      <a:pt x="367" y="497"/>
                      <a:pt x="367" y="497"/>
                      <a:pt x="367" y="497"/>
                    </a:cubicBezTo>
                    <a:cubicBezTo>
                      <a:pt x="375" y="486"/>
                      <a:pt x="384" y="477"/>
                      <a:pt x="393" y="467"/>
                    </a:cubicBezTo>
                    <a:cubicBezTo>
                      <a:pt x="386" y="460"/>
                      <a:pt x="386" y="460"/>
                      <a:pt x="386" y="460"/>
                    </a:cubicBezTo>
                    <a:moveTo>
                      <a:pt x="2496" y="456"/>
                    </a:moveTo>
                    <a:cubicBezTo>
                      <a:pt x="2489" y="463"/>
                      <a:pt x="2489" y="463"/>
                      <a:pt x="2489" y="463"/>
                    </a:cubicBezTo>
                    <a:cubicBezTo>
                      <a:pt x="2498" y="472"/>
                      <a:pt x="2507" y="482"/>
                      <a:pt x="2516" y="492"/>
                    </a:cubicBezTo>
                    <a:cubicBezTo>
                      <a:pt x="2524" y="485"/>
                      <a:pt x="2524" y="485"/>
                      <a:pt x="2524" y="485"/>
                    </a:cubicBezTo>
                    <a:cubicBezTo>
                      <a:pt x="2515" y="475"/>
                      <a:pt x="2506" y="466"/>
                      <a:pt x="2496" y="456"/>
                    </a:cubicBezTo>
                    <a:moveTo>
                      <a:pt x="442" y="403"/>
                    </a:moveTo>
                    <a:cubicBezTo>
                      <a:pt x="433" y="412"/>
                      <a:pt x="423" y="421"/>
                      <a:pt x="414" y="431"/>
                    </a:cubicBezTo>
                    <a:cubicBezTo>
                      <a:pt x="421" y="438"/>
                      <a:pt x="421" y="438"/>
                      <a:pt x="421" y="438"/>
                    </a:cubicBezTo>
                    <a:cubicBezTo>
                      <a:pt x="430" y="429"/>
                      <a:pt x="440" y="419"/>
                      <a:pt x="449" y="410"/>
                    </a:cubicBezTo>
                    <a:cubicBezTo>
                      <a:pt x="442" y="403"/>
                      <a:pt x="442" y="403"/>
                      <a:pt x="442" y="403"/>
                    </a:cubicBezTo>
                    <a:moveTo>
                      <a:pt x="2440" y="399"/>
                    </a:moveTo>
                    <a:cubicBezTo>
                      <a:pt x="2433" y="406"/>
                      <a:pt x="2433" y="406"/>
                      <a:pt x="2433" y="406"/>
                    </a:cubicBezTo>
                    <a:cubicBezTo>
                      <a:pt x="2443" y="415"/>
                      <a:pt x="2452" y="424"/>
                      <a:pt x="2462" y="434"/>
                    </a:cubicBezTo>
                    <a:cubicBezTo>
                      <a:pt x="2469" y="427"/>
                      <a:pt x="2469" y="427"/>
                      <a:pt x="2469" y="427"/>
                    </a:cubicBezTo>
                    <a:cubicBezTo>
                      <a:pt x="2459" y="417"/>
                      <a:pt x="2450" y="408"/>
                      <a:pt x="2440" y="399"/>
                    </a:cubicBezTo>
                    <a:moveTo>
                      <a:pt x="502" y="349"/>
                    </a:moveTo>
                    <a:cubicBezTo>
                      <a:pt x="492" y="358"/>
                      <a:pt x="482" y="367"/>
                      <a:pt x="472" y="376"/>
                    </a:cubicBezTo>
                    <a:cubicBezTo>
                      <a:pt x="479" y="383"/>
                      <a:pt x="479" y="383"/>
                      <a:pt x="479" y="383"/>
                    </a:cubicBezTo>
                    <a:cubicBezTo>
                      <a:pt x="488" y="374"/>
                      <a:pt x="498" y="365"/>
                      <a:pt x="508" y="357"/>
                    </a:cubicBezTo>
                    <a:cubicBezTo>
                      <a:pt x="502" y="349"/>
                      <a:pt x="502" y="349"/>
                      <a:pt x="502" y="349"/>
                    </a:cubicBezTo>
                    <a:moveTo>
                      <a:pt x="2380" y="345"/>
                    </a:moveTo>
                    <a:cubicBezTo>
                      <a:pt x="2374" y="353"/>
                      <a:pt x="2374" y="353"/>
                      <a:pt x="2374" y="353"/>
                    </a:cubicBezTo>
                    <a:cubicBezTo>
                      <a:pt x="2384" y="361"/>
                      <a:pt x="2394" y="370"/>
                      <a:pt x="2404" y="379"/>
                    </a:cubicBezTo>
                    <a:cubicBezTo>
                      <a:pt x="2411" y="371"/>
                      <a:pt x="2411" y="371"/>
                      <a:pt x="2411" y="371"/>
                    </a:cubicBezTo>
                    <a:cubicBezTo>
                      <a:pt x="2401" y="363"/>
                      <a:pt x="2391" y="354"/>
                      <a:pt x="2380" y="345"/>
                    </a:cubicBezTo>
                    <a:moveTo>
                      <a:pt x="564" y="298"/>
                    </a:moveTo>
                    <a:cubicBezTo>
                      <a:pt x="553" y="307"/>
                      <a:pt x="543" y="315"/>
                      <a:pt x="532" y="323"/>
                    </a:cubicBezTo>
                    <a:cubicBezTo>
                      <a:pt x="539" y="331"/>
                      <a:pt x="539" y="331"/>
                      <a:pt x="539" y="331"/>
                    </a:cubicBezTo>
                    <a:cubicBezTo>
                      <a:pt x="549" y="323"/>
                      <a:pt x="560" y="314"/>
                      <a:pt x="570" y="306"/>
                    </a:cubicBezTo>
                    <a:cubicBezTo>
                      <a:pt x="564" y="298"/>
                      <a:pt x="564" y="298"/>
                      <a:pt x="564" y="298"/>
                    </a:cubicBezTo>
                    <a:moveTo>
                      <a:pt x="2318" y="295"/>
                    </a:moveTo>
                    <a:cubicBezTo>
                      <a:pt x="2312" y="302"/>
                      <a:pt x="2312" y="302"/>
                      <a:pt x="2312" y="302"/>
                    </a:cubicBezTo>
                    <a:cubicBezTo>
                      <a:pt x="2323" y="311"/>
                      <a:pt x="2333" y="319"/>
                      <a:pt x="2343" y="327"/>
                    </a:cubicBezTo>
                    <a:cubicBezTo>
                      <a:pt x="2350" y="319"/>
                      <a:pt x="2350" y="319"/>
                      <a:pt x="2350" y="319"/>
                    </a:cubicBezTo>
                    <a:cubicBezTo>
                      <a:pt x="2339" y="311"/>
                      <a:pt x="2329" y="303"/>
                      <a:pt x="2318" y="295"/>
                    </a:cubicBezTo>
                    <a:moveTo>
                      <a:pt x="629" y="251"/>
                    </a:moveTo>
                    <a:cubicBezTo>
                      <a:pt x="618" y="259"/>
                      <a:pt x="607" y="267"/>
                      <a:pt x="596" y="274"/>
                    </a:cubicBezTo>
                    <a:cubicBezTo>
                      <a:pt x="602" y="282"/>
                      <a:pt x="602" y="282"/>
                      <a:pt x="602" y="282"/>
                    </a:cubicBezTo>
                    <a:cubicBezTo>
                      <a:pt x="613" y="274"/>
                      <a:pt x="624" y="267"/>
                      <a:pt x="635" y="259"/>
                    </a:cubicBezTo>
                    <a:cubicBezTo>
                      <a:pt x="629" y="251"/>
                      <a:pt x="629" y="251"/>
                      <a:pt x="629" y="251"/>
                    </a:cubicBezTo>
                    <a:moveTo>
                      <a:pt x="2253" y="248"/>
                    </a:moveTo>
                    <a:cubicBezTo>
                      <a:pt x="2247" y="256"/>
                      <a:pt x="2247" y="256"/>
                      <a:pt x="2247" y="256"/>
                    </a:cubicBezTo>
                    <a:cubicBezTo>
                      <a:pt x="2258" y="263"/>
                      <a:pt x="2269" y="271"/>
                      <a:pt x="2280" y="279"/>
                    </a:cubicBezTo>
                    <a:cubicBezTo>
                      <a:pt x="2286" y="271"/>
                      <a:pt x="2286" y="271"/>
                      <a:pt x="2286" y="271"/>
                    </a:cubicBezTo>
                    <a:cubicBezTo>
                      <a:pt x="2275" y="263"/>
                      <a:pt x="2264" y="255"/>
                      <a:pt x="2253" y="248"/>
                    </a:cubicBezTo>
                    <a:moveTo>
                      <a:pt x="696" y="208"/>
                    </a:moveTo>
                    <a:cubicBezTo>
                      <a:pt x="685" y="215"/>
                      <a:pt x="674" y="222"/>
                      <a:pt x="662" y="229"/>
                    </a:cubicBezTo>
                    <a:cubicBezTo>
                      <a:pt x="668" y="238"/>
                      <a:pt x="668" y="238"/>
                      <a:pt x="668" y="238"/>
                    </a:cubicBezTo>
                    <a:cubicBezTo>
                      <a:pt x="679" y="230"/>
                      <a:pt x="690" y="223"/>
                      <a:pt x="701" y="216"/>
                    </a:cubicBezTo>
                    <a:cubicBezTo>
                      <a:pt x="696" y="208"/>
                      <a:pt x="696" y="208"/>
                      <a:pt x="696" y="208"/>
                    </a:cubicBezTo>
                    <a:moveTo>
                      <a:pt x="2185" y="204"/>
                    </a:moveTo>
                    <a:cubicBezTo>
                      <a:pt x="2180" y="213"/>
                      <a:pt x="2180" y="213"/>
                      <a:pt x="2180" y="213"/>
                    </a:cubicBezTo>
                    <a:cubicBezTo>
                      <a:pt x="2191" y="220"/>
                      <a:pt x="2203" y="227"/>
                      <a:pt x="2214" y="234"/>
                    </a:cubicBezTo>
                    <a:cubicBezTo>
                      <a:pt x="2219" y="226"/>
                      <a:pt x="2219" y="226"/>
                      <a:pt x="2219" y="226"/>
                    </a:cubicBezTo>
                    <a:cubicBezTo>
                      <a:pt x="2208" y="218"/>
                      <a:pt x="2196" y="211"/>
                      <a:pt x="2185" y="204"/>
                    </a:cubicBezTo>
                    <a:moveTo>
                      <a:pt x="766" y="168"/>
                    </a:moveTo>
                    <a:cubicBezTo>
                      <a:pt x="754" y="175"/>
                      <a:pt x="743" y="181"/>
                      <a:pt x="731" y="188"/>
                    </a:cubicBezTo>
                    <a:cubicBezTo>
                      <a:pt x="736" y="196"/>
                      <a:pt x="736" y="196"/>
                      <a:pt x="736" y="196"/>
                    </a:cubicBezTo>
                    <a:cubicBezTo>
                      <a:pt x="747" y="190"/>
                      <a:pt x="759" y="183"/>
                      <a:pt x="771" y="177"/>
                    </a:cubicBezTo>
                    <a:cubicBezTo>
                      <a:pt x="766" y="168"/>
                      <a:pt x="766" y="168"/>
                      <a:pt x="766" y="168"/>
                    </a:cubicBezTo>
                    <a:moveTo>
                      <a:pt x="2115" y="165"/>
                    </a:moveTo>
                    <a:cubicBezTo>
                      <a:pt x="2110" y="174"/>
                      <a:pt x="2110" y="174"/>
                      <a:pt x="2110" y="174"/>
                    </a:cubicBezTo>
                    <a:cubicBezTo>
                      <a:pt x="2122" y="180"/>
                      <a:pt x="2134" y="187"/>
                      <a:pt x="2145" y="193"/>
                    </a:cubicBezTo>
                    <a:cubicBezTo>
                      <a:pt x="2150" y="184"/>
                      <a:pt x="2150" y="184"/>
                      <a:pt x="2150" y="184"/>
                    </a:cubicBezTo>
                    <a:cubicBezTo>
                      <a:pt x="2139" y="178"/>
                      <a:pt x="2127" y="171"/>
                      <a:pt x="2115" y="165"/>
                    </a:cubicBezTo>
                    <a:moveTo>
                      <a:pt x="838" y="133"/>
                    </a:moveTo>
                    <a:cubicBezTo>
                      <a:pt x="825" y="138"/>
                      <a:pt x="813" y="144"/>
                      <a:pt x="802" y="150"/>
                    </a:cubicBezTo>
                    <a:cubicBezTo>
                      <a:pt x="806" y="159"/>
                      <a:pt x="806" y="159"/>
                      <a:pt x="806" y="159"/>
                    </a:cubicBezTo>
                    <a:cubicBezTo>
                      <a:pt x="818" y="153"/>
                      <a:pt x="830" y="147"/>
                      <a:pt x="842" y="142"/>
                    </a:cubicBezTo>
                    <a:cubicBezTo>
                      <a:pt x="838" y="133"/>
                      <a:pt x="838" y="133"/>
                      <a:pt x="838" y="133"/>
                    </a:cubicBezTo>
                    <a:moveTo>
                      <a:pt x="2043" y="130"/>
                    </a:moveTo>
                    <a:cubicBezTo>
                      <a:pt x="2039" y="139"/>
                      <a:pt x="2039" y="139"/>
                      <a:pt x="2039" y="139"/>
                    </a:cubicBezTo>
                    <a:cubicBezTo>
                      <a:pt x="2051" y="144"/>
                      <a:pt x="2063" y="150"/>
                      <a:pt x="2075" y="156"/>
                    </a:cubicBezTo>
                    <a:cubicBezTo>
                      <a:pt x="2079" y="147"/>
                      <a:pt x="2079" y="147"/>
                      <a:pt x="2079" y="147"/>
                    </a:cubicBezTo>
                    <a:cubicBezTo>
                      <a:pt x="2067" y="141"/>
                      <a:pt x="2055" y="135"/>
                      <a:pt x="2043" y="130"/>
                    </a:cubicBezTo>
                    <a:moveTo>
                      <a:pt x="911" y="101"/>
                    </a:moveTo>
                    <a:cubicBezTo>
                      <a:pt x="899" y="106"/>
                      <a:pt x="886" y="111"/>
                      <a:pt x="874" y="116"/>
                    </a:cubicBezTo>
                    <a:cubicBezTo>
                      <a:pt x="878" y="126"/>
                      <a:pt x="878" y="126"/>
                      <a:pt x="878" y="126"/>
                    </a:cubicBezTo>
                    <a:cubicBezTo>
                      <a:pt x="890" y="120"/>
                      <a:pt x="903" y="115"/>
                      <a:pt x="915" y="110"/>
                    </a:cubicBezTo>
                    <a:cubicBezTo>
                      <a:pt x="911" y="101"/>
                      <a:pt x="911" y="101"/>
                      <a:pt x="911" y="101"/>
                    </a:cubicBezTo>
                    <a:moveTo>
                      <a:pt x="1969" y="98"/>
                    </a:moveTo>
                    <a:cubicBezTo>
                      <a:pt x="1965" y="108"/>
                      <a:pt x="1965" y="108"/>
                      <a:pt x="1965" y="108"/>
                    </a:cubicBezTo>
                    <a:cubicBezTo>
                      <a:pt x="1977" y="113"/>
                      <a:pt x="1990" y="117"/>
                      <a:pt x="2002" y="123"/>
                    </a:cubicBezTo>
                    <a:cubicBezTo>
                      <a:pt x="2006" y="114"/>
                      <a:pt x="2006" y="114"/>
                      <a:pt x="2006" y="114"/>
                    </a:cubicBezTo>
                    <a:cubicBezTo>
                      <a:pt x="1994" y="108"/>
                      <a:pt x="1981" y="103"/>
                      <a:pt x="1969" y="98"/>
                    </a:cubicBezTo>
                    <a:moveTo>
                      <a:pt x="986" y="73"/>
                    </a:moveTo>
                    <a:cubicBezTo>
                      <a:pt x="974" y="78"/>
                      <a:pt x="961" y="82"/>
                      <a:pt x="948" y="87"/>
                    </a:cubicBezTo>
                    <a:cubicBezTo>
                      <a:pt x="952" y="96"/>
                      <a:pt x="952" y="96"/>
                      <a:pt x="952" y="96"/>
                    </a:cubicBezTo>
                    <a:cubicBezTo>
                      <a:pt x="965" y="92"/>
                      <a:pt x="977" y="87"/>
                      <a:pt x="989" y="83"/>
                    </a:cubicBezTo>
                    <a:cubicBezTo>
                      <a:pt x="986" y="73"/>
                      <a:pt x="986" y="73"/>
                      <a:pt x="986" y="73"/>
                    </a:cubicBezTo>
                    <a:moveTo>
                      <a:pt x="1893" y="71"/>
                    </a:moveTo>
                    <a:cubicBezTo>
                      <a:pt x="1890" y="81"/>
                      <a:pt x="1890" y="81"/>
                      <a:pt x="1890" y="81"/>
                    </a:cubicBezTo>
                    <a:cubicBezTo>
                      <a:pt x="1903" y="85"/>
                      <a:pt x="1915" y="89"/>
                      <a:pt x="1928" y="94"/>
                    </a:cubicBezTo>
                    <a:cubicBezTo>
                      <a:pt x="1931" y="84"/>
                      <a:pt x="1931" y="84"/>
                      <a:pt x="1931" y="84"/>
                    </a:cubicBezTo>
                    <a:cubicBezTo>
                      <a:pt x="1919" y="80"/>
                      <a:pt x="1906" y="75"/>
                      <a:pt x="1893" y="71"/>
                    </a:cubicBezTo>
                    <a:moveTo>
                      <a:pt x="1063" y="50"/>
                    </a:moveTo>
                    <a:cubicBezTo>
                      <a:pt x="1050" y="54"/>
                      <a:pt x="1037" y="57"/>
                      <a:pt x="1024" y="61"/>
                    </a:cubicBezTo>
                    <a:cubicBezTo>
                      <a:pt x="1027" y="71"/>
                      <a:pt x="1027" y="71"/>
                      <a:pt x="1027" y="71"/>
                    </a:cubicBezTo>
                    <a:cubicBezTo>
                      <a:pt x="1040" y="67"/>
                      <a:pt x="1053" y="64"/>
                      <a:pt x="1065" y="60"/>
                    </a:cubicBezTo>
                    <a:cubicBezTo>
                      <a:pt x="1063" y="50"/>
                      <a:pt x="1063" y="50"/>
                      <a:pt x="1063" y="50"/>
                    </a:cubicBezTo>
                    <a:moveTo>
                      <a:pt x="1816" y="49"/>
                    </a:moveTo>
                    <a:cubicBezTo>
                      <a:pt x="1814" y="58"/>
                      <a:pt x="1814" y="58"/>
                      <a:pt x="1814" y="58"/>
                    </a:cubicBezTo>
                    <a:cubicBezTo>
                      <a:pt x="1826" y="62"/>
                      <a:pt x="1839" y="65"/>
                      <a:pt x="1852" y="69"/>
                    </a:cubicBezTo>
                    <a:cubicBezTo>
                      <a:pt x="1855" y="59"/>
                      <a:pt x="1855" y="59"/>
                      <a:pt x="1855" y="59"/>
                    </a:cubicBezTo>
                    <a:cubicBezTo>
                      <a:pt x="1842" y="55"/>
                      <a:pt x="1829" y="52"/>
                      <a:pt x="1816" y="49"/>
                    </a:cubicBezTo>
                    <a:moveTo>
                      <a:pt x="1141" y="31"/>
                    </a:moveTo>
                    <a:cubicBezTo>
                      <a:pt x="1127" y="34"/>
                      <a:pt x="1115" y="37"/>
                      <a:pt x="1102" y="40"/>
                    </a:cubicBezTo>
                    <a:cubicBezTo>
                      <a:pt x="1104" y="50"/>
                      <a:pt x="1104" y="50"/>
                      <a:pt x="1104" y="50"/>
                    </a:cubicBezTo>
                    <a:cubicBezTo>
                      <a:pt x="1117" y="47"/>
                      <a:pt x="1130" y="44"/>
                      <a:pt x="1143" y="41"/>
                    </a:cubicBezTo>
                    <a:cubicBezTo>
                      <a:pt x="1141" y="31"/>
                      <a:pt x="1141" y="31"/>
                      <a:pt x="1141" y="31"/>
                    </a:cubicBezTo>
                    <a:moveTo>
                      <a:pt x="1738" y="30"/>
                    </a:moveTo>
                    <a:cubicBezTo>
                      <a:pt x="1736" y="40"/>
                      <a:pt x="1736" y="40"/>
                      <a:pt x="1736" y="40"/>
                    </a:cubicBezTo>
                    <a:cubicBezTo>
                      <a:pt x="1749" y="42"/>
                      <a:pt x="1762" y="45"/>
                      <a:pt x="1775" y="48"/>
                    </a:cubicBezTo>
                    <a:cubicBezTo>
                      <a:pt x="1777" y="39"/>
                      <a:pt x="1777" y="39"/>
                      <a:pt x="1777" y="39"/>
                    </a:cubicBezTo>
                    <a:cubicBezTo>
                      <a:pt x="1764" y="36"/>
                      <a:pt x="1751" y="33"/>
                      <a:pt x="1738" y="30"/>
                    </a:cubicBezTo>
                    <a:moveTo>
                      <a:pt x="1220" y="17"/>
                    </a:moveTo>
                    <a:cubicBezTo>
                      <a:pt x="1206" y="19"/>
                      <a:pt x="1193" y="21"/>
                      <a:pt x="1180" y="24"/>
                    </a:cubicBezTo>
                    <a:cubicBezTo>
                      <a:pt x="1182" y="34"/>
                      <a:pt x="1182" y="34"/>
                      <a:pt x="1182" y="34"/>
                    </a:cubicBezTo>
                    <a:cubicBezTo>
                      <a:pt x="1195" y="31"/>
                      <a:pt x="1208" y="29"/>
                      <a:pt x="1221" y="27"/>
                    </a:cubicBezTo>
                    <a:cubicBezTo>
                      <a:pt x="1220" y="17"/>
                      <a:pt x="1220" y="17"/>
                      <a:pt x="1220" y="17"/>
                    </a:cubicBezTo>
                    <a:moveTo>
                      <a:pt x="1659" y="16"/>
                    </a:moveTo>
                    <a:cubicBezTo>
                      <a:pt x="1658" y="26"/>
                      <a:pt x="1658" y="26"/>
                      <a:pt x="1658" y="26"/>
                    </a:cubicBezTo>
                    <a:cubicBezTo>
                      <a:pt x="1671" y="28"/>
                      <a:pt x="1684" y="30"/>
                      <a:pt x="1697" y="32"/>
                    </a:cubicBezTo>
                    <a:cubicBezTo>
                      <a:pt x="1699" y="23"/>
                      <a:pt x="1699" y="23"/>
                      <a:pt x="1699" y="23"/>
                    </a:cubicBezTo>
                    <a:cubicBezTo>
                      <a:pt x="1686" y="20"/>
                      <a:pt x="1672" y="18"/>
                      <a:pt x="1659" y="16"/>
                    </a:cubicBezTo>
                    <a:moveTo>
                      <a:pt x="1299" y="7"/>
                    </a:moveTo>
                    <a:cubicBezTo>
                      <a:pt x="1286" y="8"/>
                      <a:pt x="1273" y="10"/>
                      <a:pt x="1259" y="11"/>
                    </a:cubicBezTo>
                    <a:cubicBezTo>
                      <a:pt x="1261" y="21"/>
                      <a:pt x="1261" y="21"/>
                      <a:pt x="1261" y="21"/>
                    </a:cubicBezTo>
                    <a:cubicBezTo>
                      <a:pt x="1274" y="20"/>
                      <a:pt x="1287" y="18"/>
                      <a:pt x="1300" y="17"/>
                    </a:cubicBezTo>
                    <a:cubicBezTo>
                      <a:pt x="1299" y="7"/>
                      <a:pt x="1299" y="7"/>
                      <a:pt x="1299" y="7"/>
                    </a:cubicBezTo>
                    <a:moveTo>
                      <a:pt x="1579" y="6"/>
                    </a:moveTo>
                    <a:cubicBezTo>
                      <a:pt x="1579" y="16"/>
                      <a:pt x="1579" y="16"/>
                      <a:pt x="1579" y="16"/>
                    </a:cubicBezTo>
                    <a:cubicBezTo>
                      <a:pt x="1592" y="17"/>
                      <a:pt x="1605" y="19"/>
                      <a:pt x="1618" y="20"/>
                    </a:cubicBezTo>
                    <a:cubicBezTo>
                      <a:pt x="1619" y="10"/>
                      <a:pt x="1619" y="10"/>
                      <a:pt x="1619" y="10"/>
                    </a:cubicBezTo>
                    <a:cubicBezTo>
                      <a:pt x="1606" y="9"/>
                      <a:pt x="1593" y="8"/>
                      <a:pt x="1579" y="6"/>
                    </a:cubicBezTo>
                    <a:moveTo>
                      <a:pt x="1379" y="1"/>
                    </a:moveTo>
                    <a:cubicBezTo>
                      <a:pt x="1366" y="2"/>
                      <a:pt x="1353" y="2"/>
                      <a:pt x="1339" y="3"/>
                    </a:cubicBezTo>
                    <a:cubicBezTo>
                      <a:pt x="1340" y="13"/>
                      <a:pt x="1340" y="13"/>
                      <a:pt x="1340" y="13"/>
                    </a:cubicBezTo>
                    <a:cubicBezTo>
                      <a:pt x="1353" y="12"/>
                      <a:pt x="1366" y="12"/>
                      <a:pt x="1380" y="11"/>
                    </a:cubicBezTo>
                    <a:cubicBezTo>
                      <a:pt x="1379" y="1"/>
                      <a:pt x="1379" y="1"/>
                      <a:pt x="1379" y="1"/>
                    </a:cubicBezTo>
                    <a:moveTo>
                      <a:pt x="1499" y="1"/>
                    </a:moveTo>
                    <a:cubicBezTo>
                      <a:pt x="1499" y="11"/>
                      <a:pt x="1499" y="11"/>
                      <a:pt x="1499" y="11"/>
                    </a:cubicBezTo>
                    <a:cubicBezTo>
                      <a:pt x="1512" y="11"/>
                      <a:pt x="1526" y="12"/>
                      <a:pt x="1539" y="13"/>
                    </a:cubicBezTo>
                    <a:cubicBezTo>
                      <a:pt x="1539" y="3"/>
                      <a:pt x="1539" y="3"/>
                      <a:pt x="1539" y="3"/>
                    </a:cubicBezTo>
                    <a:cubicBezTo>
                      <a:pt x="1526" y="2"/>
                      <a:pt x="1513" y="1"/>
                      <a:pt x="1499" y="1"/>
                    </a:cubicBezTo>
                    <a:moveTo>
                      <a:pt x="1439" y="0"/>
                    </a:moveTo>
                    <a:cubicBezTo>
                      <a:pt x="1433" y="0"/>
                      <a:pt x="1426" y="0"/>
                      <a:pt x="1419" y="0"/>
                    </a:cubicBezTo>
                    <a:cubicBezTo>
                      <a:pt x="1419" y="10"/>
                      <a:pt x="1419" y="10"/>
                      <a:pt x="1419" y="10"/>
                    </a:cubicBezTo>
                    <a:cubicBezTo>
                      <a:pt x="1426" y="10"/>
                      <a:pt x="1433" y="10"/>
                      <a:pt x="1439" y="10"/>
                    </a:cubicBezTo>
                    <a:cubicBezTo>
                      <a:pt x="1446" y="10"/>
                      <a:pt x="1453" y="10"/>
                      <a:pt x="1459" y="10"/>
                    </a:cubicBezTo>
                    <a:cubicBezTo>
                      <a:pt x="1459" y="0"/>
                      <a:pt x="1459" y="0"/>
                      <a:pt x="1459" y="0"/>
                    </a:cubicBezTo>
                    <a:cubicBezTo>
                      <a:pt x="1453" y="0"/>
                      <a:pt x="1446" y="0"/>
                      <a:pt x="14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 394"/>
              <p:cNvSpPr>
                <a:spLocks noEditPoints="1"/>
              </p:cNvSpPr>
              <p:nvPr/>
            </p:nvSpPr>
            <p:spPr bwMode="auto">
              <a:xfrm>
                <a:off x="2286001" y="73024"/>
                <a:ext cx="7620000" cy="6708776"/>
              </a:xfrm>
              <a:custGeom>
                <a:avLst/>
                <a:gdLst>
                  <a:gd name="T0" fmla="*/ 242 w 2030"/>
                  <a:gd name="T1" fmla="*/ 519 h 1787"/>
                  <a:gd name="T2" fmla="*/ 1016 w 2030"/>
                  <a:gd name="T3" fmla="*/ 35 h 1787"/>
                  <a:gd name="T4" fmla="*/ 1348 w 2030"/>
                  <a:gd name="T5" fmla="*/ 102 h 1787"/>
                  <a:gd name="T6" fmla="*/ 1856 w 2030"/>
                  <a:gd name="T7" fmla="*/ 719 h 1787"/>
                  <a:gd name="T8" fmla="*/ 1857 w 2030"/>
                  <a:gd name="T9" fmla="*/ 722 h 1787"/>
                  <a:gd name="T10" fmla="*/ 1857 w 2030"/>
                  <a:gd name="T11" fmla="*/ 722 h 1787"/>
                  <a:gd name="T12" fmla="*/ 1807 w 2030"/>
                  <a:gd name="T13" fmla="*/ 1226 h 1787"/>
                  <a:gd name="T14" fmla="*/ 1014 w 2030"/>
                  <a:gd name="T15" fmla="*/ 1752 h 1787"/>
                  <a:gd name="T16" fmla="*/ 683 w 2030"/>
                  <a:gd name="T17" fmla="*/ 1685 h 1787"/>
                  <a:gd name="T18" fmla="*/ 220 w 2030"/>
                  <a:gd name="T19" fmla="*/ 569 h 1787"/>
                  <a:gd name="T20" fmla="*/ 223 w 2030"/>
                  <a:gd name="T21" fmla="*/ 561 h 1787"/>
                  <a:gd name="T22" fmla="*/ 242 w 2030"/>
                  <a:gd name="T23" fmla="*/ 519 h 1787"/>
                  <a:gd name="T24" fmla="*/ 242 w 2030"/>
                  <a:gd name="T25" fmla="*/ 519 h 1787"/>
                  <a:gd name="T26" fmla="*/ 1017 w 2030"/>
                  <a:gd name="T27" fmla="*/ 0 h 1787"/>
                  <a:gd name="T28" fmla="*/ 191 w 2030"/>
                  <a:gd name="T29" fmla="*/ 547 h 1787"/>
                  <a:gd name="T30" fmla="*/ 669 w 2030"/>
                  <a:gd name="T31" fmla="*/ 1717 h 1787"/>
                  <a:gd name="T32" fmla="*/ 1014 w 2030"/>
                  <a:gd name="T33" fmla="*/ 1787 h 1787"/>
                  <a:gd name="T34" fmla="*/ 1839 w 2030"/>
                  <a:gd name="T35" fmla="*/ 1239 h 1787"/>
                  <a:gd name="T36" fmla="*/ 1362 w 2030"/>
                  <a:gd name="T37" fmla="*/ 70 h 1787"/>
                  <a:gd name="T38" fmla="*/ 1017 w 2030"/>
                  <a:gd name="T39" fmla="*/ 0 h 1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30" h="1787">
                    <a:moveTo>
                      <a:pt x="242" y="519"/>
                    </a:moveTo>
                    <a:cubicBezTo>
                      <a:pt x="389" y="216"/>
                      <a:pt x="695" y="35"/>
                      <a:pt x="1016" y="35"/>
                    </a:cubicBezTo>
                    <a:cubicBezTo>
                      <a:pt x="1127" y="35"/>
                      <a:pt x="1240" y="56"/>
                      <a:pt x="1348" y="102"/>
                    </a:cubicBezTo>
                    <a:cubicBezTo>
                      <a:pt x="1618" y="215"/>
                      <a:pt x="1800" y="452"/>
                      <a:pt x="1856" y="719"/>
                    </a:cubicBezTo>
                    <a:cubicBezTo>
                      <a:pt x="1856" y="720"/>
                      <a:pt x="1857" y="721"/>
                      <a:pt x="1857" y="722"/>
                    </a:cubicBezTo>
                    <a:cubicBezTo>
                      <a:pt x="1857" y="722"/>
                      <a:pt x="1857" y="722"/>
                      <a:pt x="1857" y="722"/>
                    </a:cubicBezTo>
                    <a:cubicBezTo>
                      <a:pt x="1890" y="886"/>
                      <a:pt x="1877" y="1061"/>
                      <a:pt x="1807" y="1226"/>
                    </a:cubicBezTo>
                    <a:cubicBezTo>
                      <a:pt x="1669" y="1554"/>
                      <a:pt x="1350" y="1752"/>
                      <a:pt x="1014" y="1752"/>
                    </a:cubicBezTo>
                    <a:cubicBezTo>
                      <a:pt x="903" y="1752"/>
                      <a:pt x="791" y="1730"/>
                      <a:pt x="683" y="1685"/>
                    </a:cubicBezTo>
                    <a:cubicBezTo>
                      <a:pt x="249" y="1503"/>
                      <a:pt x="42" y="1004"/>
                      <a:pt x="220" y="569"/>
                    </a:cubicBezTo>
                    <a:cubicBezTo>
                      <a:pt x="221" y="566"/>
                      <a:pt x="222" y="564"/>
                      <a:pt x="223" y="561"/>
                    </a:cubicBezTo>
                    <a:cubicBezTo>
                      <a:pt x="229" y="546"/>
                      <a:pt x="236" y="532"/>
                      <a:pt x="242" y="519"/>
                    </a:cubicBezTo>
                    <a:cubicBezTo>
                      <a:pt x="242" y="519"/>
                      <a:pt x="242" y="519"/>
                      <a:pt x="242" y="519"/>
                    </a:cubicBezTo>
                    <a:moveTo>
                      <a:pt x="1017" y="0"/>
                    </a:moveTo>
                    <a:cubicBezTo>
                      <a:pt x="667" y="0"/>
                      <a:pt x="335" y="206"/>
                      <a:pt x="191" y="547"/>
                    </a:cubicBezTo>
                    <a:cubicBezTo>
                      <a:pt x="0" y="1001"/>
                      <a:pt x="215" y="1526"/>
                      <a:pt x="669" y="1717"/>
                    </a:cubicBezTo>
                    <a:cubicBezTo>
                      <a:pt x="782" y="1764"/>
                      <a:pt x="899" y="1787"/>
                      <a:pt x="1014" y="1787"/>
                    </a:cubicBezTo>
                    <a:cubicBezTo>
                      <a:pt x="1363" y="1787"/>
                      <a:pt x="1696" y="1581"/>
                      <a:pt x="1839" y="1239"/>
                    </a:cubicBezTo>
                    <a:cubicBezTo>
                      <a:pt x="2030" y="786"/>
                      <a:pt x="1816" y="261"/>
                      <a:pt x="1362" y="70"/>
                    </a:cubicBezTo>
                    <a:cubicBezTo>
                      <a:pt x="1249" y="22"/>
                      <a:pt x="1132" y="0"/>
                      <a:pt x="10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Freeform 395"/>
              <p:cNvSpPr/>
              <p:nvPr/>
            </p:nvSpPr>
            <p:spPr bwMode="auto">
              <a:xfrm>
                <a:off x="6340477" y="80964"/>
                <a:ext cx="47623" cy="7937"/>
              </a:xfrm>
              <a:custGeom>
                <a:avLst/>
                <a:gdLst>
                  <a:gd name="T0" fmla="*/ 13 w 13"/>
                  <a:gd name="T1" fmla="*/ 2 h 2"/>
                  <a:gd name="T2" fmla="*/ 10 w 13"/>
                  <a:gd name="T3" fmla="*/ 1 h 2"/>
                  <a:gd name="T4" fmla="*/ 0 w 13"/>
                  <a:gd name="T5" fmla="*/ 0 h 2"/>
                  <a:gd name="T6" fmla="*/ 13 w 1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2"/>
                    </a:moveTo>
                    <a:cubicBezTo>
                      <a:pt x="12" y="2"/>
                      <a:pt x="11" y="1"/>
                      <a:pt x="10" y="1"/>
                    </a:cubicBezTo>
                    <a:cubicBezTo>
                      <a:pt x="6" y="1"/>
                      <a:pt x="3" y="1"/>
                      <a:pt x="0" y="0"/>
                    </a:cubicBezTo>
                    <a:cubicBezTo>
                      <a:pt x="4" y="1"/>
                      <a:pt x="9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Freeform 396"/>
              <p:cNvSpPr>
                <a:spLocks noEditPoints="1"/>
              </p:cNvSpPr>
              <p:nvPr/>
            </p:nvSpPr>
            <p:spPr bwMode="auto">
              <a:xfrm>
                <a:off x="3089276" y="207964"/>
                <a:ext cx="6167437" cy="6029328"/>
              </a:xfrm>
              <a:custGeom>
                <a:avLst/>
                <a:gdLst>
                  <a:gd name="T0" fmla="*/ 802 w 1643"/>
                  <a:gd name="T1" fmla="*/ 1569 h 1606"/>
                  <a:gd name="T2" fmla="*/ 742 w 1643"/>
                  <a:gd name="T3" fmla="*/ 1567 h 1606"/>
                  <a:gd name="T4" fmla="*/ 92 w 1643"/>
                  <a:gd name="T5" fmla="*/ 798 h 1606"/>
                  <a:gd name="T6" fmla="*/ 801 w 1643"/>
                  <a:gd name="T7" fmla="*/ 146 h 1606"/>
                  <a:gd name="T8" fmla="*/ 861 w 1643"/>
                  <a:gd name="T9" fmla="*/ 148 h 1606"/>
                  <a:gd name="T10" fmla="*/ 1511 w 1643"/>
                  <a:gd name="T11" fmla="*/ 917 h 1606"/>
                  <a:gd name="T12" fmla="*/ 802 w 1643"/>
                  <a:gd name="T13" fmla="*/ 1569 h 1606"/>
                  <a:gd name="T14" fmla="*/ 837 w 1643"/>
                  <a:gd name="T15" fmla="*/ 0 h 1606"/>
                  <a:gd name="T16" fmla="*/ 827 w 1643"/>
                  <a:gd name="T17" fmla="*/ 117 h 1606"/>
                  <a:gd name="T18" fmla="*/ 801 w 1643"/>
                  <a:gd name="T19" fmla="*/ 117 h 1606"/>
                  <a:gd name="T20" fmla="*/ 138 w 1643"/>
                  <a:gd name="T21" fmla="*/ 528 h 1606"/>
                  <a:gd name="T22" fmla="*/ 28 w 1643"/>
                  <a:gd name="T23" fmla="*/ 483 h 1606"/>
                  <a:gd name="T24" fmla="*/ 9 w 1643"/>
                  <a:gd name="T25" fmla="*/ 525 h 1606"/>
                  <a:gd name="T26" fmla="*/ 6 w 1643"/>
                  <a:gd name="T27" fmla="*/ 533 h 1606"/>
                  <a:gd name="T28" fmla="*/ 0 w 1643"/>
                  <a:gd name="T29" fmla="*/ 549 h 1606"/>
                  <a:gd name="T30" fmla="*/ 109 w 1643"/>
                  <a:gd name="T31" fmla="*/ 594 h 1606"/>
                  <a:gd name="T32" fmla="*/ 63 w 1643"/>
                  <a:gd name="T33" fmla="*/ 796 h 1606"/>
                  <a:gd name="T34" fmla="*/ 286 w 1643"/>
                  <a:gd name="T35" fmla="*/ 1389 h 1606"/>
                  <a:gd name="T36" fmla="*/ 209 w 1643"/>
                  <a:gd name="T37" fmla="*/ 1479 h 1606"/>
                  <a:gd name="T38" fmla="*/ 263 w 1643"/>
                  <a:gd name="T39" fmla="*/ 1526 h 1606"/>
                  <a:gd name="T40" fmla="*/ 340 w 1643"/>
                  <a:gd name="T41" fmla="*/ 1437 h 1606"/>
                  <a:gd name="T42" fmla="*/ 740 w 1643"/>
                  <a:gd name="T43" fmla="*/ 1595 h 1606"/>
                  <a:gd name="T44" fmla="*/ 802 w 1643"/>
                  <a:gd name="T45" fmla="*/ 1598 h 1606"/>
                  <a:gd name="T46" fmla="*/ 1160 w 1643"/>
                  <a:gd name="T47" fmla="*/ 1505 h 1606"/>
                  <a:gd name="T48" fmla="*/ 1221 w 1643"/>
                  <a:gd name="T49" fmla="*/ 1606 h 1606"/>
                  <a:gd name="T50" fmla="*/ 1282 w 1643"/>
                  <a:gd name="T51" fmla="*/ 1568 h 1606"/>
                  <a:gd name="T52" fmla="*/ 1221 w 1643"/>
                  <a:gd name="T53" fmla="*/ 1467 h 1606"/>
                  <a:gd name="T54" fmla="*/ 1540 w 1643"/>
                  <a:gd name="T55" fmla="*/ 919 h 1606"/>
                  <a:gd name="T56" fmla="*/ 1528 w 1643"/>
                  <a:gd name="T57" fmla="*/ 713 h 1606"/>
                  <a:gd name="T58" fmla="*/ 1643 w 1643"/>
                  <a:gd name="T59" fmla="*/ 686 h 1606"/>
                  <a:gd name="T60" fmla="*/ 1642 w 1643"/>
                  <a:gd name="T61" fmla="*/ 683 h 1606"/>
                  <a:gd name="T62" fmla="*/ 1625 w 1643"/>
                  <a:gd name="T63" fmla="*/ 616 h 1606"/>
                  <a:gd name="T64" fmla="*/ 1510 w 1643"/>
                  <a:gd name="T65" fmla="*/ 643 h 1606"/>
                  <a:gd name="T66" fmla="*/ 898 w 1643"/>
                  <a:gd name="T67" fmla="*/ 124 h 1606"/>
                  <a:gd name="T68" fmla="*/ 899 w 1643"/>
                  <a:gd name="T69" fmla="*/ 124 h 1606"/>
                  <a:gd name="T70" fmla="*/ 909 w 1643"/>
                  <a:gd name="T71" fmla="*/ 6 h 1606"/>
                  <a:gd name="T72" fmla="*/ 837 w 1643"/>
                  <a:gd name="T73" fmla="*/ 0 h 1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43" h="1606">
                    <a:moveTo>
                      <a:pt x="802" y="1569"/>
                    </a:moveTo>
                    <a:cubicBezTo>
                      <a:pt x="782" y="1569"/>
                      <a:pt x="762" y="1568"/>
                      <a:pt x="742" y="1567"/>
                    </a:cubicBezTo>
                    <a:cubicBezTo>
                      <a:pt x="351" y="1534"/>
                      <a:pt x="59" y="1189"/>
                      <a:pt x="92" y="798"/>
                    </a:cubicBezTo>
                    <a:cubicBezTo>
                      <a:pt x="123" y="427"/>
                      <a:pt x="435" y="146"/>
                      <a:pt x="801" y="146"/>
                    </a:cubicBezTo>
                    <a:cubicBezTo>
                      <a:pt x="821" y="146"/>
                      <a:pt x="841" y="147"/>
                      <a:pt x="861" y="148"/>
                    </a:cubicBezTo>
                    <a:cubicBezTo>
                      <a:pt x="1252" y="181"/>
                      <a:pt x="1544" y="526"/>
                      <a:pt x="1511" y="917"/>
                    </a:cubicBezTo>
                    <a:cubicBezTo>
                      <a:pt x="1480" y="1288"/>
                      <a:pt x="1168" y="1569"/>
                      <a:pt x="802" y="1569"/>
                    </a:cubicBezTo>
                    <a:moveTo>
                      <a:pt x="837" y="0"/>
                    </a:moveTo>
                    <a:cubicBezTo>
                      <a:pt x="827" y="117"/>
                      <a:pt x="827" y="117"/>
                      <a:pt x="827" y="117"/>
                    </a:cubicBezTo>
                    <a:cubicBezTo>
                      <a:pt x="818" y="117"/>
                      <a:pt x="810" y="117"/>
                      <a:pt x="801" y="117"/>
                    </a:cubicBezTo>
                    <a:cubicBezTo>
                      <a:pt x="515" y="117"/>
                      <a:pt x="260" y="283"/>
                      <a:pt x="138" y="528"/>
                    </a:cubicBezTo>
                    <a:cubicBezTo>
                      <a:pt x="28" y="483"/>
                      <a:pt x="28" y="483"/>
                      <a:pt x="28" y="483"/>
                    </a:cubicBezTo>
                    <a:cubicBezTo>
                      <a:pt x="22" y="496"/>
                      <a:pt x="15" y="511"/>
                      <a:pt x="9" y="525"/>
                    </a:cubicBezTo>
                    <a:cubicBezTo>
                      <a:pt x="8" y="528"/>
                      <a:pt x="7" y="531"/>
                      <a:pt x="6" y="533"/>
                    </a:cubicBezTo>
                    <a:cubicBezTo>
                      <a:pt x="4" y="538"/>
                      <a:pt x="2" y="544"/>
                      <a:pt x="0" y="549"/>
                    </a:cubicBezTo>
                    <a:cubicBezTo>
                      <a:pt x="109" y="594"/>
                      <a:pt x="109" y="594"/>
                      <a:pt x="109" y="594"/>
                    </a:cubicBezTo>
                    <a:cubicBezTo>
                      <a:pt x="85" y="658"/>
                      <a:pt x="69" y="725"/>
                      <a:pt x="63" y="796"/>
                    </a:cubicBezTo>
                    <a:cubicBezTo>
                      <a:pt x="44" y="1025"/>
                      <a:pt x="132" y="1240"/>
                      <a:pt x="286" y="1389"/>
                    </a:cubicBezTo>
                    <a:cubicBezTo>
                      <a:pt x="209" y="1479"/>
                      <a:pt x="209" y="1479"/>
                      <a:pt x="209" y="1479"/>
                    </a:cubicBezTo>
                    <a:cubicBezTo>
                      <a:pt x="226" y="1495"/>
                      <a:pt x="244" y="1511"/>
                      <a:pt x="263" y="1526"/>
                    </a:cubicBezTo>
                    <a:cubicBezTo>
                      <a:pt x="340" y="1437"/>
                      <a:pt x="340" y="1437"/>
                      <a:pt x="340" y="1437"/>
                    </a:cubicBezTo>
                    <a:cubicBezTo>
                      <a:pt x="451" y="1525"/>
                      <a:pt x="588" y="1583"/>
                      <a:pt x="740" y="1595"/>
                    </a:cubicBezTo>
                    <a:cubicBezTo>
                      <a:pt x="761" y="1597"/>
                      <a:pt x="781" y="1598"/>
                      <a:pt x="802" y="1598"/>
                    </a:cubicBezTo>
                    <a:cubicBezTo>
                      <a:pt x="931" y="1598"/>
                      <a:pt x="1053" y="1564"/>
                      <a:pt x="1160" y="1505"/>
                    </a:cubicBezTo>
                    <a:cubicBezTo>
                      <a:pt x="1221" y="1606"/>
                      <a:pt x="1221" y="1606"/>
                      <a:pt x="1221" y="1606"/>
                    </a:cubicBezTo>
                    <a:cubicBezTo>
                      <a:pt x="1242" y="1594"/>
                      <a:pt x="1262" y="1582"/>
                      <a:pt x="1282" y="1568"/>
                    </a:cubicBezTo>
                    <a:cubicBezTo>
                      <a:pt x="1221" y="1467"/>
                      <a:pt x="1221" y="1467"/>
                      <a:pt x="1221" y="1467"/>
                    </a:cubicBezTo>
                    <a:cubicBezTo>
                      <a:pt x="1398" y="1346"/>
                      <a:pt x="1520" y="1149"/>
                      <a:pt x="1540" y="919"/>
                    </a:cubicBezTo>
                    <a:cubicBezTo>
                      <a:pt x="1546" y="848"/>
                      <a:pt x="1541" y="779"/>
                      <a:pt x="1528" y="713"/>
                    </a:cubicBezTo>
                    <a:cubicBezTo>
                      <a:pt x="1643" y="686"/>
                      <a:pt x="1643" y="686"/>
                      <a:pt x="1643" y="686"/>
                    </a:cubicBezTo>
                    <a:cubicBezTo>
                      <a:pt x="1643" y="685"/>
                      <a:pt x="1642" y="684"/>
                      <a:pt x="1642" y="683"/>
                    </a:cubicBezTo>
                    <a:cubicBezTo>
                      <a:pt x="1637" y="660"/>
                      <a:pt x="1632" y="638"/>
                      <a:pt x="1625" y="616"/>
                    </a:cubicBezTo>
                    <a:cubicBezTo>
                      <a:pt x="1510" y="643"/>
                      <a:pt x="1510" y="643"/>
                      <a:pt x="1510" y="643"/>
                    </a:cubicBezTo>
                    <a:cubicBezTo>
                      <a:pt x="1428" y="372"/>
                      <a:pt x="1193" y="162"/>
                      <a:pt x="898" y="124"/>
                    </a:cubicBezTo>
                    <a:cubicBezTo>
                      <a:pt x="899" y="124"/>
                      <a:pt x="899" y="124"/>
                      <a:pt x="899" y="124"/>
                    </a:cubicBezTo>
                    <a:cubicBezTo>
                      <a:pt x="909" y="6"/>
                      <a:pt x="909" y="6"/>
                      <a:pt x="909" y="6"/>
                    </a:cubicBezTo>
                    <a:cubicBezTo>
                      <a:pt x="885" y="3"/>
                      <a:pt x="861" y="1"/>
                      <a:pt x="8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Freeform 397"/>
              <p:cNvSpPr>
                <a:spLocks noEditPoints="1"/>
              </p:cNvSpPr>
              <p:nvPr/>
            </p:nvSpPr>
            <p:spPr bwMode="auto">
              <a:xfrm>
                <a:off x="3111499" y="2020888"/>
                <a:ext cx="6145214" cy="762002"/>
              </a:xfrm>
              <a:custGeom>
                <a:avLst/>
                <a:gdLst>
                  <a:gd name="T0" fmla="*/ 1636 w 1637"/>
                  <a:gd name="T1" fmla="*/ 200 h 203"/>
                  <a:gd name="T2" fmla="*/ 1637 w 1637"/>
                  <a:gd name="T3" fmla="*/ 203 h 203"/>
                  <a:gd name="T4" fmla="*/ 1637 w 1637"/>
                  <a:gd name="T5" fmla="*/ 203 h 203"/>
                  <a:gd name="T6" fmla="*/ 1636 w 1637"/>
                  <a:gd name="T7" fmla="*/ 200 h 203"/>
                  <a:gd name="T8" fmla="*/ 22 w 1637"/>
                  <a:gd name="T9" fmla="*/ 0 h 203"/>
                  <a:gd name="T10" fmla="*/ 3 w 1637"/>
                  <a:gd name="T11" fmla="*/ 42 h 203"/>
                  <a:gd name="T12" fmla="*/ 0 w 1637"/>
                  <a:gd name="T13" fmla="*/ 50 h 203"/>
                  <a:gd name="T14" fmla="*/ 3 w 1637"/>
                  <a:gd name="T15" fmla="*/ 42 h 203"/>
                  <a:gd name="T16" fmla="*/ 22 w 1637"/>
                  <a:gd name="T17" fmla="*/ 0 h 203"/>
                  <a:gd name="T18" fmla="*/ 22 w 1637"/>
                  <a:gd name="T1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7" h="203">
                    <a:moveTo>
                      <a:pt x="1636" y="200"/>
                    </a:moveTo>
                    <a:cubicBezTo>
                      <a:pt x="1636" y="201"/>
                      <a:pt x="1637" y="202"/>
                      <a:pt x="1637" y="203"/>
                    </a:cubicBezTo>
                    <a:cubicBezTo>
                      <a:pt x="1637" y="203"/>
                      <a:pt x="1637" y="203"/>
                      <a:pt x="1637" y="203"/>
                    </a:cubicBezTo>
                    <a:cubicBezTo>
                      <a:pt x="1637" y="202"/>
                      <a:pt x="1636" y="201"/>
                      <a:pt x="1636" y="200"/>
                    </a:cubicBezTo>
                    <a:moveTo>
                      <a:pt x="22" y="0"/>
                    </a:moveTo>
                    <a:cubicBezTo>
                      <a:pt x="16" y="13"/>
                      <a:pt x="9" y="27"/>
                      <a:pt x="3" y="42"/>
                    </a:cubicBezTo>
                    <a:cubicBezTo>
                      <a:pt x="2" y="45"/>
                      <a:pt x="1" y="47"/>
                      <a:pt x="0" y="50"/>
                    </a:cubicBezTo>
                    <a:cubicBezTo>
                      <a:pt x="1" y="48"/>
                      <a:pt x="2" y="45"/>
                      <a:pt x="3" y="42"/>
                    </a:cubicBezTo>
                    <a:cubicBezTo>
                      <a:pt x="9" y="28"/>
                      <a:pt x="16" y="13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/>
        </p:nvSpPr>
        <p:spPr>
          <a:xfrm>
            <a:off x="3556141" y="2121188"/>
            <a:ext cx="805180" cy="1005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  <a:endParaRPr lang="zh-CN" altLang="en-US" sz="6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48605" y="2147570"/>
            <a:ext cx="3018155" cy="74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课程评价</a:t>
            </a:r>
            <a:endParaRPr lang="zh-CN" altLang="en-US" sz="4000" spc="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06210" y="309649"/>
            <a:ext cx="13394593" cy="6868152"/>
            <a:chOff x="-479848" y="87142"/>
            <a:chExt cx="13174640" cy="6884213"/>
          </a:xfrm>
          <a:gradFill flip="none" rotWithShape="1">
            <a:gsLst>
              <a:gs pos="100000">
                <a:srgbClr val="11ABE2">
                  <a:alpha val="0"/>
                </a:srgbClr>
              </a:gs>
              <a:gs pos="0">
                <a:srgbClr val="11ABE2">
                  <a:alpha val="30000"/>
                </a:srgbClr>
              </a:gs>
            </a:gsLst>
            <a:lin ang="8100000" scaled="1"/>
            <a:tileRect/>
          </a:gradFill>
        </p:grpSpPr>
        <p:sp>
          <p:nvSpPr>
            <p:cNvPr id="22" name="Freeform 576"/>
            <p:cNvSpPr/>
            <p:nvPr/>
          </p:nvSpPr>
          <p:spPr bwMode="auto">
            <a:xfrm>
              <a:off x="-385484" y="159177"/>
              <a:ext cx="12985912" cy="6812178"/>
            </a:xfrm>
            <a:custGeom>
              <a:avLst/>
              <a:gdLst>
                <a:gd name="T0" fmla="*/ 35780 w 35780"/>
                <a:gd name="T1" fmla="*/ 0 h 18142"/>
                <a:gd name="T2" fmla="*/ 34275 w 35780"/>
                <a:gd name="T3" fmla="*/ 0 h 18142"/>
                <a:gd name="T4" fmla="*/ 30937 w 35780"/>
                <a:gd name="T5" fmla="*/ 2845 h 18142"/>
                <a:gd name="T6" fmla="*/ 0 w 35780"/>
                <a:gd name="T7" fmla="*/ 18142 h 18142"/>
                <a:gd name="T8" fmla="*/ 7315 w 35780"/>
                <a:gd name="T9" fmla="*/ 18142 h 18142"/>
                <a:gd name="T10" fmla="*/ 35780 w 35780"/>
                <a:gd name="T11" fmla="*/ 0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80" h="18142">
                  <a:moveTo>
                    <a:pt x="35780" y="0"/>
                  </a:moveTo>
                  <a:lnTo>
                    <a:pt x="34275" y="0"/>
                  </a:lnTo>
                  <a:lnTo>
                    <a:pt x="30937" y="2845"/>
                  </a:lnTo>
                  <a:lnTo>
                    <a:pt x="0" y="18142"/>
                  </a:lnTo>
                  <a:lnTo>
                    <a:pt x="7315" y="18142"/>
                  </a:lnTo>
                  <a:lnTo>
                    <a:pt x="357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77"/>
            <p:cNvSpPr/>
            <p:nvPr/>
          </p:nvSpPr>
          <p:spPr bwMode="auto">
            <a:xfrm>
              <a:off x="-479848" y="170818"/>
              <a:ext cx="13174640" cy="6788897"/>
            </a:xfrm>
            <a:custGeom>
              <a:avLst/>
              <a:gdLst>
                <a:gd name="T0" fmla="*/ 36300 w 36300"/>
                <a:gd name="T1" fmla="*/ 2070 h 18080"/>
                <a:gd name="T2" fmla="*/ 36300 w 36300"/>
                <a:gd name="T3" fmla="*/ 0 h 18080"/>
                <a:gd name="T4" fmla="*/ 31457 w 36300"/>
                <a:gd name="T5" fmla="*/ 2845 h 18080"/>
                <a:gd name="T6" fmla="*/ 0 w 36300"/>
                <a:gd name="T7" fmla="*/ 14554 h 18080"/>
                <a:gd name="T8" fmla="*/ 0 w 36300"/>
                <a:gd name="T9" fmla="*/ 18080 h 18080"/>
                <a:gd name="T10" fmla="*/ 31660 w 36300"/>
                <a:gd name="T11" fmla="*/ 2956 h 18080"/>
                <a:gd name="T12" fmla="*/ 36300 w 36300"/>
                <a:gd name="T13" fmla="*/ 2070 h 18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00" h="18080">
                  <a:moveTo>
                    <a:pt x="36300" y="2070"/>
                  </a:moveTo>
                  <a:lnTo>
                    <a:pt x="36300" y="0"/>
                  </a:lnTo>
                  <a:lnTo>
                    <a:pt x="31457" y="2845"/>
                  </a:lnTo>
                  <a:lnTo>
                    <a:pt x="0" y="14554"/>
                  </a:lnTo>
                  <a:lnTo>
                    <a:pt x="0" y="18080"/>
                  </a:lnTo>
                  <a:lnTo>
                    <a:pt x="31660" y="2956"/>
                  </a:lnTo>
                  <a:lnTo>
                    <a:pt x="36300" y="20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78"/>
            <p:cNvSpPr/>
            <p:nvPr/>
          </p:nvSpPr>
          <p:spPr bwMode="auto">
            <a:xfrm>
              <a:off x="-479848" y="87142"/>
              <a:ext cx="13174640" cy="6812178"/>
            </a:xfrm>
            <a:custGeom>
              <a:avLst/>
              <a:gdLst>
                <a:gd name="T0" fmla="*/ 36300 w 36300"/>
                <a:gd name="T1" fmla="*/ 756 h 18142"/>
                <a:gd name="T2" fmla="*/ 36300 w 36300"/>
                <a:gd name="T3" fmla="*/ 0 h 18142"/>
                <a:gd name="T4" fmla="*/ 34063 w 36300"/>
                <a:gd name="T5" fmla="*/ 0 h 18142"/>
                <a:gd name="T6" fmla="*/ 31745 w 36300"/>
                <a:gd name="T7" fmla="*/ 2814 h 18142"/>
                <a:gd name="T8" fmla="*/ 0 w 36300"/>
                <a:gd name="T9" fmla="*/ 16055 h 18142"/>
                <a:gd name="T10" fmla="*/ 0 w 36300"/>
                <a:gd name="T11" fmla="*/ 18142 h 18142"/>
                <a:gd name="T12" fmla="*/ 3764 w 36300"/>
                <a:gd name="T13" fmla="*/ 18142 h 18142"/>
                <a:gd name="T14" fmla="*/ 31660 w 36300"/>
                <a:gd name="T15" fmla="*/ 2956 h 18142"/>
                <a:gd name="T16" fmla="*/ 36300 w 36300"/>
                <a:gd name="T17" fmla="*/ 756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00" h="18142">
                  <a:moveTo>
                    <a:pt x="36300" y="756"/>
                  </a:moveTo>
                  <a:lnTo>
                    <a:pt x="36300" y="0"/>
                  </a:lnTo>
                  <a:lnTo>
                    <a:pt x="34063" y="0"/>
                  </a:lnTo>
                  <a:lnTo>
                    <a:pt x="31745" y="2814"/>
                  </a:lnTo>
                  <a:lnTo>
                    <a:pt x="0" y="16055"/>
                  </a:lnTo>
                  <a:lnTo>
                    <a:pt x="0" y="18142"/>
                  </a:lnTo>
                  <a:lnTo>
                    <a:pt x="3764" y="18142"/>
                  </a:lnTo>
                  <a:lnTo>
                    <a:pt x="31660" y="2956"/>
                  </a:lnTo>
                  <a:lnTo>
                    <a:pt x="36300" y="7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8290833" y="2759678"/>
            <a:ext cx="5948145" cy="5716854"/>
            <a:chOff x="461963" y="-1987550"/>
            <a:chExt cx="11268075" cy="10829919"/>
          </a:xfrm>
          <a:gradFill flip="none" rotWithShape="1">
            <a:gsLst>
              <a:gs pos="56000">
                <a:srgbClr val="11ABE2">
                  <a:alpha val="0"/>
                </a:srgbClr>
              </a:gs>
              <a:gs pos="0">
                <a:schemeClr val="bg1">
                  <a:alpha val="30000"/>
                </a:schemeClr>
              </a:gs>
            </a:gsLst>
            <a:lin ang="8100000" scaled="1"/>
            <a:tileRect/>
          </a:gradFill>
        </p:grpSpPr>
        <p:sp>
          <p:nvSpPr>
            <p:cNvPr id="26" name="Freeform 388"/>
            <p:cNvSpPr>
              <a:spLocks noEditPoints="1"/>
            </p:cNvSpPr>
            <p:nvPr/>
          </p:nvSpPr>
          <p:spPr bwMode="auto">
            <a:xfrm>
              <a:off x="461963" y="-1533525"/>
              <a:ext cx="11268075" cy="9917108"/>
            </a:xfrm>
            <a:custGeom>
              <a:avLst/>
              <a:gdLst>
                <a:gd name="T0" fmla="*/ 1500 w 3002"/>
                <a:gd name="T1" fmla="*/ 2609 h 2642"/>
                <a:gd name="T2" fmla="*/ 1002 w 3002"/>
                <a:gd name="T3" fmla="*/ 2509 h 2642"/>
                <a:gd name="T4" fmla="*/ 313 w 3002"/>
                <a:gd name="T5" fmla="*/ 822 h 2642"/>
                <a:gd name="T6" fmla="*/ 1503 w 3002"/>
                <a:gd name="T7" fmla="*/ 33 h 2642"/>
                <a:gd name="T8" fmla="*/ 2001 w 3002"/>
                <a:gd name="T9" fmla="*/ 134 h 2642"/>
                <a:gd name="T10" fmla="*/ 2690 w 3002"/>
                <a:gd name="T11" fmla="*/ 1820 h 2642"/>
                <a:gd name="T12" fmla="*/ 1500 w 3002"/>
                <a:gd name="T13" fmla="*/ 2609 h 2642"/>
                <a:gd name="T14" fmla="*/ 1503 w 3002"/>
                <a:gd name="T15" fmla="*/ 0 h 2642"/>
                <a:gd name="T16" fmla="*/ 283 w 3002"/>
                <a:gd name="T17" fmla="*/ 810 h 2642"/>
                <a:gd name="T18" fmla="*/ 989 w 3002"/>
                <a:gd name="T19" fmla="*/ 2539 h 2642"/>
                <a:gd name="T20" fmla="*/ 1500 w 3002"/>
                <a:gd name="T21" fmla="*/ 2642 h 2642"/>
                <a:gd name="T22" fmla="*/ 2720 w 3002"/>
                <a:gd name="T23" fmla="*/ 1833 h 2642"/>
                <a:gd name="T24" fmla="*/ 2013 w 3002"/>
                <a:gd name="T25" fmla="*/ 104 h 2642"/>
                <a:gd name="T26" fmla="*/ 1503 w 3002"/>
                <a:gd name="T27" fmla="*/ 0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2" h="2642">
                  <a:moveTo>
                    <a:pt x="1500" y="2609"/>
                  </a:moveTo>
                  <a:cubicBezTo>
                    <a:pt x="1333" y="2609"/>
                    <a:pt x="1165" y="2577"/>
                    <a:pt x="1002" y="2509"/>
                  </a:cubicBezTo>
                  <a:cubicBezTo>
                    <a:pt x="347" y="2234"/>
                    <a:pt x="38" y="1477"/>
                    <a:pt x="313" y="822"/>
                  </a:cubicBezTo>
                  <a:cubicBezTo>
                    <a:pt x="520" y="330"/>
                    <a:pt x="999" y="33"/>
                    <a:pt x="1503" y="33"/>
                  </a:cubicBezTo>
                  <a:cubicBezTo>
                    <a:pt x="1669" y="33"/>
                    <a:pt x="1838" y="65"/>
                    <a:pt x="2001" y="134"/>
                  </a:cubicBezTo>
                  <a:cubicBezTo>
                    <a:pt x="2656" y="409"/>
                    <a:pt x="2965" y="1166"/>
                    <a:pt x="2690" y="1820"/>
                  </a:cubicBezTo>
                  <a:cubicBezTo>
                    <a:pt x="2483" y="2313"/>
                    <a:pt x="2003" y="2609"/>
                    <a:pt x="1500" y="2609"/>
                  </a:cubicBezTo>
                  <a:moveTo>
                    <a:pt x="1503" y="0"/>
                  </a:moveTo>
                  <a:cubicBezTo>
                    <a:pt x="987" y="0"/>
                    <a:pt x="495" y="305"/>
                    <a:pt x="283" y="810"/>
                  </a:cubicBezTo>
                  <a:cubicBezTo>
                    <a:pt x="0" y="1481"/>
                    <a:pt x="317" y="2257"/>
                    <a:pt x="989" y="2539"/>
                  </a:cubicBezTo>
                  <a:cubicBezTo>
                    <a:pt x="1156" y="2609"/>
                    <a:pt x="1329" y="2642"/>
                    <a:pt x="1500" y="2642"/>
                  </a:cubicBezTo>
                  <a:cubicBezTo>
                    <a:pt x="2016" y="2642"/>
                    <a:pt x="2508" y="2338"/>
                    <a:pt x="2720" y="1833"/>
                  </a:cubicBezTo>
                  <a:cubicBezTo>
                    <a:pt x="3002" y="1162"/>
                    <a:pt x="2685" y="386"/>
                    <a:pt x="2013" y="104"/>
                  </a:cubicBezTo>
                  <a:cubicBezTo>
                    <a:pt x="1847" y="34"/>
                    <a:pt x="1674" y="0"/>
                    <a:pt x="15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89"/>
            <p:cNvSpPr>
              <a:spLocks noEditPoints="1"/>
            </p:cNvSpPr>
            <p:nvPr/>
          </p:nvSpPr>
          <p:spPr bwMode="auto">
            <a:xfrm>
              <a:off x="2022476" y="-158751"/>
              <a:ext cx="8150225" cy="7172321"/>
            </a:xfrm>
            <a:custGeom>
              <a:avLst/>
              <a:gdLst>
                <a:gd name="T0" fmla="*/ 1084 w 2171"/>
                <a:gd name="T1" fmla="*/ 1869 h 1911"/>
                <a:gd name="T2" fmla="*/ 731 w 2171"/>
                <a:gd name="T3" fmla="*/ 1798 h 1911"/>
                <a:gd name="T4" fmla="*/ 242 w 2171"/>
                <a:gd name="T5" fmla="*/ 601 h 1911"/>
                <a:gd name="T6" fmla="*/ 1086 w 2171"/>
                <a:gd name="T7" fmla="*/ 42 h 1911"/>
                <a:gd name="T8" fmla="*/ 1440 w 2171"/>
                <a:gd name="T9" fmla="*/ 113 h 1911"/>
                <a:gd name="T10" fmla="*/ 1928 w 2171"/>
                <a:gd name="T11" fmla="*/ 1309 h 1911"/>
                <a:gd name="T12" fmla="*/ 1084 w 2171"/>
                <a:gd name="T13" fmla="*/ 1869 h 1911"/>
                <a:gd name="T14" fmla="*/ 1087 w 2171"/>
                <a:gd name="T15" fmla="*/ 0 h 1911"/>
                <a:gd name="T16" fmla="*/ 204 w 2171"/>
                <a:gd name="T17" fmla="*/ 585 h 1911"/>
                <a:gd name="T18" fmla="*/ 715 w 2171"/>
                <a:gd name="T19" fmla="*/ 1836 h 1911"/>
                <a:gd name="T20" fmla="*/ 1084 w 2171"/>
                <a:gd name="T21" fmla="*/ 1911 h 1911"/>
                <a:gd name="T22" fmla="*/ 1967 w 2171"/>
                <a:gd name="T23" fmla="*/ 1325 h 1911"/>
                <a:gd name="T24" fmla="*/ 1456 w 2171"/>
                <a:gd name="T25" fmla="*/ 74 h 1911"/>
                <a:gd name="T26" fmla="*/ 1087 w 2171"/>
                <a:gd name="T27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1" h="1911">
                  <a:moveTo>
                    <a:pt x="1084" y="1869"/>
                  </a:moveTo>
                  <a:cubicBezTo>
                    <a:pt x="966" y="1869"/>
                    <a:pt x="846" y="1846"/>
                    <a:pt x="731" y="1798"/>
                  </a:cubicBezTo>
                  <a:cubicBezTo>
                    <a:pt x="266" y="1603"/>
                    <a:pt x="47" y="1066"/>
                    <a:pt x="242" y="601"/>
                  </a:cubicBezTo>
                  <a:cubicBezTo>
                    <a:pt x="389" y="252"/>
                    <a:pt x="729" y="42"/>
                    <a:pt x="1086" y="42"/>
                  </a:cubicBezTo>
                  <a:cubicBezTo>
                    <a:pt x="1204" y="42"/>
                    <a:pt x="1324" y="64"/>
                    <a:pt x="1440" y="113"/>
                  </a:cubicBezTo>
                  <a:cubicBezTo>
                    <a:pt x="1905" y="308"/>
                    <a:pt x="2124" y="845"/>
                    <a:pt x="1928" y="1309"/>
                  </a:cubicBezTo>
                  <a:cubicBezTo>
                    <a:pt x="1782" y="1659"/>
                    <a:pt x="1441" y="1869"/>
                    <a:pt x="1084" y="1869"/>
                  </a:cubicBezTo>
                  <a:moveTo>
                    <a:pt x="1087" y="0"/>
                  </a:moveTo>
                  <a:cubicBezTo>
                    <a:pt x="713" y="0"/>
                    <a:pt x="357" y="220"/>
                    <a:pt x="204" y="585"/>
                  </a:cubicBezTo>
                  <a:cubicBezTo>
                    <a:pt x="0" y="1071"/>
                    <a:pt x="229" y="1632"/>
                    <a:pt x="715" y="1836"/>
                  </a:cubicBezTo>
                  <a:cubicBezTo>
                    <a:pt x="836" y="1887"/>
                    <a:pt x="961" y="1911"/>
                    <a:pt x="1084" y="1911"/>
                  </a:cubicBezTo>
                  <a:cubicBezTo>
                    <a:pt x="1458" y="1911"/>
                    <a:pt x="1813" y="1691"/>
                    <a:pt x="1967" y="1325"/>
                  </a:cubicBezTo>
                  <a:cubicBezTo>
                    <a:pt x="2171" y="840"/>
                    <a:pt x="1942" y="279"/>
                    <a:pt x="1456" y="74"/>
                  </a:cubicBezTo>
                  <a:cubicBezTo>
                    <a:pt x="1335" y="24"/>
                    <a:pt x="1210" y="0"/>
                    <a:pt x="108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90"/>
            <p:cNvSpPr>
              <a:spLocks noEditPoints="1"/>
            </p:cNvSpPr>
            <p:nvPr/>
          </p:nvSpPr>
          <p:spPr bwMode="auto">
            <a:xfrm>
              <a:off x="3813175" y="1146173"/>
              <a:ext cx="4565651" cy="4560886"/>
            </a:xfrm>
            <a:custGeom>
              <a:avLst/>
              <a:gdLst>
                <a:gd name="T0" fmla="*/ 619 w 1216"/>
                <a:gd name="T1" fmla="*/ 1215 h 1215"/>
                <a:gd name="T2" fmla="*/ 699 w 1216"/>
                <a:gd name="T3" fmla="*/ 1198 h 1215"/>
                <a:gd name="T4" fmla="*/ 699 w 1216"/>
                <a:gd name="T5" fmla="*/ 1198 h 1215"/>
                <a:gd name="T6" fmla="*/ 539 w 1216"/>
                <a:gd name="T7" fmla="*/ 1201 h 1215"/>
                <a:gd name="T8" fmla="*/ 740 w 1216"/>
                <a:gd name="T9" fmla="*/ 1201 h 1215"/>
                <a:gd name="T10" fmla="*/ 419 w 1216"/>
                <a:gd name="T11" fmla="*/ 1185 h 1215"/>
                <a:gd name="T12" fmla="*/ 852 w 1216"/>
                <a:gd name="T13" fmla="*/ 1154 h 1215"/>
                <a:gd name="T14" fmla="*/ 852 w 1216"/>
                <a:gd name="T15" fmla="*/ 1154 h 1215"/>
                <a:gd name="T16" fmla="*/ 385 w 1216"/>
                <a:gd name="T17" fmla="*/ 1162 h 1215"/>
                <a:gd name="T18" fmla="*/ 892 w 1216"/>
                <a:gd name="T19" fmla="*/ 1145 h 1215"/>
                <a:gd name="T20" fmla="*/ 273 w 1216"/>
                <a:gd name="T21" fmla="*/ 1115 h 1215"/>
                <a:gd name="T22" fmla="*/ 987 w 1216"/>
                <a:gd name="T23" fmla="*/ 1070 h 1215"/>
                <a:gd name="T24" fmla="*/ 987 w 1216"/>
                <a:gd name="T25" fmla="*/ 1070 h 1215"/>
                <a:gd name="T26" fmla="*/ 246 w 1216"/>
                <a:gd name="T27" fmla="*/ 1083 h 1215"/>
                <a:gd name="T28" fmla="*/ 1024 w 1216"/>
                <a:gd name="T29" fmla="*/ 1051 h 1215"/>
                <a:gd name="T30" fmla="*/ 151 w 1216"/>
                <a:gd name="T31" fmla="*/ 1008 h 1215"/>
                <a:gd name="T32" fmla="*/ 1096 w 1216"/>
                <a:gd name="T33" fmla="*/ 954 h 1215"/>
                <a:gd name="T34" fmla="*/ 1096 w 1216"/>
                <a:gd name="T35" fmla="*/ 954 h 1215"/>
                <a:gd name="T36" fmla="*/ 133 w 1216"/>
                <a:gd name="T37" fmla="*/ 971 h 1215"/>
                <a:gd name="T38" fmla="*/ 1127 w 1216"/>
                <a:gd name="T39" fmla="*/ 926 h 1215"/>
                <a:gd name="T40" fmla="*/ 62 w 1216"/>
                <a:gd name="T41" fmla="*/ 873 h 1215"/>
                <a:gd name="T42" fmla="*/ 1170 w 1216"/>
                <a:gd name="T43" fmla="*/ 813 h 1215"/>
                <a:gd name="T44" fmla="*/ 1170 w 1216"/>
                <a:gd name="T45" fmla="*/ 813 h 1215"/>
                <a:gd name="T46" fmla="*/ 54 w 1216"/>
                <a:gd name="T47" fmla="*/ 833 h 1215"/>
                <a:gd name="T48" fmla="*/ 1192 w 1216"/>
                <a:gd name="T49" fmla="*/ 778 h 1215"/>
                <a:gd name="T50" fmla="*/ 11 w 1216"/>
                <a:gd name="T51" fmla="*/ 720 h 1215"/>
                <a:gd name="T52" fmla="*/ 1205 w 1216"/>
                <a:gd name="T53" fmla="*/ 655 h 1215"/>
                <a:gd name="T54" fmla="*/ 1214 w 1216"/>
                <a:gd name="T55" fmla="*/ 658 h 1215"/>
                <a:gd name="T56" fmla="*/ 1 w 1216"/>
                <a:gd name="T57" fmla="*/ 639 h 1215"/>
                <a:gd name="T58" fmla="*/ 1216 w 1216"/>
                <a:gd name="T59" fmla="*/ 574 h 1215"/>
                <a:gd name="T60" fmla="*/ 1216 w 1216"/>
                <a:gd name="T61" fmla="*/ 615 h 1215"/>
                <a:gd name="T62" fmla="*/ 0 w 1216"/>
                <a:gd name="T63" fmla="*/ 599 h 1215"/>
                <a:gd name="T64" fmla="*/ 1206 w 1216"/>
                <a:gd name="T65" fmla="*/ 494 h 1215"/>
                <a:gd name="T66" fmla="*/ 1206 w 1216"/>
                <a:gd name="T67" fmla="*/ 494 h 1215"/>
                <a:gd name="T68" fmla="*/ 24 w 1216"/>
                <a:gd name="T69" fmla="*/ 480 h 1215"/>
                <a:gd name="T70" fmla="*/ 1187 w 1216"/>
                <a:gd name="T71" fmla="*/ 457 h 1215"/>
                <a:gd name="T72" fmla="*/ 24 w 1216"/>
                <a:gd name="T73" fmla="*/ 439 h 1215"/>
                <a:gd name="T74" fmla="*/ 1155 w 1216"/>
                <a:gd name="T75" fmla="*/ 340 h 1215"/>
                <a:gd name="T76" fmla="*/ 1155 w 1216"/>
                <a:gd name="T77" fmla="*/ 340 h 1215"/>
                <a:gd name="T78" fmla="*/ 78 w 1216"/>
                <a:gd name="T79" fmla="*/ 330 h 1215"/>
                <a:gd name="T80" fmla="*/ 1127 w 1216"/>
                <a:gd name="T81" fmla="*/ 310 h 1215"/>
                <a:gd name="T82" fmla="*/ 90 w 1216"/>
                <a:gd name="T83" fmla="*/ 290 h 1215"/>
                <a:gd name="T84" fmla="*/ 1065 w 1216"/>
                <a:gd name="T85" fmla="*/ 206 h 1215"/>
                <a:gd name="T86" fmla="*/ 1065 w 1216"/>
                <a:gd name="T87" fmla="*/ 206 h 1215"/>
                <a:gd name="T88" fmla="*/ 170 w 1216"/>
                <a:gd name="T89" fmla="*/ 200 h 1215"/>
                <a:gd name="T90" fmla="*/ 1030 w 1216"/>
                <a:gd name="T91" fmla="*/ 183 h 1215"/>
                <a:gd name="T92" fmla="*/ 192 w 1216"/>
                <a:gd name="T93" fmla="*/ 164 h 1215"/>
                <a:gd name="T94" fmla="*/ 942 w 1216"/>
                <a:gd name="T95" fmla="*/ 100 h 1215"/>
                <a:gd name="T96" fmla="*/ 942 w 1216"/>
                <a:gd name="T97" fmla="*/ 100 h 1215"/>
                <a:gd name="T98" fmla="*/ 294 w 1216"/>
                <a:gd name="T99" fmla="*/ 99 h 1215"/>
                <a:gd name="T100" fmla="*/ 903 w 1216"/>
                <a:gd name="T101" fmla="*/ 87 h 1215"/>
                <a:gd name="T102" fmla="*/ 324 w 1216"/>
                <a:gd name="T103" fmla="*/ 70 h 1215"/>
                <a:gd name="T104" fmla="*/ 796 w 1216"/>
                <a:gd name="T105" fmla="*/ 29 h 1215"/>
                <a:gd name="T106" fmla="*/ 796 w 1216"/>
                <a:gd name="T107" fmla="*/ 29 h 1215"/>
                <a:gd name="T108" fmla="*/ 439 w 1216"/>
                <a:gd name="T109" fmla="*/ 34 h 1215"/>
                <a:gd name="T110" fmla="*/ 755 w 1216"/>
                <a:gd name="T111" fmla="*/ 28 h 1215"/>
                <a:gd name="T112" fmla="*/ 475 w 1216"/>
                <a:gd name="T113" fmla="*/ 14 h 1215"/>
                <a:gd name="T114" fmla="*/ 637 w 1216"/>
                <a:gd name="T115" fmla="*/ 0 h 1215"/>
                <a:gd name="T116" fmla="*/ 677 w 1216"/>
                <a:gd name="T117" fmla="*/ 4 h 1215"/>
                <a:gd name="T118" fmla="*/ 556 w 1216"/>
                <a:gd name="T119" fmla="*/ 2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6" h="1215">
                  <a:moveTo>
                    <a:pt x="579" y="1204"/>
                  </a:moveTo>
                  <a:cubicBezTo>
                    <a:pt x="579" y="1214"/>
                    <a:pt x="579" y="1214"/>
                    <a:pt x="579" y="1214"/>
                  </a:cubicBezTo>
                  <a:cubicBezTo>
                    <a:pt x="589" y="1215"/>
                    <a:pt x="599" y="1215"/>
                    <a:pt x="609" y="1215"/>
                  </a:cubicBezTo>
                  <a:cubicBezTo>
                    <a:pt x="612" y="1215"/>
                    <a:pt x="616" y="1215"/>
                    <a:pt x="619" y="1215"/>
                  </a:cubicBezTo>
                  <a:cubicBezTo>
                    <a:pt x="619" y="1205"/>
                    <a:pt x="619" y="1205"/>
                    <a:pt x="619" y="1205"/>
                  </a:cubicBezTo>
                  <a:cubicBezTo>
                    <a:pt x="616" y="1205"/>
                    <a:pt x="613" y="1205"/>
                    <a:pt x="609" y="1205"/>
                  </a:cubicBezTo>
                  <a:cubicBezTo>
                    <a:pt x="599" y="1205"/>
                    <a:pt x="589" y="1205"/>
                    <a:pt x="579" y="1204"/>
                  </a:cubicBezTo>
                  <a:moveTo>
                    <a:pt x="699" y="1198"/>
                  </a:moveTo>
                  <a:cubicBezTo>
                    <a:pt x="686" y="1200"/>
                    <a:pt x="672" y="1202"/>
                    <a:pt x="659" y="1203"/>
                  </a:cubicBezTo>
                  <a:cubicBezTo>
                    <a:pt x="660" y="1213"/>
                    <a:pt x="660" y="1213"/>
                    <a:pt x="660" y="1213"/>
                  </a:cubicBezTo>
                  <a:cubicBezTo>
                    <a:pt x="673" y="1212"/>
                    <a:pt x="687" y="1210"/>
                    <a:pt x="700" y="1208"/>
                  </a:cubicBezTo>
                  <a:cubicBezTo>
                    <a:pt x="699" y="1198"/>
                    <a:pt x="699" y="1198"/>
                    <a:pt x="699" y="1198"/>
                  </a:cubicBezTo>
                  <a:moveTo>
                    <a:pt x="500" y="1195"/>
                  </a:moveTo>
                  <a:cubicBezTo>
                    <a:pt x="498" y="1205"/>
                    <a:pt x="498" y="1205"/>
                    <a:pt x="498" y="1205"/>
                  </a:cubicBezTo>
                  <a:cubicBezTo>
                    <a:pt x="511" y="1207"/>
                    <a:pt x="525" y="1210"/>
                    <a:pt x="538" y="1211"/>
                  </a:cubicBezTo>
                  <a:cubicBezTo>
                    <a:pt x="539" y="1201"/>
                    <a:pt x="539" y="1201"/>
                    <a:pt x="539" y="1201"/>
                  </a:cubicBezTo>
                  <a:cubicBezTo>
                    <a:pt x="526" y="1200"/>
                    <a:pt x="513" y="1198"/>
                    <a:pt x="500" y="1195"/>
                  </a:cubicBezTo>
                  <a:moveTo>
                    <a:pt x="777" y="1181"/>
                  </a:moveTo>
                  <a:cubicBezTo>
                    <a:pt x="764" y="1185"/>
                    <a:pt x="751" y="1188"/>
                    <a:pt x="738" y="1191"/>
                  </a:cubicBezTo>
                  <a:cubicBezTo>
                    <a:pt x="740" y="1201"/>
                    <a:pt x="740" y="1201"/>
                    <a:pt x="740" y="1201"/>
                  </a:cubicBezTo>
                  <a:cubicBezTo>
                    <a:pt x="753" y="1198"/>
                    <a:pt x="766" y="1195"/>
                    <a:pt x="779" y="1191"/>
                  </a:cubicBezTo>
                  <a:cubicBezTo>
                    <a:pt x="777" y="1181"/>
                    <a:pt x="777" y="1181"/>
                    <a:pt x="777" y="1181"/>
                  </a:cubicBezTo>
                  <a:moveTo>
                    <a:pt x="422" y="1176"/>
                  </a:moveTo>
                  <a:cubicBezTo>
                    <a:pt x="419" y="1185"/>
                    <a:pt x="419" y="1185"/>
                    <a:pt x="419" y="1185"/>
                  </a:cubicBezTo>
                  <a:cubicBezTo>
                    <a:pt x="432" y="1189"/>
                    <a:pt x="445" y="1193"/>
                    <a:pt x="458" y="1196"/>
                  </a:cubicBezTo>
                  <a:cubicBezTo>
                    <a:pt x="461" y="1187"/>
                    <a:pt x="461" y="1187"/>
                    <a:pt x="461" y="1187"/>
                  </a:cubicBezTo>
                  <a:cubicBezTo>
                    <a:pt x="448" y="1184"/>
                    <a:pt x="435" y="1180"/>
                    <a:pt x="422" y="1176"/>
                  </a:cubicBezTo>
                  <a:moveTo>
                    <a:pt x="852" y="1154"/>
                  </a:moveTo>
                  <a:cubicBezTo>
                    <a:pt x="840" y="1159"/>
                    <a:pt x="827" y="1164"/>
                    <a:pt x="814" y="1169"/>
                  </a:cubicBezTo>
                  <a:cubicBezTo>
                    <a:pt x="818" y="1178"/>
                    <a:pt x="818" y="1178"/>
                    <a:pt x="818" y="1178"/>
                  </a:cubicBezTo>
                  <a:cubicBezTo>
                    <a:pt x="831" y="1173"/>
                    <a:pt x="843" y="1168"/>
                    <a:pt x="856" y="1163"/>
                  </a:cubicBezTo>
                  <a:cubicBezTo>
                    <a:pt x="852" y="1154"/>
                    <a:pt x="852" y="1154"/>
                    <a:pt x="852" y="1154"/>
                  </a:cubicBezTo>
                  <a:moveTo>
                    <a:pt x="348" y="1146"/>
                  </a:moveTo>
                  <a:cubicBezTo>
                    <a:pt x="344" y="1155"/>
                    <a:pt x="344" y="1155"/>
                    <a:pt x="344" y="1155"/>
                  </a:cubicBezTo>
                  <a:cubicBezTo>
                    <a:pt x="356" y="1161"/>
                    <a:pt x="369" y="1166"/>
                    <a:pt x="381" y="1171"/>
                  </a:cubicBezTo>
                  <a:cubicBezTo>
                    <a:pt x="385" y="1162"/>
                    <a:pt x="385" y="1162"/>
                    <a:pt x="385" y="1162"/>
                  </a:cubicBezTo>
                  <a:cubicBezTo>
                    <a:pt x="373" y="1157"/>
                    <a:pt x="360" y="1152"/>
                    <a:pt x="348" y="1146"/>
                  </a:cubicBezTo>
                  <a:moveTo>
                    <a:pt x="922" y="1116"/>
                  </a:moveTo>
                  <a:cubicBezTo>
                    <a:pt x="911" y="1123"/>
                    <a:pt x="899" y="1130"/>
                    <a:pt x="887" y="1136"/>
                  </a:cubicBezTo>
                  <a:cubicBezTo>
                    <a:pt x="892" y="1145"/>
                    <a:pt x="892" y="1145"/>
                    <a:pt x="892" y="1145"/>
                  </a:cubicBezTo>
                  <a:cubicBezTo>
                    <a:pt x="904" y="1139"/>
                    <a:pt x="916" y="1132"/>
                    <a:pt x="927" y="1125"/>
                  </a:cubicBezTo>
                  <a:cubicBezTo>
                    <a:pt x="922" y="1116"/>
                    <a:pt x="922" y="1116"/>
                    <a:pt x="922" y="1116"/>
                  </a:cubicBezTo>
                  <a:moveTo>
                    <a:pt x="279" y="1106"/>
                  </a:moveTo>
                  <a:cubicBezTo>
                    <a:pt x="273" y="1115"/>
                    <a:pt x="273" y="1115"/>
                    <a:pt x="273" y="1115"/>
                  </a:cubicBezTo>
                  <a:cubicBezTo>
                    <a:pt x="285" y="1122"/>
                    <a:pt x="296" y="1129"/>
                    <a:pt x="308" y="1136"/>
                  </a:cubicBezTo>
                  <a:cubicBezTo>
                    <a:pt x="313" y="1127"/>
                    <a:pt x="313" y="1127"/>
                    <a:pt x="313" y="1127"/>
                  </a:cubicBezTo>
                  <a:cubicBezTo>
                    <a:pt x="301" y="1121"/>
                    <a:pt x="290" y="1114"/>
                    <a:pt x="279" y="1106"/>
                  </a:cubicBezTo>
                  <a:moveTo>
                    <a:pt x="987" y="1070"/>
                  </a:moveTo>
                  <a:cubicBezTo>
                    <a:pt x="977" y="1078"/>
                    <a:pt x="966" y="1086"/>
                    <a:pt x="955" y="1094"/>
                  </a:cubicBezTo>
                  <a:cubicBezTo>
                    <a:pt x="961" y="1102"/>
                    <a:pt x="961" y="1102"/>
                    <a:pt x="961" y="1102"/>
                  </a:cubicBezTo>
                  <a:cubicBezTo>
                    <a:pt x="972" y="1095"/>
                    <a:pt x="983" y="1086"/>
                    <a:pt x="993" y="1078"/>
                  </a:cubicBezTo>
                  <a:cubicBezTo>
                    <a:pt x="987" y="1070"/>
                    <a:pt x="987" y="1070"/>
                    <a:pt x="987" y="1070"/>
                  </a:cubicBezTo>
                  <a:moveTo>
                    <a:pt x="215" y="1058"/>
                  </a:moveTo>
                  <a:cubicBezTo>
                    <a:pt x="209" y="1066"/>
                    <a:pt x="209" y="1066"/>
                    <a:pt x="209" y="1066"/>
                  </a:cubicBezTo>
                  <a:cubicBezTo>
                    <a:pt x="219" y="1074"/>
                    <a:pt x="229" y="1083"/>
                    <a:pt x="240" y="1091"/>
                  </a:cubicBezTo>
                  <a:cubicBezTo>
                    <a:pt x="246" y="1083"/>
                    <a:pt x="246" y="1083"/>
                    <a:pt x="246" y="1083"/>
                  </a:cubicBezTo>
                  <a:cubicBezTo>
                    <a:pt x="236" y="1075"/>
                    <a:pt x="225" y="1067"/>
                    <a:pt x="215" y="1058"/>
                  </a:cubicBezTo>
                  <a:moveTo>
                    <a:pt x="1045" y="1015"/>
                  </a:moveTo>
                  <a:cubicBezTo>
                    <a:pt x="1036" y="1025"/>
                    <a:pt x="1027" y="1035"/>
                    <a:pt x="1017" y="1044"/>
                  </a:cubicBezTo>
                  <a:cubicBezTo>
                    <a:pt x="1024" y="1051"/>
                    <a:pt x="1024" y="1051"/>
                    <a:pt x="1024" y="1051"/>
                  </a:cubicBezTo>
                  <a:cubicBezTo>
                    <a:pt x="1034" y="1042"/>
                    <a:pt x="1043" y="1032"/>
                    <a:pt x="1053" y="1022"/>
                  </a:cubicBezTo>
                  <a:cubicBezTo>
                    <a:pt x="1045" y="1015"/>
                    <a:pt x="1045" y="1015"/>
                    <a:pt x="1045" y="1015"/>
                  </a:cubicBezTo>
                  <a:moveTo>
                    <a:pt x="159" y="1002"/>
                  </a:moveTo>
                  <a:cubicBezTo>
                    <a:pt x="151" y="1008"/>
                    <a:pt x="151" y="1008"/>
                    <a:pt x="151" y="1008"/>
                  </a:cubicBezTo>
                  <a:cubicBezTo>
                    <a:pt x="160" y="1018"/>
                    <a:pt x="169" y="1028"/>
                    <a:pt x="179" y="1038"/>
                  </a:cubicBezTo>
                  <a:cubicBezTo>
                    <a:pt x="186" y="1031"/>
                    <a:pt x="186" y="1031"/>
                    <a:pt x="186" y="1031"/>
                  </a:cubicBezTo>
                  <a:cubicBezTo>
                    <a:pt x="177" y="1021"/>
                    <a:pt x="167" y="1011"/>
                    <a:pt x="159" y="1002"/>
                  </a:cubicBezTo>
                  <a:moveTo>
                    <a:pt x="1096" y="954"/>
                  </a:moveTo>
                  <a:cubicBezTo>
                    <a:pt x="1088" y="964"/>
                    <a:pt x="1080" y="975"/>
                    <a:pt x="1072" y="985"/>
                  </a:cubicBezTo>
                  <a:cubicBezTo>
                    <a:pt x="1079" y="992"/>
                    <a:pt x="1079" y="992"/>
                    <a:pt x="1079" y="992"/>
                  </a:cubicBezTo>
                  <a:cubicBezTo>
                    <a:pt x="1088" y="981"/>
                    <a:pt x="1096" y="970"/>
                    <a:pt x="1104" y="960"/>
                  </a:cubicBezTo>
                  <a:cubicBezTo>
                    <a:pt x="1096" y="954"/>
                    <a:pt x="1096" y="954"/>
                    <a:pt x="1096" y="954"/>
                  </a:cubicBezTo>
                  <a:moveTo>
                    <a:pt x="110" y="938"/>
                  </a:moveTo>
                  <a:cubicBezTo>
                    <a:pt x="102" y="944"/>
                    <a:pt x="102" y="944"/>
                    <a:pt x="102" y="944"/>
                  </a:cubicBezTo>
                  <a:cubicBezTo>
                    <a:pt x="109" y="955"/>
                    <a:pt x="117" y="966"/>
                    <a:pt x="125" y="977"/>
                  </a:cubicBezTo>
                  <a:cubicBezTo>
                    <a:pt x="133" y="971"/>
                    <a:pt x="133" y="971"/>
                    <a:pt x="133" y="971"/>
                  </a:cubicBezTo>
                  <a:cubicBezTo>
                    <a:pt x="125" y="960"/>
                    <a:pt x="117" y="949"/>
                    <a:pt x="110" y="938"/>
                  </a:cubicBezTo>
                  <a:moveTo>
                    <a:pt x="1138" y="885"/>
                  </a:moveTo>
                  <a:cubicBezTo>
                    <a:pt x="1132" y="897"/>
                    <a:pt x="1125" y="909"/>
                    <a:pt x="1118" y="920"/>
                  </a:cubicBezTo>
                  <a:cubicBezTo>
                    <a:pt x="1127" y="926"/>
                    <a:pt x="1127" y="926"/>
                    <a:pt x="1127" y="926"/>
                  </a:cubicBezTo>
                  <a:cubicBezTo>
                    <a:pt x="1134" y="914"/>
                    <a:pt x="1141" y="902"/>
                    <a:pt x="1147" y="890"/>
                  </a:cubicBezTo>
                  <a:cubicBezTo>
                    <a:pt x="1138" y="885"/>
                    <a:pt x="1138" y="885"/>
                    <a:pt x="1138" y="885"/>
                  </a:cubicBezTo>
                  <a:moveTo>
                    <a:pt x="71" y="869"/>
                  </a:moveTo>
                  <a:cubicBezTo>
                    <a:pt x="62" y="873"/>
                    <a:pt x="62" y="873"/>
                    <a:pt x="62" y="873"/>
                  </a:cubicBezTo>
                  <a:cubicBezTo>
                    <a:pt x="67" y="885"/>
                    <a:pt x="74" y="898"/>
                    <a:pt x="81" y="909"/>
                  </a:cubicBezTo>
                  <a:cubicBezTo>
                    <a:pt x="89" y="904"/>
                    <a:pt x="89" y="904"/>
                    <a:pt x="89" y="904"/>
                  </a:cubicBezTo>
                  <a:cubicBezTo>
                    <a:pt x="83" y="893"/>
                    <a:pt x="76" y="881"/>
                    <a:pt x="71" y="869"/>
                  </a:cubicBezTo>
                  <a:moveTo>
                    <a:pt x="1170" y="813"/>
                  </a:moveTo>
                  <a:cubicBezTo>
                    <a:pt x="1166" y="825"/>
                    <a:pt x="1161" y="838"/>
                    <a:pt x="1155" y="850"/>
                  </a:cubicBezTo>
                  <a:cubicBezTo>
                    <a:pt x="1164" y="854"/>
                    <a:pt x="1164" y="854"/>
                    <a:pt x="1164" y="854"/>
                  </a:cubicBezTo>
                  <a:cubicBezTo>
                    <a:pt x="1170" y="841"/>
                    <a:pt x="1175" y="829"/>
                    <a:pt x="1180" y="816"/>
                  </a:cubicBezTo>
                  <a:cubicBezTo>
                    <a:pt x="1170" y="813"/>
                    <a:pt x="1170" y="813"/>
                    <a:pt x="1170" y="813"/>
                  </a:cubicBezTo>
                  <a:moveTo>
                    <a:pt x="40" y="795"/>
                  </a:moveTo>
                  <a:cubicBezTo>
                    <a:pt x="31" y="798"/>
                    <a:pt x="31" y="798"/>
                    <a:pt x="31" y="798"/>
                  </a:cubicBezTo>
                  <a:cubicBezTo>
                    <a:pt x="35" y="811"/>
                    <a:pt x="40" y="824"/>
                    <a:pt x="45" y="836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49" y="820"/>
                    <a:pt x="45" y="808"/>
                    <a:pt x="40" y="795"/>
                  </a:cubicBezTo>
                  <a:moveTo>
                    <a:pt x="1192" y="736"/>
                  </a:moveTo>
                  <a:cubicBezTo>
                    <a:pt x="1190" y="749"/>
                    <a:pt x="1186" y="762"/>
                    <a:pt x="1183" y="775"/>
                  </a:cubicBezTo>
                  <a:cubicBezTo>
                    <a:pt x="1192" y="778"/>
                    <a:pt x="1192" y="778"/>
                    <a:pt x="1192" y="778"/>
                  </a:cubicBezTo>
                  <a:cubicBezTo>
                    <a:pt x="1196" y="765"/>
                    <a:pt x="1199" y="751"/>
                    <a:pt x="1202" y="738"/>
                  </a:cubicBezTo>
                  <a:cubicBezTo>
                    <a:pt x="1192" y="736"/>
                    <a:pt x="1192" y="736"/>
                    <a:pt x="1192" y="736"/>
                  </a:cubicBezTo>
                  <a:moveTo>
                    <a:pt x="20" y="718"/>
                  </a:moveTo>
                  <a:cubicBezTo>
                    <a:pt x="11" y="720"/>
                    <a:pt x="11" y="720"/>
                    <a:pt x="11" y="720"/>
                  </a:cubicBezTo>
                  <a:cubicBezTo>
                    <a:pt x="13" y="733"/>
                    <a:pt x="16" y="746"/>
                    <a:pt x="19" y="759"/>
                  </a:cubicBezTo>
                  <a:cubicBezTo>
                    <a:pt x="29" y="757"/>
                    <a:pt x="29" y="757"/>
                    <a:pt x="29" y="757"/>
                  </a:cubicBezTo>
                  <a:cubicBezTo>
                    <a:pt x="26" y="744"/>
                    <a:pt x="23" y="731"/>
                    <a:pt x="20" y="718"/>
                  </a:cubicBezTo>
                  <a:moveTo>
                    <a:pt x="1205" y="655"/>
                  </a:moveTo>
                  <a:cubicBezTo>
                    <a:pt x="1204" y="657"/>
                    <a:pt x="1204" y="657"/>
                    <a:pt x="1204" y="657"/>
                  </a:cubicBezTo>
                  <a:cubicBezTo>
                    <a:pt x="1203" y="671"/>
                    <a:pt x="1202" y="684"/>
                    <a:pt x="1200" y="697"/>
                  </a:cubicBezTo>
                  <a:cubicBezTo>
                    <a:pt x="1210" y="698"/>
                    <a:pt x="1210" y="698"/>
                    <a:pt x="1210" y="698"/>
                  </a:cubicBezTo>
                  <a:cubicBezTo>
                    <a:pt x="1212" y="685"/>
                    <a:pt x="1213" y="671"/>
                    <a:pt x="1214" y="658"/>
                  </a:cubicBezTo>
                  <a:cubicBezTo>
                    <a:pt x="1215" y="656"/>
                    <a:pt x="1215" y="656"/>
                    <a:pt x="1215" y="656"/>
                  </a:cubicBezTo>
                  <a:cubicBezTo>
                    <a:pt x="1205" y="655"/>
                    <a:pt x="1205" y="655"/>
                    <a:pt x="1205" y="655"/>
                  </a:cubicBezTo>
                  <a:moveTo>
                    <a:pt x="11" y="639"/>
                  </a:moveTo>
                  <a:cubicBezTo>
                    <a:pt x="1" y="639"/>
                    <a:pt x="1" y="639"/>
                    <a:pt x="1" y="639"/>
                  </a:cubicBezTo>
                  <a:cubicBezTo>
                    <a:pt x="2" y="653"/>
                    <a:pt x="3" y="666"/>
                    <a:pt x="4" y="680"/>
                  </a:cubicBezTo>
                  <a:cubicBezTo>
                    <a:pt x="14" y="678"/>
                    <a:pt x="14" y="678"/>
                    <a:pt x="14" y="678"/>
                  </a:cubicBezTo>
                  <a:cubicBezTo>
                    <a:pt x="13" y="665"/>
                    <a:pt x="12" y="652"/>
                    <a:pt x="11" y="639"/>
                  </a:cubicBezTo>
                  <a:moveTo>
                    <a:pt x="1216" y="574"/>
                  </a:moveTo>
                  <a:cubicBezTo>
                    <a:pt x="1206" y="575"/>
                    <a:pt x="1206" y="575"/>
                    <a:pt x="1206" y="575"/>
                  </a:cubicBezTo>
                  <a:cubicBezTo>
                    <a:pt x="1206" y="585"/>
                    <a:pt x="1206" y="596"/>
                    <a:pt x="1206" y="607"/>
                  </a:cubicBezTo>
                  <a:cubicBezTo>
                    <a:pt x="1206" y="615"/>
                    <a:pt x="1206" y="615"/>
                    <a:pt x="1206" y="615"/>
                  </a:cubicBezTo>
                  <a:cubicBezTo>
                    <a:pt x="1216" y="615"/>
                    <a:pt x="1216" y="615"/>
                    <a:pt x="1216" y="615"/>
                  </a:cubicBezTo>
                  <a:cubicBezTo>
                    <a:pt x="1216" y="607"/>
                    <a:pt x="1216" y="607"/>
                    <a:pt x="1216" y="607"/>
                  </a:cubicBezTo>
                  <a:cubicBezTo>
                    <a:pt x="1216" y="596"/>
                    <a:pt x="1216" y="585"/>
                    <a:pt x="1216" y="574"/>
                  </a:cubicBezTo>
                  <a:moveTo>
                    <a:pt x="2" y="558"/>
                  </a:moveTo>
                  <a:cubicBezTo>
                    <a:pt x="1" y="572"/>
                    <a:pt x="1" y="585"/>
                    <a:pt x="0" y="599"/>
                  </a:cubicBezTo>
                  <a:cubicBezTo>
                    <a:pt x="10" y="599"/>
                    <a:pt x="10" y="599"/>
                    <a:pt x="10" y="599"/>
                  </a:cubicBezTo>
                  <a:cubicBezTo>
                    <a:pt x="11" y="585"/>
                    <a:pt x="11" y="572"/>
                    <a:pt x="12" y="559"/>
                  </a:cubicBezTo>
                  <a:cubicBezTo>
                    <a:pt x="2" y="558"/>
                    <a:pt x="2" y="558"/>
                    <a:pt x="2" y="558"/>
                  </a:cubicBezTo>
                  <a:moveTo>
                    <a:pt x="1206" y="494"/>
                  </a:moveTo>
                  <a:cubicBezTo>
                    <a:pt x="1196" y="496"/>
                    <a:pt x="1196" y="496"/>
                    <a:pt x="1196" y="496"/>
                  </a:cubicBezTo>
                  <a:cubicBezTo>
                    <a:pt x="1198" y="509"/>
                    <a:pt x="1201" y="522"/>
                    <a:pt x="1202" y="535"/>
                  </a:cubicBezTo>
                  <a:cubicBezTo>
                    <a:pt x="1212" y="534"/>
                    <a:pt x="1212" y="534"/>
                    <a:pt x="1212" y="534"/>
                  </a:cubicBezTo>
                  <a:cubicBezTo>
                    <a:pt x="1210" y="520"/>
                    <a:pt x="1208" y="507"/>
                    <a:pt x="1206" y="494"/>
                  </a:cubicBezTo>
                  <a:moveTo>
                    <a:pt x="14" y="478"/>
                  </a:moveTo>
                  <a:cubicBezTo>
                    <a:pt x="11" y="491"/>
                    <a:pt x="9" y="504"/>
                    <a:pt x="7" y="518"/>
                  </a:cubicBezTo>
                  <a:cubicBezTo>
                    <a:pt x="17" y="519"/>
                    <a:pt x="17" y="519"/>
                    <a:pt x="17" y="519"/>
                  </a:cubicBezTo>
                  <a:cubicBezTo>
                    <a:pt x="19" y="506"/>
                    <a:pt x="21" y="493"/>
                    <a:pt x="24" y="480"/>
                  </a:cubicBezTo>
                  <a:cubicBezTo>
                    <a:pt x="14" y="478"/>
                    <a:pt x="14" y="478"/>
                    <a:pt x="14" y="478"/>
                  </a:cubicBezTo>
                  <a:moveTo>
                    <a:pt x="1185" y="415"/>
                  </a:moveTo>
                  <a:cubicBezTo>
                    <a:pt x="1176" y="418"/>
                    <a:pt x="1176" y="418"/>
                    <a:pt x="1176" y="418"/>
                  </a:cubicBezTo>
                  <a:cubicBezTo>
                    <a:pt x="1180" y="431"/>
                    <a:pt x="1184" y="444"/>
                    <a:pt x="1187" y="457"/>
                  </a:cubicBezTo>
                  <a:cubicBezTo>
                    <a:pt x="1197" y="454"/>
                    <a:pt x="1197" y="454"/>
                    <a:pt x="1197" y="454"/>
                  </a:cubicBezTo>
                  <a:cubicBezTo>
                    <a:pt x="1194" y="441"/>
                    <a:pt x="1190" y="428"/>
                    <a:pt x="1185" y="415"/>
                  </a:cubicBezTo>
                  <a:moveTo>
                    <a:pt x="37" y="400"/>
                  </a:moveTo>
                  <a:cubicBezTo>
                    <a:pt x="32" y="412"/>
                    <a:pt x="28" y="425"/>
                    <a:pt x="24" y="439"/>
                  </a:cubicBezTo>
                  <a:cubicBezTo>
                    <a:pt x="34" y="441"/>
                    <a:pt x="34" y="441"/>
                    <a:pt x="34" y="441"/>
                  </a:cubicBezTo>
                  <a:cubicBezTo>
                    <a:pt x="37" y="428"/>
                    <a:pt x="42" y="415"/>
                    <a:pt x="46" y="403"/>
                  </a:cubicBezTo>
                  <a:cubicBezTo>
                    <a:pt x="37" y="400"/>
                    <a:pt x="37" y="400"/>
                    <a:pt x="37" y="400"/>
                  </a:cubicBezTo>
                  <a:moveTo>
                    <a:pt x="1155" y="340"/>
                  </a:moveTo>
                  <a:cubicBezTo>
                    <a:pt x="1146" y="345"/>
                    <a:pt x="1146" y="345"/>
                    <a:pt x="1146" y="345"/>
                  </a:cubicBezTo>
                  <a:cubicBezTo>
                    <a:pt x="1152" y="357"/>
                    <a:pt x="1157" y="369"/>
                    <a:pt x="1162" y="381"/>
                  </a:cubicBezTo>
                  <a:cubicBezTo>
                    <a:pt x="1171" y="377"/>
                    <a:pt x="1171" y="377"/>
                    <a:pt x="1171" y="377"/>
                  </a:cubicBezTo>
                  <a:cubicBezTo>
                    <a:pt x="1166" y="365"/>
                    <a:pt x="1161" y="352"/>
                    <a:pt x="1155" y="340"/>
                  </a:cubicBezTo>
                  <a:moveTo>
                    <a:pt x="69" y="326"/>
                  </a:moveTo>
                  <a:cubicBezTo>
                    <a:pt x="63" y="337"/>
                    <a:pt x="57" y="350"/>
                    <a:pt x="52" y="362"/>
                  </a:cubicBezTo>
                  <a:cubicBezTo>
                    <a:pt x="61" y="366"/>
                    <a:pt x="61" y="366"/>
                    <a:pt x="61" y="366"/>
                  </a:cubicBezTo>
                  <a:cubicBezTo>
                    <a:pt x="66" y="354"/>
                    <a:pt x="72" y="342"/>
                    <a:pt x="78" y="330"/>
                  </a:cubicBezTo>
                  <a:cubicBezTo>
                    <a:pt x="69" y="326"/>
                    <a:pt x="69" y="326"/>
                    <a:pt x="69" y="326"/>
                  </a:cubicBezTo>
                  <a:moveTo>
                    <a:pt x="1114" y="270"/>
                  </a:moveTo>
                  <a:cubicBezTo>
                    <a:pt x="1106" y="276"/>
                    <a:pt x="1106" y="276"/>
                    <a:pt x="1106" y="276"/>
                  </a:cubicBezTo>
                  <a:cubicBezTo>
                    <a:pt x="1113" y="287"/>
                    <a:pt x="1120" y="298"/>
                    <a:pt x="1127" y="310"/>
                  </a:cubicBezTo>
                  <a:cubicBezTo>
                    <a:pt x="1136" y="305"/>
                    <a:pt x="1136" y="305"/>
                    <a:pt x="1136" y="305"/>
                  </a:cubicBezTo>
                  <a:cubicBezTo>
                    <a:pt x="1129" y="293"/>
                    <a:pt x="1122" y="281"/>
                    <a:pt x="1114" y="270"/>
                  </a:cubicBezTo>
                  <a:moveTo>
                    <a:pt x="112" y="256"/>
                  </a:moveTo>
                  <a:cubicBezTo>
                    <a:pt x="104" y="267"/>
                    <a:pt x="97" y="278"/>
                    <a:pt x="90" y="290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105" y="284"/>
                    <a:pt x="112" y="273"/>
                    <a:pt x="120" y="262"/>
                  </a:cubicBezTo>
                  <a:cubicBezTo>
                    <a:pt x="112" y="256"/>
                    <a:pt x="112" y="256"/>
                    <a:pt x="112" y="256"/>
                  </a:cubicBezTo>
                  <a:moveTo>
                    <a:pt x="1065" y="206"/>
                  </a:moveTo>
                  <a:cubicBezTo>
                    <a:pt x="1057" y="212"/>
                    <a:pt x="1057" y="212"/>
                    <a:pt x="1057" y="212"/>
                  </a:cubicBezTo>
                  <a:cubicBezTo>
                    <a:pt x="1066" y="222"/>
                    <a:pt x="1074" y="233"/>
                    <a:pt x="1083" y="243"/>
                  </a:cubicBezTo>
                  <a:cubicBezTo>
                    <a:pt x="1091" y="237"/>
                    <a:pt x="1091" y="237"/>
                    <a:pt x="1091" y="237"/>
                  </a:cubicBezTo>
                  <a:cubicBezTo>
                    <a:pt x="1082" y="227"/>
                    <a:pt x="1074" y="216"/>
                    <a:pt x="1065" y="206"/>
                  </a:cubicBezTo>
                  <a:moveTo>
                    <a:pt x="163" y="193"/>
                  </a:moveTo>
                  <a:cubicBezTo>
                    <a:pt x="154" y="203"/>
                    <a:pt x="145" y="213"/>
                    <a:pt x="136" y="224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53" y="220"/>
                    <a:pt x="161" y="210"/>
                    <a:pt x="170" y="200"/>
                  </a:cubicBezTo>
                  <a:cubicBezTo>
                    <a:pt x="163" y="193"/>
                    <a:pt x="163" y="193"/>
                    <a:pt x="163" y="193"/>
                  </a:cubicBezTo>
                  <a:moveTo>
                    <a:pt x="1007" y="149"/>
                  </a:moveTo>
                  <a:cubicBezTo>
                    <a:pt x="1001" y="156"/>
                    <a:pt x="1001" y="156"/>
                    <a:pt x="1001" y="156"/>
                  </a:cubicBezTo>
                  <a:cubicBezTo>
                    <a:pt x="1011" y="165"/>
                    <a:pt x="1021" y="174"/>
                    <a:pt x="1030" y="183"/>
                  </a:cubicBezTo>
                  <a:cubicBezTo>
                    <a:pt x="1037" y="176"/>
                    <a:pt x="1037" y="176"/>
                    <a:pt x="1037" y="176"/>
                  </a:cubicBezTo>
                  <a:cubicBezTo>
                    <a:pt x="1027" y="167"/>
                    <a:pt x="1017" y="158"/>
                    <a:pt x="1007" y="149"/>
                  </a:cubicBezTo>
                  <a:moveTo>
                    <a:pt x="222" y="138"/>
                  </a:moveTo>
                  <a:cubicBezTo>
                    <a:pt x="212" y="146"/>
                    <a:pt x="202" y="155"/>
                    <a:pt x="192" y="164"/>
                  </a:cubicBezTo>
                  <a:cubicBezTo>
                    <a:pt x="199" y="172"/>
                    <a:pt x="199" y="172"/>
                    <a:pt x="199" y="172"/>
                  </a:cubicBezTo>
                  <a:cubicBezTo>
                    <a:pt x="208" y="163"/>
                    <a:pt x="219" y="154"/>
                    <a:pt x="229" y="146"/>
                  </a:cubicBezTo>
                  <a:cubicBezTo>
                    <a:pt x="222" y="138"/>
                    <a:pt x="222" y="138"/>
                    <a:pt x="222" y="138"/>
                  </a:cubicBezTo>
                  <a:moveTo>
                    <a:pt x="942" y="100"/>
                  </a:moveTo>
                  <a:cubicBezTo>
                    <a:pt x="937" y="108"/>
                    <a:pt x="937" y="108"/>
                    <a:pt x="937" y="108"/>
                  </a:cubicBezTo>
                  <a:cubicBezTo>
                    <a:pt x="948" y="115"/>
                    <a:pt x="959" y="123"/>
                    <a:pt x="970" y="131"/>
                  </a:cubicBezTo>
                  <a:cubicBezTo>
                    <a:pt x="976" y="123"/>
                    <a:pt x="976" y="123"/>
                    <a:pt x="976" y="123"/>
                  </a:cubicBezTo>
                  <a:cubicBezTo>
                    <a:pt x="965" y="115"/>
                    <a:pt x="954" y="107"/>
                    <a:pt x="942" y="100"/>
                  </a:cubicBezTo>
                  <a:moveTo>
                    <a:pt x="288" y="91"/>
                  </a:moveTo>
                  <a:cubicBezTo>
                    <a:pt x="277" y="98"/>
                    <a:pt x="265" y="105"/>
                    <a:pt x="255" y="113"/>
                  </a:cubicBezTo>
                  <a:cubicBezTo>
                    <a:pt x="260" y="121"/>
                    <a:pt x="260" y="121"/>
                    <a:pt x="260" y="121"/>
                  </a:cubicBezTo>
                  <a:cubicBezTo>
                    <a:pt x="271" y="114"/>
                    <a:pt x="282" y="106"/>
                    <a:pt x="294" y="99"/>
                  </a:cubicBezTo>
                  <a:cubicBezTo>
                    <a:pt x="288" y="91"/>
                    <a:pt x="288" y="91"/>
                    <a:pt x="288" y="91"/>
                  </a:cubicBezTo>
                  <a:moveTo>
                    <a:pt x="872" y="60"/>
                  </a:moveTo>
                  <a:cubicBezTo>
                    <a:pt x="867" y="68"/>
                    <a:pt x="867" y="68"/>
                    <a:pt x="867" y="68"/>
                  </a:cubicBezTo>
                  <a:cubicBezTo>
                    <a:pt x="879" y="74"/>
                    <a:pt x="891" y="80"/>
                    <a:pt x="903" y="87"/>
                  </a:cubicBezTo>
                  <a:cubicBezTo>
                    <a:pt x="908" y="78"/>
                    <a:pt x="908" y="78"/>
                    <a:pt x="908" y="78"/>
                  </a:cubicBezTo>
                  <a:cubicBezTo>
                    <a:pt x="896" y="72"/>
                    <a:pt x="884" y="65"/>
                    <a:pt x="872" y="60"/>
                  </a:cubicBezTo>
                  <a:moveTo>
                    <a:pt x="360" y="53"/>
                  </a:moveTo>
                  <a:cubicBezTo>
                    <a:pt x="348" y="58"/>
                    <a:pt x="336" y="64"/>
                    <a:pt x="324" y="70"/>
                  </a:cubicBezTo>
                  <a:cubicBezTo>
                    <a:pt x="328" y="79"/>
                    <a:pt x="328" y="79"/>
                    <a:pt x="328" y="79"/>
                  </a:cubicBezTo>
                  <a:cubicBezTo>
                    <a:pt x="340" y="73"/>
                    <a:pt x="352" y="67"/>
                    <a:pt x="364" y="62"/>
                  </a:cubicBezTo>
                  <a:cubicBezTo>
                    <a:pt x="360" y="53"/>
                    <a:pt x="360" y="53"/>
                    <a:pt x="360" y="53"/>
                  </a:cubicBezTo>
                  <a:moveTo>
                    <a:pt x="796" y="29"/>
                  </a:moveTo>
                  <a:cubicBezTo>
                    <a:pt x="793" y="39"/>
                    <a:pt x="793" y="39"/>
                    <a:pt x="793" y="39"/>
                  </a:cubicBezTo>
                  <a:cubicBezTo>
                    <a:pt x="806" y="43"/>
                    <a:pt x="818" y="48"/>
                    <a:pt x="831" y="52"/>
                  </a:cubicBezTo>
                  <a:cubicBezTo>
                    <a:pt x="835" y="43"/>
                    <a:pt x="835" y="43"/>
                    <a:pt x="835" y="43"/>
                  </a:cubicBezTo>
                  <a:cubicBezTo>
                    <a:pt x="822" y="38"/>
                    <a:pt x="809" y="33"/>
                    <a:pt x="796" y="29"/>
                  </a:cubicBezTo>
                  <a:moveTo>
                    <a:pt x="436" y="24"/>
                  </a:moveTo>
                  <a:cubicBezTo>
                    <a:pt x="423" y="29"/>
                    <a:pt x="410" y="33"/>
                    <a:pt x="398" y="37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13" y="42"/>
                    <a:pt x="426" y="38"/>
                    <a:pt x="439" y="34"/>
                  </a:cubicBezTo>
                  <a:cubicBezTo>
                    <a:pt x="436" y="24"/>
                    <a:pt x="436" y="24"/>
                    <a:pt x="436" y="24"/>
                  </a:cubicBezTo>
                  <a:moveTo>
                    <a:pt x="718" y="10"/>
                  </a:moveTo>
                  <a:cubicBezTo>
                    <a:pt x="716" y="19"/>
                    <a:pt x="716" y="19"/>
                    <a:pt x="716" y="19"/>
                  </a:cubicBezTo>
                  <a:cubicBezTo>
                    <a:pt x="729" y="22"/>
                    <a:pt x="742" y="24"/>
                    <a:pt x="755" y="28"/>
                  </a:cubicBezTo>
                  <a:cubicBezTo>
                    <a:pt x="757" y="18"/>
                    <a:pt x="757" y="18"/>
                    <a:pt x="757" y="18"/>
                  </a:cubicBezTo>
                  <a:cubicBezTo>
                    <a:pt x="744" y="15"/>
                    <a:pt x="731" y="12"/>
                    <a:pt x="718" y="10"/>
                  </a:cubicBezTo>
                  <a:moveTo>
                    <a:pt x="515" y="7"/>
                  </a:moveTo>
                  <a:cubicBezTo>
                    <a:pt x="502" y="9"/>
                    <a:pt x="489" y="11"/>
                    <a:pt x="475" y="14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91" y="21"/>
                    <a:pt x="504" y="19"/>
                    <a:pt x="517" y="17"/>
                  </a:cubicBezTo>
                  <a:cubicBezTo>
                    <a:pt x="515" y="7"/>
                    <a:pt x="515" y="7"/>
                    <a:pt x="515" y="7"/>
                  </a:cubicBezTo>
                  <a:moveTo>
                    <a:pt x="637" y="0"/>
                  </a:moveTo>
                  <a:cubicBezTo>
                    <a:pt x="636" y="10"/>
                    <a:pt x="636" y="10"/>
                    <a:pt x="636" y="10"/>
                  </a:cubicBezTo>
                  <a:cubicBezTo>
                    <a:pt x="644" y="11"/>
                    <a:pt x="651" y="11"/>
                    <a:pt x="658" y="12"/>
                  </a:cubicBezTo>
                  <a:cubicBezTo>
                    <a:pt x="664" y="12"/>
                    <a:pt x="670" y="13"/>
                    <a:pt x="676" y="14"/>
                  </a:cubicBezTo>
                  <a:cubicBezTo>
                    <a:pt x="677" y="4"/>
                    <a:pt x="677" y="4"/>
                    <a:pt x="677" y="4"/>
                  </a:cubicBezTo>
                  <a:cubicBezTo>
                    <a:pt x="671" y="3"/>
                    <a:pt x="665" y="2"/>
                    <a:pt x="659" y="2"/>
                  </a:cubicBezTo>
                  <a:cubicBezTo>
                    <a:pt x="652" y="1"/>
                    <a:pt x="644" y="1"/>
                    <a:pt x="637" y="0"/>
                  </a:cubicBezTo>
                  <a:moveTo>
                    <a:pt x="596" y="0"/>
                  </a:moveTo>
                  <a:cubicBezTo>
                    <a:pt x="583" y="0"/>
                    <a:pt x="569" y="1"/>
                    <a:pt x="556" y="2"/>
                  </a:cubicBezTo>
                  <a:cubicBezTo>
                    <a:pt x="557" y="12"/>
                    <a:pt x="557" y="12"/>
                    <a:pt x="557" y="12"/>
                  </a:cubicBezTo>
                  <a:cubicBezTo>
                    <a:pt x="570" y="11"/>
                    <a:pt x="583" y="10"/>
                    <a:pt x="596" y="10"/>
                  </a:cubicBezTo>
                  <a:cubicBezTo>
                    <a:pt x="596" y="0"/>
                    <a:pt x="596" y="0"/>
                    <a:pt x="5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91"/>
            <p:cNvSpPr>
              <a:spLocks noEditPoints="1"/>
            </p:cNvSpPr>
            <p:nvPr/>
          </p:nvSpPr>
          <p:spPr bwMode="auto">
            <a:xfrm>
              <a:off x="2214563" y="-452439"/>
              <a:ext cx="7762874" cy="7759696"/>
            </a:xfrm>
            <a:custGeom>
              <a:avLst/>
              <a:gdLst>
                <a:gd name="T0" fmla="*/ 1020 w 2068"/>
                <a:gd name="T1" fmla="*/ 2036 h 2067"/>
                <a:gd name="T2" fmla="*/ 1090 w 2068"/>
                <a:gd name="T3" fmla="*/ 2065 h 2067"/>
                <a:gd name="T4" fmla="*/ 810 w 2068"/>
                <a:gd name="T5" fmla="*/ 2042 h 2067"/>
                <a:gd name="T6" fmla="*/ 1291 w 2068"/>
                <a:gd name="T7" fmla="*/ 2003 h 2067"/>
                <a:gd name="T8" fmla="*/ 1291 w 2068"/>
                <a:gd name="T9" fmla="*/ 2003 h 2067"/>
                <a:gd name="T10" fmla="*/ 750 w 2068"/>
                <a:gd name="T11" fmla="*/ 1996 h 2067"/>
                <a:gd name="T12" fmla="*/ 1367 w 2068"/>
                <a:gd name="T13" fmla="*/ 2012 h 2067"/>
                <a:gd name="T14" fmla="*/ 546 w 2068"/>
                <a:gd name="T15" fmla="*/ 1944 h 2067"/>
                <a:gd name="T16" fmla="*/ 1544 w 2068"/>
                <a:gd name="T17" fmla="*/ 1898 h 2067"/>
                <a:gd name="T18" fmla="*/ 1544 w 2068"/>
                <a:gd name="T19" fmla="*/ 1898 h 2067"/>
                <a:gd name="T20" fmla="*/ 501 w 2068"/>
                <a:gd name="T21" fmla="*/ 1884 h 2067"/>
                <a:gd name="T22" fmla="*/ 1618 w 2068"/>
                <a:gd name="T23" fmla="*/ 1886 h 2067"/>
                <a:gd name="T24" fmla="*/ 318 w 2068"/>
                <a:gd name="T25" fmla="*/ 1779 h 2067"/>
                <a:gd name="T26" fmla="*/ 1758 w 2068"/>
                <a:gd name="T27" fmla="*/ 1729 h 2067"/>
                <a:gd name="T28" fmla="*/ 1758 w 2068"/>
                <a:gd name="T29" fmla="*/ 1729 h 2067"/>
                <a:gd name="T30" fmla="*/ 291 w 2068"/>
                <a:gd name="T31" fmla="*/ 1708 h 2067"/>
                <a:gd name="T32" fmla="*/ 1827 w 2068"/>
                <a:gd name="T33" fmla="*/ 1697 h 2067"/>
                <a:gd name="T34" fmla="*/ 144 w 2068"/>
                <a:gd name="T35" fmla="*/ 1558 h 2067"/>
                <a:gd name="T36" fmla="*/ 1919 w 2068"/>
                <a:gd name="T37" fmla="*/ 1508 h 2067"/>
                <a:gd name="T38" fmla="*/ 1919 w 2068"/>
                <a:gd name="T39" fmla="*/ 1508 h 2067"/>
                <a:gd name="T40" fmla="*/ 137 w 2068"/>
                <a:gd name="T41" fmla="*/ 1483 h 2067"/>
                <a:gd name="T42" fmla="*/ 1977 w 2068"/>
                <a:gd name="T43" fmla="*/ 1459 h 2067"/>
                <a:gd name="T44" fmla="*/ 35 w 2068"/>
                <a:gd name="T45" fmla="*/ 1299 h 2067"/>
                <a:gd name="T46" fmla="*/ 2014 w 2068"/>
                <a:gd name="T47" fmla="*/ 1252 h 2067"/>
                <a:gd name="T48" fmla="*/ 2014 w 2068"/>
                <a:gd name="T49" fmla="*/ 1252 h 2067"/>
                <a:gd name="T50" fmla="*/ 49 w 2068"/>
                <a:gd name="T51" fmla="*/ 1225 h 2067"/>
                <a:gd name="T52" fmla="*/ 2027 w 2068"/>
                <a:gd name="T53" fmla="*/ 1185 h 2067"/>
                <a:gd name="T54" fmla="*/ 2035 w 2068"/>
                <a:gd name="T55" fmla="*/ 1112 h 2067"/>
                <a:gd name="T56" fmla="*/ 32 w 2068"/>
                <a:gd name="T57" fmla="*/ 1089 h 2067"/>
                <a:gd name="T58" fmla="*/ 2067 w 2068"/>
                <a:gd name="T59" fmla="*/ 974 h 2067"/>
                <a:gd name="T60" fmla="*/ 2068 w 2068"/>
                <a:gd name="T61" fmla="*/ 1045 h 2067"/>
                <a:gd name="T62" fmla="*/ 4 w 2068"/>
                <a:gd name="T63" fmla="*/ 947 h 2067"/>
                <a:gd name="T64" fmla="*/ 12 w 2068"/>
                <a:gd name="T65" fmla="*/ 880 h 2067"/>
                <a:gd name="T66" fmla="*/ 2060 w 2068"/>
                <a:gd name="T67" fmla="*/ 904 h 2067"/>
                <a:gd name="T68" fmla="*/ 54 w 2068"/>
                <a:gd name="T69" fmla="*/ 817 h 2067"/>
                <a:gd name="T70" fmla="*/ 1984 w 2068"/>
                <a:gd name="T71" fmla="*/ 708 h 2067"/>
                <a:gd name="T72" fmla="*/ 91 w 2068"/>
                <a:gd name="T73" fmla="*/ 610 h 2067"/>
                <a:gd name="T74" fmla="*/ 91 w 2068"/>
                <a:gd name="T75" fmla="*/ 610 h 2067"/>
                <a:gd name="T76" fmla="*/ 1988 w 2068"/>
                <a:gd name="T77" fmla="*/ 632 h 2067"/>
                <a:gd name="T78" fmla="*/ 149 w 2068"/>
                <a:gd name="T79" fmla="*/ 560 h 2067"/>
                <a:gd name="T80" fmla="*/ 1861 w 2068"/>
                <a:gd name="T81" fmla="*/ 464 h 2067"/>
                <a:gd name="T82" fmla="*/ 241 w 2068"/>
                <a:gd name="T83" fmla="*/ 371 h 2067"/>
                <a:gd name="T84" fmla="*/ 241 w 2068"/>
                <a:gd name="T85" fmla="*/ 371 h 2067"/>
                <a:gd name="T86" fmla="*/ 1844 w 2068"/>
                <a:gd name="T87" fmla="*/ 391 h 2067"/>
                <a:gd name="T88" fmla="*/ 309 w 2068"/>
                <a:gd name="T89" fmla="*/ 339 h 2067"/>
                <a:gd name="T90" fmla="*/ 1677 w 2068"/>
                <a:gd name="T91" fmla="*/ 263 h 2067"/>
                <a:gd name="T92" fmla="*/ 449 w 2068"/>
                <a:gd name="T93" fmla="*/ 182 h 2067"/>
                <a:gd name="T94" fmla="*/ 449 w 2068"/>
                <a:gd name="T95" fmla="*/ 182 h 2067"/>
                <a:gd name="T96" fmla="*/ 1641 w 2068"/>
                <a:gd name="T97" fmla="*/ 196 h 2067"/>
                <a:gd name="T98" fmla="*/ 524 w 2068"/>
                <a:gd name="T99" fmla="*/ 170 h 2067"/>
                <a:gd name="T100" fmla="*/ 1445 w 2068"/>
                <a:gd name="T101" fmla="*/ 118 h 2067"/>
                <a:gd name="T102" fmla="*/ 700 w 2068"/>
                <a:gd name="T103" fmla="*/ 55 h 2067"/>
                <a:gd name="T104" fmla="*/ 700 w 2068"/>
                <a:gd name="T105" fmla="*/ 55 h 2067"/>
                <a:gd name="T106" fmla="*/ 1392 w 2068"/>
                <a:gd name="T107" fmla="*/ 64 h 2067"/>
                <a:gd name="T108" fmla="*/ 775 w 2068"/>
                <a:gd name="T109" fmla="*/ 64 h 2067"/>
                <a:gd name="T110" fmla="*/ 1183 w 2068"/>
                <a:gd name="T111" fmla="*/ 41 h 2067"/>
                <a:gd name="T112" fmla="*/ 976 w 2068"/>
                <a:gd name="T113" fmla="*/ 1 h 2067"/>
                <a:gd name="T114" fmla="*/ 976 w 2068"/>
                <a:gd name="T115" fmla="*/ 1 h 2067"/>
                <a:gd name="T116" fmla="*/ 1117 w 2068"/>
                <a:gd name="T117" fmla="*/ 3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8" h="2067">
                  <a:moveTo>
                    <a:pt x="952" y="2033"/>
                  </a:moveTo>
                  <a:cubicBezTo>
                    <a:pt x="949" y="2063"/>
                    <a:pt x="949" y="2063"/>
                    <a:pt x="949" y="2063"/>
                  </a:cubicBezTo>
                  <a:cubicBezTo>
                    <a:pt x="973" y="2065"/>
                    <a:pt x="997" y="2066"/>
                    <a:pt x="1020" y="2067"/>
                  </a:cubicBezTo>
                  <a:cubicBezTo>
                    <a:pt x="1020" y="2036"/>
                    <a:pt x="1020" y="2036"/>
                    <a:pt x="1020" y="2036"/>
                  </a:cubicBezTo>
                  <a:cubicBezTo>
                    <a:pt x="998" y="2036"/>
                    <a:pt x="975" y="2035"/>
                    <a:pt x="952" y="2033"/>
                  </a:cubicBezTo>
                  <a:moveTo>
                    <a:pt x="1157" y="2029"/>
                  </a:moveTo>
                  <a:cubicBezTo>
                    <a:pt x="1135" y="2032"/>
                    <a:pt x="1112" y="2034"/>
                    <a:pt x="1089" y="2035"/>
                  </a:cubicBezTo>
                  <a:cubicBezTo>
                    <a:pt x="1090" y="2065"/>
                    <a:pt x="1090" y="2065"/>
                    <a:pt x="1090" y="2065"/>
                  </a:cubicBezTo>
                  <a:cubicBezTo>
                    <a:pt x="1114" y="2064"/>
                    <a:pt x="1137" y="2062"/>
                    <a:pt x="1161" y="2059"/>
                  </a:cubicBezTo>
                  <a:cubicBezTo>
                    <a:pt x="1157" y="2029"/>
                    <a:pt x="1157" y="2029"/>
                    <a:pt x="1157" y="2029"/>
                  </a:cubicBezTo>
                  <a:moveTo>
                    <a:pt x="816" y="2013"/>
                  </a:moveTo>
                  <a:cubicBezTo>
                    <a:pt x="810" y="2042"/>
                    <a:pt x="810" y="2042"/>
                    <a:pt x="810" y="2042"/>
                  </a:cubicBezTo>
                  <a:cubicBezTo>
                    <a:pt x="833" y="2047"/>
                    <a:pt x="856" y="2052"/>
                    <a:pt x="879" y="2055"/>
                  </a:cubicBezTo>
                  <a:cubicBezTo>
                    <a:pt x="884" y="2025"/>
                    <a:pt x="884" y="2025"/>
                    <a:pt x="884" y="2025"/>
                  </a:cubicBezTo>
                  <a:cubicBezTo>
                    <a:pt x="861" y="2022"/>
                    <a:pt x="839" y="2018"/>
                    <a:pt x="816" y="2013"/>
                  </a:cubicBezTo>
                  <a:moveTo>
                    <a:pt x="1291" y="2003"/>
                  </a:moveTo>
                  <a:cubicBezTo>
                    <a:pt x="1269" y="2009"/>
                    <a:pt x="1247" y="2014"/>
                    <a:pt x="1225" y="2019"/>
                  </a:cubicBezTo>
                  <a:cubicBezTo>
                    <a:pt x="1231" y="2048"/>
                    <a:pt x="1231" y="2048"/>
                    <a:pt x="1231" y="2048"/>
                  </a:cubicBezTo>
                  <a:cubicBezTo>
                    <a:pt x="1253" y="2044"/>
                    <a:pt x="1277" y="2038"/>
                    <a:pt x="1299" y="2032"/>
                  </a:cubicBezTo>
                  <a:cubicBezTo>
                    <a:pt x="1291" y="2003"/>
                    <a:pt x="1291" y="2003"/>
                    <a:pt x="1291" y="2003"/>
                  </a:cubicBezTo>
                  <a:moveTo>
                    <a:pt x="685" y="1974"/>
                  </a:moveTo>
                  <a:cubicBezTo>
                    <a:pt x="675" y="2002"/>
                    <a:pt x="675" y="2002"/>
                    <a:pt x="675" y="2002"/>
                  </a:cubicBezTo>
                  <a:cubicBezTo>
                    <a:pt x="697" y="2010"/>
                    <a:pt x="719" y="2018"/>
                    <a:pt x="742" y="2025"/>
                  </a:cubicBezTo>
                  <a:cubicBezTo>
                    <a:pt x="750" y="1996"/>
                    <a:pt x="750" y="1996"/>
                    <a:pt x="750" y="1996"/>
                  </a:cubicBezTo>
                  <a:cubicBezTo>
                    <a:pt x="728" y="1989"/>
                    <a:pt x="706" y="1982"/>
                    <a:pt x="685" y="1974"/>
                  </a:cubicBezTo>
                  <a:moveTo>
                    <a:pt x="1421" y="1960"/>
                  </a:moveTo>
                  <a:cubicBezTo>
                    <a:pt x="1400" y="1968"/>
                    <a:pt x="1379" y="1976"/>
                    <a:pt x="1357" y="1984"/>
                  </a:cubicBezTo>
                  <a:cubicBezTo>
                    <a:pt x="1367" y="2012"/>
                    <a:pt x="1367" y="2012"/>
                    <a:pt x="1367" y="2012"/>
                  </a:cubicBezTo>
                  <a:cubicBezTo>
                    <a:pt x="1389" y="2005"/>
                    <a:pt x="1411" y="1996"/>
                    <a:pt x="1433" y="1987"/>
                  </a:cubicBezTo>
                  <a:cubicBezTo>
                    <a:pt x="1421" y="1960"/>
                    <a:pt x="1421" y="1960"/>
                    <a:pt x="1421" y="1960"/>
                  </a:cubicBezTo>
                  <a:moveTo>
                    <a:pt x="560" y="1918"/>
                  </a:moveTo>
                  <a:cubicBezTo>
                    <a:pt x="546" y="1944"/>
                    <a:pt x="546" y="1944"/>
                    <a:pt x="546" y="1944"/>
                  </a:cubicBezTo>
                  <a:cubicBezTo>
                    <a:pt x="567" y="1955"/>
                    <a:pt x="588" y="1966"/>
                    <a:pt x="609" y="1976"/>
                  </a:cubicBezTo>
                  <a:cubicBezTo>
                    <a:pt x="622" y="1948"/>
                    <a:pt x="622" y="1948"/>
                    <a:pt x="622" y="1948"/>
                  </a:cubicBezTo>
                  <a:cubicBezTo>
                    <a:pt x="601" y="1939"/>
                    <a:pt x="580" y="1929"/>
                    <a:pt x="560" y="1918"/>
                  </a:cubicBezTo>
                  <a:moveTo>
                    <a:pt x="1544" y="1898"/>
                  </a:moveTo>
                  <a:cubicBezTo>
                    <a:pt x="1524" y="1910"/>
                    <a:pt x="1504" y="1921"/>
                    <a:pt x="1483" y="1931"/>
                  </a:cubicBezTo>
                  <a:cubicBezTo>
                    <a:pt x="1497" y="1958"/>
                    <a:pt x="1497" y="1958"/>
                    <a:pt x="1497" y="1958"/>
                  </a:cubicBezTo>
                  <a:cubicBezTo>
                    <a:pt x="1518" y="1947"/>
                    <a:pt x="1539" y="1936"/>
                    <a:pt x="1559" y="1924"/>
                  </a:cubicBezTo>
                  <a:cubicBezTo>
                    <a:pt x="1544" y="1898"/>
                    <a:pt x="1544" y="1898"/>
                    <a:pt x="1544" y="1898"/>
                  </a:cubicBezTo>
                  <a:moveTo>
                    <a:pt x="444" y="1845"/>
                  </a:moveTo>
                  <a:cubicBezTo>
                    <a:pt x="427" y="1869"/>
                    <a:pt x="427" y="1869"/>
                    <a:pt x="427" y="1869"/>
                  </a:cubicBezTo>
                  <a:cubicBezTo>
                    <a:pt x="445" y="1883"/>
                    <a:pt x="465" y="1896"/>
                    <a:pt x="485" y="1909"/>
                  </a:cubicBezTo>
                  <a:cubicBezTo>
                    <a:pt x="501" y="1884"/>
                    <a:pt x="501" y="1884"/>
                    <a:pt x="501" y="1884"/>
                  </a:cubicBezTo>
                  <a:cubicBezTo>
                    <a:pt x="482" y="1871"/>
                    <a:pt x="462" y="1858"/>
                    <a:pt x="444" y="1845"/>
                  </a:cubicBezTo>
                  <a:moveTo>
                    <a:pt x="1656" y="1821"/>
                  </a:moveTo>
                  <a:cubicBezTo>
                    <a:pt x="1639" y="1835"/>
                    <a:pt x="1620" y="1849"/>
                    <a:pt x="1601" y="1861"/>
                  </a:cubicBezTo>
                  <a:cubicBezTo>
                    <a:pt x="1618" y="1886"/>
                    <a:pt x="1618" y="1886"/>
                    <a:pt x="1618" y="1886"/>
                  </a:cubicBezTo>
                  <a:cubicBezTo>
                    <a:pt x="1637" y="1873"/>
                    <a:pt x="1657" y="1859"/>
                    <a:pt x="1675" y="1845"/>
                  </a:cubicBezTo>
                  <a:cubicBezTo>
                    <a:pt x="1656" y="1821"/>
                    <a:pt x="1656" y="1821"/>
                    <a:pt x="1656" y="1821"/>
                  </a:cubicBezTo>
                  <a:moveTo>
                    <a:pt x="339" y="1757"/>
                  </a:moveTo>
                  <a:cubicBezTo>
                    <a:pt x="318" y="1779"/>
                    <a:pt x="318" y="1779"/>
                    <a:pt x="318" y="1779"/>
                  </a:cubicBezTo>
                  <a:cubicBezTo>
                    <a:pt x="335" y="1795"/>
                    <a:pt x="353" y="1811"/>
                    <a:pt x="371" y="1826"/>
                  </a:cubicBezTo>
                  <a:cubicBezTo>
                    <a:pt x="390" y="1803"/>
                    <a:pt x="390" y="1803"/>
                    <a:pt x="390" y="1803"/>
                  </a:cubicBezTo>
                  <a:cubicBezTo>
                    <a:pt x="373" y="1788"/>
                    <a:pt x="356" y="1773"/>
                    <a:pt x="339" y="1757"/>
                  </a:cubicBezTo>
                  <a:moveTo>
                    <a:pt x="1758" y="1729"/>
                  </a:moveTo>
                  <a:cubicBezTo>
                    <a:pt x="1742" y="1745"/>
                    <a:pt x="1726" y="1761"/>
                    <a:pt x="1709" y="1777"/>
                  </a:cubicBezTo>
                  <a:cubicBezTo>
                    <a:pt x="1729" y="1799"/>
                    <a:pt x="1729" y="1799"/>
                    <a:pt x="1729" y="1799"/>
                  </a:cubicBezTo>
                  <a:cubicBezTo>
                    <a:pt x="1746" y="1783"/>
                    <a:pt x="1763" y="1766"/>
                    <a:pt x="1779" y="1750"/>
                  </a:cubicBezTo>
                  <a:cubicBezTo>
                    <a:pt x="1758" y="1729"/>
                    <a:pt x="1758" y="1729"/>
                    <a:pt x="1758" y="1729"/>
                  </a:cubicBezTo>
                  <a:moveTo>
                    <a:pt x="247" y="1656"/>
                  </a:moveTo>
                  <a:cubicBezTo>
                    <a:pt x="223" y="1675"/>
                    <a:pt x="223" y="1675"/>
                    <a:pt x="223" y="1675"/>
                  </a:cubicBezTo>
                  <a:cubicBezTo>
                    <a:pt x="238" y="1693"/>
                    <a:pt x="253" y="1711"/>
                    <a:pt x="269" y="1728"/>
                  </a:cubicBezTo>
                  <a:cubicBezTo>
                    <a:pt x="291" y="1708"/>
                    <a:pt x="291" y="1708"/>
                    <a:pt x="291" y="1708"/>
                  </a:cubicBezTo>
                  <a:cubicBezTo>
                    <a:pt x="276" y="1691"/>
                    <a:pt x="261" y="1674"/>
                    <a:pt x="247" y="1656"/>
                  </a:cubicBezTo>
                  <a:moveTo>
                    <a:pt x="1846" y="1624"/>
                  </a:moveTo>
                  <a:cubicBezTo>
                    <a:pt x="1833" y="1642"/>
                    <a:pt x="1819" y="1661"/>
                    <a:pt x="1804" y="1678"/>
                  </a:cubicBezTo>
                  <a:cubicBezTo>
                    <a:pt x="1827" y="1697"/>
                    <a:pt x="1827" y="1697"/>
                    <a:pt x="1827" y="1697"/>
                  </a:cubicBezTo>
                  <a:cubicBezTo>
                    <a:pt x="1842" y="1679"/>
                    <a:pt x="1857" y="1661"/>
                    <a:pt x="1870" y="1642"/>
                  </a:cubicBezTo>
                  <a:cubicBezTo>
                    <a:pt x="1846" y="1624"/>
                    <a:pt x="1846" y="1624"/>
                    <a:pt x="1846" y="1624"/>
                  </a:cubicBezTo>
                  <a:moveTo>
                    <a:pt x="169" y="1543"/>
                  </a:moveTo>
                  <a:cubicBezTo>
                    <a:pt x="144" y="1558"/>
                    <a:pt x="144" y="1558"/>
                    <a:pt x="144" y="1558"/>
                  </a:cubicBezTo>
                  <a:cubicBezTo>
                    <a:pt x="156" y="1579"/>
                    <a:pt x="168" y="1599"/>
                    <a:pt x="182" y="1618"/>
                  </a:cubicBezTo>
                  <a:cubicBezTo>
                    <a:pt x="206" y="1601"/>
                    <a:pt x="206" y="1601"/>
                    <a:pt x="206" y="1601"/>
                  </a:cubicBezTo>
                  <a:cubicBezTo>
                    <a:pt x="194" y="1582"/>
                    <a:pt x="181" y="1563"/>
                    <a:pt x="169" y="1543"/>
                  </a:cubicBezTo>
                  <a:moveTo>
                    <a:pt x="1919" y="1508"/>
                  </a:moveTo>
                  <a:cubicBezTo>
                    <a:pt x="1908" y="1528"/>
                    <a:pt x="1897" y="1548"/>
                    <a:pt x="1884" y="1568"/>
                  </a:cubicBezTo>
                  <a:cubicBezTo>
                    <a:pt x="1910" y="1583"/>
                    <a:pt x="1910" y="1583"/>
                    <a:pt x="1910" y="1583"/>
                  </a:cubicBezTo>
                  <a:cubicBezTo>
                    <a:pt x="1922" y="1564"/>
                    <a:pt x="1934" y="1543"/>
                    <a:pt x="1945" y="1523"/>
                  </a:cubicBezTo>
                  <a:cubicBezTo>
                    <a:pt x="1919" y="1508"/>
                    <a:pt x="1919" y="1508"/>
                    <a:pt x="1919" y="1508"/>
                  </a:cubicBezTo>
                  <a:moveTo>
                    <a:pt x="108" y="1421"/>
                  </a:moveTo>
                  <a:cubicBezTo>
                    <a:pt x="80" y="1432"/>
                    <a:pt x="80" y="1432"/>
                    <a:pt x="80" y="1432"/>
                  </a:cubicBezTo>
                  <a:cubicBezTo>
                    <a:pt x="89" y="1454"/>
                    <a:pt x="99" y="1476"/>
                    <a:pt x="110" y="1496"/>
                  </a:cubicBezTo>
                  <a:cubicBezTo>
                    <a:pt x="137" y="1483"/>
                    <a:pt x="137" y="1483"/>
                    <a:pt x="137" y="1483"/>
                  </a:cubicBezTo>
                  <a:cubicBezTo>
                    <a:pt x="127" y="1463"/>
                    <a:pt x="117" y="1442"/>
                    <a:pt x="108" y="1421"/>
                  </a:cubicBezTo>
                  <a:moveTo>
                    <a:pt x="1976" y="1383"/>
                  </a:moveTo>
                  <a:cubicBezTo>
                    <a:pt x="1968" y="1405"/>
                    <a:pt x="1959" y="1426"/>
                    <a:pt x="1949" y="1447"/>
                  </a:cubicBezTo>
                  <a:cubicBezTo>
                    <a:pt x="1977" y="1459"/>
                    <a:pt x="1977" y="1459"/>
                    <a:pt x="1977" y="1459"/>
                  </a:cubicBezTo>
                  <a:cubicBezTo>
                    <a:pt x="1986" y="1438"/>
                    <a:pt x="1996" y="1416"/>
                    <a:pt x="2004" y="1394"/>
                  </a:cubicBezTo>
                  <a:cubicBezTo>
                    <a:pt x="1976" y="1383"/>
                    <a:pt x="1976" y="1383"/>
                    <a:pt x="1976" y="1383"/>
                  </a:cubicBezTo>
                  <a:moveTo>
                    <a:pt x="64" y="1291"/>
                  </a:moveTo>
                  <a:cubicBezTo>
                    <a:pt x="35" y="1299"/>
                    <a:pt x="35" y="1299"/>
                    <a:pt x="35" y="1299"/>
                  </a:cubicBezTo>
                  <a:cubicBezTo>
                    <a:pt x="41" y="1322"/>
                    <a:pt x="48" y="1344"/>
                    <a:pt x="55" y="1367"/>
                  </a:cubicBezTo>
                  <a:cubicBezTo>
                    <a:pt x="84" y="1357"/>
                    <a:pt x="84" y="1357"/>
                    <a:pt x="84" y="1357"/>
                  </a:cubicBezTo>
                  <a:cubicBezTo>
                    <a:pt x="76" y="1335"/>
                    <a:pt x="70" y="1313"/>
                    <a:pt x="64" y="1291"/>
                  </a:cubicBezTo>
                  <a:moveTo>
                    <a:pt x="2014" y="1252"/>
                  </a:moveTo>
                  <a:cubicBezTo>
                    <a:pt x="2009" y="1274"/>
                    <a:pt x="2004" y="1297"/>
                    <a:pt x="1997" y="1318"/>
                  </a:cubicBezTo>
                  <a:cubicBezTo>
                    <a:pt x="2026" y="1327"/>
                    <a:pt x="2026" y="1327"/>
                    <a:pt x="2026" y="1327"/>
                  </a:cubicBezTo>
                  <a:cubicBezTo>
                    <a:pt x="2032" y="1304"/>
                    <a:pt x="2038" y="1281"/>
                    <a:pt x="2044" y="1259"/>
                  </a:cubicBezTo>
                  <a:cubicBezTo>
                    <a:pt x="2014" y="1252"/>
                    <a:pt x="2014" y="1252"/>
                    <a:pt x="2014" y="1252"/>
                  </a:cubicBezTo>
                  <a:moveTo>
                    <a:pt x="38" y="1157"/>
                  </a:moveTo>
                  <a:cubicBezTo>
                    <a:pt x="8" y="1161"/>
                    <a:pt x="8" y="1161"/>
                    <a:pt x="8" y="1161"/>
                  </a:cubicBezTo>
                  <a:cubicBezTo>
                    <a:pt x="11" y="1184"/>
                    <a:pt x="15" y="1207"/>
                    <a:pt x="19" y="1230"/>
                  </a:cubicBezTo>
                  <a:cubicBezTo>
                    <a:pt x="49" y="1225"/>
                    <a:pt x="49" y="1225"/>
                    <a:pt x="49" y="1225"/>
                  </a:cubicBezTo>
                  <a:cubicBezTo>
                    <a:pt x="44" y="1203"/>
                    <a:pt x="41" y="1180"/>
                    <a:pt x="38" y="1157"/>
                  </a:cubicBezTo>
                  <a:moveTo>
                    <a:pt x="2035" y="1112"/>
                  </a:moveTo>
                  <a:cubicBezTo>
                    <a:pt x="2035" y="1117"/>
                    <a:pt x="2035" y="1117"/>
                    <a:pt x="2035" y="1117"/>
                  </a:cubicBezTo>
                  <a:cubicBezTo>
                    <a:pt x="2033" y="1139"/>
                    <a:pt x="2030" y="1162"/>
                    <a:pt x="2027" y="1185"/>
                  </a:cubicBezTo>
                  <a:cubicBezTo>
                    <a:pt x="2056" y="1189"/>
                    <a:pt x="2056" y="1189"/>
                    <a:pt x="2056" y="1189"/>
                  </a:cubicBezTo>
                  <a:cubicBezTo>
                    <a:pt x="2060" y="1166"/>
                    <a:pt x="2063" y="1143"/>
                    <a:pt x="2065" y="1119"/>
                  </a:cubicBezTo>
                  <a:cubicBezTo>
                    <a:pt x="2065" y="1115"/>
                    <a:pt x="2065" y="1115"/>
                    <a:pt x="2065" y="1115"/>
                  </a:cubicBezTo>
                  <a:cubicBezTo>
                    <a:pt x="2035" y="1112"/>
                    <a:pt x="2035" y="1112"/>
                    <a:pt x="2035" y="1112"/>
                  </a:cubicBezTo>
                  <a:moveTo>
                    <a:pt x="0" y="1020"/>
                  </a:moveTo>
                  <a:cubicBezTo>
                    <a:pt x="0" y="1034"/>
                    <a:pt x="0" y="1034"/>
                    <a:pt x="0" y="1034"/>
                  </a:cubicBezTo>
                  <a:cubicBezTo>
                    <a:pt x="0" y="1053"/>
                    <a:pt x="1" y="1072"/>
                    <a:pt x="2" y="1091"/>
                  </a:cubicBezTo>
                  <a:cubicBezTo>
                    <a:pt x="32" y="1089"/>
                    <a:pt x="32" y="1089"/>
                    <a:pt x="32" y="1089"/>
                  </a:cubicBezTo>
                  <a:cubicBezTo>
                    <a:pt x="31" y="1071"/>
                    <a:pt x="30" y="1053"/>
                    <a:pt x="30" y="1034"/>
                  </a:cubicBezTo>
                  <a:cubicBezTo>
                    <a:pt x="30" y="1020"/>
                    <a:pt x="30" y="1020"/>
                    <a:pt x="30" y="1020"/>
                  </a:cubicBezTo>
                  <a:cubicBezTo>
                    <a:pt x="0" y="1020"/>
                    <a:pt x="0" y="1020"/>
                    <a:pt x="0" y="1020"/>
                  </a:cubicBezTo>
                  <a:moveTo>
                    <a:pt x="2067" y="974"/>
                  </a:moveTo>
                  <a:cubicBezTo>
                    <a:pt x="2037" y="976"/>
                    <a:pt x="2037" y="976"/>
                    <a:pt x="2037" y="976"/>
                  </a:cubicBezTo>
                  <a:cubicBezTo>
                    <a:pt x="2038" y="995"/>
                    <a:pt x="2038" y="1013"/>
                    <a:pt x="2038" y="1032"/>
                  </a:cubicBezTo>
                  <a:cubicBezTo>
                    <a:pt x="2038" y="1045"/>
                    <a:pt x="2038" y="1045"/>
                    <a:pt x="2038" y="1045"/>
                  </a:cubicBezTo>
                  <a:cubicBezTo>
                    <a:pt x="2068" y="1045"/>
                    <a:pt x="2068" y="1045"/>
                    <a:pt x="2068" y="1045"/>
                  </a:cubicBezTo>
                  <a:cubicBezTo>
                    <a:pt x="2068" y="1032"/>
                    <a:pt x="2068" y="1032"/>
                    <a:pt x="2068" y="1032"/>
                  </a:cubicBezTo>
                  <a:cubicBezTo>
                    <a:pt x="2068" y="1013"/>
                    <a:pt x="2068" y="994"/>
                    <a:pt x="2067" y="974"/>
                  </a:cubicBezTo>
                  <a:moveTo>
                    <a:pt x="12" y="880"/>
                  </a:moveTo>
                  <a:cubicBezTo>
                    <a:pt x="8" y="902"/>
                    <a:pt x="6" y="925"/>
                    <a:pt x="4" y="947"/>
                  </a:cubicBezTo>
                  <a:cubicBezTo>
                    <a:pt x="19" y="951"/>
                    <a:pt x="19" y="951"/>
                    <a:pt x="19" y="951"/>
                  </a:cubicBezTo>
                  <a:cubicBezTo>
                    <a:pt x="34" y="950"/>
                    <a:pt x="34" y="950"/>
                    <a:pt x="34" y="950"/>
                  </a:cubicBezTo>
                  <a:cubicBezTo>
                    <a:pt x="36" y="928"/>
                    <a:pt x="38" y="906"/>
                    <a:pt x="42" y="884"/>
                  </a:cubicBezTo>
                  <a:cubicBezTo>
                    <a:pt x="12" y="880"/>
                    <a:pt x="12" y="880"/>
                    <a:pt x="12" y="880"/>
                  </a:cubicBezTo>
                  <a:moveTo>
                    <a:pt x="2049" y="834"/>
                  </a:moveTo>
                  <a:cubicBezTo>
                    <a:pt x="2020" y="840"/>
                    <a:pt x="2020" y="840"/>
                    <a:pt x="2020" y="840"/>
                  </a:cubicBezTo>
                  <a:cubicBezTo>
                    <a:pt x="2024" y="862"/>
                    <a:pt x="2028" y="885"/>
                    <a:pt x="2031" y="908"/>
                  </a:cubicBezTo>
                  <a:cubicBezTo>
                    <a:pt x="2060" y="904"/>
                    <a:pt x="2060" y="904"/>
                    <a:pt x="2060" y="904"/>
                  </a:cubicBezTo>
                  <a:cubicBezTo>
                    <a:pt x="2057" y="881"/>
                    <a:pt x="2054" y="857"/>
                    <a:pt x="2049" y="834"/>
                  </a:cubicBezTo>
                  <a:moveTo>
                    <a:pt x="42" y="742"/>
                  </a:moveTo>
                  <a:cubicBezTo>
                    <a:pt x="36" y="764"/>
                    <a:pt x="30" y="788"/>
                    <a:pt x="25" y="810"/>
                  </a:cubicBezTo>
                  <a:cubicBezTo>
                    <a:pt x="54" y="817"/>
                    <a:pt x="54" y="817"/>
                    <a:pt x="54" y="817"/>
                  </a:cubicBezTo>
                  <a:cubicBezTo>
                    <a:pt x="59" y="794"/>
                    <a:pt x="65" y="772"/>
                    <a:pt x="71" y="750"/>
                  </a:cubicBezTo>
                  <a:cubicBezTo>
                    <a:pt x="42" y="742"/>
                    <a:pt x="42" y="742"/>
                    <a:pt x="42" y="742"/>
                  </a:cubicBezTo>
                  <a:moveTo>
                    <a:pt x="2013" y="698"/>
                  </a:moveTo>
                  <a:cubicBezTo>
                    <a:pt x="1984" y="708"/>
                    <a:pt x="1984" y="708"/>
                    <a:pt x="1984" y="708"/>
                  </a:cubicBezTo>
                  <a:cubicBezTo>
                    <a:pt x="1992" y="730"/>
                    <a:pt x="1998" y="752"/>
                    <a:pt x="2004" y="774"/>
                  </a:cubicBezTo>
                  <a:cubicBezTo>
                    <a:pt x="2033" y="765"/>
                    <a:pt x="2033" y="765"/>
                    <a:pt x="2033" y="765"/>
                  </a:cubicBezTo>
                  <a:cubicBezTo>
                    <a:pt x="2027" y="743"/>
                    <a:pt x="2020" y="720"/>
                    <a:pt x="2013" y="698"/>
                  </a:cubicBezTo>
                  <a:moveTo>
                    <a:pt x="91" y="610"/>
                  </a:moveTo>
                  <a:cubicBezTo>
                    <a:pt x="81" y="631"/>
                    <a:pt x="72" y="653"/>
                    <a:pt x="64" y="675"/>
                  </a:cubicBezTo>
                  <a:cubicBezTo>
                    <a:pt x="93" y="685"/>
                    <a:pt x="93" y="685"/>
                    <a:pt x="93" y="685"/>
                  </a:cubicBezTo>
                  <a:cubicBezTo>
                    <a:pt x="100" y="664"/>
                    <a:pt x="109" y="643"/>
                    <a:pt x="118" y="622"/>
                  </a:cubicBezTo>
                  <a:cubicBezTo>
                    <a:pt x="91" y="610"/>
                    <a:pt x="91" y="610"/>
                    <a:pt x="91" y="610"/>
                  </a:cubicBezTo>
                  <a:moveTo>
                    <a:pt x="1958" y="569"/>
                  </a:moveTo>
                  <a:cubicBezTo>
                    <a:pt x="1931" y="582"/>
                    <a:pt x="1931" y="582"/>
                    <a:pt x="1931" y="582"/>
                  </a:cubicBezTo>
                  <a:cubicBezTo>
                    <a:pt x="1941" y="602"/>
                    <a:pt x="1951" y="623"/>
                    <a:pt x="1960" y="644"/>
                  </a:cubicBezTo>
                  <a:cubicBezTo>
                    <a:pt x="1988" y="632"/>
                    <a:pt x="1988" y="632"/>
                    <a:pt x="1988" y="632"/>
                  </a:cubicBezTo>
                  <a:cubicBezTo>
                    <a:pt x="1978" y="611"/>
                    <a:pt x="1968" y="589"/>
                    <a:pt x="1958" y="569"/>
                  </a:cubicBezTo>
                  <a:moveTo>
                    <a:pt x="158" y="485"/>
                  </a:moveTo>
                  <a:cubicBezTo>
                    <a:pt x="145" y="505"/>
                    <a:pt x="133" y="526"/>
                    <a:pt x="122" y="546"/>
                  </a:cubicBezTo>
                  <a:cubicBezTo>
                    <a:pt x="149" y="560"/>
                    <a:pt x="149" y="560"/>
                    <a:pt x="149" y="560"/>
                  </a:cubicBezTo>
                  <a:cubicBezTo>
                    <a:pt x="159" y="540"/>
                    <a:pt x="171" y="520"/>
                    <a:pt x="183" y="501"/>
                  </a:cubicBezTo>
                  <a:cubicBezTo>
                    <a:pt x="158" y="485"/>
                    <a:pt x="158" y="485"/>
                    <a:pt x="158" y="485"/>
                  </a:cubicBezTo>
                  <a:moveTo>
                    <a:pt x="1886" y="447"/>
                  </a:moveTo>
                  <a:cubicBezTo>
                    <a:pt x="1861" y="464"/>
                    <a:pt x="1861" y="464"/>
                    <a:pt x="1861" y="464"/>
                  </a:cubicBezTo>
                  <a:cubicBezTo>
                    <a:pt x="1874" y="483"/>
                    <a:pt x="1886" y="502"/>
                    <a:pt x="1898" y="522"/>
                  </a:cubicBezTo>
                  <a:cubicBezTo>
                    <a:pt x="1924" y="507"/>
                    <a:pt x="1924" y="507"/>
                    <a:pt x="1924" y="507"/>
                  </a:cubicBezTo>
                  <a:cubicBezTo>
                    <a:pt x="1912" y="487"/>
                    <a:pt x="1899" y="467"/>
                    <a:pt x="1886" y="447"/>
                  </a:cubicBezTo>
                  <a:moveTo>
                    <a:pt x="241" y="371"/>
                  </a:moveTo>
                  <a:cubicBezTo>
                    <a:pt x="226" y="389"/>
                    <a:pt x="211" y="408"/>
                    <a:pt x="197" y="427"/>
                  </a:cubicBezTo>
                  <a:cubicBezTo>
                    <a:pt x="221" y="444"/>
                    <a:pt x="221" y="444"/>
                    <a:pt x="221" y="444"/>
                  </a:cubicBezTo>
                  <a:cubicBezTo>
                    <a:pt x="235" y="426"/>
                    <a:pt x="249" y="408"/>
                    <a:pt x="264" y="390"/>
                  </a:cubicBezTo>
                  <a:cubicBezTo>
                    <a:pt x="241" y="371"/>
                    <a:pt x="241" y="371"/>
                    <a:pt x="241" y="371"/>
                  </a:cubicBezTo>
                  <a:moveTo>
                    <a:pt x="1798" y="337"/>
                  </a:moveTo>
                  <a:cubicBezTo>
                    <a:pt x="1776" y="357"/>
                    <a:pt x="1776" y="357"/>
                    <a:pt x="1776" y="357"/>
                  </a:cubicBezTo>
                  <a:cubicBezTo>
                    <a:pt x="1791" y="374"/>
                    <a:pt x="1806" y="392"/>
                    <a:pt x="1820" y="410"/>
                  </a:cubicBezTo>
                  <a:cubicBezTo>
                    <a:pt x="1844" y="391"/>
                    <a:pt x="1844" y="391"/>
                    <a:pt x="1844" y="391"/>
                  </a:cubicBezTo>
                  <a:cubicBezTo>
                    <a:pt x="1829" y="372"/>
                    <a:pt x="1814" y="354"/>
                    <a:pt x="1798" y="337"/>
                  </a:cubicBezTo>
                  <a:moveTo>
                    <a:pt x="338" y="269"/>
                  </a:moveTo>
                  <a:cubicBezTo>
                    <a:pt x="321" y="285"/>
                    <a:pt x="304" y="302"/>
                    <a:pt x="288" y="318"/>
                  </a:cubicBezTo>
                  <a:cubicBezTo>
                    <a:pt x="309" y="339"/>
                    <a:pt x="309" y="339"/>
                    <a:pt x="309" y="339"/>
                  </a:cubicBezTo>
                  <a:cubicBezTo>
                    <a:pt x="325" y="323"/>
                    <a:pt x="342" y="307"/>
                    <a:pt x="358" y="292"/>
                  </a:cubicBezTo>
                  <a:cubicBezTo>
                    <a:pt x="338" y="269"/>
                    <a:pt x="338" y="269"/>
                    <a:pt x="338" y="269"/>
                  </a:cubicBezTo>
                  <a:moveTo>
                    <a:pt x="1696" y="240"/>
                  </a:moveTo>
                  <a:cubicBezTo>
                    <a:pt x="1677" y="263"/>
                    <a:pt x="1677" y="263"/>
                    <a:pt x="1677" y="263"/>
                  </a:cubicBezTo>
                  <a:cubicBezTo>
                    <a:pt x="1694" y="277"/>
                    <a:pt x="1712" y="292"/>
                    <a:pt x="1728" y="308"/>
                  </a:cubicBezTo>
                  <a:cubicBezTo>
                    <a:pt x="1749" y="286"/>
                    <a:pt x="1749" y="286"/>
                    <a:pt x="1749" y="286"/>
                  </a:cubicBezTo>
                  <a:cubicBezTo>
                    <a:pt x="1732" y="270"/>
                    <a:pt x="1714" y="255"/>
                    <a:pt x="1696" y="240"/>
                  </a:cubicBezTo>
                  <a:moveTo>
                    <a:pt x="449" y="182"/>
                  </a:moveTo>
                  <a:cubicBezTo>
                    <a:pt x="429" y="195"/>
                    <a:pt x="410" y="209"/>
                    <a:pt x="392" y="224"/>
                  </a:cubicBezTo>
                  <a:cubicBezTo>
                    <a:pt x="411" y="247"/>
                    <a:pt x="411" y="247"/>
                    <a:pt x="411" y="247"/>
                  </a:cubicBezTo>
                  <a:cubicBezTo>
                    <a:pt x="428" y="233"/>
                    <a:pt x="447" y="220"/>
                    <a:pt x="466" y="207"/>
                  </a:cubicBezTo>
                  <a:cubicBezTo>
                    <a:pt x="449" y="182"/>
                    <a:pt x="449" y="182"/>
                    <a:pt x="449" y="182"/>
                  </a:cubicBezTo>
                  <a:moveTo>
                    <a:pt x="1582" y="157"/>
                  </a:moveTo>
                  <a:cubicBezTo>
                    <a:pt x="1566" y="182"/>
                    <a:pt x="1566" y="182"/>
                    <a:pt x="1566" y="182"/>
                  </a:cubicBezTo>
                  <a:cubicBezTo>
                    <a:pt x="1585" y="194"/>
                    <a:pt x="1604" y="207"/>
                    <a:pt x="1623" y="221"/>
                  </a:cubicBezTo>
                  <a:cubicBezTo>
                    <a:pt x="1641" y="196"/>
                    <a:pt x="1641" y="196"/>
                    <a:pt x="1641" y="196"/>
                  </a:cubicBezTo>
                  <a:cubicBezTo>
                    <a:pt x="1621" y="182"/>
                    <a:pt x="1602" y="169"/>
                    <a:pt x="1582" y="157"/>
                  </a:cubicBezTo>
                  <a:moveTo>
                    <a:pt x="570" y="110"/>
                  </a:moveTo>
                  <a:cubicBezTo>
                    <a:pt x="549" y="121"/>
                    <a:pt x="528" y="132"/>
                    <a:pt x="508" y="144"/>
                  </a:cubicBezTo>
                  <a:cubicBezTo>
                    <a:pt x="524" y="170"/>
                    <a:pt x="524" y="170"/>
                    <a:pt x="524" y="170"/>
                  </a:cubicBezTo>
                  <a:cubicBezTo>
                    <a:pt x="543" y="158"/>
                    <a:pt x="563" y="147"/>
                    <a:pt x="583" y="137"/>
                  </a:cubicBezTo>
                  <a:cubicBezTo>
                    <a:pt x="570" y="110"/>
                    <a:pt x="570" y="110"/>
                    <a:pt x="570" y="110"/>
                  </a:cubicBezTo>
                  <a:moveTo>
                    <a:pt x="1457" y="90"/>
                  </a:moveTo>
                  <a:cubicBezTo>
                    <a:pt x="1445" y="118"/>
                    <a:pt x="1445" y="118"/>
                    <a:pt x="1445" y="118"/>
                  </a:cubicBezTo>
                  <a:cubicBezTo>
                    <a:pt x="1466" y="127"/>
                    <a:pt x="1487" y="137"/>
                    <a:pt x="1507" y="148"/>
                  </a:cubicBezTo>
                  <a:cubicBezTo>
                    <a:pt x="1521" y="121"/>
                    <a:pt x="1521" y="121"/>
                    <a:pt x="1521" y="121"/>
                  </a:cubicBezTo>
                  <a:cubicBezTo>
                    <a:pt x="1500" y="110"/>
                    <a:pt x="1479" y="100"/>
                    <a:pt x="1457" y="90"/>
                  </a:cubicBezTo>
                  <a:moveTo>
                    <a:pt x="700" y="55"/>
                  </a:moveTo>
                  <a:cubicBezTo>
                    <a:pt x="678" y="63"/>
                    <a:pt x="656" y="72"/>
                    <a:pt x="634" y="80"/>
                  </a:cubicBezTo>
                  <a:cubicBezTo>
                    <a:pt x="646" y="108"/>
                    <a:pt x="646" y="108"/>
                    <a:pt x="646" y="108"/>
                  </a:cubicBezTo>
                  <a:cubicBezTo>
                    <a:pt x="667" y="99"/>
                    <a:pt x="688" y="91"/>
                    <a:pt x="710" y="84"/>
                  </a:cubicBezTo>
                  <a:cubicBezTo>
                    <a:pt x="700" y="55"/>
                    <a:pt x="700" y="55"/>
                    <a:pt x="700" y="55"/>
                  </a:cubicBezTo>
                  <a:moveTo>
                    <a:pt x="1325" y="42"/>
                  </a:moveTo>
                  <a:cubicBezTo>
                    <a:pt x="1317" y="70"/>
                    <a:pt x="1317" y="70"/>
                    <a:pt x="1317" y="70"/>
                  </a:cubicBezTo>
                  <a:cubicBezTo>
                    <a:pt x="1339" y="77"/>
                    <a:pt x="1361" y="84"/>
                    <a:pt x="1382" y="92"/>
                  </a:cubicBezTo>
                  <a:cubicBezTo>
                    <a:pt x="1392" y="64"/>
                    <a:pt x="1392" y="64"/>
                    <a:pt x="1392" y="64"/>
                  </a:cubicBezTo>
                  <a:cubicBezTo>
                    <a:pt x="1370" y="56"/>
                    <a:pt x="1348" y="48"/>
                    <a:pt x="1325" y="42"/>
                  </a:cubicBezTo>
                  <a:moveTo>
                    <a:pt x="836" y="19"/>
                  </a:moveTo>
                  <a:cubicBezTo>
                    <a:pt x="813" y="23"/>
                    <a:pt x="790" y="29"/>
                    <a:pt x="767" y="35"/>
                  </a:cubicBezTo>
                  <a:cubicBezTo>
                    <a:pt x="775" y="64"/>
                    <a:pt x="775" y="64"/>
                    <a:pt x="775" y="64"/>
                  </a:cubicBezTo>
                  <a:cubicBezTo>
                    <a:pt x="797" y="58"/>
                    <a:pt x="820" y="53"/>
                    <a:pt x="842" y="49"/>
                  </a:cubicBezTo>
                  <a:cubicBezTo>
                    <a:pt x="836" y="19"/>
                    <a:pt x="836" y="19"/>
                    <a:pt x="836" y="19"/>
                  </a:cubicBezTo>
                  <a:moveTo>
                    <a:pt x="1187" y="12"/>
                  </a:moveTo>
                  <a:cubicBezTo>
                    <a:pt x="1183" y="41"/>
                    <a:pt x="1183" y="41"/>
                    <a:pt x="1183" y="41"/>
                  </a:cubicBezTo>
                  <a:cubicBezTo>
                    <a:pt x="1205" y="44"/>
                    <a:pt x="1228" y="49"/>
                    <a:pt x="1250" y="54"/>
                  </a:cubicBezTo>
                  <a:cubicBezTo>
                    <a:pt x="1257" y="24"/>
                    <a:pt x="1257" y="24"/>
                    <a:pt x="1257" y="24"/>
                  </a:cubicBezTo>
                  <a:cubicBezTo>
                    <a:pt x="1234" y="19"/>
                    <a:pt x="1210" y="15"/>
                    <a:pt x="1187" y="12"/>
                  </a:cubicBezTo>
                  <a:moveTo>
                    <a:pt x="976" y="1"/>
                  </a:moveTo>
                  <a:cubicBezTo>
                    <a:pt x="953" y="3"/>
                    <a:pt x="929" y="5"/>
                    <a:pt x="906" y="8"/>
                  </a:cubicBezTo>
                  <a:cubicBezTo>
                    <a:pt x="909" y="38"/>
                    <a:pt x="909" y="38"/>
                    <a:pt x="909" y="38"/>
                  </a:cubicBezTo>
                  <a:cubicBezTo>
                    <a:pt x="932" y="35"/>
                    <a:pt x="955" y="33"/>
                    <a:pt x="978" y="32"/>
                  </a:cubicBezTo>
                  <a:cubicBezTo>
                    <a:pt x="976" y="1"/>
                    <a:pt x="976" y="1"/>
                    <a:pt x="976" y="1"/>
                  </a:cubicBezTo>
                  <a:moveTo>
                    <a:pt x="1047" y="0"/>
                  </a:moveTo>
                  <a:cubicBezTo>
                    <a:pt x="1046" y="30"/>
                    <a:pt x="1046" y="30"/>
                    <a:pt x="1046" y="30"/>
                  </a:cubicBezTo>
                  <a:cubicBezTo>
                    <a:pt x="1069" y="30"/>
                    <a:pt x="1092" y="31"/>
                    <a:pt x="1115" y="33"/>
                  </a:cubicBezTo>
                  <a:cubicBezTo>
                    <a:pt x="1117" y="3"/>
                    <a:pt x="1117" y="3"/>
                    <a:pt x="1117" y="3"/>
                  </a:cubicBezTo>
                  <a:cubicBezTo>
                    <a:pt x="1094" y="1"/>
                    <a:pt x="1070" y="0"/>
                    <a:pt x="10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92"/>
            <p:cNvSpPr>
              <a:spLocks noEditPoints="1"/>
            </p:cNvSpPr>
            <p:nvPr/>
          </p:nvSpPr>
          <p:spPr bwMode="auto">
            <a:xfrm>
              <a:off x="4102101" y="1431924"/>
              <a:ext cx="3990974" cy="3986211"/>
            </a:xfrm>
            <a:custGeom>
              <a:avLst/>
              <a:gdLst>
                <a:gd name="T0" fmla="*/ 589 w 1063"/>
                <a:gd name="T1" fmla="*/ 1059 h 1062"/>
                <a:gd name="T2" fmla="*/ 487 w 1063"/>
                <a:gd name="T3" fmla="*/ 1060 h 1062"/>
                <a:gd name="T4" fmla="*/ 469 w 1063"/>
                <a:gd name="T5" fmla="*/ 1049 h 1062"/>
                <a:gd name="T6" fmla="*/ 669 w 1063"/>
                <a:gd name="T7" fmla="*/ 1044 h 1062"/>
                <a:gd name="T8" fmla="*/ 427 w 1063"/>
                <a:gd name="T9" fmla="*/ 1052 h 1062"/>
                <a:gd name="T10" fmla="*/ 705 w 1063"/>
                <a:gd name="T11" fmla="*/ 1023 h 1062"/>
                <a:gd name="T12" fmla="*/ 315 w 1063"/>
                <a:gd name="T13" fmla="*/ 1006 h 1062"/>
                <a:gd name="T14" fmla="*/ 315 w 1063"/>
                <a:gd name="T15" fmla="*/ 1006 h 1062"/>
                <a:gd name="T16" fmla="*/ 817 w 1063"/>
                <a:gd name="T17" fmla="*/ 979 h 1062"/>
                <a:gd name="T18" fmla="*/ 275 w 1063"/>
                <a:gd name="T19" fmla="*/ 997 h 1062"/>
                <a:gd name="T20" fmla="*/ 845 w 1063"/>
                <a:gd name="T21" fmla="*/ 948 h 1062"/>
                <a:gd name="T22" fmla="*/ 182 w 1063"/>
                <a:gd name="T23" fmla="*/ 918 h 1062"/>
                <a:gd name="T24" fmla="*/ 182 w 1063"/>
                <a:gd name="T25" fmla="*/ 918 h 1062"/>
                <a:gd name="T26" fmla="*/ 939 w 1063"/>
                <a:gd name="T27" fmla="*/ 872 h 1062"/>
                <a:gd name="T28" fmla="*/ 147 w 1063"/>
                <a:gd name="T29" fmla="*/ 898 h 1062"/>
                <a:gd name="T30" fmla="*/ 956 w 1063"/>
                <a:gd name="T31" fmla="*/ 834 h 1062"/>
                <a:gd name="T32" fmla="*/ 82 w 1063"/>
                <a:gd name="T33" fmla="*/ 795 h 1062"/>
                <a:gd name="T34" fmla="*/ 82 w 1063"/>
                <a:gd name="T35" fmla="*/ 795 h 1062"/>
                <a:gd name="T36" fmla="*/ 1023 w 1063"/>
                <a:gd name="T37" fmla="*/ 733 h 1062"/>
                <a:gd name="T38" fmla="*/ 54 w 1063"/>
                <a:gd name="T39" fmla="*/ 764 h 1062"/>
                <a:gd name="T40" fmla="*/ 1028 w 1063"/>
                <a:gd name="T41" fmla="*/ 692 h 1062"/>
                <a:gd name="T42" fmla="*/ 23 w 1063"/>
                <a:gd name="T43" fmla="*/ 648 h 1062"/>
                <a:gd name="T44" fmla="*/ 23 w 1063"/>
                <a:gd name="T45" fmla="*/ 648 h 1062"/>
                <a:gd name="T46" fmla="*/ 1056 w 1063"/>
                <a:gd name="T47" fmla="*/ 616 h 1062"/>
                <a:gd name="T48" fmla="*/ 11 w 1063"/>
                <a:gd name="T49" fmla="*/ 569 h 1062"/>
                <a:gd name="T50" fmla="*/ 11 w 1063"/>
                <a:gd name="T51" fmla="*/ 569 h 1062"/>
                <a:gd name="T52" fmla="*/ 1053 w 1063"/>
                <a:gd name="T53" fmla="*/ 533 h 1062"/>
                <a:gd name="T54" fmla="*/ 2 w 1063"/>
                <a:gd name="T55" fmla="*/ 488 h 1062"/>
                <a:gd name="T56" fmla="*/ 2 w 1063"/>
                <a:gd name="T57" fmla="*/ 488 h 1062"/>
                <a:gd name="T58" fmla="*/ 1057 w 1063"/>
                <a:gd name="T59" fmla="*/ 452 h 1062"/>
                <a:gd name="T60" fmla="*/ 17 w 1063"/>
                <a:gd name="T61" fmla="*/ 449 h 1062"/>
                <a:gd name="T62" fmla="*/ 1016 w 1063"/>
                <a:gd name="T63" fmla="*/ 338 h 1062"/>
                <a:gd name="T64" fmla="*/ 39 w 1063"/>
                <a:gd name="T65" fmla="*/ 331 h 1062"/>
                <a:gd name="T66" fmla="*/ 39 w 1063"/>
                <a:gd name="T67" fmla="*/ 331 h 1062"/>
                <a:gd name="T68" fmla="*/ 1008 w 1063"/>
                <a:gd name="T69" fmla="*/ 297 h 1062"/>
                <a:gd name="T70" fmla="*/ 65 w 1063"/>
                <a:gd name="T71" fmla="*/ 298 h 1062"/>
                <a:gd name="T72" fmla="*/ 935 w 1063"/>
                <a:gd name="T73" fmla="*/ 201 h 1062"/>
                <a:gd name="T74" fmla="*/ 123 w 1063"/>
                <a:gd name="T75" fmla="*/ 192 h 1062"/>
                <a:gd name="T76" fmla="*/ 123 w 1063"/>
                <a:gd name="T77" fmla="*/ 192 h 1062"/>
                <a:gd name="T78" fmla="*/ 916 w 1063"/>
                <a:gd name="T79" fmla="*/ 164 h 1062"/>
                <a:gd name="T80" fmla="*/ 157 w 1063"/>
                <a:gd name="T81" fmla="*/ 168 h 1062"/>
                <a:gd name="T82" fmla="*/ 816 w 1063"/>
                <a:gd name="T83" fmla="*/ 95 h 1062"/>
                <a:gd name="T84" fmla="*/ 244 w 1063"/>
                <a:gd name="T85" fmla="*/ 85 h 1062"/>
                <a:gd name="T86" fmla="*/ 244 w 1063"/>
                <a:gd name="T87" fmla="*/ 85 h 1062"/>
                <a:gd name="T88" fmla="*/ 787 w 1063"/>
                <a:gd name="T89" fmla="*/ 65 h 1062"/>
                <a:gd name="T90" fmla="*/ 284 w 1063"/>
                <a:gd name="T91" fmla="*/ 73 h 1062"/>
                <a:gd name="T92" fmla="*/ 671 w 1063"/>
                <a:gd name="T93" fmla="*/ 30 h 1062"/>
                <a:gd name="T94" fmla="*/ 393 w 1063"/>
                <a:gd name="T95" fmla="*/ 19 h 1062"/>
                <a:gd name="T96" fmla="*/ 393 w 1063"/>
                <a:gd name="T97" fmla="*/ 19 h 1062"/>
                <a:gd name="T98" fmla="*/ 634 w 1063"/>
                <a:gd name="T99" fmla="*/ 10 h 1062"/>
                <a:gd name="T100" fmla="*/ 434 w 1063"/>
                <a:gd name="T101" fmla="*/ 19 h 1062"/>
                <a:gd name="T102" fmla="*/ 513 w 1063"/>
                <a:gd name="T103" fmla="*/ 1 h 1062"/>
                <a:gd name="T104" fmla="*/ 553 w 1063"/>
                <a:gd name="T105" fmla="*/ 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3" h="1062">
                  <a:moveTo>
                    <a:pt x="588" y="1049"/>
                  </a:moveTo>
                  <a:cubicBezTo>
                    <a:pt x="575" y="1051"/>
                    <a:pt x="562" y="1052"/>
                    <a:pt x="548" y="1052"/>
                  </a:cubicBezTo>
                  <a:cubicBezTo>
                    <a:pt x="549" y="1062"/>
                    <a:pt x="549" y="1062"/>
                    <a:pt x="549" y="1062"/>
                  </a:cubicBezTo>
                  <a:cubicBezTo>
                    <a:pt x="562" y="1062"/>
                    <a:pt x="576" y="1061"/>
                    <a:pt x="589" y="1059"/>
                  </a:cubicBezTo>
                  <a:cubicBezTo>
                    <a:pt x="588" y="1049"/>
                    <a:pt x="588" y="1049"/>
                    <a:pt x="588" y="1049"/>
                  </a:cubicBezTo>
                  <a:moveTo>
                    <a:pt x="469" y="1049"/>
                  </a:moveTo>
                  <a:cubicBezTo>
                    <a:pt x="467" y="1059"/>
                    <a:pt x="467" y="1059"/>
                    <a:pt x="467" y="1059"/>
                  </a:cubicBezTo>
                  <a:cubicBezTo>
                    <a:pt x="474" y="1059"/>
                    <a:pt x="481" y="1060"/>
                    <a:pt x="487" y="1060"/>
                  </a:cubicBezTo>
                  <a:cubicBezTo>
                    <a:pt x="494" y="1061"/>
                    <a:pt x="501" y="1062"/>
                    <a:pt x="508" y="1062"/>
                  </a:cubicBezTo>
                  <a:cubicBezTo>
                    <a:pt x="509" y="1052"/>
                    <a:pt x="509" y="1052"/>
                    <a:pt x="509" y="1052"/>
                  </a:cubicBezTo>
                  <a:cubicBezTo>
                    <a:pt x="502" y="1052"/>
                    <a:pt x="495" y="1051"/>
                    <a:pt x="488" y="1051"/>
                  </a:cubicBezTo>
                  <a:cubicBezTo>
                    <a:pt x="482" y="1050"/>
                    <a:pt x="475" y="1049"/>
                    <a:pt x="469" y="1049"/>
                  </a:cubicBezTo>
                  <a:moveTo>
                    <a:pt x="667" y="1035"/>
                  </a:moveTo>
                  <a:cubicBezTo>
                    <a:pt x="654" y="1038"/>
                    <a:pt x="641" y="1041"/>
                    <a:pt x="628" y="1044"/>
                  </a:cubicBezTo>
                  <a:cubicBezTo>
                    <a:pt x="629" y="1053"/>
                    <a:pt x="629" y="1053"/>
                    <a:pt x="629" y="1053"/>
                  </a:cubicBezTo>
                  <a:cubicBezTo>
                    <a:pt x="643" y="1051"/>
                    <a:pt x="656" y="1048"/>
                    <a:pt x="669" y="1044"/>
                  </a:cubicBezTo>
                  <a:cubicBezTo>
                    <a:pt x="667" y="1035"/>
                    <a:pt x="667" y="1035"/>
                    <a:pt x="667" y="1035"/>
                  </a:cubicBezTo>
                  <a:moveTo>
                    <a:pt x="390" y="1033"/>
                  </a:moveTo>
                  <a:cubicBezTo>
                    <a:pt x="388" y="1043"/>
                    <a:pt x="388" y="1043"/>
                    <a:pt x="388" y="1043"/>
                  </a:cubicBezTo>
                  <a:cubicBezTo>
                    <a:pt x="401" y="1047"/>
                    <a:pt x="414" y="1050"/>
                    <a:pt x="427" y="1052"/>
                  </a:cubicBezTo>
                  <a:cubicBezTo>
                    <a:pt x="429" y="1042"/>
                    <a:pt x="429" y="1042"/>
                    <a:pt x="429" y="1042"/>
                  </a:cubicBezTo>
                  <a:cubicBezTo>
                    <a:pt x="416" y="1040"/>
                    <a:pt x="403" y="1037"/>
                    <a:pt x="390" y="1033"/>
                  </a:cubicBezTo>
                  <a:moveTo>
                    <a:pt x="742" y="1008"/>
                  </a:moveTo>
                  <a:cubicBezTo>
                    <a:pt x="730" y="1013"/>
                    <a:pt x="717" y="1019"/>
                    <a:pt x="705" y="1023"/>
                  </a:cubicBezTo>
                  <a:cubicBezTo>
                    <a:pt x="708" y="1032"/>
                    <a:pt x="708" y="1032"/>
                    <a:pt x="708" y="1032"/>
                  </a:cubicBezTo>
                  <a:cubicBezTo>
                    <a:pt x="721" y="1028"/>
                    <a:pt x="734" y="1023"/>
                    <a:pt x="746" y="1018"/>
                  </a:cubicBezTo>
                  <a:cubicBezTo>
                    <a:pt x="742" y="1008"/>
                    <a:pt x="742" y="1008"/>
                    <a:pt x="742" y="1008"/>
                  </a:cubicBezTo>
                  <a:moveTo>
                    <a:pt x="315" y="1006"/>
                  </a:moveTo>
                  <a:cubicBezTo>
                    <a:pt x="311" y="1015"/>
                    <a:pt x="311" y="1015"/>
                    <a:pt x="311" y="1015"/>
                  </a:cubicBezTo>
                  <a:cubicBezTo>
                    <a:pt x="324" y="1021"/>
                    <a:pt x="336" y="1026"/>
                    <a:pt x="349" y="1030"/>
                  </a:cubicBezTo>
                  <a:cubicBezTo>
                    <a:pt x="352" y="1021"/>
                    <a:pt x="352" y="1021"/>
                    <a:pt x="352" y="1021"/>
                  </a:cubicBezTo>
                  <a:cubicBezTo>
                    <a:pt x="340" y="1017"/>
                    <a:pt x="328" y="1011"/>
                    <a:pt x="315" y="1006"/>
                  </a:cubicBezTo>
                  <a:moveTo>
                    <a:pt x="812" y="971"/>
                  </a:moveTo>
                  <a:cubicBezTo>
                    <a:pt x="801" y="978"/>
                    <a:pt x="789" y="984"/>
                    <a:pt x="778" y="991"/>
                  </a:cubicBezTo>
                  <a:cubicBezTo>
                    <a:pt x="782" y="999"/>
                    <a:pt x="782" y="999"/>
                    <a:pt x="782" y="999"/>
                  </a:cubicBezTo>
                  <a:cubicBezTo>
                    <a:pt x="794" y="993"/>
                    <a:pt x="806" y="986"/>
                    <a:pt x="817" y="979"/>
                  </a:cubicBezTo>
                  <a:cubicBezTo>
                    <a:pt x="812" y="971"/>
                    <a:pt x="812" y="971"/>
                    <a:pt x="812" y="971"/>
                  </a:cubicBezTo>
                  <a:moveTo>
                    <a:pt x="245" y="967"/>
                  </a:moveTo>
                  <a:cubicBezTo>
                    <a:pt x="240" y="976"/>
                    <a:pt x="240" y="976"/>
                    <a:pt x="240" y="976"/>
                  </a:cubicBezTo>
                  <a:cubicBezTo>
                    <a:pt x="251" y="983"/>
                    <a:pt x="263" y="990"/>
                    <a:pt x="275" y="997"/>
                  </a:cubicBezTo>
                  <a:cubicBezTo>
                    <a:pt x="280" y="988"/>
                    <a:pt x="280" y="988"/>
                    <a:pt x="280" y="988"/>
                  </a:cubicBezTo>
                  <a:cubicBezTo>
                    <a:pt x="268" y="982"/>
                    <a:pt x="257" y="975"/>
                    <a:pt x="245" y="967"/>
                  </a:cubicBezTo>
                  <a:moveTo>
                    <a:pt x="876" y="923"/>
                  </a:moveTo>
                  <a:cubicBezTo>
                    <a:pt x="866" y="931"/>
                    <a:pt x="855" y="940"/>
                    <a:pt x="845" y="948"/>
                  </a:cubicBezTo>
                  <a:cubicBezTo>
                    <a:pt x="851" y="956"/>
                    <a:pt x="851" y="956"/>
                    <a:pt x="851" y="956"/>
                  </a:cubicBezTo>
                  <a:cubicBezTo>
                    <a:pt x="862" y="948"/>
                    <a:pt x="872" y="939"/>
                    <a:pt x="883" y="930"/>
                  </a:cubicBezTo>
                  <a:cubicBezTo>
                    <a:pt x="876" y="923"/>
                    <a:pt x="876" y="923"/>
                    <a:pt x="876" y="923"/>
                  </a:cubicBezTo>
                  <a:moveTo>
                    <a:pt x="182" y="918"/>
                  </a:moveTo>
                  <a:cubicBezTo>
                    <a:pt x="176" y="926"/>
                    <a:pt x="176" y="926"/>
                    <a:pt x="176" y="926"/>
                  </a:cubicBezTo>
                  <a:cubicBezTo>
                    <a:pt x="186" y="935"/>
                    <a:pt x="196" y="944"/>
                    <a:pt x="207" y="952"/>
                  </a:cubicBezTo>
                  <a:cubicBezTo>
                    <a:pt x="213" y="944"/>
                    <a:pt x="213" y="944"/>
                    <a:pt x="213" y="944"/>
                  </a:cubicBezTo>
                  <a:cubicBezTo>
                    <a:pt x="203" y="936"/>
                    <a:pt x="192" y="927"/>
                    <a:pt x="182" y="918"/>
                  </a:cubicBezTo>
                  <a:moveTo>
                    <a:pt x="931" y="866"/>
                  </a:moveTo>
                  <a:cubicBezTo>
                    <a:pt x="923" y="876"/>
                    <a:pt x="914" y="886"/>
                    <a:pt x="905" y="895"/>
                  </a:cubicBezTo>
                  <a:cubicBezTo>
                    <a:pt x="912" y="902"/>
                    <a:pt x="912" y="902"/>
                    <a:pt x="912" y="902"/>
                  </a:cubicBezTo>
                  <a:cubicBezTo>
                    <a:pt x="921" y="892"/>
                    <a:pt x="931" y="882"/>
                    <a:pt x="939" y="872"/>
                  </a:cubicBezTo>
                  <a:cubicBezTo>
                    <a:pt x="931" y="866"/>
                    <a:pt x="931" y="866"/>
                    <a:pt x="931" y="866"/>
                  </a:cubicBezTo>
                  <a:moveTo>
                    <a:pt x="127" y="861"/>
                  </a:moveTo>
                  <a:cubicBezTo>
                    <a:pt x="120" y="867"/>
                    <a:pt x="120" y="867"/>
                    <a:pt x="120" y="867"/>
                  </a:cubicBezTo>
                  <a:cubicBezTo>
                    <a:pt x="128" y="878"/>
                    <a:pt x="137" y="888"/>
                    <a:pt x="147" y="898"/>
                  </a:cubicBezTo>
                  <a:cubicBezTo>
                    <a:pt x="154" y="891"/>
                    <a:pt x="154" y="891"/>
                    <a:pt x="154" y="891"/>
                  </a:cubicBezTo>
                  <a:cubicBezTo>
                    <a:pt x="145" y="881"/>
                    <a:pt x="136" y="871"/>
                    <a:pt x="127" y="861"/>
                  </a:cubicBezTo>
                  <a:moveTo>
                    <a:pt x="978" y="801"/>
                  </a:moveTo>
                  <a:cubicBezTo>
                    <a:pt x="971" y="812"/>
                    <a:pt x="964" y="823"/>
                    <a:pt x="956" y="834"/>
                  </a:cubicBezTo>
                  <a:cubicBezTo>
                    <a:pt x="964" y="840"/>
                    <a:pt x="964" y="840"/>
                    <a:pt x="964" y="840"/>
                  </a:cubicBezTo>
                  <a:cubicBezTo>
                    <a:pt x="972" y="828"/>
                    <a:pt x="979" y="817"/>
                    <a:pt x="986" y="806"/>
                  </a:cubicBezTo>
                  <a:cubicBezTo>
                    <a:pt x="978" y="801"/>
                    <a:pt x="978" y="801"/>
                    <a:pt x="978" y="801"/>
                  </a:cubicBezTo>
                  <a:moveTo>
                    <a:pt x="82" y="795"/>
                  </a:moveTo>
                  <a:cubicBezTo>
                    <a:pt x="73" y="800"/>
                    <a:pt x="73" y="800"/>
                    <a:pt x="73" y="800"/>
                  </a:cubicBezTo>
                  <a:cubicBezTo>
                    <a:pt x="80" y="812"/>
                    <a:pt x="87" y="824"/>
                    <a:pt x="95" y="834"/>
                  </a:cubicBezTo>
                  <a:cubicBezTo>
                    <a:pt x="103" y="829"/>
                    <a:pt x="103" y="829"/>
                    <a:pt x="103" y="829"/>
                  </a:cubicBezTo>
                  <a:cubicBezTo>
                    <a:pt x="96" y="818"/>
                    <a:pt x="89" y="807"/>
                    <a:pt x="82" y="795"/>
                  </a:cubicBezTo>
                  <a:moveTo>
                    <a:pt x="1014" y="729"/>
                  </a:moveTo>
                  <a:cubicBezTo>
                    <a:pt x="1009" y="741"/>
                    <a:pt x="1003" y="754"/>
                    <a:pt x="997" y="766"/>
                  </a:cubicBezTo>
                  <a:cubicBezTo>
                    <a:pt x="1006" y="770"/>
                    <a:pt x="1006" y="770"/>
                    <a:pt x="1006" y="770"/>
                  </a:cubicBezTo>
                  <a:cubicBezTo>
                    <a:pt x="1012" y="758"/>
                    <a:pt x="1018" y="746"/>
                    <a:pt x="1023" y="733"/>
                  </a:cubicBezTo>
                  <a:cubicBezTo>
                    <a:pt x="1014" y="729"/>
                    <a:pt x="1014" y="729"/>
                    <a:pt x="1014" y="729"/>
                  </a:cubicBezTo>
                  <a:moveTo>
                    <a:pt x="47" y="724"/>
                  </a:moveTo>
                  <a:cubicBezTo>
                    <a:pt x="37" y="727"/>
                    <a:pt x="37" y="727"/>
                    <a:pt x="37" y="727"/>
                  </a:cubicBezTo>
                  <a:cubicBezTo>
                    <a:pt x="42" y="740"/>
                    <a:pt x="48" y="752"/>
                    <a:pt x="54" y="764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57" y="748"/>
                    <a:pt x="52" y="736"/>
                    <a:pt x="47" y="724"/>
                  </a:cubicBezTo>
                  <a:moveTo>
                    <a:pt x="1038" y="653"/>
                  </a:moveTo>
                  <a:cubicBezTo>
                    <a:pt x="1035" y="666"/>
                    <a:pt x="1032" y="679"/>
                    <a:pt x="1028" y="692"/>
                  </a:cubicBezTo>
                  <a:cubicBezTo>
                    <a:pt x="1037" y="695"/>
                    <a:pt x="1037" y="695"/>
                    <a:pt x="1037" y="695"/>
                  </a:cubicBezTo>
                  <a:cubicBezTo>
                    <a:pt x="1041" y="682"/>
                    <a:pt x="1045" y="669"/>
                    <a:pt x="1048" y="656"/>
                  </a:cubicBezTo>
                  <a:cubicBezTo>
                    <a:pt x="1038" y="653"/>
                    <a:pt x="1038" y="653"/>
                    <a:pt x="1038" y="653"/>
                  </a:cubicBezTo>
                  <a:moveTo>
                    <a:pt x="23" y="648"/>
                  </a:moveTo>
                  <a:cubicBezTo>
                    <a:pt x="13" y="650"/>
                    <a:pt x="13" y="650"/>
                    <a:pt x="13" y="650"/>
                  </a:cubicBezTo>
                  <a:cubicBezTo>
                    <a:pt x="16" y="663"/>
                    <a:pt x="20" y="676"/>
                    <a:pt x="24" y="689"/>
                  </a:cubicBezTo>
                  <a:cubicBezTo>
                    <a:pt x="33" y="686"/>
                    <a:pt x="33" y="686"/>
                    <a:pt x="33" y="686"/>
                  </a:cubicBezTo>
                  <a:cubicBezTo>
                    <a:pt x="29" y="673"/>
                    <a:pt x="26" y="661"/>
                    <a:pt x="23" y="648"/>
                  </a:cubicBezTo>
                  <a:moveTo>
                    <a:pt x="1051" y="573"/>
                  </a:moveTo>
                  <a:cubicBezTo>
                    <a:pt x="1051" y="575"/>
                    <a:pt x="1051" y="575"/>
                    <a:pt x="1051" y="575"/>
                  </a:cubicBezTo>
                  <a:cubicBezTo>
                    <a:pt x="1050" y="588"/>
                    <a:pt x="1048" y="601"/>
                    <a:pt x="1046" y="614"/>
                  </a:cubicBezTo>
                  <a:cubicBezTo>
                    <a:pt x="1056" y="616"/>
                    <a:pt x="1056" y="616"/>
                    <a:pt x="1056" y="616"/>
                  </a:cubicBezTo>
                  <a:cubicBezTo>
                    <a:pt x="1058" y="603"/>
                    <a:pt x="1060" y="589"/>
                    <a:pt x="1061" y="576"/>
                  </a:cubicBezTo>
                  <a:cubicBezTo>
                    <a:pt x="1061" y="573"/>
                    <a:pt x="1061" y="573"/>
                    <a:pt x="1061" y="573"/>
                  </a:cubicBezTo>
                  <a:cubicBezTo>
                    <a:pt x="1051" y="573"/>
                    <a:pt x="1051" y="573"/>
                    <a:pt x="1051" y="573"/>
                  </a:cubicBezTo>
                  <a:moveTo>
                    <a:pt x="11" y="569"/>
                  </a:moveTo>
                  <a:cubicBezTo>
                    <a:pt x="1" y="570"/>
                    <a:pt x="1" y="570"/>
                    <a:pt x="1" y="570"/>
                  </a:cubicBezTo>
                  <a:cubicBezTo>
                    <a:pt x="2" y="583"/>
                    <a:pt x="4" y="597"/>
                    <a:pt x="6" y="610"/>
                  </a:cubicBezTo>
                  <a:cubicBezTo>
                    <a:pt x="16" y="608"/>
                    <a:pt x="16" y="608"/>
                    <a:pt x="16" y="608"/>
                  </a:cubicBezTo>
                  <a:cubicBezTo>
                    <a:pt x="14" y="595"/>
                    <a:pt x="12" y="582"/>
                    <a:pt x="11" y="569"/>
                  </a:cubicBezTo>
                  <a:moveTo>
                    <a:pt x="1061" y="492"/>
                  </a:moveTo>
                  <a:cubicBezTo>
                    <a:pt x="1051" y="493"/>
                    <a:pt x="1051" y="493"/>
                    <a:pt x="1051" y="493"/>
                  </a:cubicBezTo>
                  <a:cubicBezTo>
                    <a:pt x="1052" y="505"/>
                    <a:pt x="1053" y="518"/>
                    <a:pt x="1053" y="531"/>
                  </a:cubicBezTo>
                  <a:cubicBezTo>
                    <a:pt x="1053" y="533"/>
                    <a:pt x="1053" y="533"/>
                    <a:pt x="1053" y="533"/>
                  </a:cubicBezTo>
                  <a:cubicBezTo>
                    <a:pt x="1063" y="533"/>
                    <a:pt x="1063" y="533"/>
                    <a:pt x="1063" y="533"/>
                  </a:cubicBezTo>
                  <a:cubicBezTo>
                    <a:pt x="1063" y="531"/>
                    <a:pt x="1063" y="531"/>
                    <a:pt x="1063" y="531"/>
                  </a:cubicBezTo>
                  <a:cubicBezTo>
                    <a:pt x="1063" y="518"/>
                    <a:pt x="1062" y="505"/>
                    <a:pt x="1061" y="492"/>
                  </a:cubicBezTo>
                  <a:moveTo>
                    <a:pt x="2" y="488"/>
                  </a:moveTo>
                  <a:cubicBezTo>
                    <a:pt x="1" y="502"/>
                    <a:pt x="0" y="516"/>
                    <a:pt x="0" y="529"/>
                  </a:cubicBezTo>
                  <a:cubicBezTo>
                    <a:pt x="10" y="529"/>
                    <a:pt x="10" y="529"/>
                    <a:pt x="10" y="529"/>
                  </a:cubicBezTo>
                  <a:cubicBezTo>
                    <a:pt x="10" y="516"/>
                    <a:pt x="11" y="502"/>
                    <a:pt x="12" y="489"/>
                  </a:cubicBezTo>
                  <a:cubicBezTo>
                    <a:pt x="2" y="488"/>
                    <a:pt x="2" y="488"/>
                    <a:pt x="2" y="488"/>
                  </a:cubicBezTo>
                  <a:moveTo>
                    <a:pt x="1049" y="412"/>
                  </a:moveTo>
                  <a:cubicBezTo>
                    <a:pt x="1039" y="414"/>
                    <a:pt x="1039" y="414"/>
                    <a:pt x="1039" y="414"/>
                  </a:cubicBezTo>
                  <a:cubicBezTo>
                    <a:pt x="1043" y="427"/>
                    <a:pt x="1045" y="440"/>
                    <a:pt x="1047" y="453"/>
                  </a:cubicBezTo>
                  <a:cubicBezTo>
                    <a:pt x="1057" y="452"/>
                    <a:pt x="1057" y="452"/>
                    <a:pt x="1057" y="452"/>
                  </a:cubicBezTo>
                  <a:cubicBezTo>
                    <a:pt x="1055" y="439"/>
                    <a:pt x="1052" y="425"/>
                    <a:pt x="1049" y="412"/>
                  </a:cubicBezTo>
                  <a:moveTo>
                    <a:pt x="15" y="408"/>
                  </a:moveTo>
                  <a:cubicBezTo>
                    <a:pt x="11" y="421"/>
                    <a:pt x="9" y="435"/>
                    <a:pt x="7" y="448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19" y="437"/>
                    <a:pt x="21" y="423"/>
                    <a:pt x="24" y="410"/>
                  </a:cubicBezTo>
                  <a:cubicBezTo>
                    <a:pt x="15" y="408"/>
                    <a:pt x="15" y="408"/>
                    <a:pt x="15" y="408"/>
                  </a:cubicBezTo>
                  <a:moveTo>
                    <a:pt x="1025" y="334"/>
                  </a:moveTo>
                  <a:cubicBezTo>
                    <a:pt x="1016" y="338"/>
                    <a:pt x="1016" y="338"/>
                    <a:pt x="1016" y="338"/>
                  </a:cubicBezTo>
                  <a:cubicBezTo>
                    <a:pt x="1021" y="350"/>
                    <a:pt x="1025" y="363"/>
                    <a:pt x="1029" y="376"/>
                  </a:cubicBezTo>
                  <a:cubicBezTo>
                    <a:pt x="1039" y="372"/>
                    <a:pt x="1039" y="372"/>
                    <a:pt x="1039" y="372"/>
                  </a:cubicBezTo>
                  <a:cubicBezTo>
                    <a:pt x="1035" y="360"/>
                    <a:pt x="1030" y="347"/>
                    <a:pt x="1025" y="334"/>
                  </a:cubicBezTo>
                  <a:moveTo>
                    <a:pt x="39" y="331"/>
                  </a:moveTo>
                  <a:cubicBezTo>
                    <a:pt x="34" y="343"/>
                    <a:pt x="29" y="356"/>
                    <a:pt x="25" y="369"/>
                  </a:cubicBezTo>
                  <a:cubicBezTo>
                    <a:pt x="35" y="372"/>
                    <a:pt x="35" y="372"/>
                    <a:pt x="35" y="372"/>
                  </a:cubicBezTo>
                  <a:cubicBezTo>
                    <a:pt x="39" y="359"/>
                    <a:pt x="44" y="347"/>
                    <a:pt x="48" y="334"/>
                  </a:cubicBezTo>
                  <a:cubicBezTo>
                    <a:pt x="39" y="331"/>
                    <a:pt x="39" y="331"/>
                    <a:pt x="39" y="331"/>
                  </a:cubicBezTo>
                  <a:moveTo>
                    <a:pt x="989" y="261"/>
                  </a:moveTo>
                  <a:cubicBezTo>
                    <a:pt x="980" y="267"/>
                    <a:pt x="980" y="267"/>
                    <a:pt x="980" y="267"/>
                  </a:cubicBezTo>
                  <a:cubicBezTo>
                    <a:pt x="987" y="278"/>
                    <a:pt x="993" y="290"/>
                    <a:pt x="999" y="302"/>
                  </a:cubicBezTo>
                  <a:cubicBezTo>
                    <a:pt x="1008" y="297"/>
                    <a:pt x="1008" y="297"/>
                    <a:pt x="1008" y="297"/>
                  </a:cubicBezTo>
                  <a:cubicBezTo>
                    <a:pt x="1002" y="285"/>
                    <a:pt x="996" y="273"/>
                    <a:pt x="989" y="261"/>
                  </a:cubicBezTo>
                  <a:moveTo>
                    <a:pt x="76" y="258"/>
                  </a:moveTo>
                  <a:cubicBezTo>
                    <a:pt x="69" y="269"/>
                    <a:pt x="62" y="282"/>
                    <a:pt x="56" y="294"/>
                  </a:cubicBezTo>
                  <a:cubicBezTo>
                    <a:pt x="65" y="298"/>
                    <a:pt x="65" y="298"/>
                    <a:pt x="65" y="298"/>
                  </a:cubicBezTo>
                  <a:cubicBezTo>
                    <a:pt x="71" y="286"/>
                    <a:pt x="77" y="274"/>
                    <a:pt x="84" y="263"/>
                  </a:cubicBezTo>
                  <a:cubicBezTo>
                    <a:pt x="76" y="258"/>
                    <a:pt x="76" y="258"/>
                    <a:pt x="76" y="258"/>
                  </a:cubicBezTo>
                  <a:moveTo>
                    <a:pt x="942" y="195"/>
                  </a:moveTo>
                  <a:cubicBezTo>
                    <a:pt x="935" y="201"/>
                    <a:pt x="935" y="201"/>
                    <a:pt x="935" y="201"/>
                  </a:cubicBezTo>
                  <a:cubicBezTo>
                    <a:pt x="943" y="212"/>
                    <a:pt x="951" y="222"/>
                    <a:pt x="959" y="233"/>
                  </a:cubicBezTo>
                  <a:cubicBezTo>
                    <a:pt x="967" y="227"/>
                    <a:pt x="967" y="227"/>
                    <a:pt x="967" y="227"/>
                  </a:cubicBezTo>
                  <a:cubicBezTo>
                    <a:pt x="959" y="216"/>
                    <a:pt x="951" y="205"/>
                    <a:pt x="942" y="195"/>
                  </a:cubicBezTo>
                  <a:moveTo>
                    <a:pt x="123" y="192"/>
                  </a:moveTo>
                  <a:cubicBezTo>
                    <a:pt x="114" y="202"/>
                    <a:pt x="106" y="213"/>
                    <a:pt x="98" y="224"/>
                  </a:cubicBezTo>
                  <a:cubicBezTo>
                    <a:pt x="106" y="230"/>
                    <a:pt x="106" y="230"/>
                    <a:pt x="106" y="230"/>
                  </a:cubicBezTo>
                  <a:cubicBezTo>
                    <a:pt x="114" y="219"/>
                    <a:pt x="122" y="208"/>
                    <a:pt x="131" y="198"/>
                  </a:cubicBezTo>
                  <a:cubicBezTo>
                    <a:pt x="123" y="192"/>
                    <a:pt x="123" y="192"/>
                    <a:pt x="123" y="192"/>
                  </a:cubicBezTo>
                  <a:moveTo>
                    <a:pt x="886" y="136"/>
                  </a:moveTo>
                  <a:cubicBezTo>
                    <a:pt x="880" y="144"/>
                    <a:pt x="880" y="144"/>
                    <a:pt x="880" y="144"/>
                  </a:cubicBezTo>
                  <a:cubicBezTo>
                    <a:pt x="889" y="152"/>
                    <a:pt x="899" y="162"/>
                    <a:pt x="908" y="171"/>
                  </a:cubicBezTo>
                  <a:cubicBezTo>
                    <a:pt x="916" y="164"/>
                    <a:pt x="916" y="164"/>
                    <a:pt x="916" y="164"/>
                  </a:cubicBezTo>
                  <a:cubicBezTo>
                    <a:pt x="906" y="155"/>
                    <a:pt x="896" y="145"/>
                    <a:pt x="886" y="136"/>
                  </a:cubicBezTo>
                  <a:moveTo>
                    <a:pt x="179" y="133"/>
                  </a:moveTo>
                  <a:cubicBezTo>
                    <a:pt x="169" y="142"/>
                    <a:pt x="160" y="152"/>
                    <a:pt x="150" y="162"/>
                  </a:cubicBezTo>
                  <a:cubicBezTo>
                    <a:pt x="157" y="168"/>
                    <a:pt x="157" y="168"/>
                    <a:pt x="157" y="168"/>
                  </a:cubicBezTo>
                  <a:cubicBezTo>
                    <a:pt x="167" y="159"/>
                    <a:pt x="176" y="150"/>
                    <a:pt x="186" y="141"/>
                  </a:cubicBezTo>
                  <a:cubicBezTo>
                    <a:pt x="179" y="133"/>
                    <a:pt x="179" y="133"/>
                    <a:pt x="179" y="133"/>
                  </a:cubicBezTo>
                  <a:moveTo>
                    <a:pt x="822" y="87"/>
                  </a:moveTo>
                  <a:cubicBezTo>
                    <a:pt x="816" y="95"/>
                    <a:pt x="816" y="95"/>
                    <a:pt x="816" y="95"/>
                  </a:cubicBezTo>
                  <a:cubicBezTo>
                    <a:pt x="827" y="102"/>
                    <a:pt x="838" y="110"/>
                    <a:pt x="849" y="118"/>
                  </a:cubicBezTo>
                  <a:cubicBezTo>
                    <a:pt x="855" y="110"/>
                    <a:pt x="855" y="110"/>
                    <a:pt x="855" y="110"/>
                  </a:cubicBezTo>
                  <a:cubicBezTo>
                    <a:pt x="844" y="102"/>
                    <a:pt x="833" y="94"/>
                    <a:pt x="822" y="87"/>
                  </a:cubicBezTo>
                  <a:moveTo>
                    <a:pt x="244" y="85"/>
                  </a:moveTo>
                  <a:cubicBezTo>
                    <a:pt x="233" y="92"/>
                    <a:pt x="222" y="99"/>
                    <a:pt x="211" y="108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28" y="108"/>
                    <a:pt x="239" y="100"/>
                    <a:pt x="250" y="93"/>
                  </a:cubicBezTo>
                  <a:cubicBezTo>
                    <a:pt x="244" y="85"/>
                    <a:pt x="244" y="85"/>
                    <a:pt x="244" y="85"/>
                  </a:cubicBezTo>
                  <a:moveTo>
                    <a:pt x="750" y="48"/>
                  </a:moveTo>
                  <a:cubicBezTo>
                    <a:pt x="746" y="57"/>
                    <a:pt x="746" y="57"/>
                    <a:pt x="746" y="57"/>
                  </a:cubicBezTo>
                  <a:cubicBezTo>
                    <a:pt x="758" y="62"/>
                    <a:pt x="770" y="68"/>
                    <a:pt x="782" y="75"/>
                  </a:cubicBezTo>
                  <a:cubicBezTo>
                    <a:pt x="787" y="65"/>
                    <a:pt x="787" y="65"/>
                    <a:pt x="787" y="65"/>
                  </a:cubicBezTo>
                  <a:cubicBezTo>
                    <a:pt x="775" y="59"/>
                    <a:pt x="763" y="53"/>
                    <a:pt x="750" y="48"/>
                  </a:cubicBezTo>
                  <a:moveTo>
                    <a:pt x="316" y="46"/>
                  </a:moveTo>
                  <a:cubicBezTo>
                    <a:pt x="304" y="51"/>
                    <a:pt x="291" y="57"/>
                    <a:pt x="279" y="64"/>
                  </a:cubicBezTo>
                  <a:cubicBezTo>
                    <a:pt x="284" y="73"/>
                    <a:pt x="284" y="73"/>
                    <a:pt x="284" y="73"/>
                  </a:cubicBezTo>
                  <a:cubicBezTo>
                    <a:pt x="296" y="66"/>
                    <a:pt x="308" y="60"/>
                    <a:pt x="320" y="55"/>
                  </a:cubicBezTo>
                  <a:cubicBezTo>
                    <a:pt x="316" y="46"/>
                    <a:pt x="316" y="46"/>
                    <a:pt x="316" y="46"/>
                  </a:cubicBezTo>
                  <a:moveTo>
                    <a:pt x="674" y="20"/>
                  </a:moveTo>
                  <a:cubicBezTo>
                    <a:pt x="671" y="30"/>
                    <a:pt x="671" y="30"/>
                    <a:pt x="671" y="30"/>
                  </a:cubicBezTo>
                  <a:cubicBezTo>
                    <a:pt x="684" y="33"/>
                    <a:pt x="697" y="37"/>
                    <a:pt x="709" y="42"/>
                  </a:cubicBezTo>
                  <a:cubicBezTo>
                    <a:pt x="713" y="32"/>
                    <a:pt x="713" y="32"/>
                    <a:pt x="713" y="32"/>
                  </a:cubicBezTo>
                  <a:cubicBezTo>
                    <a:pt x="700" y="27"/>
                    <a:pt x="687" y="23"/>
                    <a:pt x="674" y="20"/>
                  </a:cubicBezTo>
                  <a:moveTo>
                    <a:pt x="393" y="19"/>
                  </a:moveTo>
                  <a:cubicBezTo>
                    <a:pt x="379" y="22"/>
                    <a:pt x="366" y="26"/>
                    <a:pt x="354" y="31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69" y="36"/>
                    <a:pt x="382" y="32"/>
                    <a:pt x="395" y="29"/>
                  </a:cubicBezTo>
                  <a:cubicBezTo>
                    <a:pt x="393" y="19"/>
                    <a:pt x="393" y="19"/>
                    <a:pt x="393" y="19"/>
                  </a:cubicBezTo>
                  <a:moveTo>
                    <a:pt x="594" y="4"/>
                  </a:moveTo>
                  <a:cubicBezTo>
                    <a:pt x="593" y="14"/>
                    <a:pt x="593" y="14"/>
                    <a:pt x="593" y="14"/>
                  </a:cubicBezTo>
                  <a:cubicBezTo>
                    <a:pt x="606" y="15"/>
                    <a:pt x="619" y="18"/>
                    <a:pt x="633" y="20"/>
                  </a:cubicBezTo>
                  <a:cubicBezTo>
                    <a:pt x="634" y="10"/>
                    <a:pt x="634" y="10"/>
                    <a:pt x="634" y="10"/>
                  </a:cubicBezTo>
                  <a:cubicBezTo>
                    <a:pt x="621" y="8"/>
                    <a:pt x="608" y="6"/>
                    <a:pt x="594" y="4"/>
                  </a:cubicBezTo>
                  <a:moveTo>
                    <a:pt x="472" y="3"/>
                  </a:moveTo>
                  <a:cubicBezTo>
                    <a:pt x="459" y="5"/>
                    <a:pt x="445" y="7"/>
                    <a:pt x="432" y="10"/>
                  </a:cubicBezTo>
                  <a:cubicBezTo>
                    <a:pt x="434" y="19"/>
                    <a:pt x="434" y="19"/>
                    <a:pt x="434" y="19"/>
                  </a:cubicBezTo>
                  <a:cubicBezTo>
                    <a:pt x="447" y="17"/>
                    <a:pt x="460" y="15"/>
                    <a:pt x="474" y="14"/>
                  </a:cubicBezTo>
                  <a:cubicBezTo>
                    <a:pt x="472" y="3"/>
                    <a:pt x="472" y="3"/>
                    <a:pt x="472" y="3"/>
                  </a:cubicBezTo>
                  <a:moveTo>
                    <a:pt x="530" y="0"/>
                  </a:moveTo>
                  <a:cubicBezTo>
                    <a:pt x="524" y="0"/>
                    <a:pt x="519" y="0"/>
                    <a:pt x="513" y="1"/>
                  </a:cubicBezTo>
                  <a:cubicBezTo>
                    <a:pt x="513" y="11"/>
                    <a:pt x="513" y="11"/>
                    <a:pt x="513" y="11"/>
                  </a:cubicBezTo>
                  <a:cubicBezTo>
                    <a:pt x="519" y="11"/>
                    <a:pt x="525" y="10"/>
                    <a:pt x="531" y="10"/>
                  </a:cubicBezTo>
                  <a:cubicBezTo>
                    <a:pt x="538" y="10"/>
                    <a:pt x="546" y="11"/>
                    <a:pt x="553" y="11"/>
                  </a:cubicBezTo>
                  <a:cubicBezTo>
                    <a:pt x="553" y="1"/>
                    <a:pt x="553" y="1"/>
                    <a:pt x="553" y="1"/>
                  </a:cubicBezTo>
                  <a:cubicBezTo>
                    <a:pt x="545" y="1"/>
                    <a:pt x="538" y="0"/>
                    <a:pt x="5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93"/>
            <p:cNvSpPr>
              <a:spLocks noEditPoints="1"/>
            </p:cNvSpPr>
            <p:nvPr/>
          </p:nvSpPr>
          <p:spPr bwMode="auto">
            <a:xfrm>
              <a:off x="679450" y="-1987550"/>
              <a:ext cx="10836275" cy="10829919"/>
            </a:xfrm>
            <a:custGeom>
              <a:avLst/>
              <a:gdLst>
                <a:gd name="T0" fmla="*/ 1505 w 2887"/>
                <a:gd name="T1" fmla="*/ 2884 h 2885"/>
                <a:gd name="T2" fmla="*/ 1584 w 2887"/>
                <a:gd name="T3" fmla="*/ 2868 h 2885"/>
                <a:gd name="T4" fmla="*/ 1226 w 2887"/>
                <a:gd name="T5" fmla="*/ 2858 h 2885"/>
                <a:gd name="T6" fmla="*/ 1187 w 2887"/>
                <a:gd name="T7" fmla="*/ 2852 h 2885"/>
                <a:gd name="T8" fmla="*/ 1107 w 2887"/>
                <a:gd name="T9" fmla="*/ 2845 h 2885"/>
                <a:gd name="T10" fmla="*/ 991 w 2887"/>
                <a:gd name="T11" fmla="*/ 2813 h 2885"/>
                <a:gd name="T12" fmla="*/ 919 w 2887"/>
                <a:gd name="T13" fmla="*/ 2776 h 2885"/>
                <a:gd name="T14" fmla="*/ 1970 w 2887"/>
                <a:gd name="T15" fmla="*/ 2775 h 2885"/>
                <a:gd name="T16" fmla="*/ 2047 w 2887"/>
                <a:gd name="T17" fmla="*/ 2753 h 2885"/>
                <a:gd name="T18" fmla="*/ 2083 w 2887"/>
                <a:gd name="T19" fmla="*/ 2736 h 2885"/>
                <a:gd name="T20" fmla="*/ 2149 w 2887"/>
                <a:gd name="T21" fmla="*/ 2690 h 2885"/>
                <a:gd name="T22" fmla="*/ 2250 w 2887"/>
                <a:gd name="T23" fmla="*/ 2627 h 2885"/>
                <a:gd name="T24" fmla="*/ 573 w 2887"/>
                <a:gd name="T25" fmla="*/ 2581 h 2885"/>
                <a:gd name="T26" fmla="*/ 541 w 2887"/>
                <a:gd name="T27" fmla="*/ 2556 h 2885"/>
                <a:gd name="T28" fmla="*/ 474 w 2887"/>
                <a:gd name="T29" fmla="*/ 2512 h 2885"/>
                <a:gd name="T30" fmla="*/ 388 w 2887"/>
                <a:gd name="T31" fmla="*/ 2427 h 2885"/>
                <a:gd name="T32" fmla="*/ 343 w 2887"/>
                <a:gd name="T33" fmla="*/ 2361 h 2885"/>
                <a:gd name="T34" fmla="*/ 2544 w 2887"/>
                <a:gd name="T35" fmla="*/ 2360 h 2885"/>
                <a:gd name="T36" fmla="*/ 2602 w 2887"/>
                <a:gd name="T37" fmla="*/ 2303 h 2885"/>
                <a:gd name="T38" fmla="*/ 2625 w 2887"/>
                <a:gd name="T39" fmla="*/ 2271 h 2885"/>
                <a:gd name="T40" fmla="*/ 2661 w 2887"/>
                <a:gd name="T41" fmla="*/ 2199 h 2885"/>
                <a:gd name="T42" fmla="*/ 2720 w 2887"/>
                <a:gd name="T43" fmla="*/ 2095 h 2885"/>
                <a:gd name="T44" fmla="*/ 133 w 2887"/>
                <a:gd name="T45" fmla="*/ 2024 h 2885"/>
                <a:gd name="T46" fmla="*/ 117 w 2887"/>
                <a:gd name="T47" fmla="*/ 1988 h 2885"/>
                <a:gd name="T48" fmla="*/ 80 w 2887"/>
                <a:gd name="T49" fmla="*/ 1917 h 2885"/>
                <a:gd name="T50" fmla="*/ 45 w 2887"/>
                <a:gd name="T51" fmla="*/ 1802 h 2885"/>
                <a:gd name="T52" fmla="*/ 37 w 2887"/>
                <a:gd name="T53" fmla="*/ 1722 h 2885"/>
                <a:gd name="T54" fmla="*/ 2850 w 2887"/>
                <a:gd name="T55" fmla="*/ 1719 h 2885"/>
                <a:gd name="T56" fmla="*/ 2873 w 2887"/>
                <a:gd name="T57" fmla="*/ 1642 h 2885"/>
                <a:gd name="T58" fmla="*/ 2868 w 2887"/>
                <a:gd name="T59" fmla="*/ 1601 h 2885"/>
                <a:gd name="T60" fmla="*/ 10 w 2887"/>
                <a:gd name="T61" fmla="*/ 1485 h 2885"/>
                <a:gd name="T62" fmla="*/ 10 w 2887"/>
                <a:gd name="T63" fmla="*/ 1444 h 2885"/>
                <a:gd name="T64" fmla="*/ 2 w 2887"/>
                <a:gd name="T65" fmla="*/ 1365 h 2885"/>
                <a:gd name="T66" fmla="*/ 13 w 2887"/>
                <a:gd name="T67" fmla="*/ 1245 h 2885"/>
                <a:gd name="T68" fmla="*/ 2873 w 2887"/>
                <a:gd name="T69" fmla="*/ 1237 h 2885"/>
                <a:gd name="T70" fmla="*/ 2866 w 2887"/>
                <a:gd name="T71" fmla="*/ 1198 h 2885"/>
                <a:gd name="T72" fmla="*/ 2841 w 2887"/>
                <a:gd name="T73" fmla="*/ 1122 h 2885"/>
                <a:gd name="T74" fmla="*/ 2809 w 2887"/>
                <a:gd name="T75" fmla="*/ 1006 h 2885"/>
                <a:gd name="T76" fmla="*/ 2792 w 2887"/>
                <a:gd name="T77" fmla="*/ 928 h 2885"/>
                <a:gd name="T78" fmla="*/ 122 w 2887"/>
                <a:gd name="T79" fmla="*/ 861 h 2885"/>
                <a:gd name="T80" fmla="*/ 165 w 2887"/>
                <a:gd name="T81" fmla="*/ 793 h 2885"/>
                <a:gd name="T82" fmla="*/ 184 w 2887"/>
                <a:gd name="T83" fmla="*/ 757 h 2885"/>
                <a:gd name="T84" fmla="*/ 216 w 2887"/>
                <a:gd name="T85" fmla="*/ 683 h 2885"/>
                <a:gd name="T86" fmla="*/ 283 w 2887"/>
                <a:gd name="T87" fmla="*/ 583 h 2885"/>
                <a:gd name="T88" fmla="*/ 2599 w 2887"/>
                <a:gd name="T89" fmla="*/ 578 h 2885"/>
                <a:gd name="T90" fmla="*/ 2575 w 2887"/>
                <a:gd name="T91" fmla="*/ 547 h 2885"/>
                <a:gd name="T92" fmla="*/ 2516 w 2887"/>
                <a:gd name="T93" fmla="*/ 492 h 2885"/>
                <a:gd name="T94" fmla="*/ 2433 w 2887"/>
                <a:gd name="T95" fmla="*/ 406 h 2885"/>
                <a:gd name="T96" fmla="*/ 2380 w 2887"/>
                <a:gd name="T97" fmla="*/ 345 h 2885"/>
                <a:gd name="T98" fmla="*/ 564 w 2887"/>
                <a:gd name="T99" fmla="*/ 298 h 2885"/>
                <a:gd name="T100" fmla="*/ 635 w 2887"/>
                <a:gd name="T101" fmla="*/ 259 h 2885"/>
                <a:gd name="T102" fmla="*/ 668 w 2887"/>
                <a:gd name="T103" fmla="*/ 238 h 2885"/>
                <a:gd name="T104" fmla="*/ 731 w 2887"/>
                <a:gd name="T105" fmla="*/ 188 h 2885"/>
                <a:gd name="T106" fmla="*/ 838 w 2887"/>
                <a:gd name="T107" fmla="*/ 133 h 2885"/>
                <a:gd name="T108" fmla="*/ 2043 w 2887"/>
                <a:gd name="T109" fmla="*/ 130 h 2885"/>
                <a:gd name="T110" fmla="*/ 2006 w 2887"/>
                <a:gd name="T111" fmla="*/ 114 h 2885"/>
                <a:gd name="T112" fmla="*/ 1928 w 2887"/>
                <a:gd name="T113" fmla="*/ 94 h 2885"/>
                <a:gd name="T114" fmla="*/ 1814 w 2887"/>
                <a:gd name="T115" fmla="*/ 58 h 2885"/>
                <a:gd name="T116" fmla="*/ 1738 w 2887"/>
                <a:gd name="T117" fmla="*/ 30 h 2885"/>
                <a:gd name="T118" fmla="*/ 1220 w 2887"/>
                <a:gd name="T119" fmla="*/ 17 h 2885"/>
                <a:gd name="T120" fmla="*/ 1300 w 2887"/>
                <a:gd name="T121" fmla="*/ 17 h 2885"/>
                <a:gd name="T122" fmla="*/ 1340 w 2887"/>
                <a:gd name="T123" fmla="*/ 13 h 2885"/>
                <a:gd name="T124" fmla="*/ 1419 w 2887"/>
                <a:gd name="T125" fmla="*/ 0 h 2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7" h="2885">
                  <a:moveTo>
                    <a:pt x="1385" y="2874"/>
                  </a:moveTo>
                  <a:cubicBezTo>
                    <a:pt x="1385" y="2884"/>
                    <a:pt x="1385" y="2884"/>
                    <a:pt x="1385" y="2884"/>
                  </a:cubicBezTo>
                  <a:cubicBezTo>
                    <a:pt x="1398" y="2884"/>
                    <a:pt x="1411" y="2885"/>
                    <a:pt x="1425" y="2885"/>
                  </a:cubicBezTo>
                  <a:cubicBezTo>
                    <a:pt x="1425" y="2875"/>
                    <a:pt x="1425" y="2875"/>
                    <a:pt x="1425" y="2875"/>
                  </a:cubicBezTo>
                  <a:cubicBezTo>
                    <a:pt x="1412" y="2875"/>
                    <a:pt x="1398" y="2874"/>
                    <a:pt x="1385" y="2874"/>
                  </a:cubicBezTo>
                  <a:moveTo>
                    <a:pt x="1504" y="2874"/>
                  </a:moveTo>
                  <a:cubicBezTo>
                    <a:pt x="1491" y="2874"/>
                    <a:pt x="1478" y="2875"/>
                    <a:pt x="1465" y="2875"/>
                  </a:cubicBezTo>
                  <a:cubicBezTo>
                    <a:pt x="1465" y="2885"/>
                    <a:pt x="1465" y="2885"/>
                    <a:pt x="1465" y="2885"/>
                  </a:cubicBezTo>
                  <a:cubicBezTo>
                    <a:pt x="1478" y="2885"/>
                    <a:pt x="1492" y="2884"/>
                    <a:pt x="1505" y="2884"/>
                  </a:cubicBezTo>
                  <a:cubicBezTo>
                    <a:pt x="1504" y="2874"/>
                    <a:pt x="1504" y="2874"/>
                    <a:pt x="1504" y="2874"/>
                  </a:cubicBezTo>
                  <a:moveTo>
                    <a:pt x="1305" y="2868"/>
                  </a:moveTo>
                  <a:cubicBezTo>
                    <a:pt x="1305" y="2878"/>
                    <a:pt x="1305" y="2878"/>
                    <a:pt x="1305" y="2878"/>
                  </a:cubicBezTo>
                  <a:cubicBezTo>
                    <a:pt x="1311" y="2879"/>
                    <a:pt x="1317" y="2880"/>
                    <a:pt x="1323" y="2880"/>
                  </a:cubicBezTo>
                  <a:cubicBezTo>
                    <a:pt x="1330" y="2881"/>
                    <a:pt x="1338" y="2881"/>
                    <a:pt x="1345" y="2882"/>
                  </a:cubicBezTo>
                  <a:cubicBezTo>
                    <a:pt x="1345" y="2871"/>
                    <a:pt x="1345" y="2871"/>
                    <a:pt x="1345" y="2871"/>
                  </a:cubicBezTo>
                  <a:cubicBezTo>
                    <a:pt x="1338" y="2871"/>
                    <a:pt x="1331" y="2870"/>
                    <a:pt x="1324" y="2870"/>
                  </a:cubicBezTo>
                  <a:cubicBezTo>
                    <a:pt x="1318" y="2869"/>
                    <a:pt x="1312" y="2869"/>
                    <a:pt x="1305" y="2868"/>
                  </a:cubicBezTo>
                  <a:moveTo>
                    <a:pt x="1584" y="2868"/>
                  </a:moveTo>
                  <a:cubicBezTo>
                    <a:pt x="1571" y="2869"/>
                    <a:pt x="1558" y="2871"/>
                    <a:pt x="1544" y="2871"/>
                  </a:cubicBezTo>
                  <a:cubicBezTo>
                    <a:pt x="1545" y="2882"/>
                    <a:pt x="1545" y="2882"/>
                    <a:pt x="1545" y="2882"/>
                  </a:cubicBezTo>
                  <a:cubicBezTo>
                    <a:pt x="1558" y="2881"/>
                    <a:pt x="1572" y="2880"/>
                    <a:pt x="1585" y="2878"/>
                  </a:cubicBezTo>
                  <a:cubicBezTo>
                    <a:pt x="1584" y="2868"/>
                    <a:pt x="1584" y="2868"/>
                    <a:pt x="1584" y="2868"/>
                  </a:cubicBezTo>
                  <a:moveTo>
                    <a:pt x="1226" y="2858"/>
                  </a:moveTo>
                  <a:cubicBezTo>
                    <a:pt x="1225" y="2868"/>
                    <a:pt x="1225" y="2868"/>
                    <a:pt x="1225" y="2868"/>
                  </a:cubicBezTo>
                  <a:cubicBezTo>
                    <a:pt x="1238" y="2870"/>
                    <a:pt x="1251" y="2872"/>
                    <a:pt x="1265" y="2874"/>
                  </a:cubicBezTo>
                  <a:cubicBezTo>
                    <a:pt x="1266" y="2864"/>
                    <a:pt x="1266" y="2864"/>
                    <a:pt x="1266" y="2864"/>
                  </a:cubicBezTo>
                  <a:cubicBezTo>
                    <a:pt x="1253" y="2862"/>
                    <a:pt x="1240" y="2861"/>
                    <a:pt x="1226" y="2858"/>
                  </a:cubicBezTo>
                  <a:moveTo>
                    <a:pt x="1663" y="2858"/>
                  </a:moveTo>
                  <a:cubicBezTo>
                    <a:pt x="1650" y="2860"/>
                    <a:pt x="1637" y="2862"/>
                    <a:pt x="1624" y="2864"/>
                  </a:cubicBezTo>
                  <a:cubicBezTo>
                    <a:pt x="1625" y="2874"/>
                    <a:pt x="1625" y="2874"/>
                    <a:pt x="1625" y="2874"/>
                  </a:cubicBezTo>
                  <a:cubicBezTo>
                    <a:pt x="1638" y="2872"/>
                    <a:pt x="1651" y="2870"/>
                    <a:pt x="1665" y="2868"/>
                  </a:cubicBezTo>
                  <a:cubicBezTo>
                    <a:pt x="1663" y="2858"/>
                    <a:pt x="1663" y="2858"/>
                    <a:pt x="1663" y="2858"/>
                  </a:cubicBezTo>
                  <a:moveTo>
                    <a:pt x="1148" y="2844"/>
                  </a:moveTo>
                  <a:cubicBezTo>
                    <a:pt x="1146" y="2854"/>
                    <a:pt x="1146" y="2854"/>
                    <a:pt x="1146" y="2854"/>
                  </a:cubicBezTo>
                  <a:cubicBezTo>
                    <a:pt x="1159" y="2857"/>
                    <a:pt x="1172" y="2859"/>
                    <a:pt x="1185" y="2862"/>
                  </a:cubicBezTo>
                  <a:cubicBezTo>
                    <a:pt x="1187" y="2852"/>
                    <a:pt x="1187" y="2852"/>
                    <a:pt x="1187" y="2852"/>
                  </a:cubicBezTo>
                  <a:cubicBezTo>
                    <a:pt x="1174" y="2850"/>
                    <a:pt x="1161" y="2847"/>
                    <a:pt x="1148" y="2844"/>
                  </a:cubicBezTo>
                  <a:moveTo>
                    <a:pt x="1741" y="2844"/>
                  </a:moveTo>
                  <a:cubicBezTo>
                    <a:pt x="1728" y="2847"/>
                    <a:pt x="1715" y="2849"/>
                    <a:pt x="1702" y="2852"/>
                  </a:cubicBezTo>
                  <a:cubicBezTo>
                    <a:pt x="1704" y="2862"/>
                    <a:pt x="1704" y="2862"/>
                    <a:pt x="1704" y="2862"/>
                  </a:cubicBezTo>
                  <a:cubicBezTo>
                    <a:pt x="1717" y="2859"/>
                    <a:pt x="1730" y="2857"/>
                    <a:pt x="1743" y="2854"/>
                  </a:cubicBezTo>
                  <a:cubicBezTo>
                    <a:pt x="1741" y="2844"/>
                    <a:pt x="1741" y="2844"/>
                    <a:pt x="1741" y="2844"/>
                  </a:cubicBezTo>
                  <a:moveTo>
                    <a:pt x="1071" y="2826"/>
                  </a:moveTo>
                  <a:cubicBezTo>
                    <a:pt x="1068" y="2836"/>
                    <a:pt x="1068" y="2836"/>
                    <a:pt x="1068" y="2836"/>
                  </a:cubicBezTo>
                  <a:cubicBezTo>
                    <a:pt x="1081" y="2839"/>
                    <a:pt x="1094" y="2842"/>
                    <a:pt x="1107" y="2845"/>
                  </a:cubicBezTo>
                  <a:cubicBezTo>
                    <a:pt x="1109" y="2836"/>
                    <a:pt x="1109" y="2836"/>
                    <a:pt x="1109" y="2836"/>
                  </a:cubicBezTo>
                  <a:cubicBezTo>
                    <a:pt x="1096" y="2833"/>
                    <a:pt x="1083" y="2829"/>
                    <a:pt x="1071" y="2826"/>
                  </a:cubicBezTo>
                  <a:moveTo>
                    <a:pt x="1819" y="2825"/>
                  </a:moveTo>
                  <a:cubicBezTo>
                    <a:pt x="1806" y="2829"/>
                    <a:pt x="1793" y="2832"/>
                    <a:pt x="1780" y="2835"/>
                  </a:cubicBezTo>
                  <a:cubicBezTo>
                    <a:pt x="1783" y="2845"/>
                    <a:pt x="1783" y="2845"/>
                    <a:pt x="1783" y="2845"/>
                  </a:cubicBezTo>
                  <a:cubicBezTo>
                    <a:pt x="1796" y="2842"/>
                    <a:pt x="1808" y="2839"/>
                    <a:pt x="1821" y="2835"/>
                  </a:cubicBezTo>
                  <a:cubicBezTo>
                    <a:pt x="1819" y="2825"/>
                    <a:pt x="1819" y="2825"/>
                    <a:pt x="1819" y="2825"/>
                  </a:cubicBezTo>
                  <a:moveTo>
                    <a:pt x="994" y="2803"/>
                  </a:moveTo>
                  <a:cubicBezTo>
                    <a:pt x="991" y="2813"/>
                    <a:pt x="991" y="2813"/>
                    <a:pt x="991" y="2813"/>
                  </a:cubicBezTo>
                  <a:cubicBezTo>
                    <a:pt x="1004" y="2817"/>
                    <a:pt x="1017" y="2821"/>
                    <a:pt x="1030" y="2825"/>
                  </a:cubicBezTo>
                  <a:cubicBezTo>
                    <a:pt x="1032" y="2815"/>
                    <a:pt x="1032" y="2815"/>
                    <a:pt x="1032" y="2815"/>
                  </a:cubicBezTo>
                  <a:cubicBezTo>
                    <a:pt x="1020" y="2811"/>
                    <a:pt x="1007" y="2807"/>
                    <a:pt x="994" y="2803"/>
                  </a:cubicBezTo>
                  <a:moveTo>
                    <a:pt x="1895" y="2802"/>
                  </a:moveTo>
                  <a:cubicBezTo>
                    <a:pt x="1882" y="2807"/>
                    <a:pt x="1870" y="2810"/>
                    <a:pt x="1857" y="2814"/>
                  </a:cubicBezTo>
                  <a:cubicBezTo>
                    <a:pt x="1860" y="2824"/>
                    <a:pt x="1860" y="2824"/>
                    <a:pt x="1860" y="2824"/>
                  </a:cubicBezTo>
                  <a:cubicBezTo>
                    <a:pt x="1873" y="2820"/>
                    <a:pt x="1885" y="2816"/>
                    <a:pt x="1898" y="2812"/>
                  </a:cubicBezTo>
                  <a:cubicBezTo>
                    <a:pt x="1895" y="2802"/>
                    <a:pt x="1895" y="2802"/>
                    <a:pt x="1895" y="2802"/>
                  </a:cubicBezTo>
                  <a:moveTo>
                    <a:pt x="919" y="2776"/>
                  </a:moveTo>
                  <a:cubicBezTo>
                    <a:pt x="916" y="2785"/>
                    <a:pt x="916" y="2785"/>
                    <a:pt x="916" y="2785"/>
                  </a:cubicBezTo>
                  <a:cubicBezTo>
                    <a:pt x="928" y="2790"/>
                    <a:pt x="941" y="2795"/>
                    <a:pt x="953" y="2800"/>
                  </a:cubicBezTo>
                  <a:cubicBezTo>
                    <a:pt x="957" y="2790"/>
                    <a:pt x="957" y="2790"/>
                    <a:pt x="957" y="2790"/>
                  </a:cubicBezTo>
                  <a:cubicBezTo>
                    <a:pt x="944" y="2786"/>
                    <a:pt x="932" y="2781"/>
                    <a:pt x="919" y="2776"/>
                  </a:cubicBezTo>
                  <a:moveTo>
                    <a:pt x="1970" y="2775"/>
                  </a:moveTo>
                  <a:cubicBezTo>
                    <a:pt x="1957" y="2780"/>
                    <a:pt x="1945" y="2785"/>
                    <a:pt x="1932" y="2789"/>
                  </a:cubicBezTo>
                  <a:cubicBezTo>
                    <a:pt x="1936" y="2799"/>
                    <a:pt x="1936" y="2799"/>
                    <a:pt x="1936" y="2799"/>
                  </a:cubicBezTo>
                  <a:cubicBezTo>
                    <a:pt x="1948" y="2794"/>
                    <a:pt x="1961" y="2790"/>
                    <a:pt x="1973" y="2785"/>
                  </a:cubicBezTo>
                  <a:cubicBezTo>
                    <a:pt x="1970" y="2775"/>
                    <a:pt x="1970" y="2775"/>
                    <a:pt x="1970" y="2775"/>
                  </a:cubicBezTo>
                  <a:moveTo>
                    <a:pt x="846" y="2745"/>
                  </a:moveTo>
                  <a:cubicBezTo>
                    <a:pt x="842" y="2754"/>
                    <a:pt x="842" y="2754"/>
                    <a:pt x="842" y="2754"/>
                  </a:cubicBezTo>
                  <a:cubicBezTo>
                    <a:pt x="854" y="2760"/>
                    <a:pt x="866" y="2765"/>
                    <a:pt x="878" y="2770"/>
                  </a:cubicBezTo>
                  <a:cubicBezTo>
                    <a:pt x="882" y="2761"/>
                    <a:pt x="882" y="2761"/>
                    <a:pt x="882" y="2761"/>
                  </a:cubicBezTo>
                  <a:cubicBezTo>
                    <a:pt x="870" y="2756"/>
                    <a:pt x="858" y="2751"/>
                    <a:pt x="846" y="2745"/>
                  </a:cubicBezTo>
                  <a:moveTo>
                    <a:pt x="2042" y="2744"/>
                  </a:moveTo>
                  <a:cubicBezTo>
                    <a:pt x="2031" y="2750"/>
                    <a:pt x="2018" y="2755"/>
                    <a:pt x="2006" y="2760"/>
                  </a:cubicBezTo>
                  <a:cubicBezTo>
                    <a:pt x="2010" y="2770"/>
                    <a:pt x="2010" y="2770"/>
                    <a:pt x="2010" y="2770"/>
                  </a:cubicBezTo>
                  <a:cubicBezTo>
                    <a:pt x="2022" y="2764"/>
                    <a:pt x="2035" y="2759"/>
                    <a:pt x="2047" y="2753"/>
                  </a:cubicBezTo>
                  <a:cubicBezTo>
                    <a:pt x="2042" y="2744"/>
                    <a:pt x="2042" y="2744"/>
                    <a:pt x="2042" y="2744"/>
                  </a:cubicBezTo>
                  <a:moveTo>
                    <a:pt x="774" y="2710"/>
                  </a:moveTo>
                  <a:cubicBezTo>
                    <a:pt x="769" y="2718"/>
                    <a:pt x="769" y="2718"/>
                    <a:pt x="769" y="2718"/>
                  </a:cubicBezTo>
                  <a:cubicBezTo>
                    <a:pt x="781" y="2725"/>
                    <a:pt x="793" y="2731"/>
                    <a:pt x="805" y="2737"/>
                  </a:cubicBezTo>
                  <a:cubicBezTo>
                    <a:pt x="810" y="2728"/>
                    <a:pt x="810" y="2728"/>
                    <a:pt x="810" y="2728"/>
                  </a:cubicBezTo>
                  <a:cubicBezTo>
                    <a:pt x="798" y="2722"/>
                    <a:pt x="786" y="2716"/>
                    <a:pt x="774" y="2710"/>
                  </a:cubicBezTo>
                  <a:moveTo>
                    <a:pt x="2114" y="2709"/>
                  </a:moveTo>
                  <a:cubicBezTo>
                    <a:pt x="2102" y="2715"/>
                    <a:pt x="2090" y="2721"/>
                    <a:pt x="2079" y="2727"/>
                  </a:cubicBezTo>
                  <a:cubicBezTo>
                    <a:pt x="2083" y="2736"/>
                    <a:pt x="2083" y="2736"/>
                    <a:pt x="2083" y="2736"/>
                  </a:cubicBezTo>
                  <a:cubicBezTo>
                    <a:pt x="2095" y="2730"/>
                    <a:pt x="2107" y="2724"/>
                    <a:pt x="2119" y="2718"/>
                  </a:cubicBezTo>
                  <a:cubicBezTo>
                    <a:pt x="2114" y="2709"/>
                    <a:pt x="2114" y="2709"/>
                    <a:pt x="2114" y="2709"/>
                  </a:cubicBezTo>
                  <a:moveTo>
                    <a:pt x="705" y="2670"/>
                  </a:moveTo>
                  <a:cubicBezTo>
                    <a:pt x="699" y="2679"/>
                    <a:pt x="699" y="2679"/>
                    <a:pt x="699" y="2679"/>
                  </a:cubicBezTo>
                  <a:cubicBezTo>
                    <a:pt x="711" y="2686"/>
                    <a:pt x="722" y="2693"/>
                    <a:pt x="734" y="2699"/>
                  </a:cubicBezTo>
                  <a:cubicBezTo>
                    <a:pt x="739" y="2691"/>
                    <a:pt x="739" y="2691"/>
                    <a:pt x="739" y="2691"/>
                  </a:cubicBezTo>
                  <a:cubicBezTo>
                    <a:pt x="728" y="2684"/>
                    <a:pt x="716" y="2677"/>
                    <a:pt x="705" y="2670"/>
                  </a:cubicBezTo>
                  <a:moveTo>
                    <a:pt x="2183" y="2670"/>
                  </a:moveTo>
                  <a:cubicBezTo>
                    <a:pt x="2172" y="2677"/>
                    <a:pt x="2160" y="2683"/>
                    <a:pt x="2149" y="2690"/>
                  </a:cubicBezTo>
                  <a:cubicBezTo>
                    <a:pt x="2154" y="2698"/>
                    <a:pt x="2154" y="2698"/>
                    <a:pt x="2154" y="2698"/>
                  </a:cubicBezTo>
                  <a:cubicBezTo>
                    <a:pt x="2165" y="2692"/>
                    <a:pt x="2177" y="2685"/>
                    <a:pt x="2188" y="2678"/>
                  </a:cubicBezTo>
                  <a:cubicBezTo>
                    <a:pt x="2183" y="2670"/>
                    <a:pt x="2183" y="2670"/>
                    <a:pt x="2183" y="2670"/>
                  </a:cubicBezTo>
                  <a:moveTo>
                    <a:pt x="637" y="2627"/>
                  </a:moveTo>
                  <a:cubicBezTo>
                    <a:pt x="632" y="2636"/>
                    <a:pt x="632" y="2636"/>
                    <a:pt x="632" y="2636"/>
                  </a:cubicBezTo>
                  <a:cubicBezTo>
                    <a:pt x="643" y="2643"/>
                    <a:pt x="654" y="2651"/>
                    <a:pt x="665" y="2658"/>
                  </a:cubicBezTo>
                  <a:cubicBezTo>
                    <a:pt x="671" y="2649"/>
                    <a:pt x="671" y="2649"/>
                    <a:pt x="671" y="2649"/>
                  </a:cubicBezTo>
                  <a:cubicBezTo>
                    <a:pt x="659" y="2642"/>
                    <a:pt x="648" y="2635"/>
                    <a:pt x="637" y="2627"/>
                  </a:cubicBezTo>
                  <a:moveTo>
                    <a:pt x="2250" y="2627"/>
                  </a:moveTo>
                  <a:cubicBezTo>
                    <a:pt x="2239" y="2634"/>
                    <a:pt x="2228" y="2642"/>
                    <a:pt x="2217" y="2649"/>
                  </a:cubicBezTo>
                  <a:cubicBezTo>
                    <a:pt x="2222" y="2657"/>
                    <a:pt x="2222" y="2657"/>
                    <a:pt x="2222" y="2657"/>
                  </a:cubicBezTo>
                  <a:cubicBezTo>
                    <a:pt x="2234" y="2650"/>
                    <a:pt x="2245" y="2642"/>
                    <a:pt x="2256" y="2635"/>
                  </a:cubicBezTo>
                  <a:cubicBezTo>
                    <a:pt x="2250" y="2627"/>
                    <a:pt x="2250" y="2627"/>
                    <a:pt x="2250" y="2627"/>
                  </a:cubicBezTo>
                  <a:moveTo>
                    <a:pt x="573" y="2581"/>
                  </a:moveTo>
                  <a:cubicBezTo>
                    <a:pt x="567" y="2589"/>
                    <a:pt x="567" y="2589"/>
                    <a:pt x="567" y="2589"/>
                  </a:cubicBezTo>
                  <a:cubicBezTo>
                    <a:pt x="577" y="2597"/>
                    <a:pt x="588" y="2605"/>
                    <a:pt x="599" y="2612"/>
                  </a:cubicBezTo>
                  <a:cubicBezTo>
                    <a:pt x="605" y="2605"/>
                    <a:pt x="605" y="2605"/>
                    <a:pt x="605" y="2605"/>
                  </a:cubicBezTo>
                  <a:cubicBezTo>
                    <a:pt x="594" y="2597"/>
                    <a:pt x="583" y="2589"/>
                    <a:pt x="573" y="2581"/>
                  </a:cubicBezTo>
                  <a:moveTo>
                    <a:pt x="2315" y="2580"/>
                  </a:moveTo>
                  <a:cubicBezTo>
                    <a:pt x="2304" y="2588"/>
                    <a:pt x="2293" y="2596"/>
                    <a:pt x="2283" y="2604"/>
                  </a:cubicBezTo>
                  <a:cubicBezTo>
                    <a:pt x="2288" y="2612"/>
                    <a:pt x="2288" y="2612"/>
                    <a:pt x="2288" y="2612"/>
                  </a:cubicBezTo>
                  <a:cubicBezTo>
                    <a:pt x="2299" y="2604"/>
                    <a:pt x="2310" y="2596"/>
                    <a:pt x="2321" y="2588"/>
                  </a:cubicBezTo>
                  <a:cubicBezTo>
                    <a:pt x="2315" y="2580"/>
                    <a:pt x="2315" y="2580"/>
                    <a:pt x="2315" y="2580"/>
                  </a:cubicBezTo>
                  <a:moveTo>
                    <a:pt x="511" y="2531"/>
                  </a:moveTo>
                  <a:cubicBezTo>
                    <a:pt x="504" y="2538"/>
                    <a:pt x="504" y="2538"/>
                    <a:pt x="504" y="2538"/>
                  </a:cubicBezTo>
                  <a:cubicBezTo>
                    <a:pt x="514" y="2547"/>
                    <a:pt x="525" y="2556"/>
                    <a:pt x="535" y="2564"/>
                  </a:cubicBezTo>
                  <a:cubicBezTo>
                    <a:pt x="541" y="2556"/>
                    <a:pt x="541" y="2556"/>
                    <a:pt x="541" y="2556"/>
                  </a:cubicBezTo>
                  <a:cubicBezTo>
                    <a:pt x="531" y="2548"/>
                    <a:pt x="521" y="2539"/>
                    <a:pt x="511" y="2531"/>
                  </a:cubicBezTo>
                  <a:moveTo>
                    <a:pt x="2376" y="2530"/>
                  </a:moveTo>
                  <a:cubicBezTo>
                    <a:pt x="2366" y="2539"/>
                    <a:pt x="2356" y="2547"/>
                    <a:pt x="2346" y="2556"/>
                  </a:cubicBezTo>
                  <a:cubicBezTo>
                    <a:pt x="2352" y="2563"/>
                    <a:pt x="2352" y="2563"/>
                    <a:pt x="2352" y="2563"/>
                  </a:cubicBezTo>
                  <a:cubicBezTo>
                    <a:pt x="2363" y="2555"/>
                    <a:pt x="2373" y="2546"/>
                    <a:pt x="2383" y="2537"/>
                  </a:cubicBezTo>
                  <a:cubicBezTo>
                    <a:pt x="2376" y="2530"/>
                    <a:pt x="2376" y="2530"/>
                    <a:pt x="2376" y="2530"/>
                  </a:cubicBezTo>
                  <a:moveTo>
                    <a:pt x="452" y="2477"/>
                  </a:moveTo>
                  <a:cubicBezTo>
                    <a:pt x="445" y="2484"/>
                    <a:pt x="445" y="2484"/>
                    <a:pt x="445" y="2484"/>
                  </a:cubicBezTo>
                  <a:cubicBezTo>
                    <a:pt x="455" y="2494"/>
                    <a:pt x="464" y="2502"/>
                    <a:pt x="474" y="2512"/>
                  </a:cubicBezTo>
                  <a:cubicBezTo>
                    <a:pt x="481" y="2504"/>
                    <a:pt x="481" y="2504"/>
                    <a:pt x="481" y="2504"/>
                  </a:cubicBezTo>
                  <a:cubicBezTo>
                    <a:pt x="471" y="2495"/>
                    <a:pt x="461" y="2486"/>
                    <a:pt x="452" y="2477"/>
                  </a:cubicBezTo>
                  <a:moveTo>
                    <a:pt x="2435" y="2476"/>
                  </a:moveTo>
                  <a:cubicBezTo>
                    <a:pt x="2426" y="2486"/>
                    <a:pt x="2416" y="2495"/>
                    <a:pt x="2406" y="2504"/>
                  </a:cubicBezTo>
                  <a:cubicBezTo>
                    <a:pt x="2413" y="2511"/>
                    <a:pt x="2413" y="2511"/>
                    <a:pt x="2413" y="2511"/>
                  </a:cubicBezTo>
                  <a:cubicBezTo>
                    <a:pt x="2423" y="2502"/>
                    <a:pt x="2433" y="2493"/>
                    <a:pt x="2442" y="2484"/>
                  </a:cubicBezTo>
                  <a:cubicBezTo>
                    <a:pt x="2435" y="2476"/>
                    <a:pt x="2435" y="2476"/>
                    <a:pt x="2435" y="2476"/>
                  </a:cubicBezTo>
                  <a:moveTo>
                    <a:pt x="396" y="2420"/>
                  </a:moveTo>
                  <a:cubicBezTo>
                    <a:pt x="388" y="2427"/>
                    <a:pt x="388" y="2427"/>
                    <a:pt x="388" y="2427"/>
                  </a:cubicBezTo>
                  <a:cubicBezTo>
                    <a:pt x="398" y="2437"/>
                    <a:pt x="407" y="2447"/>
                    <a:pt x="416" y="2456"/>
                  </a:cubicBezTo>
                  <a:cubicBezTo>
                    <a:pt x="423" y="2449"/>
                    <a:pt x="423" y="2449"/>
                    <a:pt x="423" y="2449"/>
                  </a:cubicBezTo>
                  <a:cubicBezTo>
                    <a:pt x="414" y="2440"/>
                    <a:pt x="405" y="2430"/>
                    <a:pt x="396" y="2420"/>
                  </a:cubicBezTo>
                  <a:moveTo>
                    <a:pt x="2491" y="2420"/>
                  </a:moveTo>
                  <a:cubicBezTo>
                    <a:pt x="2482" y="2429"/>
                    <a:pt x="2473" y="2439"/>
                    <a:pt x="2464" y="2449"/>
                  </a:cubicBezTo>
                  <a:cubicBezTo>
                    <a:pt x="2471" y="2455"/>
                    <a:pt x="2471" y="2455"/>
                    <a:pt x="2471" y="2455"/>
                  </a:cubicBezTo>
                  <a:cubicBezTo>
                    <a:pt x="2480" y="2446"/>
                    <a:pt x="2490" y="2437"/>
                    <a:pt x="2499" y="2426"/>
                  </a:cubicBezTo>
                  <a:cubicBezTo>
                    <a:pt x="2491" y="2420"/>
                    <a:pt x="2491" y="2420"/>
                    <a:pt x="2491" y="2420"/>
                  </a:cubicBezTo>
                  <a:moveTo>
                    <a:pt x="343" y="2361"/>
                  </a:moveTo>
                  <a:cubicBezTo>
                    <a:pt x="335" y="2367"/>
                    <a:pt x="335" y="2367"/>
                    <a:pt x="335" y="2367"/>
                  </a:cubicBezTo>
                  <a:cubicBezTo>
                    <a:pt x="344" y="2377"/>
                    <a:pt x="353" y="2387"/>
                    <a:pt x="361" y="2398"/>
                  </a:cubicBezTo>
                  <a:cubicBezTo>
                    <a:pt x="369" y="2391"/>
                    <a:pt x="369" y="2391"/>
                    <a:pt x="369" y="2391"/>
                  </a:cubicBezTo>
                  <a:cubicBezTo>
                    <a:pt x="360" y="2381"/>
                    <a:pt x="352" y="2371"/>
                    <a:pt x="343" y="2361"/>
                  </a:cubicBezTo>
                  <a:moveTo>
                    <a:pt x="2544" y="2360"/>
                  </a:moveTo>
                  <a:cubicBezTo>
                    <a:pt x="2536" y="2370"/>
                    <a:pt x="2527" y="2380"/>
                    <a:pt x="2518" y="2391"/>
                  </a:cubicBezTo>
                  <a:cubicBezTo>
                    <a:pt x="2526" y="2397"/>
                    <a:pt x="2526" y="2397"/>
                    <a:pt x="2526" y="2397"/>
                  </a:cubicBezTo>
                  <a:cubicBezTo>
                    <a:pt x="2535" y="2387"/>
                    <a:pt x="2543" y="2377"/>
                    <a:pt x="2552" y="2366"/>
                  </a:cubicBezTo>
                  <a:cubicBezTo>
                    <a:pt x="2544" y="2360"/>
                    <a:pt x="2544" y="2360"/>
                    <a:pt x="2544" y="2360"/>
                  </a:cubicBezTo>
                  <a:moveTo>
                    <a:pt x="294" y="2298"/>
                  </a:moveTo>
                  <a:cubicBezTo>
                    <a:pt x="286" y="2304"/>
                    <a:pt x="286" y="2304"/>
                    <a:pt x="286" y="2304"/>
                  </a:cubicBezTo>
                  <a:cubicBezTo>
                    <a:pt x="294" y="2315"/>
                    <a:pt x="302" y="2325"/>
                    <a:pt x="310" y="2336"/>
                  </a:cubicBezTo>
                  <a:cubicBezTo>
                    <a:pt x="318" y="2330"/>
                    <a:pt x="318" y="2330"/>
                    <a:pt x="318" y="2330"/>
                  </a:cubicBezTo>
                  <a:cubicBezTo>
                    <a:pt x="310" y="2319"/>
                    <a:pt x="302" y="2309"/>
                    <a:pt x="294" y="2298"/>
                  </a:cubicBezTo>
                  <a:moveTo>
                    <a:pt x="2594" y="2297"/>
                  </a:moveTo>
                  <a:cubicBezTo>
                    <a:pt x="2586" y="2308"/>
                    <a:pt x="2578" y="2319"/>
                    <a:pt x="2569" y="2329"/>
                  </a:cubicBezTo>
                  <a:cubicBezTo>
                    <a:pt x="2577" y="2335"/>
                    <a:pt x="2577" y="2335"/>
                    <a:pt x="2577" y="2335"/>
                  </a:cubicBezTo>
                  <a:cubicBezTo>
                    <a:pt x="2585" y="2325"/>
                    <a:pt x="2594" y="2314"/>
                    <a:pt x="2602" y="2303"/>
                  </a:cubicBezTo>
                  <a:cubicBezTo>
                    <a:pt x="2594" y="2297"/>
                    <a:pt x="2594" y="2297"/>
                    <a:pt x="2594" y="2297"/>
                  </a:cubicBezTo>
                  <a:moveTo>
                    <a:pt x="248" y="2233"/>
                  </a:moveTo>
                  <a:cubicBezTo>
                    <a:pt x="240" y="2239"/>
                    <a:pt x="240" y="2239"/>
                    <a:pt x="240" y="2239"/>
                  </a:cubicBezTo>
                  <a:cubicBezTo>
                    <a:pt x="247" y="2250"/>
                    <a:pt x="254" y="2261"/>
                    <a:pt x="262" y="2272"/>
                  </a:cubicBezTo>
                  <a:cubicBezTo>
                    <a:pt x="270" y="2266"/>
                    <a:pt x="270" y="2266"/>
                    <a:pt x="270" y="2266"/>
                  </a:cubicBezTo>
                  <a:cubicBezTo>
                    <a:pt x="263" y="2255"/>
                    <a:pt x="255" y="2244"/>
                    <a:pt x="248" y="2233"/>
                  </a:cubicBezTo>
                  <a:moveTo>
                    <a:pt x="2639" y="2232"/>
                  </a:moveTo>
                  <a:cubicBezTo>
                    <a:pt x="2632" y="2243"/>
                    <a:pt x="2625" y="2254"/>
                    <a:pt x="2617" y="2265"/>
                  </a:cubicBezTo>
                  <a:cubicBezTo>
                    <a:pt x="2625" y="2271"/>
                    <a:pt x="2625" y="2271"/>
                    <a:pt x="2625" y="2271"/>
                  </a:cubicBezTo>
                  <a:cubicBezTo>
                    <a:pt x="2633" y="2260"/>
                    <a:pt x="2640" y="2249"/>
                    <a:pt x="2648" y="2238"/>
                  </a:cubicBezTo>
                  <a:cubicBezTo>
                    <a:pt x="2639" y="2232"/>
                    <a:pt x="2639" y="2232"/>
                    <a:pt x="2639" y="2232"/>
                  </a:cubicBezTo>
                  <a:moveTo>
                    <a:pt x="206" y="2166"/>
                  </a:moveTo>
                  <a:cubicBezTo>
                    <a:pt x="197" y="2171"/>
                    <a:pt x="197" y="2171"/>
                    <a:pt x="197" y="2171"/>
                  </a:cubicBezTo>
                  <a:cubicBezTo>
                    <a:pt x="204" y="2182"/>
                    <a:pt x="211" y="2194"/>
                    <a:pt x="218" y="2205"/>
                  </a:cubicBezTo>
                  <a:cubicBezTo>
                    <a:pt x="226" y="2200"/>
                    <a:pt x="226" y="2200"/>
                    <a:pt x="226" y="2200"/>
                  </a:cubicBezTo>
                  <a:cubicBezTo>
                    <a:pt x="219" y="2189"/>
                    <a:pt x="212" y="2177"/>
                    <a:pt x="206" y="2166"/>
                  </a:cubicBezTo>
                  <a:moveTo>
                    <a:pt x="2682" y="2165"/>
                  </a:moveTo>
                  <a:cubicBezTo>
                    <a:pt x="2675" y="2176"/>
                    <a:pt x="2668" y="2188"/>
                    <a:pt x="2661" y="2199"/>
                  </a:cubicBezTo>
                  <a:cubicBezTo>
                    <a:pt x="2670" y="2204"/>
                    <a:pt x="2670" y="2204"/>
                    <a:pt x="2670" y="2204"/>
                  </a:cubicBezTo>
                  <a:cubicBezTo>
                    <a:pt x="2677" y="2193"/>
                    <a:pt x="2684" y="2181"/>
                    <a:pt x="2690" y="2170"/>
                  </a:cubicBezTo>
                  <a:cubicBezTo>
                    <a:pt x="2682" y="2165"/>
                    <a:pt x="2682" y="2165"/>
                    <a:pt x="2682" y="2165"/>
                  </a:cubicBezTo>
                  <a:moveTo>
                    <a:pt x="168" y="2096"/>
                  </a:moveTo>
                  <a:cubicBezTo>
                    <a:pt x="159" y="2100"/>
                    <a:pt x="159" y="2100"/>
                    <a:pt x="159" y="2100"/>
                  </a:cubicBezTo>
                  <a:cubicBezTo>
                    <a:pt x="165" y="2113"/>
                    <a:pt x="171" y="2124"/>
                    <a:pt x="177" y="2136"/>
                  </a:cubicBezTo>
                  <a:cubicBezTo>
                    <a:pt x="186" y="2131"/>
                    <a:pt x="186" y="2131"/>
                    <a:pt x="186" y="2131"/>
                  </a:cubicBezTo>
                  <a:cubicBezTo>
                    <a:pt x="180" y="2119"/>
                    <a:pt x="174" y="2108"/>
                    <a:pt x="168" y="2096"/>
                  </a:cubicBezTo>
                  <a:moveTo>
                    <a:pt x="2720" y="2095"/>
                  </a:moveTo>
                  <a:cubicBezTo>
                    <a:pt x="2714" y="2107"/>
                    <a:pt x="2708" y="2118"/>
                    <a:pt x="2701" y="2130"/>
                  </a:cubicBezTo>
                  <a:cubicBezTo>
                    <a:pt x="2710" y="2135"/>
                    <a:pt x="2710" y="2135"/>
                    <a:pt x="2710" y="2135"/>
                  </a:cubicBezTo>
                  <a:cubicBezTo>
                    <a:pt x="2717" y="2123"/>
                    <a:pt x="2723" y="2111"/>
                    <a:pt x="2729" y="2099"/>
                  </a:cubicBezTo>
                  <a:cubicBezTo>
                    <a:pt x="2720" y="2095"/>
                    <a:pt x="2720" y="2095"/>
                    <a:pt x="2720" y="2095"/>
                  </a:cubicBezTo>
                  <a:moveTo>
                    <a:pt x="133" y="2024"/>
                  </a:moveTo>
                  <a:cubicBezTo>
                    <a:pt x="124" y="2028"/>
                    <a:pt x="124" y="2028"/>
                    <a:pt x="124" y="2028"/>
                  </a:cubicBezTo>
                  <a:cubicBezTo>
                    <a:pt x="129" y="2040"/>
                    <a:pt x="135" y="2053"/>
                    <a:pt x="141" y="2065"/>
                  </a:cubicBezTo>
                  <a:cubicBezTo>
                    <a:pt x="150" y="2060"/>
                    <a:pt x="150" y="2060"/>
                    <a:pt x="150" y="2060"/>
                  </a:cubicBezTo>
                  <a:cubicBezTo>
                    <a:pt x="144" y="2049"/>
                    <a:pt x="139" y="2036"/>
                    <a:pt x="133" y="2024"/>
                  </a:cubicBezTo>
                  <a:moveTo>
                    <a:pt x="2755" y="2023"/>
                  </a:moveTo>
                  <a:cubicBezTo>
                    <a:pt x="2749" y="2035"/>
                    <a:pt x="2744" y="2047"/>
                    <a:pt x="2738" y="2059"/>
                  </a:cubicBezTo>
                  <a:cubicBezTo>
                    <a:pt x="2747" y="2063"/>
                    <a:pt x="2747" y="2063"/>
                    <a:pt x="2747" y="2063"/>
                  </a:cubicBezTo>
                  <a:cubicBezTo>
                    <a:pt x="2753" y="2051"/>
                    <a:pt x="2758" y="2039"/>
                    <a:pt x="2764" y="2027"/>
                  </a:cubicBezTo>
                  <a:cubicBezTo>
                    <a:pt x="2755" y="2023"/>
                    <a:pt x="2755" y="2023"/>
                    <a:pt x="2755" y="2023"/>
                  </a:cubicBezTo>
                  <a:moveTo>
                    <a:pt x="103" y="1951"/>
                  </a:moveTo>
                  <a:cubicBezTo>
                    <a:pt x="93" y="1955"/>
                    <a:pt x="93" y="1955"/>
                    <a:pt x="93" y="1955"/>
                  </a:cubicBezTo>
                  <a:cubicBezTo>
                    <a:pt x="98" y="1967"/>
                    <a:pt x="103" y="1979"/>
                    <a:pt x="108" y="1992"/>
                  </a:cubicBezTo>
                  <a:cubicBezTo>
                    <a:pt x="117" y="1988"/>
                    <a:pt x="117" y="1988"/>
                    <a:pt x="117" y="1988"/>
                  </a:cubicBezTo>
                  <a:cubicBezTo>
                    <a:pt x="112" y="1976"/>
                    <a:pt x="107" y="1963"/>
                    <a:pt x="103" y="1951"/>
                  </a:cubicBezTo>
                  <a:moveTo>
                    <a:pt x="2785" y="1948"/>
                  </a:moveTo>
                  <a:cubicBezTo>
                    <a:pt x="2780" y="1961"/>
                    <a:pt x="2775" y="1974"/>
                    <a:pt x="2770" y="1986"/>
                  </a:cubicBezTo>
                  <a:cubicBezTo>
                    <a:pt x="2779" y="1990"/>
                    <a:pt x="2779" y="1990"/>
                    <a:pt x="2779" y="1990"/>
                  </a:cubicBezTo>
                  <a:cubicBezTo>
                    <a:pt x="2784" y="1977"/>
                    <a:pt x="2789" y="1965"/>
                    <a:pt x="2794" y="1952"/>
                  </a:cubicBezTo>
                  <a:cubicBezTo>
                    <a:pt x="2785" y="1948"/>
                    <a:pt x="2785" y="1948"/>
                    <a:pt x="2785" y="1948"/>
                  </a:cubicBezTo>
                  <a:moveTo>
                    <a:pt x="77" y="1876"/>
                  </a:moveTo>
                  <a:cubicBezTo>
                    <a:pt x="67" y="1879"/>
                    <a:pt x="67" y="1879"/>
                    <a:pt x="67" y="1879"/>
                  </a:cubicBezTo>
                  <a:cubicBezTo>
                    <a:pt x="71" y="1892"/>
                    <a:pt x="75" y="1904"/>
                    <a:pt x="80" y="1917"/>
                  </a:cubicBezTo>
                  <a:cubicBezTo>
                    <a:pt x="89" y="1914"/>
                    <a:pt x="89" y="1914"/>
                    <a:pt x="89" y="1914"/>
                  </a:cubicBezTo>
                  <a:cubicBezTo>
                    <a:pt x="85" y="1901"/>
                    <a:pt x="81" y="1889"/>
                    <a:pt x="77" y="1876"/>
                  </a:cubicBezTo>
                  <a:moveTo>
                    <a:pt x="2811" y="1873"/>
                  </a:moveTo>
                  <a:cubicBezTo>
                    <a:pt x="2807" y="1886"/>
                    <a:pt x="2803" y="1899"/>
                    <a:pt x="2798" y="1911"/>
                  </a:cubicBezTo>
                  <a:cubicBezTo>
                    <a:pt x="2808" y="1914"/>
                    <a:pt x="2808" y="1914"/>
                    <a:pt x="2808" y="1914"/>
                  </a:cubicBezTo>
                  <a:cubicBezTo>
                    <a:pt x="2812" y="1902"/>
                    <a:pt x="2816" y="1889"/>
                    <a:pt x="2820" y="1876"/>
                  </a:cubicBezTo>
                  <a:cubicBezTo>
                    <a:pt x="2811" y="1873"/>
                    <a:pt x="2811" y="1873"/>
                    <a:pt x="2811" y="1873"/>
                  </a:cubicBezTo>
                  <a:moveTo>
                    <a:pt x="55" y="1799"/>
                  </a:moveTo>
                  <a:cubicBezTo>
                    <a:pt x="45" y="1802"/>
                    <a:pt x="45" y="1802"/>
                    <a:pt x="45" y="1802"/>
                  </a:cubicBezTo>
                  <a:cubicBezTo>
                    <a:pt x="48" y="1815"/>
                    <a:pt x="52" y="1828"/>
                    <a:pt x="56" y="1841"/>
                  </a:cubicBezTo>
                  <a:cubicBezTo>
                    <a:pt x="65" y="1838"/>
                    <a:pt x="65" y="1838"/>
                    <a:pt x="65" y="1838"/>
                  </a:cubicBezTo>
                  <a:cubicBezTo>
                    <a:pt x="61" y="1825"/>
                    <a:pt x="58" y="1812"/>
                    <a:pt x="55" y="1799"/>
                  </a:cubicBezTo>
                  <a:moveTo>
                    <a:pt x="2833" y="1797"/>
                  </a:moveTo>
                  <a:cubicBezTo>
                    <a:pt x="2829" y="1810"/>
                    <a:pt x="2826" y="1823"/>
                    <a:pt x="2822" y="1835"/>
                  </a:cubicBezTo>
                  <a:cubicBezTo>
                    <a:pt x="2832" y="1838"/>
                    <a:pt x="2832" y="1838"/>
                    <a:pt x="2832" y="1838"/>
                  </a:cubicBezTo>
                  <a:cubicBezTo>
                    <a:pt x="2836" y="1825"/>
                    <a:pt x="2839" y="1812"/>
                    <a:pt x="2842" y="1799"/>
                  </a:cubicBezTo>
                  <a:cubicBezTo>
                    <a:pt x="2833" y="1797"/>
                    <a:pt x="2833" y="1797"/>
                    <a:pt x="2833" y="1797"/>
                  </a:cubicBezTo>
                  <a:moveTo>
                    <a:pt x="37" y="1722"/>
                  </a:moveTo>
                  <a:cubicBezTo>
                    <a:pt x="27" y="1724"/>
                    <a:pt x="27" y="1724"/>
                    <a:pt x="27" y="1724"/>
                  </a:cubicBezTo>
                  <a:cubicBezTo>
                    <a:pt x="30" y="1737"/>
                    <a:pt x="33" y="1750"/>
                    <a:pt x="35" y="1763"/>
                  </a:cubicBezTo>
                  <a:cubicBezTo>
                    <a:pt x="45" y="1761"/>
                    <a:pt x="45" y="1761"/>
                    <a:pt x="45" y="1761"/>
                  </a:cubicBezTo>
                  <a:cubicBezTo>
                    <a:pt x="42" y="1748"/>
                    <a:pt x="40" y="1735"/>
                    <a:pt x="37" y="1722"/>
                  </a:cubicBezTo>
                  <a:moveTo>
                    <a:pt x="2850" y="1719"/>
                  </a:moveTo>
                  <a:cubicBezTo>
                    <a:pt x="2847" y="1732"/>
                    <a:pt x="2845" y="1745"/>
                    <a:pt x="2842" y="1758"/>
                  </a:cubicBezTo>
                  <a:cubicBezTo>
                    <a:pt x="2852" y="1760"/>
                    <a:pt x="2852" y="1760"/>
                    <a:pt x="2852" y="1760"/>
                  </a:cubicBezTo>
                  <a:cubicBezTo>
                    <a:pt x="2855" y="1747"/>
                    <a:pt x="2857" y="1734"/>
                    <a:pt x="2860" y="1721"/>
                  </a:cubicBezTo>
                  <a:cubicBezTo>
                    <a:pt x="2850" y="1719"/>
                    <a:pt x="2850" y="1719"/>
                    <a:pt x="2850" y="1719"/>
                  </a:cubicBezTo>
                  <a:moveTo>
                    <a:pt x="24" y="1643"/>
                  </a:moveTo>
                  <a:cubicBezTo>
                    <a:pt x="14" y="1645"/>
                    <a:pt x="14" y="1645"/>
                    <a:pt x="14" y="1645"/>
                  </a:cubicBezTo>
                  <a:cubicBezTo>
                    <a:pt x="16" y="1658"/>
                    <a:pt x="18" y="1671"/>
                    <a:pt x="20" y="1684"/>
                  </a:cubicBezTo>
                  <a:cubicBezTo>
                    <a:pt x="30" y="1683"/>
                    <a:pt x="30" y="1683"/>
                    <a:pt x="30" y="1683"/>
                  </a:cubicBezTo>
                  <a:cubicBezTo>
                    <a:pt x="28" y="1670"/>
                    <a:pt x="26" y="1657"/>
                    <a:pt x="24" y="1643"/>
                  </a:cubicBezTo>
                  <a:moveTo>
                    <a:pt x="2863" y="1641"/>
                  </a:moveTo>
                  <a:cubicBezTo>
                    <a:pt x="2861" y="1654"/>
                    <a:pt x="2859" y="1667"/>
                    <a:pt x="2857" y="1680"/>
                  </a:cubicBezTo>
                  <a:cubicBezTo>
                    <a:pt x="2867" y="1682"/>
                    <a:pt x="2867" y="1682"/>
                    <a:pt x="2867" y="1682"/>
                  </a:cubicBezTo>
                  <a:cubicBezTo>
                    <a:pt x="2869" y="1669"/>
                    <a:pt x="2871" y="1655"/>
                    <a:pt x="2873" y="1642"/>
                  </a:cubicBezTo>
                  <a:cubicBezTo>
                    <a:pt x="2863" y="1641"/>
                    <a:pt x="2863" y="1641"/>
                    <a:pt x="2863" y="1641"/>
                  </a:cubicBezTo>
                  <a:moveTo>
                    <a:pt x="15" y="1564"/>
                  </a:moveTo>
                  <a:cubicBezTo>
                    <a:pt x="5" y="1565"/>
                    <a:pt x="5" y="1565"/>
                    <a:pt x="5" y="1565"/>
                  </a:cubicBezTo>
                  <a:cubicBezTo>
                    <a:pt x="6" y="1578"/>
                    <a:pt x="7" y="1592"/>
                    <a:pt x="9" y="1605"/>
                  </a:cubicBezTo>
                  <a:cubicBezTo>
                    <a:pt x="19" y="1604"/>
                    <a:pt x="19" y="1604"/>
                    <a:pt x="19" y="1604"/>
                  </a:cubicBezTo>
                  <a:cubicBezTo>
                    <a:pt x="17" y="1591"/>
                    <a:pt x="16" y="1578"/>
                    <a:pt x="15" y="1564"/>
                  </a:cubicBezTo>
                  <a:moveTo>
                    <a:pt x="2872" y="1556"/>
                  </a:moveTo>
                  <a:cubicBezTo>
                    <a:pt x="2872" y="1561"/>
                    <a:pt x="2872" y="1561"/>
                    <a:pt x="2872" y="1561"/>
                  </a:cubicBezTo>
                  <a:cubicBezTo>
                    <a:pt x="2871" y="1575"/>
                    <a:pt x="2870" y="1588"/>
                    <a:pt x="2868" y="1601"/>
                  </a:cubicBezTo>
                  <a:cubicBezTo>
                    <a:pt x="2878" y="1602"/>
                    <a:pt x="2878" y="1602"/>
                    <a:pt x="2878" y="1602"/>
                  </a:cubicBezTo>
                  <a:cubicBezTo>
                    <a:pt x="2880" y="1589"/>
                    <a:pt x="2881" y="1576"/>
                    <a:pt x="2882" y="1563"/>
                  </a:cubicBezTo>
                  <a:cubicBezTo>
                    <a:pt x="2882" y="1557"/>
                    <a:pt x="2882" y="1557"/>
                    <a:pt x="2882" y="1557"/>
                  </a:cubicBezTo>
                  <a:cubicBezTo>
                    <a:pt x="2872" y="1556"/>
                    <a:pt x="2872" y="1556"/>
                    <a:pt x="2872" y="1556"/>
                  </a:cubicBezTo>
                  <a:moveTo>
                    <a:pt x="10" y="1485"/>
                  </a:moveTo>
                  <a:cubicBezTo>
                    <a:pt x="0" y="1485"/>
                    <a:pt x="0" y="1485"/>
                    <a:pt x="0" y="1485"/>
                  </a:cubicBezTo>
                  <a:cubicBezTo>
                    <a:pt x="1" y="1499"/>
                    <a:pt x="1" y="1512"/>
                    <a:pt x="2" y="1525"/>
                  </a:cubicBezTo>
                  <a:cubicBezTo>
                    <a:pt x="12" y="1525"/>
                    <a:pt x="12" y="1525"/>
                    <a:pt x="12" y="1525"/>
                  </a:cubicBezTo>
                  <a:cubicBezTo>
                    <a:pt x="11" y="1511"/>
                    <a:pt x="11" y="1498"/>
                    <a:pt x="10" y="1485"/>
                  </a:cubicBezTo>
                  <a:moveTo>
                    <a:pt x="2876" y="1477"/>
                  </a:moveTo>
                  <a:cubicBezTo>
                    <a:pt x="2876" y="1490"/>
                    <a:pt x="2876" y="1504"/>
                    <a:pt x="2875" y="1517"/>
                  </a:cubicBezTo>
                  <a:cubicBezTo>
                    <a:pt x="2885" y="1517"/>
                    <a:pt x="2885" y="1517"/>
                    <a:pt x="2885" y="1517"/>
                  </a:cubicBezTo>
                  <a:cubicBezTo>
                    <a:pt x="2886" y="1504"/>
                    <a:pt x="2886" y="1491"/>
                    <a:pt x="2886" y="1477"/>
                  </a:cubicBezTo>
                  <a:cubicBezTo>
                    <a:pt x="2876" y="1477"/>
                    <a:pt x="2876" y="1477"/>
                    <a:pt x="2876" y="1477"/>
                  </a:cubicBezTo>
                  <a:moveTo>
                    <a:pt x="0" y="1405"/>
                  </a:moveTo>
                  <a:cubicBezTo>
                    <a:pt x="0" y="1418"/>
                    <a:pt x="0" y="1431"/>
                    <a:pt x="0" y="1444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10" y="1444"/>
                    <a:pt x="10" y="1444"/>
                    <a:pt x="10" y="1444"/>
                  </a:cubicBezTo>
                  <a:cubicBezTo>
                    <a:pt x="10" y="1431"/>
                    <a:pt x="10" y="1418"/>
                    <a:pt x="10" y="1405"/>
                  </a:cubicBezTo>
                  <a:cubicBezTo>
                    <a:pt x="0" y="1405"/>
                    <a:pt x="0" y="1405"/>
                    <a:pt x="0" y="1405"/>
                  </a:cubicBezTo>
                  <a:moveTo>
                    <a:pt x="2886" y="1397"/>
                  </a:moveTo>
                  <a:cubicBezTo>
                    <a:pt x="2876" y="1397"/>
                    <a:pt x="2876" y="1397"/>
                    <a:pt x="2876" y="1397"/>
                  </a:cubicBezTo>
                  <a:cubicBezTo>
                    <a:pt x="2877" y="1411"/>
                    <a:pt x="2877" y="1424"/>
                    <a:pt x="2877" y="1437"/>
                  </a:cubicBezTo>
                  <a:cubicBezTo>
                    <a:pt x="2887" y="1437"/>
                    <a:pt x="2887" y="1437"/>
                    <a:pt x="2887" y="1437"/>
                  </a:cubicBezTo>
                  <a:cubicBezTo>
                    <a:pt x="2887" y="1424"/>
                    <a:pt x="2887" y="1411"/>
                    <a:pt x="2886" y="1397"/>
                  </a:cubicBezTo>
                  <a:moveTo>
                    <a:pt x="5" y="1325"/>
                  </a:moveTo>
                  <a:cubicBezTo>
                    <a:pt x="4" y="1338"/>
                    <a:pt x="3" y="1352"/>
                    <a:pt x="2" y="1365"/>
                  </a:cubicBezTo>
                  <a:cubicBezTo>
                    <a:pt x="12" y="1365"/>
                    <a:pt x="12" y="1365"/>
                    <a:pt x="12" y="1365"/>
                  </a:cubicBezTo>
                  <a:cubicBezTo>
                    <a:pt x="13" y="1352"/>
                    <a:pt x="13" y="1339"/>
                    <a:pt x="15" y="1326"/>
                  </a:cubicBezTo>
                  <a:cubicBezTo>
                    <a:pt x="5" y="1325"/>
                    <a:pt x="5" y="1325"/>
                    <a:pt x="5" y="1325"/>
                  </a:cubicBezTo>
                  <a:moveTo>
                    <a:pt x="2882" y="1317"/>
                  </a:moveTo>
                  <a:cubicBezTo>
                    <a:pt x="2872" y="1318"/>
                    <a:pt x="2872" y="1318"/>
                    <a:pt x="2872" y="1318"/>
                  </a:cubicBezTo>
                  <a:cubicBezTo>
                    <a:pt x="2873" y="1331"/>
                    <a:pt x="2874" y="1344"/>
                    <a:pt x="2874" y="1358"/>
                  </a:cubicBezTo>
                  <a:cubicBezTo>
                    <a:pt x="2884" y="1357"/>
                    <a:pt x="2884" y="1357"/>
                    <a:pt x="2884" y="1357"/>
                  </a:cubicBezTo>
                  <a:cubicBezTo>
                    <a:pt x="2884" y="1344"/>
                    <a:pt x="2883" y="1330"/>
                    <a:pt x="2882" y="1317"/>
                  </a:cubicBezTo>
                  <a:moveTo>
                    <a:pt x="13" y="1245"/>
                  </a:moveTo>
                  <a:cubicBezTo>
                    <a:pt x="12" y="1259"/>
                    <a:pt x="10" y="1272"/>
                    <a:pt x="8" y="1285"/>
                  </a:cubicBezTo>
                  <a:cubicBezTo>
                    <a:pt x="18" y="1286"/>
                    <a:pt x="18" y="1286"/>
                    <a:pt x="18" y="1286"/>
                  </a:cubicBezTo>
                  <a:cubicBezTo>
                    <a:pt x="20" y="1273"/>
                    <a:pt x="21" y="1260"/>
                    <a:pt x="23" y="1247"/>
                  </a:cubicBezTo>
                  <a:cubicBezTo>
                    <a:pt x="13" y="1245"/>
                    <a:pt x="13" y="1245"/>
                    <a:pt x="13" y="1245"/>
                  </a:cubicBezTo>
                  <a:moveTo>
                    <a:pt x="2873" y="1237"/>
                  </a:moveTo>
                  <a:cubicBezTo>
                    <a:pt x="2863" y="1239"/>
                    <a:pt x="2863" y="1239"/>
                    <a:pt x="2863" y="1239"/>
                  </a:cubicBezTo>
                  <a:cubicBezTo>
                    <a:pt x="2865" y="1252"/>
                    <a:pt x="2866" y="1265"/>
                    <a:pt x="2868" y="1278"/>
                  </a:cubicBezTo>
                  <a:cubicBezTo>
                    <a:pt x="2878" y="1277"/>
                    <a:pt x="2878" y="1277"/>
                    <a:pt x="2878" y="1277"/>
                  </a:cubicBezTo>
                  <a:cubicBezTo>
                    <a:pt x="2876" y="1264"/>
                    <a:pt x="2874" y="1250"/>
                    <a:pt x="2873" y="1237"/>
                  </a:cubicBezTo>
                  <a:moveTo>
                    <a:pt x="26" y="1166"/>
                  </a:moveTo>
                  <a:cubicBezTo>
                    <a:pt x="24" y="1179"/>
                    <a:pt x="22" y="1192"/>
                    <a:pt x="19" y="1206"/>
                  </a:cubicBezTo>
                  <a:cubicBezTo>
                    <a:pt x="29" y="1207"/>
                    <a:pt x="29" y="1207"/>
                    <a:pt x="29" y="1207"/>
                  </a:cubicBezTo>
                  <a:cubicBezTo>
                    <a:pt x="31" y="1194"/>
                    <a:pt x="34" y="1181"/>
                    <a:pt x="36" y="1168"/>
                  </a:cubicBezTo>
                  <a:cubicBezTo>
                    <a:pt x="26" y="1166"/>
                    <a:pt x="26" y="1166"/>
                    <a:pt x="26" y="1166"/>
                  </a:cubicBezTo>
                  <a:moveTo>
                    <a:pt x="2859" y="1158"/>
                  </a:moveTo>
                  <a:cubicBezTo>
                    <a:pt x="2849" y="1160"/>
                    <a:pt x="2849" y="1160"/>
                    <a:pt x="2849" y="1160"/>
                  </a:cubicBezTo>
                  <a:cubicBezTo>
                    <a:pt x="2852" y="1173"/>
                    <a:pt x="2854" y="1186"/>
                    <a:pt x="2857" y="1199"/>
                  </a:cubicBezTo>
                  <a:cubicBezTo>
                    <a:pt x="2866" y="1198"/>
                    <a:pt x="2866" y="1198"/>
                    <a:pt x="2866" y="1198"/>
                  </a:cubicBezTo>
                  <a:cubicBezTo>
                    <a:pt x="2864" y="1185"/>
                    <a:pt x="2862" y="1172"/>
                    <a:pt x="2859" y="1158"/>
                  </a:cubicBezTo>
                  <a:moveTo>
                    <a:pt x="44" y="1088"/>
                  </a:moveTo>
                  <a:cubicBezTo>
                    <a:pt x="41" y="1101"/>
                    <a:pt x="38" y="1114"/>
                    <a:pt x="35" y="1127"/>
                  </a:cubicBezTo>
                  <a:cubicBezTo>
                    <a:pt x="44" y="1129"/>
                    <a:pt x="44" y="1129"/>
                    <a:pt x="44" y="1129"/>
                  </a:cubicBezTo>
                  <a:cubicBezTo>
                    <a:pt x="47" y="1116"/>
                    <a:pt x="50" y="1103"/>
                    <a:pt x="54" y="1090"/>
                  </a:cubicBezTo>
                  <a:cubicBezTo>
                    <a:pt x="44" y="1088"/>
                    <a:pt x="44" y="1088"/>
                    <a:pt x="44" y="1088"/>
                  </a:cubicBezTo>
                  <a:moveTo>
                    <a:pt x="2841" y="1080"/>
                  </a:moveTo>
                  <a:cubicBezTo>
                    <a:pt x="2831" y="1083"/>
                    <a:pt x="2831" y="1083"/>
                    <a:pt x="2831" y="1083"/>
                  </a:cubicBezTo>
                  <a:cubicBezTo>
                    <a:pt x="2835" y="1096"/>
                    <a:pt x="2838" y="1108"/>
                    <a:pt x="2841" y="1122"/>
                  </a:cubicBezTo>
                  <a:cubicBezTo>
                    <a:pt x="2851" y="1119"/>
                    <a:pt x="2851" y="1119"/>
                    <a:pt x="2851" y="1119"/>
                  </a:cubicBezTo>
                  <a:cubicBezTo>
                    <a:pt x="2848" y="1106"/>
                    <a:pt x="2844" y="1093"/>
                    <a:pt x="2841" y="1080"/>
                  </a:cubicBezTo>
                  <a:moveTo>
                    <a:pt x="66" y="1011"/>
                  </a:moveTo>
                  <a:cubicBezTo>
                    <a:pt x="62" y="1024"/>
                    <a:pt x="58" y="1036"/>
                    <a:pt x="54" y="1049"/>
                  </a:cubicBezTo>
                  <a:cubicBezTo>
                    <a:pt x="64" y="1052"/>
                    <a:pt x="64" y="1052"/>
                    <a:pt x="64" y="1052"/>
                  </a:cubicBezTo>
                  <a:cubicBezTo>
                    <a:pt x="67" y="1039"/>
                    <a:pt x="71" y="1026"/>
                    <a:pt x="75" y="1014"/>
                  </a:cubicBezTo>
                  <a:cubicBezTo>
                    <a:pt x="66" y="1011"/>
                    <a:pt x="66" y="1011"/>
                    <a:pt x="66" y="1011"/>
                  </a:cubicBezTo>
                  <a:moveTo>
                    <a:pt x="2819" y="1003"/>
                  </a:moveTo>
                  <a:cubicBezTo>
                    <a:pt x="2809" y="1006"/>
                    <a:pt x="2809" y="1006"/>
                    <a:pt x="2809" y="1006"/>
                  </a:cubicBezTo>
                  <a:cubicBezTo>
                    <a:pt x="2813" y="1019"/>
                    <a:pt x="2817" y="1032"/>
                    <a:pt x="2821" y="1044"/>
                  </a:cubicBezTo>
                  <a:cubicBezTo>
                    <a:pt x="2830" y="1042"/>
                    <a:pt x="2830" y="1042"/>
                    <a:pt x="2830" y="1042"/>
                  </a:cubicBezTo>
                  <a:cubicBezTo>
                    <a:pt x="2827" y="1029"/>
                    <a:pt x="2823" y="1016"/>
                    <a:pt x="2819" y="1003"/>
                  </a:cubicBezTo>
                  <a:moveTo>
                    <a:pt x="92" y="935"/>
                  </a:moveTo>
                  <a:cubicBezTo>
                    <a:pt x="87" y="948"/>
                    <a:pt x="82" y="960"/>
                    <a:pt x="78" y="972"/>
                  </a:cubicBezTo>
                  <a:cubicBezTo>
                    <a:pt x="87" y="976"/>
                    <a:pt x="87" y="976"/>
                    <a:pt x="87" y="976"/>
                  </a:cubicBezTo>
                  <a:cubicBezTo>
                    <a:pt x="92" y="963"/>
                    <a:pt x="96" y="951"/>
                    <a:pt x="101" y="938"/>
                  </a:cubicBezTo>
                  <a:cubicBezTo>
                    <a:pt x="92" y="935"/>
                    <a:pt x="92" y="935"/>
                    <a:pt x="92" y="935"/>
                  </a:cubicBezTo>
                  <a:moveTo>
                    <a:pt x="2792" y="928"/>
                  </a:moveTo>
                  <a:cubicBezTo>
                    <a:pt x="2783" y="931"/>
                    <a:pt x="2783" y="931"/>
                    <a:pt x="2783" y="931"/>
                  </a:cubicBezTo>
                  <a:cubicBezTo>
                    <a:pt x="2788" y="944"/>
                    <a:pt x="2792" y="956"/>
                    <a:pt x="2797" y="969"/>
                  </a:cubicBezTo>
                  <a:cubicBezTo>
                    <a:pt x="2806" y="965"/>
                    <a:pt x="2806" y="965"/>
                    <a:pt x="2806" y="965"/>
                  </a:cubicBezTo>
                  <a:cubicBezTo>
                    <a:pt x="2802" y="953"/>
                    <a:pt x="2797" y="940"/>
                    <a:pt x="2792" y="928"/>
                  </a:cubicBezTo>
                  <a:moveTo>
                    <a:pt x="122" y="861"/>
                  </a:moveTo>
                  <a:cubicBezTo>
                    <a:pt x="117" y="873"/>
                    <a:pt x="111" y="885"/>
                    <a:pt x="106" y="898"/>
                  </a:cubicBezTo>
                  <a:cubicBezTo>
                    <a:pt x="116" y="901"/>
                    <a:pt x="116" y="901"/>
                    <a:pt x="116" y="901"/>
                  </a:cubicBezTo>
                  <a:cubicBezTo>
                    <a:pt x="121" y="889"/>
                    <a:pt x="126" y="877"/>
                    <a:pt x="131" y="864"/>
                  </a:cubicBezTo>
                  <a:cubicBezTo>
                    <a:pt x="122" y="861"/>
                    <a:pt x="122" y="861"/>
                    <a:pt x="122" y="861"/>
                  </a:cubicBezTo>
                  <a:moveTo>
                    <a:pt x="2762" y="854"/>
                  </a:moveTo>
                  <a:cubicBezTo>
                    <a:pt x="2752" y="858"/>
                    <a:pt x="2752" y="858"/>
                    <a:pt x="2752" y="858"/>
                  </a:cubicBezTo>
                  <a:cubicBezTo>
                    <a:pt x="2758" y="870"/>
                    <a:pt x="2763" y="882"/>
                    <a:pt x="2768" y="895"/>
                  </a:cubicBezTo>
                  <a:cubicBezTo>
                    <a:pt x="2777" y="891"/>
                    <a:pt x="2777" y="891"/>
                    <a:pt x="2777" y="891"/>
                  </a:cubicBezTo>
                  <a:cubicBezTo>
                    <a:pt x="2772" y="878"/>
                    <a:pt x="2767" y="866"/>
                    <a:pt x="2762" y="854"/>
                  </a:cubicBezTo>
                  <a:moveTo>
                    <a:pt x="156" y="788"/>
                  </a:moveTo>
                  <a:cubicBezTo>
                    <a:pt x="150" y="800"/>
                    <a:pt x="145" y="812"/>
                    <a:pt x="139" y="824"/>
                  </a:cubicBezTo>
                  <a:cubicBezTo>
                    <a:pt x="148" y="828"/>
                    <a:pt x="148" y="828"/>
                    <a:pt x="148" y="828"/>
                  </a:cubicBezTo>
                  <a:cubicBezTo>
                    <a:pt x="154" y="816"/>
                    <a:pt x="159" y="804"/>
                    <a:pt x="165" y="793"/>
                  </a:cubicBezTo>
                  <a:cubicBezTo>
                    <a:pt x="156" y="788"/>
                    <a:pt x="156" y="788"/>
                    <a:pt x="156" y="788"/>
                  </a:cubicBezTo>
                  <a:moveTo>
                    <a:pt x="2727" y="782"/>
                  </a:moveTo>
                  <a:cubicBezTo>
                    <a:pt x="2718" y="787"/>
                    <a:pt x="2718" y="787"/>
                    <a:pt x="2718" y="787"/>
                  </a:cubicBezTo>
                  <a:cubicBezTo>
                    <a:pt x="2724" y="798"/>
                    <a:pt x="2730" y="810"/>
                    <a:pt x="2736" y="822"/>
                  </a:cubicBezTo>
                  <a:cubicBezTo>
                    <a:pt x="2745" y="818"/>
                    <a:pt x="2745" y="818"/>
                    <a:pt x="2745" y="818"/>
                  </a:cubicBezTo>
                  <a:cubicBezTo>
                    <a:pt x="2739" y="806"/>
                    <a:pt x="2733" y="794"/>
                    <a:pt x="2727" y="782"/>
                  </a:cubicBezTo>
                  <a:moveTo>
                    <a:pt x="195" y="717"/>
                  </a:moveTo>
                  <a:cubicBezTo>
                    <a:pt x="188" y="729"/>
                    <a:pt x="182" y="741"/>
                    <a:pt x="175" y="752"/>
                  </a:cubicBezTo>
                  <a:cubicBezTo>
                    <a:pt x="184" y="757"/>
                    <a:pt x="184" y="757"/>
                    <a:pt x="184" y="757"/>
                  </a:cubicBezTo>
                  <a:cubicBezTo>
                    <a:pt x="190" y="745"/>
                    <a:pt x="197" y="734"/>
                    <a:pt x="204" y="722"/>
                  </a:cubicBezTo>
                  <a:cubicBezTo>
                    <a:pt x="195" y="717"/>
                    <a:pt x="195" y="717"/>
                    <a:pt x="195" y="717"/>
                  </a:cubicBezTo>
                  <a:moveTo>
                    <a:pt x="2688" y="712"/>
                  </a:moveTo>
                  <a:cubicBezTo>
                    <a:pt x="2680" y="717"/>
                    <a:pt x="2680" y="717"/>
                    <a:pt x="2680" y="717"/>
                  </a:cubicBezTo>
                  <a:cubicBezTo>
                    <a:pt x="2686" y="728"/>
                    <a:pt x="2693" y="740"/>
                    <a:pt x="2699" y="752"/>
                  </a:cubicBezTo>
                  <a:cubicBezTo>
                    <a:pt x="2708" y="747"/>
                    <a:pt x="2708" y="747"/>
                    <a:pt x="2708" y="747"/>
                  </a:cubicBezTo>
                  <a:cubicBezTo>
                    <a:pt x="2702" y="735"/>
                    <a:pt x="2695" y="723"/>
                    <a:pt x="2688" y="712"/>
                  </a:cubicBezTo>
                  <a:moveTo>
                    <a:pt x="237" y="649"/>
                  </a:moveTo>
                  <a:cubicBezTo>
                    <a:pt x="230" y="660"/>
                    <a:pt x="223" y="672"/>
                    <a:pt x="216" y="683"/>
                  </a:cubicBezTo>
                  <a:cubicBezTo>
                    <a:pt x="224" y="688"/>
                    <a:pt x="224" y="688"/>
                    <a:pt x="224" y="688"/>
                  </a:cubicBezTo>
                  <a:cubicBezTo>
                    <a:pt x="231" y="677"/>
                    <a:pt x="238" y="666"/>
                    <a:pt x="246" y="654"/>
                  </a:cubicBezTo>
                  <a:cubicBezTo>
                    <a:pt x="237" y="649"/>
                    <a:pt x="237" y="649"/>
                    <a:pt x="237" y="649"/>
                  </a:cubicBezTo>
                  <a:moveTo>
                    <a:pt x="2646" y="644"/>
                  </a:moveTo>
                  <a:cubicBezTo>
                    <a:pt x="2637" y="650"/>
                    <a:pt x="2637" y="650"/>
                    <a:pt x="2637" y="650"/>
                  </a:cubicBezTo>
                  <a:cubicBezTo>
                    <a:pt x="2645" y="661"/>
                    <a:pt x="2652" y="672"/>
                    <a:pt x="2659" y="683"/>
                  </a:cubicBezTo>
                  <a:cubicBezTo>
                    <a:pt x="2667" y="678"/>
                    <a:pt x="2667" y="678"/>
                    <a:pt x="2667" y="678"/>
                  </a:cubicBezTo>
                  <a:cubicBezTo>
                    <a:pt x="2660" y="666"/>
                    <a:pt x="2653" y="655"/>
                    <a:pt x="2646" y="644"/>
                  </a:cubicBezTo>
                  <a:moveTo>
                    <a:pt x="283" y="583"/>
                  </a:moveTo>
                  <a:cubicBezTo>
                    <a:pt x="275" y="594"/>
                    <a:pt x="268" y="605"/>
                    <a:pt x="260" y="616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76" y="611"/>
                    <a:pt x="284" y="600"/>
                    <a:pt x="291" y="589"/>
                  </a:cubicBezTo>
                  <a:cubicBezTo>
                    <a:pt x="283" y="583"/>
                    <a:pt x="283" y="583"/>
                    <a:pt x="283" y="583"/>
                  </a:cubicBezTo>
                  <a:moveTo>
                    <a:pt x="2599" y="578"/>
                  </a:moveTo>
                  <a:cubicBezTo>
                    <a:pt x="2591" y="585"/>
                    <a:pt x="2591" y="585"/>
                    <a:pt x="2591" y="585"/>
                  </a:cubicBezTo>
                  <a:cubicBezTo>
                    <a:pt x="2599" y="595"/>
                    <a:pt x="2607" y="606"/>
                    <a:pt x="2615" y="617"/>
                  </a:cubicBezTo>
                  <a:cubicBezTo>
                    <a:pt x="2623" y="611"/>
                    <a:pt x="2623" y="611"/>
                    <a:pt x="2623" y="611"/>
                  </a:cubicBezTo>
                  <a:cubicBezTo>
                    <a:pt x="2615" y="600"/>
                    <a:pt x="2607" y="589"/>
                    <a:pt x="2599" y="578"/>
                  </a:cubicBezTo>
                  <a:moveTo>
                    <a:pt x="333" y="520"/>
                  </a:moveTo>
                  <a:cubicBezTo>
                    <a:pt x="324" y="530"/>
                    <a:pt x="316" y="541"/>
                    <a:pt x="308" y="551"/>
                  </a:cubicBezTo>
                  <a:cubicBezTo>
                    <a:pt x="316" y="558"/>
                    <a:pt x="316" y="558"/>
                    <a:pt x="316" y="558"/>
                  </a:cubicBezTo>
                  <a:cubicBezTo>
                    <a:pt x="324" y="547"/>
                    <a:pt x="332" y="537"/>
                    <a:pt x="341" y="527"/>
                  </a:cubicBezTo>
                  <a:cubicBezTo>
                    <a:pt x="333" y="520"/>
                    <a:pt x="333" y="520"/>
                    <a:pt x="333" y="520"/>
                  </a:cubicBezTo>
                  <a:moveTo>
                    <a:pt x="2550" y="516"/>
                  </a:moveTo>
                  <a:cubicBezTo>
                    <a:pt x="2542" y="522"/>
                    <a:pt x="2542" y="522"/>
                    <a:pt x="2542" y="522"/>
                  </a:cubicBezTo>
                  <a:cubicBezTo>
                    <a:pt x="2551" y="532"/>
                    <a:pt x="2559" y="543"/>
                    <a:pt x="2567" y="553"/>
                  </a:cubicBezTo>
                  <a:cubicBezTo>
                    <a:pt x="2575" y="547"/>
                    <a:pt x="2575" y="547"/>
                    <a:pt x="2575" y="547"/>
                  </a:cubicBezTo>
                  <a:cubicBezTo>
                    <a:pt x="2567" y="536"/>
                    <a:pt x="2558" y="526"/>
                    <a:pt x="2550" y="516"/>
                  </a:cubicBezTo>
                  <a:moveTo>
                    <a:pt x="386" y="460"/>
                  </a:moveTo>
                  <a:cubicBezTo>
                    <a:pt x="377" y="470"/>
                    <a:pt x="368" y="480"/>
                    <a:pt x="359" y="490"/>
                  </a:cubicBezTo>
                  <a:cubicBezTo>
                    <a:pt x="367" y="497"/>
                    <a:pt x="367" y="497"/>
                    <a:pt x="367" y="497"/>
                  </a:cubicBezTo>
                  <a:cubicBezTo>
                    <a:pt x="375" y="486"/>
                    <a:pt x="384" y="477"/>
                    <a:pt x="393" y="467"/>
                  </a:cubicBezTo>
                  <a:cubicBezTo>
                    <a:pt x="386" y="460"/>
                    <a:pt x="386" y="460"/>
                    <a:pt x="386" y="460"/>
                  </a:cubicBezTo>
                  <a:moveTo>
                    <a:pt x="2496" y="456"/>
                  </a:moveTo>
                  <a:cubicBezTo>
                    <a:pt x="2489" y="463"/>
                    <a:pt x="2489" y="463"/>
                    <a:pt x="2489" y="463"/>
                  </a:cubicBezTo>
                  <a:cubicBezTo>
                    <a:pt x="2498" y="472"/>
                    <a:pt x="2507" y="482"/>
                    <a:pt x="2516" y="492"/>
                  </a:cubicBezTo>
                  <a:cubicBezTo>
                    <a:pt x="2524" y="485"/>
                    <a:pt x="2524" y="485"/>
                    <a:pt x="2524" y="485"/>
                  </a:cubicBezTo>
                  <a:cubicBezTo>
                    <a:pt x="2515" y="475"/>
                    <a:pt x="2506" y="466"/>
                    <a:pt x="2496" y="456"/>
                  </a:cubicBezTo>
                  <a:moveTo>
                    <a:pt x="442" y="403"/>
                  </a:moveTo>
                  <a:cubicBezTo>
                    <a:pt x="433" y="412"/>
                    <a:pt x="423" y="421"/>
                    <a:pt x="414" y="431"/>
                  </a:cubicBezTo>
                  <a:cubicBezTo>
                    <a:pt x="421" y="438"/>
                    <a:pt x="421" y="438"/>
                    <a:pt x="421" y="438"/>
                  </a:cubicBezTo>
                  <a:cubicBezTo>
                    <a:pt x="430" y="429"/>
                    <a:pt x="440" y="419"/>
                    <a:pt x="449" y="410"/>
                  </a:cubicBezTo>
                  <a:cubicBezTo>
                    <a:pt x="442" y="403"/>
                    <a:pt x="442" y="403"/>
                    <a:pt x="442" y="403"/>
                  </a:cubicBezTo>
                  <a:moveTo>
                    <a:pt x="2440" y="399"/>
                  </a:moveTo>
                  <a:cubicBezTo>
                    <a:pt x="2433" y="406"/>
                    <a:pt x="2433" y="406"/>
                    <a:pt x="2433" y="406"/>
                  </a:cubicBezTo>
                  <a:cubicBezTo>
                    <a:pt x="2443" y="415"/>
                    <a:pt x="2452" y="424"/>
                    <a:pt x="2462" y="434"/>
                  </a:cubicBezTo>
                  <a:cubicBezTo>
                    <a:pt x="2469" y="427"/>
                    <a:pt x="2469" y="427"/>
                    <a:pt x="2469" y="427"/>
                  </a:cubicBezTo>
                  <a:cubicBezTo>
                    <a:pt x="2459" y="417"/>
                    <a:pt x="2450" y="408"/>
                    <a:pt x="2440" y="399"/>
                  </a:cubicBezTo>
                  <a:moveTo>
                    <a:pt x="502" y="349"/>
                  </a:moveTo>
                  <a:cubicBezTo>
                    <a:pt x="492" y="358"/>
                    <a:pt x="482" y="367"/>
                    <a:pt x="472" y="376"/>
                  </a:cubicBezTo>
                  <a:cubicBezTo>
                    <a:pt x="479" y="383"/>
                    <a:pt x="479" y="383"/>
                    <a:pt x="479" y="383"/>
                  </a:cubicBezTo>
                  <a:cubicBezTo>
                    <a:pt x="488" y="374"/>
                    <a:pt x="498" y="365"/>
                    <a:pt x="508" y="357"/>
                  </a:cubicBezTo>
                  <a:cubicBezTo>
                    <a:pt x="502" y="349"/>
                    <a:pt x="502" y="349"/>
                    <a:pt x="502" y="349"/>
                  </a:cubicBezTo>
                  <a:moveTo>
                    <a:pt x="2380" y="345"/>
                  </a:moveTo>
                  <a:cubicBezTo>
                    <a:pt x="2374" y="353"/>
                    <a:pt x="2374" y="353"/>
                    <a:pt x="2374" y="353"/>
                  </a:cubicBezTo>
                  <a:cubicBezTo>
                    <a:pt x="2384" y="361"/>
                    <a:pt x="2394" y="370"/>
                    <a:pt x="2404" y="379"/>
                  </a:cubicBezTo>
                  <a:cubicBezTo>
                    <a:pt x="2411" y="371"/>
                    <a:pt x="2411" y="371"/>
                    <a:pt x="2411" y="371"/>
                  </a:cubicBezTo>
                  <a:cubicBezTo>
                    <a:pt x="2401" y="363"/>
                    <a:pt x="2391" y="354"/>
                    <a:pt x="2380" y="345"/>
                  </a:cubicBezTo>
                  <a:moveTo>
                    <a:pt x="564" y="298"/>
                  </a:moveTo>
                  <a:cubicBezTo>
                    <a:pt x="553" y="307"/>
                    <a:pt x="543" y="315"/>
                    <a:pt x="532" y="323"/>
                  </a:cubicBezTo>
                  <a:cubicBezTo>
                    <a:pt x="539" y="331"/>
                    <a:pt x="539" y="331"/>
                    <a:pt x="539" y="331"/>
                  </a:cubicBezTo>
                  <a:cubicBezTo>
                    <a:pt x="549" y="323"/>
                    <a:pt x="560" y="314"/>
                    <a:pt x="570" y="306"/>
                  </a:cubicBezTo>
                  <a:cubicBezTo>
                    <a:pt x="564" y="298"/>
                    <a:pt x="564" y="298"/>
                    <a:pt x="564" y="298"/>
                  </a:cubicBezTo>
                  <a:moveTo>
                    <a:pt x="2318" y="295"/>
                  </a:moveTo>
                  <a:cubicBezTo>
                    <a:pt x="2312" y="302"/>
                    <a:pt x="2312" y="302"/>
                    <a:pt x="2312" y="302"/>
                  </a:cubicBezTo>
                  <a:cubicBezTo>
                    <a:pt x="2323" y="311"/>
                    <a:pt x="2333" y="319"/>
                    <a:pt x="2343" y="327"/>
                  </a:cubicBezTo>
                  <a:cubicBezTo>
                    <a:pt x="2350" y="319"/>
                    <a:pt x="2350" y="319"/>
                    <a:pt x="2350" y="319"/>
                  </a:cubicBezTo>
                  <a:cubicBezTo>
                    <a:pt x="2339" y="311"/>
                    <a:pt x="2329" y="303"/>
                    <a:pt x="2318" y="295"/>
                  </a:cubicBezTo>
                  <a:moveTo>
                    <a:pt x="629" y="251"/>
                  </a:moveTo>
                  <a:cubicBezTo>
                    <a:pt x="618" y="259"/>
                    <a:pt x="607" y="267"/>
                    <a:pt x="596" y="274"/>
                  </a:cubicBezTo>
                  <a:cubicBezTo>
                    <a:pt x="602" y="282"/>
                    <a:pt x="602" y="282"/>
                    <a:pt x="602" y="282"/>
                  </a:cubicBezTo>
                  <a:cubicBezTo>
                    <a:pt x="613" y="274"/>
                    <a:pt x="624" y="267"/>
                    <a:pt x="635" y="259"/>
                  </a:cubicBezTo>
                  <a:cubicBezTo>
                    <a:pt x="629" y="251"/>
                    <a:pt x="629" y="251"/>
                    <a:pt x="629" y="251"/>
                  </a:cubicBezTo>
                  <a:moveTo>
                    <a:pt x="2253" y="248"/>
                  </a:moveTo>
                  <a:cubicBezTo>
                    <a:pt x="2247" y="256"/>
                    <a:pt x="2247" y="256"/>
                    <a:pt x="2247" y="256"/>
                  </a:cubicBezTo>
                  <a:cubicBezTo>
                    <a:pt x="2258" y="263"/>
                    <a:pt x="2269" y="271"/>
                    <a:pt x="2280" y="279"/>
                  </a:cubicBezTo>
                  <a:cubicBezTo>
                    <a:pt x="2286" y="271"/>
                    <a:pt x="2286" y="271"/>
                    <a:pt x="2286" y="271"/>
                  </a:cubicBezTo>
                  <a:cubicBezTo>
                    <a:pt x="2275" y="263"/>
                    <a:pt x="2264" y="255"/>
                    <a:pt x="2253" y="248"/>
                  </a:cubicBezTo>
                  <a:moveTo>
                    <a:pt x="696" y="208"/>
                  </a:moveTo>
                  <a:cubicBezTo>
                    <a:pt x="685" y="215"/>
                    <a:pt x="674" y="222"/>
                    <a:pt x="662" y="229"/>
                  </a:cubicBezTo>
                  <a:cubicBezTo>
                    <a:pt x="668" y="238"/>
                    <a:pt x="668" y="238"/>
                    <a:pt x="668" y="238"/>
                  </a:cubicBezTo>
                  <a:cubicBezTo>
                    <a:pt x="679" y="230"/>
                    <a:pt x="690" y="223"/>
                    <a:pt x="701" y="216"/>
                  </a:cubicBezTo>
                  <a:cubicBezTo>
                    <a:pt x="696" y="208"/>
                    <a:pt x="696" y="208"/>
                    <a:pt x="696" y="208"/>
                  </a:cubicBezTo>
                  <a:moveTo>
                    <a:pt x="2185" y="204"/>
                  </a:moveTo>
                  <a:cubicBezTo>
                    <a:pt x="2180" y="213"/>
                    <a:pt x="2180" y="213"/>
                    <a:pt x="2180" y="213"/>
                  </a:cubicBezTo>
                  <a:cubicBezTo>
                    <a:pt x="2191" y="220"/>
                    <a:pt x="2203" y="227"/>
                    <a:pt x="2214" y="234"/>
                  </a:cubicBezTo>
                  <a:cubicBezTo>
                    <a:pt x="2219" y="226"/>
                    <a:pt x="2219" y="226"/>
                    <a:pt x="2219" y="226"/>
                  </a:cubicBezTo>
                  <a:cubicBezTo>
                    <a:pt x="2208" y="218"/>
                    <a:pt x="2196" y="211"/>
                    <a:pt x="2185" y="204"/>
                  </a:cubicBezTo>
                  <a:moveTo>
                    <a:pt x="766" y="168"/>
                  </a:moveTo>
                  <a:cubicBezTo>
                    <a:pt x="754" y="175"/>
                    <a:pt x="743" y="181"/>
                    <a:pt x="731" y="188"/>
                  </a:cubicBezTo>
                  <a:cubicBezTo>
                    <a:pt x="736" y="196"/>
                    <a:pt x="736" y="196"/>
                    <a:pt x="736" y="196"/>
                  </a:cubicBezTo>
                  <a:cubicBezTo>
                    <a:pt x="747" y="190"/>
                    <a:pt x="759" y="183"/>
                    <a:pt x="771" y="177"/>
                  </a:cubicBezTo>
                  <a:cubicBezTo>
                    <a:pt x="766" y="168"/>
                    <a:pt x="766" y="168"/>
                    <a:pt x="766" y="168"/>
                  </a:cubicBezTo>
                  <a:moveTo>
                    <a:pt x="2115" y="165"/>
                  </a:moveTo>
                  <a:cubicBezTo>
                    <a:pt x="2110" y="174"/>
                    <a:pt x="2110" y="174"/>
                    <a:pt x="2110" y="174"/>
                  </a:cubicBezTo>
                  <a:cubicBezTo>
                    <a:pt x="2122" y="180"/>
                    <a:pt x="2134" y="187"/>
                    <a:pt x="2145" y="193"/>
                  </a:cubicBezTo>
                  <a:cubicBezTo>
                    <a:pt x="2150" y="184"/>
                    <a:pt x="2150" y="184"/>
                    <a:pt x="2150" y="184"/>
                  </a:cubicBezTo>
                  <a:cubicBezTo>
                    <a:pt x="2139" y="178"/>
                    <a:pt x="2127" y="171"/>
                    <a:pt x="2115" y="165"/>
                  </a:cubicBezTo>
                  <a:moveTo>
                    <a:pt x="838" y="133"/>
                  </a:moveTo>
                  <a:cubicBezTo>
                    <a:pt x="825" y="138"/>
                    <a:pt x="813" y="144"/>
                    <a:pt x="802" y="150"/>
                  </a:cubicBezTo>
                  <a:cubicBezTo>
                    <a:pt x="806" y="159"/>
                    <a:pt x="806" y="159"/>
                    <a:pt x="806" y="159"/>
                  </a:cubicBezTo>
                  <a:cubicBezTo>
                    <a:pt x="818" y="153"/>
                    <a:pt x="830" y="147"/>
                    <a:pt x="842" y="142"/>
                  </a:cubicBezTo>
                  <a:cubicBezTo>
                    <a:pt x="838" y="133"/>
                    <a:pt x="838" y="133"/>
                    <a:pt x="838" y="133"/>
                  </a:cubicBezTo>
                  <a:moveTo>
                    <a:pt x="2043" y="130"/>
                  </a:moveTo>
                  <a:cubicBezTo>
                    <a:pt x="2039" y="139"/>
                    <a:pt x="2039" y="139"/>
                    <a:pt x="2039" y="139"/>
                  </a:cubicBezTo>
                  <a:cubicBezTo>
                    <a:pt x="2051" y="144"/>
                    <a:pt x="2063" y="150"/>
                    <a:pt x="2075" y="156"/>
                  </a:cubicBezTo>
                  <a:cubicBezTo>
                    <a:pt x="2079" y="147"/>
                    <a:pt x="2079" y="147"/>
                    <a:pt x="2079" y="147"/>
                  </a:cubicBezTo>
                  <a:cubicBezTo>
                    <a:pt x="2067" y="141"/>
                    <a:pt x="2055" y="135"/>
                    <a:pt x="2043" y="130"/>
                  </a:cubicBezTo>
                  <a:moveTo>
                    <a:pt x="911" y="101"/>
                  </a:moveTo>
                  <a:cubicBezTo>
                    <a:pt x="899" y="106"/>
                    <a:pt x="886" y="111"/>
                    <a:pt x="874" y="116"/>
                  </a:cubicBezTo>
                  <a:cubicBezTo>
                    <a:pt x="878" y="126"/>
                    <a:pt x="878" y="126"/>
                    <a:pt x="878" y="126"/>
                  </a:cubicBezTo>
                  <a:cubicBezTo>
                    <a:pt x="890" y="120"/>
                    <a:pt x="903" y="115"/>
                    <a:pt x="915" y="110"/>
                  </a:cubicBezTo>
                  <a:cubicBezTo>
                    <a:pt x="911" y="101"/>
                    <a:pt x="911" y="101"/>
                    <a:pt x="911" y="101"/>
                  </a:cubicBezTo>
                  <a:moveTo>
                    <a:pt x="1969" y="98"/>
                  </a:moveTo>
                  <a:cubicBezTo>
                    <a:pt x="1965" y="108"/>
                    <a:pt x="1965" y="108"/>
                    <a:pt x="1965" y="108"/>
                  </a:cubicBezTo>
                  <a:cubicBezTo>
                    <a:pt x="1977" y="113"/>
                    <a:pt x="1990" y="117"/>
                    <a:pt x="2002" y="123"/>
                  </a:cubicBezTo>
                  <a:cubicBezTo>
                    <a:pt x="2006" y="114"/>
                    <a:pt x="2006" y="114"/>
                    <a:pt x="2006" y="114"/>
                  </a:cubicBezTo>
                  <a:cubicBezTo>
                    <a:pt x="1994" y="108"/>
                    <a:pt x="1981" y="103"/>
                    <a:pt x="1969" y="98"/>
                  </a:cubicBezTo>
                  <a:moveTo>
                    <a:pt x="986" y="73"/>
                  </a:moveTo>
                  <a:cubicBezTo>
                    <a:pt x="974" y="78"/>
                    <a:pt x="961" y="82"/>
                    <a:pt x="948" y="87"/>
                  </a:cubicBezTo>
                  <a:cubicBezTo>
                    <a:pt x="952" y="96"/>
                    <a:pt x="952" y="96"/>
                    <a:pt x="952" y="96"/>
                  </a:cubicBezTo>
                  <a:cubicBezTo>
                    <a:pt x="965" y="92"/>
                    <a:pt x="977" y="87"/>
                    <a:pt x="989" y="83"/>
                  </a:cubicBezTo>
                  <a:cubicBezTo>
                    <a:pt x="986" y="73"/>
                    <a:pt x="986" y="73"/>
                    <a:pt x="986" y="73"/>
                  </a:cubicBezTo>
                  <a:moveTo>
                    <a:pt x="1893" y="71"/>
                  </a:moveTo>
                  <a:cubicBezTo>
                    <a:pt x="1890" y="81"/>
                    <a:pt x="1890" y="81"/>
                    <a:pt x="1890" y="81"/>
                  </a:cubicBezTo>
                  <a:cubicBezTo>
                    <a:pt x="1903" y="85"/>
                    <a:pt x="1915" y="89"/>
                    <a:pt x="1928" y="94"/>
                  </a:cubicBezTo>
                  <a:cubicBezTo>
                    <a:pt x="1931" y="84"/>
                    <a:pt x="1931" y="84"/>
                    <a:pt x="1931" y="84"/>
                  </a:cubicBezTo>
                  <a:cubicBezTo>
                    <a:pt x="1919" y="80"/>
                    <a:pt x="1906" y="75"/>
                    <a:pt x="1893" y="71"/>
                  </a:cubicBezTo>
                  <a:moveTo>
                    <a:pt x="1063" y="50"/>
                  </a:moveTo>
                  <a:cubicBezTo>
                    <a:pt x="1050" y="54"/>
                    <a:pt x="1037" y="57"/>
                    <a:pt x="1024" y="61"/>
                  </a:cubicBezTo>
                  <a:cubicBezTo>
                    <a:pt x="1027" y="71"/>
                    <a:pt x="1027" y="71"/>
                    <a:pt x="1027" y="71"/>
                  </a:cubicBezTo>
                  <a:cubicBezTo>
                    <a:pt x="1040" y="67"/>
                    <a:pt x="1053" y="64"/>
                    <a:pt x="1065" y="60"/>
                  </a:cubicBezTo>
                  <a:cubicBezTo>
                    <a:pt x="1063" y="50"/>
                    <a:pt x="1063" y="50"/>
                    <a:pt x="1063" y="50"/>
                  </a:cubicBezTo>
                  <a:moveTo>
                    <a:pt x="1816" y="49"/>
                  </a:moveTo>
                  <a:cubicBezTo>
                    <a:pt x="1814" y="58"/>
                    <a:pt x="1814" y="58"/>
                    <a:pt x="1814" y="58"/>
                  </a:cubicBezTo>
                  <a:cubicBezTo>
                    <a:pt x="1826" y="62"/>
                    <a:pt x="1839" y="65"/>
                    <a:pt x="1852" y="69"/>
                  </a:cubicBezTo>
                  <a:cubicBezTo>
                    <a:pt x="1855" y="59"/>
                    <a:pt x="1855" y="59"/>
                    <a:pt x="1855" y="59"/>
                  </a:cubicBezTo>
                  <a:cubicBezTo>
                    <a:pt x="1842" y="55"/>
                    <a:pt x="1829" y="52"/>
                    <a:pt x="1816" y="49"/>
                  </a:cubicBezTo>
                  <a:moveTo>
                    <a:pt x="1141" y="31"/>
                  </a:moveTo>
                  <a:cubicBezTo>
                    <a:pt x="1127" y="34"/>
                    <a:pt x="1115" y="37"/>
                    <a:pt x="1102" y="40"/>
                  </a:cubicBezTo>
                  <a:cubicBezTo>
                    <a:pt x="1104" y="50"/>
                    <a:pt x="1104" y="50"/>
                    <a:pt x="1104" y="50"/>
                  </a:cubicBezTo>
                  <a:cubicBezTo>
                    <a:pt x="1117" y="47"/>
                    <a:pt x="1130" y="44"/>
                    <a:pt x="1143" y="41"/>
                  </a:cubicBezTo>
                  <a:cubicBezTo>
                    <a:pt x="1141" y="31"/>
                    <a:pt x="1141" y="31"/>
                    <a:pt x="1141" y="31"/>
                  </a:cubicBezTo>
                  <a:moveTo>
                    <a:pt x="1738" y="30"/>
                  </a:moveTo>
                  <a:cubicBezTo>
                    <a:pt x="1736" y="40"/>
                    <a:pt x="1736" y="40"/>
                    <a:pt x="1736" y="40"/>
                  </a:cubicBezTo>
                  <a:cubicBezTo>
                    <a:pt x="1749" y="42"/>
                    <a:pt x="1762" y="45"/>
                    <a:pt x="1775" y="48"/>
                  </a:cubicBezTo>
                  <a:cubicBezTo>
                    <a:pt x="1777" y="39"/>
                    <a:pt x="1777" y="39"/>
                    <a:pt x="1777" y="39"/>
                  </a:cubicBezTo>
                  <a:cubicBezTo>
                    <a:pt x="1764" y="36"/>
                    <a:pt x="1751" y="33"/>
                    <a:pt x="1738" y="30"/>
                  </a:cubicBezTo>
                  <a:moveTo>
                    <a:pt x="1220" y="17"/>
                  </a:moveTo>
                  <a:cubicBezTo>
                    <a:pt x="1206" y="19"/>
                    <a:pt x="1193" y="21"/>
                    <a:pt x="1180" y="24"/>
                  </a:cubicBezTo>
                  <a:cubicBezTo>
                    <a:pt x="1182" y="34"/>
                    <a:pt x="1182" y="34"/>
                    <a:pt x="1182" y="34"/>
                  </a:cubicBezTo>
                  <a:cubicBezTo>
                    <a:pt x="1195" y="31"/>
                    <a:pt x="1208" y="29"/>
                    <a:pt x="1221" y="27"/>
                  </a:cubicBezTo>
                  <a:cubicBezTo>
                    <a:pt x="1220" y="17"/>
                    <a:pt x="1220" y="17"/>
                    <a:pt x="1220" y="17"/>
                  </a:cubicBezTo>
                  <a:moveTo>
                    <a:pt x="1659" y="16"/>
                  </a:moveTo>
                  <a:cubicBezTo>
                    <a:pt x="1658" y="26"/>
                    <a:pt x="1658" y="26"/>
                    <a:pt x="1658" y="26"/>
                  </a:cubicBezTo>
                  <a:cubicBezTo>
                    <a:pt x="1671" y="28"/>
                    <a:pt x="1684" y="30"/>
                    <a:pt x="1697" y="32"/>
                  </a:cubicBezTo>
                  <a:cubicBezTo>
                    <a:pt x="1699" y="23"/>
                    <a:pt x="1699" y="23"/>
                    <a:pt x="1699" y="23"/>
                  </a:cubicBezTo>
                  <a:cubicBezTo>
                    <a:pt x="1686" y="20"/>
                    <a:pt x="1672" y="18"/>
                    <a:pt x="1659" y="16"/>
                  </a:cubicBezTo>
                  <a:moveTo>
                    <a:pt x="1299" y="7"/>
                  </a:moveTo>
                  <a:cubicBezTo>
                    <a:pt x="1286" y="8"/>
                    <a:pt x="1273" y="10"/>
                    <a:pt x="1259" y="11"/>
                  </a:cubicBezTo>
                  <a:cubicBezTo>
                    <a:pt x="1261" y="21"/>
                    <a:pt x="1261" y="21"/>
                    <a:pt x="1261" y="21"/>
                  </a:cubicBezTo>
                  <a:cubicBezTo>
                    <a:pt x="1274" y="20"/>
                    <a:pt x="1287" y="18"/>
                    <a:pt x="1300" y="17"/>
                  </a:cubicBezTo>
                  <a:cubicBezTo>
                    <a:pt x="1299" y="7"/>
                    <a:pt x="1299" y="7"/>
                    <a:pt x="1299" y="7"/>
                  </a:cubicBezTo>
                  <a:moveTo>
                    <a:pt x="1579" y="6"/>
                  </a:moveTo>
                  <a:cubicBezTo>
                    <a:pt x="1579" y="16"/>
                    <a:pt x="1579" y="16"/>
                    <a:pt x="1579" y="16"/>
                  </a:cubicBezTo>
                  <a:cubicBezTo>
                    <a:pt x="1592" y="17"/>
                    <a:pt x="1605" y="19"/>
                    <a:pt x="1618" y="20"/>
                  </a:cubicBezTo>
                  <a:cubicBezTo>
                    <a:pt x="1619" y="10"/>
                    <a:pt x="1619" y="10"/>
                    <a:pt x="1619" y="10"/>
                  </a:cubicBezTo>
                  <a:cubicBezTo>
                    <a:pt x="1606" y="9"/>
                    <a:pt x="1593" y="8"/>
                    <a:pt x="1579" y="6"/>
                  </a:cubicBezTo>
                  <a:moveTo>
                    <a:pt x="1379" y="1"/>
                  </a:moveTo>
                  <a:cubicBezTo>
                    <a:pt x="1366" y="2"/>
                    <a:pt x="1353" y="2"/>
                    <a:pt x="1339" y="3"/>
                  </a:cubicBezTo>
                  <a:cubicBezTo>
                    <a:pt x="1340" y="13"/>
                    <a:pt x="1340" y="13"/>
                    <a:pt x="1340" y="13"/>
                  </a:cubicBezTo>
                  <a:cubicBezTo>
                    <a:pt x="1353" y="12"/>
                    <a:pt x="1366" y="12"/>
                    <a:pt x="1380" y="11"/>
                  </a:cubicBezTo>
                  <a:cubicBezTo>
                    <a:pt x="1379" y="1"/>
                    <a:pt x="1379" y="1"/>
                    <a:pt x="1379" y="1"/>
                  </a:cubicBezTo>
                  <a:moveTo>
                    <a:pt x="1499" y="1"/>
                  </a:moveTo>
                  <a:cubicBezTo>
                    <a:pt x="1499" y="11"/>
                    <a:pt x="1499" y="11"/>
                    <a:pt x="1499" y="11"/>
                  </a:cubicBezTo>
                  <a:cubicBezTo>
                    <a:pt x="1512" y="11"/>
                    <a:pt x="1526" y="12"/>
                    <a:pt x="1539" y="13"/>
                  </a:cubicBezTo>
                  <a:cubicBezTo>
                    <a:pt x="1539" y="3"/>
                    <a:pt x="1539" y="3"/>
                    <a:pt x="1539" y="3"/>
                  </a:cubicBezTo>
                  <a:cubicBezTo>
                    <a:pt x="1526" y="2"/>
                    <a:pt x="1513" y="1"/>
                    <a:pt x="1499" y="1"/>
                  </a:cubicBezTo>
                  <a:moveTo>
                    <a:pt x="1439" y="0"/>
                  </a:moveTo>
                  <a:cubicBezTo>
                    <a:pt x="1433" y="0"/>
                    <a:pt x="1426" y="0"/>
                    <a:pt x="1419" y="0"/>
                  </a:cubicBezTo>
                  <a:cubicBezTo>
                    <a:pt x="1419" y="10"/>
                    <a:pt x="1419" y="10"/>
                    <a:pt x="1419" y="10"/>
                  </a:cubicBezTo>
                  <a:cubicBezTo>
                    <a:pt x="1426" y="10"/>
                    <a:pt x="1433" y="10"/>
                    <a:pt x="1439" y="10"/>
                  </a:cubicBezTo>
                  <a:cubicBezTo>
                    <a:pt x="1446" y="10"/>
                    <a:pt x="1453" y="10"/>
                    <a:pt x="1459" y="10"/>
                  </a:cubicBezTo>
                  <a:cubicBezTo>
                    <a:pt x="1459" y="0"/>
                    <a:pt x="1459" y="0"/>
                    <a:pt x="1459" y="0"/>
                  </a:cubicBezTo>
                  <a:cubicBezTo>
                    <a:pt x="1453" y="0"/>
                    <a:pt x="1446" y="0"/>
                    <a:pt x="14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94"/>
            <p:cNvSpPr>
              <a:spLocks noEditPoints="1"/>
            </p:cNvSpPr>
            <p:nvPr/>
          </p:nvSpPr>
          <p:spPr bwMode="auto">
            <a:xfrm>
              <a:off x="2286000" y="73023"/>
              <a:ext cx="7620000" cy="6708771"/>
            </a:xfrm>
            <a:custGeom>
              <a:avLst/>
              <a:gdLst>
                <a:gd name="T0" fmla="*/ 242 w 2030"/>
                <a:gd name="T1" fmla="*/ 519 h 1787"/>
                <a:gd name="T2" fmla="*/ 1016 w 2030"/>
                <a:gd name="T3" fmla="*/ 35 h 1787"/>
                <a:gd name="T4" fmla="*/ 1348 w 2030"/>
                <a:gd name="T5" fmla="*/ 102 h 1787"/>
                <a:gd name="T6" fmla="*/ 1856 w 2030"/>
                <a:gd name="T7" fmla="*/ 719 h 1787"/>
                <a:gd name="T8" fmla="*/ 1857 w 2030"/>
                <a:gd name="T9" fmla="*/ 722 h 1787"/>
                <a:gd name="T10" fmla="*/ 1857 w 2030"/>
                <a:gd name="T11" fmla="*/ 722 h 1787"/>
                <a:gd name="T12" fmla="*/ 1807 w 2030"/>
                <a:gd name="T13" fmla="*/ 1226 h 1787"/>
                <a:gd name="T14" fmla="*/ 1014 w 2030"/>
                <a:gd name="T15" fmla="*/ 1752 h 1787"/>
                <a:gd name="T16" fmla="*/ 683 w 2030"/>
                <a:gd name="T17" fmla="*/ 1685 h 1787"/>
                <a:gd name="T18" fmla="*/ 220 w 2030"/>
                <a:gd name="T19" fmla="*/ 569 h 1787"/>
                <a:gd name="T20" fmla="*/ 223 w 2030"/>
                <a:gd name="T21" fmla="*/ 561 h 1787"/>
                <a:gd name="T22" fmla="*/ 242 w 2030"/>
                <a:gd name="T23" fmla="*/ 519 h 1787"/>
                <a:gd name="T24" fmla="*/ 242 w 2030"/>
                <a:gd name="T25" fmla="*/ 519 h 1787"/>
                <a:gd name="T26" fmla="*/ 1017 w 2030"/>
                <a:gd name="T27" fmla="*/ 0 h 1787"/>
                <a:gd name="T28" fmla="*/ 191 w 2030"/>
                <a:gd name="T29" fmla="*/ 547 h 1787"/>
                <a:gd name="T30" fmla="*/ 669 w 2030"/>
                <a:gd name="T31" fmla="*/ 1717 h 1787"/>
                <a:gd name="T32" fmla="*/ 1014 w 2030"/>
                <a:gd name="T33" fmla="*/ 1787 h 1787"/>
                <a:gd name="T34" fmla="*/ 1839 w 2030"/>
                <a:gd name="T35" fmla="*/ 1239 h 1787"/>
                <a:gd name="T36" fmla="*/ 1362 w 2030"/>
                <a:gd name="T37" fmla="*/ 70 h 1787"/>
                <a:gd name="T38" fmla="*/ 1017 w 2030"/>
                <a:gd name="T3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0" h="1787">
                  <a:moveTo>
                    <a:pt x="242" y="519"/>
                  </a:moveTo>
                  <a:cubicBezTo>
                    <a:pt x="389" y="216"/>
                    <a:pt x="695" y="35"/>
                    <a:pt x="1016" y="35"/>
                  </a:cubicBezTo>
                  <a:cubicBezTo>
                    <a:pt x="1127" y="35"/>
                    <a:pt x="1240" y="56"/>
                    <a:pt x="1348" y="102"/>
                  </a:cubicBezTo>
                  <a:cubicBezTo>
                    <a:pt x="1618" y="215"/>
                    <a:pt x="1800" y="452"/>
                    <a:pt x="1856" y="719"/>
                  </a:cubicBezTo>
                  <a:cubicBezTo>
                    <a:pt x="1856" y="720"/>
                    <a:pt x="1857" y="721"/>
                    <a:pt x="1857" y="722"/>
                  </a:cubicBezTo>
                  <a:cubicBezTo>
                    <a:pt x="1857" y="722"/>
                    <a:pt x="1857" y="722"/>
                    <a:pt x="1857" y="722"/>
                  </a:cubicBezTo>
                  <a:cubicBezTo>
                    <a:pt x="1890" y="886"/>
                    <a:pt x="1877" y="1061"/>
                    <a:pt x="1807" y="1226"/>
                  </a:cubicBezTo>
                  <a:cubicBezTo>
                    <a:pt x="1669" y="1554"/>
                    <a:pt x="1350" y="1752"/>
                    <a:pt x="1014" y="1752"/>
                  </a:cubicBezTo>
                  <a:cubicBezTo>
                    <a:pt x="903" y="1752"/>
                    <a:pt x="791" y="1730"/>
                    <a:pt x="683" y="1685"/>
                  </a:cubicBezTo>
                  <a:cubicBezTo>
                    <a:pt x="249" y="1503"/>
                    <a:pt x="42" y="1004"/>
                    <a:pt x="220" y="569"/>
                  </a:cubicBezTo>
                  <a:cubicBezTo>
                    <a:pt x="221" y="566"/>
                    <a:pt x="222" y="564"/>
                    <a:pt x="223" y="561"/>
                  </a:cubicBezTo>
                  <a:cubicBezTo>
                    <a:pt x="229" y="546"/>
                    <a:pt x="236" y="532"/>
                    <a:pt x="242" y="519"/>
                  </a:cubicBezTo>
                  <a:cubicBezTo>
                    <a:pt x="242" y="519"/>
                    <a:pt x="242" y="519"/>
                    <a:pt x="242" y="519"/>
                  </a:cubicBezTo>
                  <a:moveTo>
                    <a:pt x="1017" y="0"/>
                  </a:moveTo>
                  <a:cubicBezTo>
                    <a:pt x="667" y="0"/>
                    <a:pt x="335" y="206"/>
                    <a:pt x="191" y="547"/>
                  </a:cubicBezTo>
                  <a:cubicBezTo>
                    <a:pt x="0" y="1001"/>
                    <a:pt x="215" y="1526"/>
                    <a:pt x="669" y="1717"/>
                  </a:cubicBezTo>
                  <a:cubicBezTo>
                    <a:pt x="782" y="1764"/>
                    <a:pt x="899" y="1787"/>
                    <a:pt x="1014" y="1787"/>
                  </a:cubicBezTo>
                  <a:cubicBezTo>
                    <a:pt x="1363" y="1787"/>
                    <a:pt x="1696" y="1581"/>
                    <a:pt x="1839" y="1239"/>
                  </a:cubicBezTo>
                  <a:cubicBezTo>
                    <a:pt x="2030" y="786"/>
                    <a:pt x="1816" y="261"/>
                    <a:pt x="1362" y="70"/>
                  </a:cubicBezTo>
                  <a:cubicBezTo>
                    <a:pt x="1249" y="22"/>
                    <a:pt x="1132" y="0"/>
                    <a:pt x="10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95"/>
            <p:cNvSpPr/>
            <p:nvPr/>
          </p:nvSpPr>
          <p:spPr bwMode="auto">
            <a:xfrm>
              <a:off x="6340476" y="80962"/>
              <a:ext cx="47625" cy="7937"/>
            </a:xfrm>
            <a:custGeom>
              <a:avLst/>
              <a:gdLst>
                <a:gd name="T0" fmla="*/ 13 w 13"/>
                <a:gd name="T1" fmla="*/ 2 h 2"/>
                <a:gd name="T2" fmla="*/ 10 w 13"/>
                <a:gd name="T3" fmla="*/ 1 h 2"/>
                <a:gd name="T4" fmla="*/ 0 w 13"/>
                <a:gd name="T5" fmla="*/ 0 h 2"/>
                <a:gd name="T6" fmla="*/ 13 w 1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">
                  <a:moveTo>
                    <a:pt x="13" y="2"/>
                  </a:moveTo>
                  <a:cubicBezTo>
                    <a:pt x="12" y="2"/>
                    <a:pt x="11" y="1"/>
                    <a:pt x="10" y="1"/>
                  </a:cubicBezTo>
                  <a:cubicBezTo>
                    <a:pt x="6" y="1"/>
                    <a:pt x="3" y="1"/>
                    <a:pt x="0" y="0"/>
                  </a:cubicBezTo>
                  <a:cubicBezTo>
                    <a:pt x="4" y="1"/>
                    <a:pt x="9" y="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96"/>
            <p:cNvSpPr>
              <a:spLocks noEditPoints="1"/>
            </p:cNvSpPr>
            <p:nvPr/>
          </p:nvSpPr>
          <p:spPr bwMode="auto">
            <a:xfrm>
              <a:off x="3089276" y="207962"/>
              <a:ext cx="6167439" cy="6029321"/>
            </a:xfrm>
            <a:custGeom>
              <a:avLst/>
              <a:gdLst>
                <a:gd name="T0" fmla="*/ 802 w 1643"/>
                <a:gd name="T1" fmla="*/ 1569 h 1606"/>
                <a:gd name="T2" fmla="*/ 742 w 1643"/>
                <a:gd name="T3" fmla="*/ 1567 h 1606"/>
                <a:gd name="T4" fmla="*/ 92 w 1643"/>
                <a:gd name="T5" fmla="*/ 798 h 1606"/>
                <a:gd name="T6" fmla="*/ 801 w 1643"/>
                <a:gd name="T7" fmla="*/ 146 h 1606"/>
                <a:gd name="T8" fmla="*/ 861 w 1643"/>
                <a:gd name="T9" fmla="*/ 148 h 1606"/>
                <a:gd name="T10" fmla="*/ 1511 w 1643"/>
                <a:gd name="T11" fmla="*/ 917 h 1606"/>
                <a:gd name="T12" fmla="*/ 802 w 1643"/>
                <a:gd name="T13" fmla="*/ 1569 h 1606"/>
                <a:gd name="T14" fmla="*/ 837 w 1643"/>
                <a:gd name="T15" fmla="*/ 0 h 1606"/>
                <a:gd name="T16" fmla="*/ 827 w 1643"/>
                <a:gd name="T17" fmla="*/ 117 h 1606"/>
                <a:gd name="T18" fmla="*/ 801 w 1643"/>
                <a:gd name="T19" fmla="*/ 117 h 1606"/>
                <a:gd name="T20" fmla="*/ 138 w 1643"/>
                <a:gd name="T21" fmla="*/ 528 h 1606"/>
                <a:gd name="T22" fmla="*/ 28 w 1643"/>
                <a:gd name="T23" fmla="*/ 483 h 1606"/>
                <a:gd name="T24" fmla="*/ 9 w 1643"/>
                <a:gd name="T25" fmla="*/ 525 h 1606"/>
                <a:gd name="T26" fmla="*/ 6 w 1643"/>
                <a:gd name="T27" fmla="*/ 533 h 1606"/>
                <a:gd name="T28" fmla="*/ 0 w 1643"/>
                <a:gd name="T29" fmla="*/ 549 h 1606"/>
                <a:gd name="T30" fmla="*/ 109 w 1643"/>
                <a:gd name="T31" fmla="*/ 594 h 1606"/>
                <a:gd name="T32" fmla="*/ 63 w 1643"/>
                <a:gd name="T33" fmla="*/ 796 h 1606"/>
                <a:gd name="T34" fmla="*/ 286 w 1643"/>
                <a:gd name="T35" fmla="*/ 1389 h 1606"/>
                <a:gd name="T36" fmla="*/ 209 w 1643"/>
                <a:gd name="T37" fmla="*/ 1479 h 1606"/>
                <a:gd name="T38" fmla="*/ 263 w 1643"/>
                <a:gd name="T39" fmla="*/ 1526 h 1606"/>
                <a:gd name="T40" fmla="*/ 340 w 1643"/>
                <a:gd name="T41" fmla="*/ 1437 h 1606"/>
                <a:gd name="T42" fmla="*/ 740 w 1643"/>
                <a:gd name="T43" fmla="*/ 1595 h 1606"/>
                <a:gd name="T44" fmla="*/ 802 w 1643"/>
                <a:gd name="T45" fmla="*/ 1598 h 1606"/>
                <a:gd name="T46" fmla="*/ 1160 w 1643"/>
                <a:gd name="T47" fmla="*/ 1505 h 1606"/>
                <a:gd name="T48" fmla="*/ 1221 w 1643"/>
                <a:gd name="T49" fmla="*/ 1606 h 1606"/>
                <a:gd name="T50" fmla="*/ 1282 w 1643"/>
                <a:gd name="T51" fmla="*/ 1568 h 1606"/>
                <a:gd name="T52" fmla="*/ 1221 w 1643"/>
                <a:gd name="T53" fmla="*/ 1467 h 1606"/>
                <a:gd name="T54" fmla="*/ 1540 w 1643"/>
                <a:gd name="T55" fmla="*/ 919 h 1606"/>
                <a:gd name="T56" fmla="*/ 1528 w 1643"/>
                <a:gd name="T57" fmla="*/ 713 h 1606"/>
                <a:gd name="T58" fmla="*/ 1643 w 1643"/>
                <a:gd name="T59" fmla="*/ 686 h 1606"/>
                <a:gd name="T60" fmla="*/ 1642 w 1643"/>
                <a:gd name="T61" fmla="*/ 683 h 1606"/>
                <a:gd name="T62" fmla="*/ 1625 w 1643"/>
                <a:gd name="T63" fmla="*/ 616 h 1606"/>
                <a:gd name="T64" fmla="*/ 1510 w 1643"/>
                <a:gd name="T65" fmla="*/ 643 h 1606"/>
                <a:gd name="T66" fmla="*/ 898 w 1643"/>
                <a:gd name="T67" fmla="*/ 124 h 1606"/>
                <a:gd name="T68" fmla="*/ 899 w 1643"/>
                <a:gd name="T69" fmla="*/ 124 h 1606"/>
                <a:gd name="T70" fmla="*/ 909 w 1643"/>
                <a:gd name="T71" fmla="*/ 6 h 1606"/>
                <a:gd name="T72" fmla="*/ 837 w 1643"/>
                <a:gd name="T73" fmla="*/ 0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3" h="1606">
                  <a:moveTo>
                    <a:pt x="802" y="1569"/>
                  </a:moveTo>
                  <a:cubicBezTo>
                    <a:pt x="782" y="1569"/>
                    <a:pt x="762" y="1568"/>
                    <a:pt x="742" y="1567"/>
                  </a:cubicBezTo>
                  <a:cubicBezTo>
                    <a:pt x="351" y="1534"/>
                    <a:pt x="59" y="1189"/>
                    <a:pt x="92" y="798"/>
                  </a:cubicBezTo>
                  <a:cubicBezTo>
                    <a:pt x="123" y="427"/>
                    <a:pt x="435" y="146"/>
                    <a:pt x="801" y="146"/>
                  </a:cubicBezTo>
                  <a:cubicBezTo>
                    <a:pt x="821" y="146"/>
                    <a:pt x="841" y="147"/>
                    <a:pt x="861" y="148"/>
                  </a:cubicBezTo>
                  <a:cubicBezTo>
                    <a:pt x="1252" y="181"/>
                    <a:pt x="1544" y="526"/>
                    <a:pt x="1511" y="917"/>
                  </a:cubicBezTo>
                  <a:cubicBezTo>
                    <a:pt x="1480" y="1288"/>
                    <a:pt x="1168" y="1569"/>
                    <a:pt x="802" y="1569"/>
                  </a:cubicBezTo>
                  <a:moveTo>
                    <a:pt x="837" y="0"/>
                  </a:moveTo>
                  <a:cubicBezTo>
                    <a:pt x="827" y="117"/>
                    <a:pt x="827" y="117"/>
                    <a:pt x="827" y="117"/>
                  </a:cubicBezTo>
                  <a:cubicBezTo>
                    <a:pt x="818" y="117"/>
                    <a:pt x="810" y="117"/>
                    <a:pt x="801" y="117"/>
                  </a:cubicBezTo>
                  <a:cubicBezTo>
                    <a:pt x="515" y="117"/>
                    <a:pt x="260" y="283"/>
                    <a:pt x="138" y="528"/>
                  </a:cubicBezTo>
                  <a:cubicBezTo>
                    <a:pt x="28" y="483"/>
                    <a:pt x="28" y="483"/>
                    <a:pt x="28" y="483"/>
                  </a:cubicBezTo>
                  <a:cubicBezTo>
                    <a:pt x="22" y="496"/>
                    <a:pt x="15" y="511"/>
                    <a:pt x="9" y="525"/>
                  </a:cubicBezTo>
                  <a:cubicBezTo>
                    <a:pt x="8" y="528"/>
                    <a:pt x="7" y="531"/>
                    <a:pt x="6" y="533"/>
                  </a:cubicBezTo>
                  <a:cubicBezTo>
                    <a:pt x="4" y="538"/>
                    <a:pt x="2" y="544"/>
                    <a:pt x="0" y="549"/>
                  </a:cubicBezTo>
                  <a:cubicBezTo>
                    <a:pt x="109" y="594"/>
                    <a:pt x="109" y="594"/>
                    <a:pt x="109" y="594"/>
                  </a:cubicBezTo>
                  <a:cubicBezTo>
                    <a:pt x="85" y="658"/>
                    <a:pt x="69" y="725"/>
                    <a:pt x="63" y="796"/>
                  </a:cubicBezTo>
                  <a:cubicBezTo>
                    <a:pt x="44" y="1025"/>
                    <a:pt x="132" y="1240"/>
                    <a:pt x="286" y="1389"/>
                  </a:cubicBezTo>
                  <a:cubicBezTo>
                    <a:pt x="209" y="1479"/>
                    <a:pt x="209" y="1479"/>
                    <a:pt x="209" y="1479"/>
                  </a:cubicBezTo>
                  <a:cubicBezTo>
                    <a:pt x="226" y="1495"/>
                    <a:pt x="244" y="1511"/>
                    <a:pt x="263" y="1526"/>
                  </a:cubicBezTo>
                  <a:cubicBezTo>
                    <a:pt x="340" y="1437"/>
                    <a:pt x="340" y="1437"/>
                    <a:pt x="340" y="1437"/>
                  </a:cubicBezTo>
                  <a:cubicBezTo>
                    <a:pt x="451" y="1525"/>
                    <a:pt x="588" y="1583"/>
                    <a:pt x="740" y="1595"/>
                  </a:cubicBezTo>
                  <a:cubicBezTo>
                    <a:pt x="761" y="1597"/>
                    <a:pt x="781" y="1598"/>
                    <a:pt x="802" y="1598"/>
                  </a:cubicBezTo>
                  <a:cubicBezTo>
                    <a:pt x="931" y="1598"/>
                    <a:pt x="1053" y="1564"/>
                    <a:pt x="1160" y="1505"/>
                  </a:cubicBezTo>
                  <a:cubicBezTo>
                    <a:pt x="1221" y="1606"/>
                    <a:pt x="1221" y="1606"/>
                    <a:pt x="1221" y="1606"/>
                  </a:cubicBezTo>
                  <a:cubicBezTo>
                    <a:pt x="1242" y="1594"/>
                    <a:pt x="1262" y="1582"/>
                    <a:pt x="1282" y="1568"/>
                  </a:cubicBezTo>
                  <a:cubicBezTo>
                    <a:pt x="1221" y="1467"/>
                    <a:pt x="1221" y="1467"/>
                    <a:pt x="1221" y="1467"/>
                  </a:cubicBezTo>
                  <a:cubicBezTo>
                    <a:pt x="1398" y="1346"/>
                    <a:pt x="1520" y="1149"/>
                    <a:pt x="1540" y="919"/>
                  </a:cubicBezTo>
                  <a:cubicBezTo>
                    <a:pt x="1546" y="848"/>
                    <a:pt x="1541" y="779"/>
                    <a:pt x="1528" y="713"/>
                  </a:cubicBezTo>
                  <a:cubicBezTo>
                    <a:pt x="1643" y="686"/>
                    <a:pt x="1643" y="686"/>
                    <a:pt x="1643" y="686"/>
                  </a:cubicBezTo>
                  <a:cubicBezTo>
                    <a:pt x="1643" y="685"/>
                    <a:pt x="1642" y="684"/>
                    <a:pt x="1642" y="683"/>
                  </a:cubicBezTo>
                  <a:cubicBezTo>
                    <a:pt x="1637" y="660"/>
                    <a:pt x="1632" y="638"/>
                    <a:pt x="1625" y="616"/>
                  </a:cubicBezTo>
                  <a:cubicBezTo>
                    <a:pt x="1510" y="643"/>
                    <a:pt x="1510" y="643"/>
                    <a:pt x="1510" y="643"/>
                  </a:cubicBezTo>
                  <a:cubicBezTo>
                    <a:pt x="1428" y="372"/>
                    <a:pt x="1193" y="162"/>
                    <a:pt x="898" y="124"/>
                  </a:cubicBezTo>
                  <a:cubicBezTo>
                    <a:pt x="899" y="124"/>
                    <a:pt x="899" y="124"/>
                    <a:pt x="899" y="124"/>
                  </a:cubicBezTo>
                  <a:cubicBezTo>
                    <a:pt x="909" y="6"/>
                    <a:pt x="909" y="6"/>
                    <a:pt x="909" y="6"/>
                  </a:cubicBezTo>
                  <a:cubicBezTo>
                    <a:pt x="885" y="3"/>
                    <a:pt x="861" y="1"/>
                    <a:pt x="8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97"/>
            <p:cNvSpPr>
              <a:spLocks noEditPoints="1"/>
            </p:cNvSpPr>
            <p:nvPr/>
          </p:nvSpPr>
          <p:spPr bwMode="auto">
            <a:xfrm>
              <a:off x="3111501" y="2020888"/>
              <a:ext cx="6145214" cy="761999"/>
            </a:xfrm>
            <a:custGeom>
              <a:avLst/>
              <a:gdLst>
                <a:gd name="T0" fmla="*/ 1636 w 1637"/>
                <a:gd name="T1" fmla="*/ 200 h 203"/>
                <a:gd name="T2" fmla="*/ 1637 w 1637"/>
                <a:gd name="T3" fmla="*/ 203 h 203"/>
                <a:gd name="T4" fmla="*/ 1637 w 1637"/>
                <a:gd name="T5" fmla="*/ 203 h 203"/>
                <a:gd name="T6" fmla="*/ 1636 w 1637"/>
                <a:gd name="T7" fmla="*/ 200 h 203"/>
                <a:gd name="T8" fmla="*/ 22 w 1637"/>
                <a:gd name="T9" fmla="*/ 0 h 203"/>
                <a:gd name="T10" fmla="*/ 3 w 1637"/>
                <a:gd name="T11" fmla="*/ 42 h 203"/>
                <a:gd name="T12" fmla="*/ 0 w 1637"/>
                <a:gd name="T13" fmla="*/ 50 h 203"/>
                <a:gd name="T14" fmla="*/ 3 w 1637"/>
                <a:gd name="T15" fmla="*/ 42 h 203"/>
                <a:gd name="T16" fmla="*/ 22 w 1637"/>
                <a:gd name="T17" fmla="*/ 0 h 203"/>
                <a:gd name="T18" fmla="*/ 22 w 1637"/>
                <a:gd name="T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7" h="203">
                  <a:moveTo>
                    <a:pt x="1636" y="200"/>
                  </a:moveTo>
                  <a:cubicBezTo>
                    <a:pt x="1636" y="201"/>
                    <a:pt x="1637" y="202"/>
                    <a:pt x="1637" y="203"/>
                  </a:cubicBezTo>
                  <a:cubicBezTo>
                    <a:pt x="1637" y="203"/>
                    <a:pt x="1637" y="203"/>
                    <a:pt x="1637" y="203"/>
                  </a:cubicBezTo>
                  <a:cubicBezTo>
                    <a:pt x="1637" y="202"/>
                    <a:pt x="1636" y="201"/>
                    <a:pt x="1636" y="200"/>
                  </a:cubicBezTo>
                  <a:moveTo>
                    <a:pt x="22" y="0"/>
                  </a:moveTo>
                  <a:cubicBezTo>
                    <a:pt x="16" y="13"/>
                    <a:pt x="9" y="27"/>
                    <a:pt x="3" y="42"/>
                  </a:cubicBezTo>
                  <a:cubicBezTo>
                    <a:pt x="2" y="45"/>
                    <a:pt x="1" y="47"/>
                    <a:pt x="0" y="50"/>
                  </a:cubicBezTo>
                  <a:cubicBezTo>
                    <a:pt x="1" y="48"/>
                    <a:pt x="2" y="45"/>
                    <a:pt x="3" y="42"/>
                  </a:cubicBezTo>
                  <a:cubicBezTo>
                    <a:pt x="9" y="28"/>
                    <a:pt x="16" y="13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164475" y="2983189"/>
            <a:ext cx="1184487" cy="113753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37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等腰三角形 11"/>
          <p:cNvSpPr/>
          <p:nvPr/>
        </p:nvSpPr>
        <p:spPr>
          <a:xfrm rot="5400000">
            <a:off x="-139834" y="1394685"/>
            <a:ext cx="1681316" cy="1449410"/>
          </a:xfrm>
          <a:prstGeom prst="triangle">
            <a:avLst>
              <a:gd name="adj" fmla="val 0"/>
            </a:avLst>
          </a:prstGeom>
          <a:solidFill>
            <a:srgbClr val="009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/>
          <p:cNvSpPr/>
          <p:nvPr/>
        </p:nvSpPr>
        <p:spPr>
          <a:xfrm rot="5400000" flipH="1" flipV="1">
            <a:off x="10626637" y="5285911"/>
            <a:ext cx="1681316" cy="1449410"/>
          </a:xfrm>
          <a:prstGeom prst="triangle">
            <a:avLst>
              <a:gd name="adj" fmla="val 0"/>
            </a:avLst>
          </a:prstGeom>
          <a:solidFill>
            <a:srgbClr val="009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-7653" y="1065213"/>
            <a:ext cx="12207307" cy="381000"/>
            <a:chOff x="-7653" y="1293813"/>
            <a:chExt cx="12207307" cy="381000"/>
          </a:xfrm>
        </p:grpSpPr>
        <p:sp>
          <p:nvSpPr>
            <p:cNvPr id="29" name="任意多边形 28"/>
            <p:cNvSpPr/>
            <p:nvPr/>
          </p:nvSpPr>
          <p:spPr>
            <a:xfrm>
              <a:off x="-7653" y="1293813"/>
              <a:ext cx="12207307" cy="381000"/>
            </a:xfrm>
            <a:custGeom>
              <a:avLst/>
              <a:gdLst>
                <a:gd name="connsiteX0" fmla="*/ 6103653 w 12207307"/>
                <a:gd name="connsiteY0" fmla="*/ 0 h 381000"/>
                <a:gd name="connsiteX1" fmla="*/ 6271294 w 12207307"/>
                <a:gd name="connsiteY1" fmla="*/ 167641 h 381000"/>
                <a:gd name="connsiteX2" fmla="*/ 12207307 w 12207307"/>
                <a:gd name="connsiteY2" fmla="*/ 167641 h 381000"/>
                <a:gd name="connsiteX3" fmla="*/ 12207307 w 12207307"/>
                <a:gd name="connsiteY3" fmla="*/ 213360 h 381000"/>
                <a:gd name="connsiteX4" fmla="*/ 6271293 w 12207307"/>
                <a:gd name="connsiteY4" fmla="*/ 213360 h 381000"/>
                <a:gd name="connsiteX5" fmla="*/ 6103653 w 12207307"/>
                <a:gd name="connsiteY5" fmla="*/ 381000 h 381000"/>
                <a:gd name="connsiteX6" fmla="*/ 5936013 w 12207307"/>
                <a:gd name="connsiteY6" fmla="*/ 213360 h 381000"/>
                <a:gd name="connsiteX7" fmla="*/ 0 w 12207307"/>
                <a:gd name="connsiteY7" fmla="*/ 213360 h 381000"/>
                <a:gd name="connsiteX8" fmla="*/ 0 w 12207307"/>
                <a:gd name="connsiteY8" fmla="*/ 167641 h 381000"/>
                <a:gd name="connsiteX9" fmla="*/ 5936012 w 12207307"/>
                <a:gd name="connsiteY9" fmla="*/ 167641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307" h="381000">
                  <a:moveTo>
                    <a:pt x="6103653" y="0"/>
                  </a:moveTo>
                  <a:lnTo>
                    <a:pt x="6271294" y="167641"/>
                  </a:lnTo>
                  <a:lnTo>
                    <a:pt x="12207307" y="167641"/>
                  </a:lnTo>
                  <a:lnTo>
                    <a:pt x="12207307" y="213360"/>
                  </a:lnTo>
                  <a:lnTo>
                    <a:pt x="6271293" y="213360"/>
                  </a:lnTo>
                  <a:lnTo>
                    <a:pt x="6103653" y="381000"/>
                  </a:lnTo>
                  <a:lnTo>
                    <a:pt x="5936013" y="213360"/>
                  </a:lnTo>
                  <a:lnTo>
                    <a:pt x="0" y="213360"/>
                  </a:lnTo>
                  <a:lnTo>
                    <a:pt x="0" y="167641"/>
                  </a:lnTo>
                  <a:lnTo>
                    <a:pt x="5936012" y="1676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菱形 9"/>
            <p:cNvSpPr/>
            <p:nvPr/>
          </p:nvSpPr>
          <p:spPr>
            <a:xfrm>
              <a:off x="6006221" y="1391443"/>
              <a:ext cx="189082" cy="189082"/>
            </a:xfrm>
            <a:prstGeom prst="diamond">
              <a:avLst/>
            </a:prstGeom>
            <a:solidFill>
              <a:srgbClr val="00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45" name="矩形 44"/>
          <p:cNvSpPr/>
          <p:nvPr/>
        </p:nvSpPr>
        <p:spPr>
          <a:xfrm>
            <a:off x="979457" y="268498"/>
            <a:ext cx="32943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学生、教师评价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48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aphicFrame>
        <p:nvGraphicFramePr>
          <p:cNvPr id="14" name="图表 13"/>
          <p:cNvGraphicFramePr/>
          <p:nvPr/>
        </p:nvGraphicFramePr>
        <p:xfrm>
          <a:off x="1840865" y="1278890"/>
          <a:ext cx="9128760" cy="5398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19685" y="4895850"/>
            <a:ext cx="1821180" cy="533400"/>
            <a:chOff x="31" y="7710"/>
            <a:chExt cx="2868" cy="840"/>
          </a:xfrm>
        </p:grpSpPr>
        <p:sp>
          <p:nvSpPr>
            <p:cNvPr id="16" name="矩形 15"/>
            <p:cNvSpPr/>
            <p:nvPr/>
          </p:nvSpPr>
          <p:spPr>
            <a:xfrm>
              <a:off x="1843" y="7710"/>
              <a:ext cx="1056" cy="8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1" y="7789"/>
              <a:ext cx="2040" cy="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r>
                <a:rPr lang="zh-CN" altLang="en-US" sz="240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级</a:t>
              </a:r>
              <a:endParaRPr lang="zh-CN" altLang="en-US" sz="240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2705" y="5566410"/>
            <a:ext cx="1788160" cy="533400"/>
            <a:chOff x="83" y="8766"/>
            <a:chExt cx="2816" cy="840"/>
          </a:xfrm>
        </p:grpSpPr>
        <p:sp>
          <p:nvSpPr>
            <p:cNvPr id="15" name="矩形 14"/>
            <p:cNvSpPr/>
            <p:nvPr/>
          </p:nvSpPr>
          <p:spPr>
            <a:xfrm>
              <a:off x="1843" y="8766"/>
              <a:ext cx="1056" cy="8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3" y="8845"/>
              <a:ext cx="2040" cy="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rgbClr val="2E75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r>
                <a:rPr lang="zh-CN" altLang="en-US" sz="2400">
                  <a:solidFill>
                    <a:srgbClr val="2E75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级</a:t>
              </a:r>
              <a:endParaRPr lang="zh-CN" altLang="en-US" sz="240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图片 18" descr="QQ截图20170415120359"/>
          <p:cNvPicPr>
            <a:picLocks noChangeAspect="1"/>
          </p:cNvPicPr>
          <p:nvPr/>
        </p:nvPicPr>
        <p:blipFill>
          <a:blip r:embed="rId3"/>
          <a:srcRect t="19726" r="3193" b="18082"/>
          <a:stretch>
            <a:fillRect/>
          </a:stretch>
        </p:blipFill>
        <p:spPr>
          <a:xfrm>
            <a:off x="8912860" y="802005"/>
            <a:ext cx="3292475" cy="43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等腰三角形 11"/>
          <p:cNvSpPr/>
          <p:nvPr/>
        </p:nvSpPr>
        <p:spPr>
          <a:xfrm rot="5400000">
            <a:off x="-139834" y="1623285"/>
            <a:ext cx="1681316" cy="1449410"/>
          </a:xfrm>
          <a:prstGeom prst="triangle">
            <a:avLst>
              <a:gd name="adj" fmla="val 0"/>
            </a:avLst>
          </a:prstGeom>
          <a:solidFill>
            <a:srgbClr val="009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/>
          <p:cNvSpPr/>
          <p:nvPr/>
        </p:nvSpPr>
        <p:spPr>
          <a:xfrm rot="5400000" flipH="1" flipV="1">
            <a:off x="10626637" y="5285911"/>
            <a:ext cx="1681316" cy="1449410"/>
          </a:xfrm>
          <a:prstGeom prst="triangle">
            <a:avLst>
              <a:gd name="adj" fmla="val 0"/>
            </a:avLst>
          </a:prstGeom>
          <a:solidFill>
            <a:srgbClr val="009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-7653" y="1293813"/>
            <a:ext cx="12207307" cy="381000"/>
            <a:chOff x="-7653" y="1293813"/>
            <a:chExt cx="12207307" cy="381000"/>
          </a:xfrm>
        </p:grpSpPr>
        <p:sp>
          <p:nvSpPr>
            <p:cNvPr id="29" name="任意多边形 28"/>
            <p:cNvSpPr/>
            <p:nvPr/>
          </p:nvSpPr>
          <p:spPr>
            <a:xfrm>
              <a:off x="-7653" y="1293813"/>
              <a:ext cx="12207307" cy="381000"/>
            </a:xfrm>
            <a:custGeom>
              <a:avLst/>
              <a:gdLst>
                <a:gd name="connsiteX0" fmla="*/ 6103653 w 12207307"/>
                <a:gd name="connsiteY0" fmla="*/ 0 h 381000"/>
                <a:gd name="connsiteX1" fmla="*/ 6271294 w 12207307"/>
                <a:gd name="connsiteY1" fmla="*/ 167641 h 381000"/>
                <a:gd name="connsiteX2" fmla="*/ 12207307 w 12207307"/>
                <a:gd name="connsiteY2" fmla="*/ 167641 h 381000"/>
                <a:gd name="connsiteX3" fmla="*/ 12207307 w 12207307"/>
                <a:gd name="connsiteY3" fmla="*/ 213360 h 381000"/>
                <a:gd name="connsiteX4" fmla="*/ 6271293 w 12207307"/>
                <a:gd name="connsiteY4" fmla="*/ 213360 h 381000"/>
                <a:gd name="connsiteX5" fmla="*/ 6103653 w 12207307"/>
                <a:gd name="connsiteY5" fmla="*/ 381000 h 381000"/>
                <a:gd name="connsiteX6" fmla="*/ 5936013 w 12207307"/>
                <a:gd name="connsiteY6" fmla="*/ 213360 h 381000"/>
                <a:gd name="connsiteX7" fmla="*/ 0 w 12207307"/>
                <a:gd name="connsiteY7" fmla="*/ 213360 h 381000"/>
                <a:gd name="connsiteX8" fmla="*/ 0 w 12207307"/>
                <a:gd name="connsiteY8" fmla="*/ 167641 h 381000"/>
                <a:gd name="connsiteX9" fmla="*/ 5936012 w 12207307"/>
                <a:gd name="connsiteY9" fmla="*/ 167641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307" h="381000">
                  <a:moveTo>
                    <a:pt x="6103653" y="0"/>
                  </a:moveTo>
                  <a:lnTo>
                    <a:pt x="6271294" y="167641"/>
                  </a:lnTo>
                  <a:lnTo>
                    <a:pt x="12207307" y="167641"/>
                  </a:lnTo>
                  <a:lnTo>
                    <a:pt x="12207307" y="213360"/>
                  </a:lnTo>
                  <a:lnTo>
                    <a:pt x="6271293" y="213360"/>
                  </a:lnTo>
                  <a:lnTo>
                    <a:pt x="6103653" y="381000"/>
                  </a:lnTo>
                  <a:lnTo>
                    <a:pt x="5936013" y="213360"/>
                  </a:lnTo>
                  <a:lnTo>
                    <a:pt x="0" y="213360"/>
                  </a:lnTo>
                  <a:lnTo>
                    <a:pt x="0" y="167641"/>
                  </a:lnTo>
                  <a:lnTo>
                    <a:pt x="5936012" y="1676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菱形 9"/>
            <p:cNvSpPr/>
            <p:nvPr/>
          </p:nvSpPr>
          <p:spPr>
            <a:xfrm>
              <a:off x="6006221" y="1391443"/>
              <a:ext cx="189082" cy="189082"/>
            </a:xfrm>
            <a:prstGeom prst="diamond">
              <a:avLst/>
            </a:prstGeom>
            <a:solidFill>
              <a:srgbClr val="00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45" name="矩形 44"/>
          <p:cNvSpPr/>
          <p:nvPr/>
        </p:nvSpPr>
        <p:spPr>
          <a:xfrm>
            <a:off x="979457" y="268498"/>
            <a:ext cx="24053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项目方评价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48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aphicFrame>
        <p:nvGraphicFramePr>
          <p:cNvPr id="7" name="图表 6"/>
          <p:cNvGraphicFramePr/>
          <p:nvPr/>
        </p:nvGraphicFramePr>
        <p:xfrm>
          <a:off x="2559050" y="1391285"/>
          <a:ext cx="7084060" cy="527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79" name="矩形 78"/>
          <p:cNvSpPr/>
          <p:nvPr/>
        </p:nvSpPr>
        <p:spPr>
          <a:xfrm>
            <a:off x="937547" y="253893"/>
            <a:ext cx="19608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成果展示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81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2710" y="833120"/>
            <a:ext cx="4394835" cy="5679440"/>
            <a:chOff x="146" y="1312"/>
            <a:chExt cx="6921" cy="8944"/>
          </a:xfrm>
        </p:grpSpPr>
        <p:sp>
          <p:nvSpPr>
            <p:cNvPr id="8" name="椭圆 7"/>
            <p:cNvSpPr/>
            <p:nvPr/>
          </p:nvSpPr>
          <p:spPr>
            <a:xfrm>
              <a:off x="3987" y="4151"/>
              <a:ext cx="3080" cy="3080"/>
            </a:xfrm>
            <a:prstGeom prst="ellipse">
              <a:avLst/>
            </a:prstGeom>
            <a:blipFill rotWithShape="1">
              <a:blip r:embed="rId2"/>
              <a:stretch>
                <a:fillRect l="-1000" t="3000" r="-7000" b="2000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46" y="6166"/>
              <a:ext cx="4090" cy="4090"/>
            </a:xfrm>
            <a:prstGeom prst="ellipse">
              <a:avLst/>
            </a:prstGeom>
            <a:blipFill rotWithShape="1">
              <a:blip r:embed="rId3"/>
              <a:stretch>
                <a:fillRect l="-1000" t="3000" r="-7000" b="2000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/>
          </p:nvSpPr>
          <p:spPr>
            <a:xfrm flipV="1">
              <a:off x="4564" y="1312"/>
              <a:ext cx="2480" cy="2480"/>
            </a:xfrm>
            <a:prstGeom prst="ellipse">
              <a:avLst/>
            </a:prstGeom>
            <a:blipFill rotWithShape="1">
              <a:blip r:embed="rId4"/>
              <a:stretch>
                <a:fillRect l="4000" t="17000" r="-2000" b="14000"/>
              </a:stretch>
            </a:blip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 descr="垃圾收集车1 证书"/>
          <p:cNvPicPr>
            <a:picLocks noChangeAspect="1"/>
          </p:cNvPicPr>
          <p:nvPr/>
        </p:nvPicPr>
        <p:blipFill>
          <a:blip r:embed="rId5"/>
          <a:srcRect l="3487"/>
          <a:stretch>
            <a:fillRect/>
          </a:stretch>
        </p:blipFill>
        <p:spPr>
          <a:xfrm>
            <a:off x="5736590" y="562610"/>
            <a:ext cx="2136140" cy="3041015"/>
          </a:xfrm>
          <a:prstGeom prst="rect">
            <a:avLst/>
          </a:prstGeom>
        </p:spPr>
      </p:pic>
      <p:pic>
        <p:nvPicPr>
          <p:cNvPr id="9" name="图片 8" descr="垃圾收集车2 证书"/>
          <p:cNvPicPr>
            <a:picLocks noChangeAspect="1"/>
          </p:cNvPicPr>
          <p:nvPr/>
        </p:nvPicPr>
        <p:blipFill>
          <a:blip r:embed="rId6"/>
          <a:srcRect l="5825"/>
          <a:stretch>
            <a:fillRect/>
          </a:stretch>
        </p:blipFill>
        <p:spPr>
          <a:xfrm>
            <a:off x="6301740" y="561975"/>
            <a:ext cx="2085340" cy="3041650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-553085" y="561975"/>
            <a:ext cx="2613660" cy="2618740"/>
            <a:chOff x="5270" y="6395"/>
            <a:chExt cx="4116" cy="41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5270" y="6395"/>
              <a:ext cx="4116" cy="4124"/>
            </a:xfrm>
            <a:custGeom>
              <a:avLst/>
              <a:gdLst>
                <a:gd name="connsiteX0" fmla="*/ 1459427 w 2987299"/>
                <a:gd name="connsiteY0" fmla="*/ 660111 h 2993395"/>
                <a:gd name="connsiteX1" fmla="*/ 647987 w 2987299"/>
                <a:gd name="connsiteY1" fmla="*/ 1471549 h 2993395"/>
                <a:gd name="connsiteX2" fmla="*/ 1459427 w 2987299"/>
                <a:gd name="connsiteY2" fmla="*/ 2282987 h 2993395"/>
                <a:gd name="connsiteX3" fmla="*/ 2270867 w 2987299"/>
                <a:gd name="connsiteY3" fmla="*/ 1471549 h 2993395"/>
                <a:gd name="connsiteX4" fmla="*/ 1459427 w 2987299"/>
                <a:gd name="connsiteY4" fmla="*/ 660111 h 2993395"/>
                <a:gd name="connsiteX5" fmla="*/ 0 w 2987299"/>
                <a:gd name="connsiteY5" fmla="*/ 0 h 2993395"/>
                <a:gd name="connsiteX6" fmla="*/ 2987299 w 2987299"/>
                <a:gd name="connsiteY6" fmla="*/ 0 h 2993395"/>
                <a:gd name="connsiteX7" fmla="*/ 2987299 w 2987299"/>
                <a:gd name="connsiteY7" fmla="*/ 2993395 h 2993395"/>
                <a:gd name="connsiteX8" fmla="*/ 0 w 2987299"/>
                <a:gd name="connsiteY8" fmla="*/ 2993395 h 299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7299" h="2993395">
                  <a:moveTo>
                    <a:pt x="1459427" y="660111"/>
                  </a:moveTo>
                  <a:cubicBezTo>
                    <a:pt x="1011281" y="660111"/>
                    <a:pt x="647987" y="1023404"/>
                    <a:pt x="647987" y="1471549"/>
                  </a:cubicBezTo>
                  <a:cubicBezTo>
                    <a:pt x="647987" y="1919694"/>
                    <a:pt x="1011281" y="2282987"/>
                    <a:pt x="1459427" y="2282987"/>
                  </a:cubicBezTo>
                  <a:cubicBezTo>
                    <a:pt x="1907573" y="2282987"/>
                    <a:pt x="2270867" y="1919694"/>
                    <a:pt x="2270867" y="1471549"/>
                  </a:cubicBezTo>
                  <a:cubicBezTo>
                    <a:pt x="2270867" y="1023404"/>
                    <a:pt x="1907573" y="660111"/>
                    <a:pt x="1459427" y="660111"/>
                  </a:cubicBezTo>
                  <a:close/>
                  <a:moveTo>
                    <a:pt x="0" y="0"/>
                  </a:moveTo>
                  <a:lnTo>
                    <a:pt x="2987299" y="0"/>
                  </a:lnTo>
                  <a:lnTo>
                    <a:pt x="2987299" y="2993395"/>
                  </a:lnTo>
                  <a:lnTo>
                    <a:pt x="0" y="2993395"/>
                  </a:lnTo>
                  <a:close/>
                </a:path>
              </a:pathLst>
            </a:custGeom>
          </p:spPr>
        </p:pic>
        <p:sp>
          <p:nvSpPr>
            <p:cNvPr id="43" name="文本框 42"/>
            <p:cNvSpPr txBox="1"/>
            <p:nvPr/>
          </p:nvSpPr>
          <p:spPr>
            <a:xfrm>
              <a:off x="6287" y="7998"/>
              <a:ext cx="2043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3200" b="1">
                  <a:solidFill>
                    <a:schemeClr val="bg1"/>
                  </a:solidFill>
                  <a:sym typeface="+mn-ea"/>
                </a:rPr>
                <a:t>Before</a:t>
              </a:r>
              <a:endParaRPr lang="en-US" altLang="zh-CN" sz="32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689860" y="4530725"/>
            <a:ext cx="2613660" cy="2618740"/>
            <a:chOff x="5250" y="813"/>
            <a:chExt cx="4116" cy="412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5250" y="813"/>
              <a:ext cx="4116" cy="4124"/>
            </a:xfrm>
            <a:custGeom>
              <a:avLst/>
              <a:gdLst>
                <a:gd name="connsiteX0" fmla="*/ 1459427 w 2987299"/>
                <a:gd name="connsiteY0" fmla="*/ 660111 h 2993395"/>
                <a:gd name="connsiteX1" fmla="*/ 647987 w 2987299"/>
                <a:gd name="connsiteY1" fmla="*/ 1471549 h 2993395"/>
                <a:gd name="connsiteX2" fmla="*/ 1459427 w 2987299"/>
                <a:gd name="connsiteY2" fmla="*/ 2282987 h 2993395"/>
                <a:gd name="connsiteX3" fmla="*/ 2270867 w 2987299"/>
                <a:gd name="connsiteY3" fmla="*/ 1471549 h 2993395"/>
                <a:gd name="connsiteX4" fmla="*/ 1459427 w 2987299"/>
                <a:gd name="connsiteY4" fmla="*/ 660111 h 2993395"/>
                <a:gd name="connsiteX5" fmla="*/ 0 w 2987299"/>
                <a:gd name="connsiteY5" fmla="*/ 0 h 2993395"/>
                <a:gd name="connsiteX6" fmla="*/ 2987299 w 2987299"/>
                <a:gd name="connsiteY6" fmla="*/ 0 h 2993395"/>
                <a:gd name="connsiteX7" fmla="*/ 2987299 w 2987299"/>
                <a:gd name="connsiteY7" fmla="*/ 2993395 h 2993395"/>
                <a:gd name="connsiteX8" fmla="*/ 0 w 2987299"/>
                <a:gd name="connsiteY8" fmla="*/ 2993395 h 299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7299" h="2993395">
                  <a:moveTo>
                    <a:pt x="1459427" y="660111"/>
                  </a:moveTo>
                  <a:cubicBezTo>
                    <a:pt x="1011281" y="660111"/>
                    <a:pt x="647987" y="1023404"/>
                    <a:pt x="647987" y="1471549"/>
                  </a:cubicBezTo>
                  <a:cubicBezTo>
                    <a:pt x="647987" y="1919694"/>
                    <a:pt x="1011281" y="2282987"/>
                    <a:pt x="1459427" y="2282987"/>
                  </a:cubicBezTo>
                  <a:cubicBezTo>
                    <a:pt x="1907573" y="2282987"/>
                    <a:pt x="2270867" y="1919694"/>
                    <a:pt x="2270867" y="1471549"/>
                  </a:cubicBezTo>
                  <a:cubicBezTo>
                    <a:pt x="2270867" y="1023404"/>
                    <a:pt x="1907573" y="660111"/>
                    <a:pt x="1459427" y="660111"/>
                  </a:cubicBezTo>
                  <a:close/>
                  <a:moveTo>
                    <a:pt x="0" y="0"/>
                  </a:moveTo>
                  <a:lnTo>
                    <a:pt x="2987299" y="0"/>
                  </a:lnTo>
                  <a:lnTo>
                    <a:pt x="2987299" y="2993395"/>
                  </a:lnTo>
                  <a:lnTo>
                    <a:pt x="0" y="2993395"/>
                  </a:lnTo>
                  <a:close/>
                </a:path>
              </a:pathLst>
            </a:custGeom>
          </p:spPr>
        </p:pic>
        <p:sp>
          <p:nvSpPr>
            <p:cNvPr id="44" name="文本框 43"/>
            <p:cNvSpPr txBox="1"/>
            <p:nvPr/>
          </p:nvSpPr>
          <p:spPr>
            <a:xfrm>
              <a:off x="6467" y="2303"/>
              <a:ext cx="1683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3600" b="1">
                  <a:solidFill>
                    <a:srgbClr val="00FDFF"/>
                  </a:solidFill>
                  <a:sym typeface="+mn-ea"/>
                </a:rPr>
                <a:t>Now</a:t>
              </a:r>
              <a:endParaRPr lang="en-US" altLang="zh-CN" sz="3600" b="1">
                <a:solidFill>
                  <a:srgbClr val="00FDFF"/>
                </a:solidFill>
                <a:sym typeface="+mn-ea"/>
              </a:endParaRPr>
            </a:p>
          </p:txBody>
        </p:sp>
      </p:grpSp>
      <p:pic>
        <p:nvPicPr>
          <p:cNvPr id="45" name="图片 44" descr="车5"/>
          <p:cNvPicPr>
            <a:picLocks noChangeAspect="1"/>
          </p:cNvPicPr>
          <p:nvPr/>
        </p:nvPicPr>
        <p:blipFill>
          <a:blip r:embed="rId7"/>
          <a:srcRect l="23638" t="3920" r="34693" b="1243"/>
          <a:stretch>
            <a:fillRect/>
          </a:stretch>
        </p:blipFill>
        <p:spPr>
          <a:xfrm>
            <a:off x="8510905" y="3862070"/>
            <a:ext cx="2937510" cy="2650490"/>
          </a:xfrm>
          <a:prstGeom prst="rect">
            <a:avLst/>
          </a:prstGeom>
          <a:ln w="31750">
            <a:solidFill>
              <a:srgbClr val="00FDFF"/>
            </a:solidFill>
          </a:ln>
        </p:spPr>
      </p:pic>
      <p:pic>
        <p:nvPicPr>
          <p:cNvPr id="46" name="图片 2" descr="专利2"/>
          <p:cNvPicPr>
            <a:picLocks noChangeAspect="1"/>
          </p:cNvPicPr>
          <p:nvPr/>
        </p:nvPicPr>
        <p:blipFill>
          <a:blip r:embed="rId8"/>
          <a:srcRect l="32071" t="6963" r="33990" b="10755"/>
          <a:stretch>
            <a:fillRect/>
          </a:stretch>
        </p:blipFill>
        <p:spPr>
          <a:xfrm>
            <a:off x="8510905" y="641350"/>
            <a:ext cx="2936875" cy="2962275"/>
          </a:xfrm>
          <a:prstGeom prst="rect">
            <a:avLst/>
          </a:prstGeom>
          <a:noFill/>
          <a:ln w="34925">
            <a:solidFill>
              <a:srgbClr val="00FDFF"/>
            </a:solidFill>
          </a:ln>
        </p:spPr>
      </p:pic>
      <p:grpSp>
        <p:nvGrpSpPr>
          <p:cNvPr id="55" name="组合 54"/>
          <p:cNvGrpSpPr/>
          <p:nvPr/>
        </p:nvGrpSpPr>
        <p:grpSpPr>
          <a:xfrm>
            <a:off x="5736590" y="3808364"/>
            <a:ext cx="2650490" cy="2757098"/>
            <a:chOff x="8801" y="5689"/>
            <a:chExt cx="4704" cy="4893"/>
          </a:xfrm>
        </p:grpSpPr>
        <p:sp>
          <p:nvSpPr>
            <p:cNvPr id="54" name="矩形 53"/>
            <p:cNvSpPr/>
            <p:nvPr/>
          </p:nvSpPr>
          <p:spPr>
            <a:xfrm>
              <a:off x="8801" y="5784"/>
              <a:ext cx="4704" cy="47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3" name="图片 5" descr="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2683" r="34242" b="13577"/>
            <a:stretch>
              <a:fillRect/>
            </a:stretch>
          </p:blipFill>
          <p:spPr>
            <a:xfrm>
              <a:off x="9006" y="5689"/>
              <a:ext cx="4499" cy="4893"/>
            </a:xfrm>
            <a:prstGeom prst="rect">
              <a:avLst/>
            </a:prstGeom>
            <a:noFill/>
            <a:ln w="34925">
              <a:noFill/>
            </a:ln>
          </p:spPr>
        </p:pic>
      </p:grpSp>
      <p:cxnSp>
        <p:nvCxnSpPr>
          <p:cNvPr id="93" name="直接连接符 92"/>
          <p:cNvCxnSpPr>
            <a:endCxn id="3" idx="3"/>
          </p:cNvCxnSpPr>
          <p:nvPr/>
        </p:nvCxnSpPr>
        <p:spPr>
          <a:xfrm flipV="1">
            <a:off x="1493520" y="1063625"/>
            <a:ext cx="1635125" cy="793115"/>
          </a:xfrm>
          <a:prstGeom prst="line">
            <a:avLst/>
          </a:prstGeom>
          <a:ln>
            <a:solidFill>
              <a:srgbClr val="00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>
            <a:off x="1228725" y="2422525"/>
            <a:ext cx="1384300" cy="657225"/>
          </a:xfrm>
          <a:prstGeom prst="line">
            <a:avLst/>
          </a:prstGeom>
          <a:ln>
            <a:solidFill>
              <a:srgbClr val="00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endCxn id="10" idx="0"/>
          </p:cNvCxnSpPr>
          <p:nvPr/>
        </p:nvCxnSpPr>
        <p:spPr>
          <a:xfrm>
            <a:off x="704215" y="2635885"/>
            <a:ext cx="687070" cy="1279525"/>
          </a:xfrm>
          <a:prstGeom prst="line">
            <a:avLst/>
          </a:prstGeom>
          <a:ln>
            <a:solidFill>
              <a:srgbClr val="00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>
            <a:endCxn id="7" idx="1"/>
          </p:cNvCxnSpPr>
          <p:nvPr/>
        </p:nvCxnSpPr>
        <p:spPr>
          <a:xfrm flipV="1">
            <a:off x="4200525" y="2083435"/>
            <a:ext cx="1536065" cy="3058795"/>
          </a:xfrm>
          <a:prstGeom prst="line">
            <a:avLst/>
          </a:prstGeom>
          <a:ln>
            <a:solidFill>
              <a:srgbClr val="00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 flipV="1">
            <a:off x="4639945" y="5259070"/>
            <a:ext cx="1097280" cy="137160"/>
          </a:xfrm>
          <a:prstGeom prst="line">
            <a:avLst/>
          </a:prstGeom>
          <a:ln>
            <a:solidFill>
              <a:srgbClr val="00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新建文件夹IMG_87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4170" y="586740"/>
            <a:ext cx="2047875" cy="299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-41876" y="-33251"/>
            <a:ext cx="13394593" cy="6868152"/>
            <a:chOff x="-479848" y="87142"/>
            <a:chExt cx="13174640" cy="6884213"/>
          </a:xfrm>
          <a:gradFill flip="none" rotWithShape="1">
            <a:gsLst>
              <a:gs pos="100000">
                <a:srgbClr val="11ABE2">
                  <a:alpha val="0"/>
                </a:srgbClr>
              </a:gs>
              <a:gs pos="0">
                <a:srgbClr val="11ABE2">
                  <a:alpha val="30000"/>
                </a:srgbClr>
              </a:gs>
            </a:gsLst>
            <a:lin ang="8100000" scaled="1"/>
            <a:tileRect/>
          </a:gradFill>
        </p:grpSpPr>
        <p:sp>
          <p:nvSpPr>
            <p:cNvPr id="5" name="Freeform 576"/>
            <p:cNvSpPr/>
            <p:nvPr/>
          </p:nvSpPr>
          <p:spPr bwMode="auto">
            <a:xfrm>
              <a:off x="-385484" y="159177"/>
              <a:ext cx="12985912" cy="6812178"/>
            </a:xfrm>
            <a:custGeom>
              <a:avLst/>
              <a:gdLst>
                <a:gd name="T0" fmla="*/ 35780 w 35780"/>
                <a:gd name="T1" fmla="*/ 0 h 18142"/>
                <a:gd name="T2" fmla="*/ 34275 w 35780"/>
                <a:gd name="T3" fmla="*/ 0 h 18142"/>
                <a:gd name="T4" fmla="*/ 30937 w 35780"/>
                <a:gd name="T5" fmla="*/ 2845 h 18142"/>
                <a:gd name="T6" fmla="*/ 0 w 35780"/>
                <a:gd name="T7" fmla="*/ 18142 h 18142"/>
                <a:gd name="T8" fmla="*/ 7315 w 35780"/>
                <a:gd name="T9" fmla="*/ 18142 h 18142"/>
                <a:gd name="T10" fmla="*/ 35780 w 35780"/>
                <a:gd name="T11" fmla="*/ 0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80" h="18142">
                  <a:moveTo>
                    <a:pt x="35780" y="0"/>
                  </a:moveTo>
                  <a:lnTo>
                    <a:pt x="34275" y="0"/>
                  </a:lnTo>
                  <a:lnTo>
                    <a:pt x="30937" y="2845"/>
                  </a:lnTo>
                  <a:lnTo>
                    <a:pt x="0" y="18142"/>
                  </a:lnTo>
                  <a:lnTo>
                    <a:pt x="7315" y="18142"/>
                  </a:lnTo>
                  <a:lnTo>
                    <a:pt x="357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577"/>
            <p:cNvSpPr/>
            <p:nvPr/>
          </p:nvSpPr>
          <p:spPr bwMode="auto">
            <a:xfrm>
              <a:off x="-479848" y="170818"/>
              <a:ext cx="13174640" cy="6788897"/>
            </a:xfrm>
            <a:custGeom>
              <a:avLst/>
              <a:gdLst>
                <a:gd name="T0" fmla="*/ 36300 w 36300"/>
                <a:gd name="T1" fmla="*/ 2070 h 18080"/>
                <a:gd name="T2" fmla="*/ 36300 w 36300"/>
                <a:gd name="T3" fmla="*/ 0 h 18080"/>
                <a:gd name="T4" fmla="*/ 31457 w 36300"/>
                <a:gd name="T5" fmla="*/ 2845 h 18080"/>
                <a:gd name="T6" fmla="*/ 0 w 36300"/>
                <a:gd name="T7" fmla="*/ 14554 h 18080"/>
                <a:gd name="T8" fmla="*/ 0 w 36300"/>
                <a:gd name="T9" fmla="*/ 18080 h 18080"/>
                <a:gd name="T10" fmla="*/ 31660 w 36300"/>
                <a:gd name="T11" fmla="*/ 2956 h 18080"/>
                <a:gd name="T12" fmla="*/ 36300 w 36300"/>
                <a:gd name="T13" fmla="*/ 2070 h 18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00" h="18080">
                  <a:moveTo>
                    <a:pt x="36300" y="2070"/>
                  </a:moveTo>
                  <a:lnTo>
                    <a:pt x="36300" y="0"/>
                  </a:lnTo>
                  <a:lnTo>
                    <a:pt x="31457" y="2845"/>
                  </a:lnTo>
                  <a:lnTo>
                    <a:pt x="0" y="14554"/>
                  </a:lnTo>
                  <a:lnTo>
                    <a:pt x="0" y="18080"/>
                  </a:lnTo>
                  <a:lnTo>
                    <a:pt x="31660" y="2956"/>
                  </a:lnTo>
                  <a:lnTo>
                    <a:pt x="36300" y="20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578"/>
            <p:cNvSpPr/>
            <p:nvPr/>
          </p:nvSpPr>
          <p:spPr bwMode="auto">
            <a:xfrm>
              <a:off x="-479848" y="87142"/>
              <a:ext cx="13174640" cy="6812178"/>
            </a:xfrm>
            <a:custGeom>
              <a:avLst/>
              <a:gdLst>
                <a:gd name="T0" fmla="*/ 36300 w 36300"/>
                <a:gd name="T1" fmla="*/ 756 h 18142"/>
                <a:gd name="T2" fmla="*/ 36300 w 36300"/>
                <a:gd name="T3" fmla="*/ 0 h 18142"/>
                <a:gd name="T4" fmla="*/ 34063 w 36300"/>
                <a:gd name="T5" fmla="*/ 0 h 18142"/>
                <a:gd name="T6" fmla="*/ 31745 w 36300"/>
                <a:gd name="T7" fmla="*/ 2814 h 18142"/>
                <a:gd name="T8" fmla="*/ 0 w 36300"/>
                <a:gd name="T9" fmla="*/ 16055 h 18142"/>
                <a:gd name="T10" fmla="*/ 0 w 36300"/>
                <a:gd name="T11" fmla="*/ 18142 h 18142"/>
                <a:gd name="T12" fmla="*/ 3764 w 36300"/>
                <a:gd name="T13" fmla="*/ 18142 h 18142"/>
                <a:gd name="T14" fmla="*/ 31660 w 36300"/>
                <a:gd name="T15" fmla="*/ 2956 h 18142"/>
                <a:gd name="T16" fmla="*/ 36300 w 36300"/>
                <a:gd name="T17" fmla="*/ 756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00" h="18142">
                  <a:moveTo>
                    <a:pt x="36300" y="756"/>
                  </a:moveTo>
                  <a:lnTo>
                    <a:pt x="36300" y="0"/>
                  </a:lnTo>
                  <a:lnTo>
                    <a:pt x="34063" y="0"/>
                  </a:lnTo>
                  <a:lnTo>
                    <a:pt x="31745" y="2814"/>
                  </a:lnTo>
                  <a:lnTo>
                    <a:pt x="0" y="16055"/>
                  </a:lnTo>
                  <a:lnTo>
                    <a:pt x="0" y="18142"/>
                  </a:lnTo>
                  <a:lnTo>
                    <a:pt x="3764" y="18142"/>
                  </a:lnTo>
                  <a:lnTo>
                    <a:pt x="31660" y="2956"/>
                  </a:lnTo>
                  <a:lnTo>
                    <a:pt x="36300" y="7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 flipH="1">
            <a:off x="5959031" y="4406469"/>
            <a:ext cx="3068103" cy="2948803"/>
            <a:chOff x="461964" y="-1987551"/>
            <a:chExt cx="11268075" cy="10829929"/>
          </a:xfrm>
          <a:solidFill>
            <a:srgbClr val="85DFFF">
              <a:alpha val="29804"/>
            </a:srgbClr>
          </a:solidFill>
        </p:grpSpPr>
        <p:sp>
          <p:nvSpPr>
            <p:cNvPr id="9" name="Freeform 388"/>
            <p:cNvSpPr>
              <a:spLocks noEditPoints="1"/>
            </p:cNvSpPr>
            <p:nvPr/>
          </p:nvSpPr>
          <p:spPr bwMode="auto">
            <a:xfrm>
              <a:off x="461964" y="-1533527"/>
              <a:ext cx="11268075" cy="9917117"/>
            </a:xfrm>
            <a:custGeom>
              <a:avLst/>
              <a:gdLst>
                <a:gd name="T0" fmla="*/ 1500 w 3002"/>
                <a:gd name="T1" fmla="*/ 2609 h 2642"/>
                <a:gd name="T2" fmla="*/ 1002 w 3002"/>
                <a:gd name="T3" fmla="*/ 2509 h 2642"/>
                <a:gd name="T4" fmla="*/ 313 w 3002"/>
                <a:gd name="T5" fmla="*/ 822 h 2642"/>
                <a:gd name="T6" fmla="*/ 1503 w 3002"/>
                <a:gd name="T7" fmla="*/ 33 h 2642"/>
                <a:gd name="T8" fmla="*/ 2001 w 3002"/>
                <a:gd name="T9" fmla="*/ 134 h 2642"/>
                <a:gd name="T10" fmla="*/ 2690 w 3002"/>
                <a:gd name="T11" fmla="*/ 1820 h 2642"/>
                <a:gd name="T12" fmla="*/ 1500 w 3002"/>
                <a:gd name="T13" fmla="*/ 2609 h 2642"/>
                <a:gd name="T14" fmla="*/ 1503 w 3002"/>
                <a:gd name="T15" fmla="*/ 0 h 2642"/>
                <a:gd name="T16" fmla="*/ 283 w 3002"/>
                <a:gd name="T17" fmla="*/ 810 h 2642"/>
                <a:gd name="T18" fmla="*/ 989 w 3002"/>
                <a:gd name="T19" fmla="*/ 2539 h 2642"/>
                <a:gd name="T20" fmla="*/ 1500 w 3002"/>
                <a:gd name="T21" fmla="*/ 2642 h 2642"/>
                <a:gd name="T22" fmla="*/ 2720 w 3002"/>
                <a:gd name="T23" fmla="*/ 1833 h 2642"/>
                <a:gd name="T24" fmla="*/ 2013 w 3002"/>
                <a:gd name="T25" fmla="*/ 104 h 2642"/>
                <a:gd name="T26" fmla="*/ 1503 w 3002"/>
                <a:gd name="T27" fmla="*/ 0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2" h="2642">
                  <a:moveTo>
                    <a:pt x="1500" y="2609"/>
                  </a:moveTo>
                  <a:cubicBezTo>
                    <a:pt x="1333" y="2609"/>
                    <a:pt x="1165" y="2577"/>
                    <a:pt x="1002" y="2509"/>
                  </a:cubicBezTo>
                  <a:cubicBezTo>
                    <a:pt x="347" y="2234"/>
                    <a:pt x="38" y="1477"/>
                    <a:pt x="313" y="822"/>
                  </a:cubicBezTo>
                  <a:cubicBezTo>
                    <a:pt x="520" y="330"/>
                    <a:pt x="999" y="33"/>
                    <a:pt x="1503" y="33"/>
                  </a:cubicBezTo>
                  <a:cubicBezTo>
                    <a:pt x="1669" y="33"/>
                    <a:pt x="1838" y="65"/>
                    <a:pt x="2001" y="134"/>
                  </a:cubicBezTo>
                  <a:cubicBezTo>
                    <a:pt x="2656" y="409"/>
                    <a:pt x="2965" y="1166"/>
                    <a:pt x="2690" y="1820"/>
                  </a:cubicBezTo>
                  <a:cubicBezTo>
                    <a:pt x="2483" y="2313"/>
                    <a:pt x="2003" y="2609"/>
                    <a:pt x="1500" y="2609"/>
                  </a:cubicBezTo>
                  <a:moveTo>
                    <a:pt x="1503" y="0"/>
                  </a:moveTo>
                  <a:cubicBezTo>
                    <a:pt x="987" y="0"/>
                    <a:pt x="495" y="305"/>
                    <a:pt x="283" y="810"/>
                  </a:cubicBezTo>
                  <a:cubicBezTo>
                    <a:pt x="0" y="1481"/>
                    <a:pt x="317" y="2257"/>
                    <a:pt x="989" y="2539"/>
                  </a:cubicBezTo>
                  <a:cubicBezTo>
                    <a:pt x="1156" y="2609"/>
                    <a:pt x="1329" y="2642"/>
                    <a:pt x="1500" y="2642"/>
                  </a:cubicBezTo>
                  <a:cubicBezTo>
                    <a:pt x="2016" y="2642"/>
                    <a:pt x="2508" y="2338"/>
                    <a:pt x="2720" y="1833"/>
                  </a:cubicBezTo>
                  <a:cubicBezTo>
                    <a:pt x="3002" y="1162"/>
                    <a:pt x="2685" y="386"/>
                    <a:pt x="2013" y="104"/>
                  </a:cubicBezTo>
                  <a:cubicBezTo>
                    <a:pt x="1847" y="34"/>
                    <a:pt x="1674" y="0"/>
                    <a:pt x="15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389"/>
            <p:cNvSpPr>
              <a:spLocks noEditPoints="1"/>
            </p:cNvSpPr>
            <p:nvPr/>
          </p:nvSpPr>
          <p:spPr bwMode="auto">
            <a:xfrm>
              <a:off x="2022477" y="-158750"/>
              <a:ext cx="8150225" cy="7172327"/>
            </a:xfrm>
            <a:custGeom>
              <a:avLst/>
              <a:gdLst>
                <a:gd name="T0" fmla="*/ 1084 w 2171"/>
                <a:gd name="T1" fmla="*/ 1869 h 1911"/>
                <a:gd name="T2" fmla="*/ 731 w 2171"/>
                <a:gd name="T3" fmla="*/ 1798 h 1911"/>
                <a:gd name="T4" fmla="*/ 242 w 2171"/>
                <a:gd name="T5" fmla="*/ 601 h 1911"/>
                <a:gd name="T6" fmla="*/ 1086 w 2171"/>
                <a:gd name="T7" fmla="*/ 42 h 1911"/>
                <a:gd name="T8" fmla="*/ 1440 w 2171"/>
                <a:gd name="T9" fmla="*/ 113 h 1911"/>
                <a:gd name="T10" fmla="*/ 1928 w 2171"/>
                <a:gd name="T11" fmla="*/ 1309 h 1911"/>
                <a:gd name="T12" fmla="*/ 1084 w 2171"/>
                <a:gd name="T13" fmla="*/ 1869 h 1911"/>
                <a:gd name="T14" fmla="*/ 1087 w 2171"/>
                <a:gd name="T15" fmla="*/ 0 h 1911"/>
                <a:gd name="T16" fmla="*/ 204 w 2171"/>
                <a:gd name="T17" fmla="*/ 585 h 1911"/>
                <a:gd name="T18" fmla="*/ 715 w 2171"/>
                <a:gd name="T19" fmla="*/ 1836 h 1911"/>
                <a:gd name="T20" fmla="*/ 1084 w 2171"/>
                <a:gd name="T21" fmla="*/ 1911 h 1911"/>
                <a:gd name="T22" fmla="*/ 1967 w 2171"/>
                <a:gd name="T23" fmla="*/ 1325 h 1911"/>
                <a:gd name="T24" fmla="*/ 1456 w 2171"/>
                <a:gd name="T25" fmla="*/ 74 h 1911"/>
                <a:gd name="T26" fmla="*/ 1087 w 2171"/>
                <a:gd name="T27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1" h="1911">
                  <a:moveTo>
                    <a:pt x="1084" y="1869"/>
                  </a:moveTo>
                  <a:cubicBezTo>
                    <a:pt x="966" y="1869"/>
                    <a:pt x="846" y="1846"/>
                    <a:pt x="731" y="1798"/>
                  </a:cubicBezTo>
                  <a:cubicBezTo>
                    <a:pt x="266" y="1603"/>
                    <a:pt x="47" y="1066"/>
                    <a:pt x="242" y="601"/>
                  </a:cubicBezTo>
                  <a:cubicBezTo>
                    <a:pt x="389" y="252"/>
                    <a:pt x="729" y="42"/>
                    <a:pt x="1086" y="42"/>
                  </a:cubicBezTo>
                  <a:cubicBezTo>
                    <a:pt x="1204" y="42"/>
                    <a:pt x="1324" y="64"/>
                    <a:pt x="1440" y="113"/>
                  </a:cubicBezTo>
                  <a:cubicBezTo>
                    <a:pt x="1905" y="308"/>
                    <a:pt x="2124" y="845"/>
                    <a:pt x="1928" y="1309"/>
                  </a:cubicBezTo>
                  <a:cubicBezTo>
                    <a:pt x="1782" y="1659"/>
                    <a:pt x="1441" y="1869"/>
                    <a:pt x="1084" y="1869"/>
                  </a:cubicBezTo>
                  <a:moveTo>
                    <a:pt x="1087" y="0"/>
                  </a:moveTo>
                  <a:cubicBezTo>
                    <a:pt x="713" y="0"/>
                    <a:pt x="357" y="220"/>
                    <a:pt x="204" y="585"/>
                  </a:cubicBezTo>
                  <a:cubicBezTo>
                    <a:pt x="0" y="1071"/>
                    <a:pt x="229" y="1632"/>
                    <a:pt x="715" y="1836"/>
                  </a:cubicBezTo>
                  <a:cubicBezTo>
                    <a:pt x="836" y="1887"/>
                    <a:pt x="961" y="1911"/>
                    <a:pt x="1084" y="1911"/>
                  </a:cubicBezTo>
                  <a:cubicBezTo>
                    <a:pt x="1458" y="1911"/>
                    <a:pt x="1813" y="1691"/>
                    <a:pt x="1967" y="1325"/>
                  </a:cubicBezTo>
                  <a:cubicBezTo>
                    <a:pt x="2171" y="840"/>
                    <a:pt x="1942" y="279"/>
                    <a:pt x="1456" y="74"/>
                  </a:cubicBezTo>
                  <a:cubicBezTo>
                    <a:pt x="1335" y="24"/>
                    <a:pt x="1210" y="0"/>
                    <a:pt x="108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390"/>
            <p:cNvSpPr>
              <a:spLocks noEditPoints="1"/>
            </p:cNvSpPr>
            <p:nvPr/>
          </p:nvSpPr>
          <p:spPr bwMode="auto">
            <a:xfrm>
              <a:off x="3813174" y="1146177"/>
              <a:ext cx="4565650" cy="4560891"/>
            </a:xfrm>
            <a:custGeom>
              <a:avLst/>
              <a:gdLst>
                <a:gd name="T0" fmla="*/ 619 w 1216"/>
                <a:gd name="T1" fmla="*/ 1215 h 1215"/>
                <a:gd name="T2" fmla="*/ 699 w 1216"/>
                <a:gd name="T3" fmla="*/ 1198 h 1215"/>
                <a:gd name="T4" fmla="*/ 699 w 1216"/>
                <a:gd name="T5" fmla="*/ 1198 h 1215"/>
                <a:gd name="T6" fmla="*/ 539 w 1216"/>
                <a:gd name="T7" fmla="*/ 1201 h 1215"/>
                <a:gd name="T8" fmla="*/ 740 w 1216"/>
                <a:gd name="T9" fmla="*/ 1201 h 1215"/>
                <a:gd name="T10" fmla="*/ 419 w 1216"/>
                <a:gd name="T11" fmla="*/ 1185 h 1215"/>
                <a:gd name="T12" fmla="*/ 852 w 1216"/>
                <a:gd name="T13" fmla="*/ 1154 h 1215"/>
                <a:gd name="T14" fmla="*/ 852 w 1216"/>
                <a:gd name="T15" fmla="*/ 1154 h 1215"/>
                <a:gd name="T16" fmla="*/ 385 w 1216"/>
                <a:gd name="T17" fmla="*/ 1162 h 1215"/>
                <a:gd name="T18" fmla="*/ 892 w 1216"/>
                <a:gd name="T19" fmla="*/ 1145 h 1215"/>
                <a:gd name="T20" fmla="*/ 273 w 1216"/>
                <a:gd name="T21" fmla="*/ 1115 h 1215"/>
                <a:gd name="T22" fmla="*/ 987 w 1216"/>
                <a:gd name="T23" fmla="*/ 1070 h 1215"/>
                <a:gd name="T24" fmla="*/ 987 w 1216"/>
                <a:gd name="T25" fmla="*/ 1070 h 1215"/>
                <a:gd name="T26" fmla="*/ 246 w 1216"/>
                <a:gd name="T27" fmla="*/ 1083 h 1215"/>
                <a:gd name="T28" fmla="*/ 1024 w 1216"/>
                <a:gd name="T29" fmla="*/ 1051 h 1215"/>
                <a:gd name="T30" fmla="*/ 151 w 1216"/>
                <a:gd name="T31" fmla="*/ 1008 h 1215"/>
                <a:gd name="T32" fmla="*/ 1096 w 1216"/>
                <a:gd name="T33" fmla="*/ 954 h 1215"/>
                <a:gd name="T34" fmla="*/ 1096 w 1216"/>
                <a:gd name="T35" fmla="*/ 954 h 1215"/>
                <a:gd name="T36" fmla="*/ 133 w 1216"/>
                <a:gd name="T37" fmla="*/ 971 h 1215"/>
                <a:gd name="T38" fmla="*/ 1127 w 1216"/>
                <a:gd name="T39" fmla="*/ 926 h 1215"/>
                <a:gd name="T40" fmla="*/ 62 w 1216"/>
                <a:gd name="T41" fmla="*/ 873 h 1215"/>
                <a:gd name="T42" fmla="*/ 1170 w 1216"/>
                <a:gd name="T43" fmla="*/ 813 h 1215"/>
                <a:gd name="T44" fmla="*/ 1170 w 1216"/>
                <a:gd name="T45" fmla="*/ 813 h 1215"/>
                <a:gd name="T46" fmla="*/ 54 w 1216"/>
                <a:gd name="T47" fmla="*/ 833 h 1215"/>
                <a:gd name="T48" fmla="*/ 1192 w 1216"/>
                <a:gd name="T49" fmla="*/ 778 h 1215"/>
                <a:gd name="T50" fmla="*/ 11 w 1216"/>
                <a:gd name="T51" fmla="*/ 720 h 1215"/>
                <a:gd name="T52" fmla="*/ 1205 w 1216"/>
                <a:gd name="T53" fmla="*/ 655 h 1215"/>
                <a:gd name="T54" fmla="*/ 1214 w 1216"/>
                <a:gd name="T55" fmla="*/ 658 h 1215"/>
                <a:gd name="T56" fmla="*/ 1 w 1216"/>
                <a:gd name="T57" fmla="*/ 639 h 1215"/>
                <a:gd name="T58" fmla="*/ 1216 w 1216"/>
                <a:gd name="T59" fmla="*/ 574 h 1215"/>
                <a:gd name="T60" fmla="*/ 1216 w 1216"/>
                <a:gd name="T61" fmla="*/ 615 h 1215"/>
                <a:gd name="T62" fmla="*/ 0 w 1216"/>
                <a:gd name="T63" fmla="*/ 599 h 1215"/>
                <a:gd name="T64" fmla="*/ 1206 w 1216"/>
                <a:gd name="T65" fmla="*/ 494 h 1215"/>
                <a:gd name="T66" fmla="*/ 1206 w 1216"/>
                <a:gd name="T67" fmla="*/ 494 h 1215"/>
                <a:gd name="T68" fmla="*/ 24 w 1216"/>
                <a:gd name="T69" fmla="*/ 480 h 1215"/>
                <a:gd name="T70" fmla="*/ 1187 w 1216"/>
                <a:gd name="T71" fmla="*/ 457 h 1215"/>
                <a:gd name="T72" fmla="*/ 24 w 1216"/>
                <a:gd name="T73" fmla="*/ 439 h 1215"/>
                <a:gd name="T74" fmla="*/ 1155 w 1216"/>
                <a:gd name="T75" fmla="*/ 340 h 1215"/>
                <a:gd name="T76" fmla="*/ 1155 w 1216"/>
                <a:gd name="T77" fmla="*/ 340 h 1215"/>
                <a:gd name="T78" fmla="*/ 78 w 1216"/>
                <a:gd name="T79" fmla="*/ 330 h 1215"/>
                <a:gd name="T80" fmla="*/ 1127 w 1216"/>
                <a:gd name="T81" fmla="*/ 310 h 1215"/>
                <a:gd name="T82" fmla="*/ 90 w 1216"/>
                <a:gd name="T83" fmla="*/ 290 h 1215"/>
                <a:gd name="T84" fmla="*/ 1065 w 1216"/>
                <a:gd name="T85" fmla="*/ 206 h 1215"/>
                <a:gd name="T86" fmla="*/ 1065 w 1216"/>
                <a:gd name="T87" fmla="*/ 206 h 1215"/>
                <a:gd name="T88" fmla="*/ 170 w 1216"/>
                <a:gd name="T89" fmla="*/ 200 h 1215"/>
                <a:gd name="T90" fmla="*/ 1030 w 1216"/>
                <a:gd name="T91" fmla="*/ 183 h 1215"/>
                <a:gd name="T92" fmla="*/ 192 w 1216"/>
                <a:gd name="T93" fmla="*/ 164 h 1215"/>
                <a:gd name="T94" fmla="*/ 942 w 1216"/>
                <a:gd name="T95" fmla="*/ 100 h 1215"/>
                <a:gd name="T96" fmla="*/ 942 w 1216"/>
                <a:gd name="T97" fmla="*/ 100 h 1215"/>
                <a:gd name="T98" fmla="*/ 294 w 1216"/>
                <a:gd name="T99" fmla="*/ 99 h 1215"/>
                <a:gd name="T100" fmla="*/ 903 w 1216"/>
                <a:gd name="T101" fmla="*/ 87 h 1215"/>
                <a:gd name="T102" fmla="*/ 324 w 1216"/>
                <a:gd name="T103" fmla="*/ 70 h 1215"/>
                <a:gd name="T104" fmla="*/ 796 w 1216"/>
                <a:gd name="T105" fmla="*/ 29 h 1215"/>
                <a:gd name="T106" fmla="*/ 796 w 1216"/>
                <a:gd name="T107" fmla="*/ 29 h 1215"/>
                <a:gd name="T108" fmla="*/ 439 w 1216"/>
                <a:gd name="T109" fmla="*/ 34 h 1215"/>
                <a:gd name="T110" fmla="*/ 755 w 1216"/>
                <a:gd name="T111" fmla="*/ 28 h 1215"/>
                <a:gd name="T112" fmla="*/ 475 w 1216"/>
                <a:gd name="T113" fmla="*/ 14 h 1215"/>
                <a:gd name="T114" fmla="*/ 637 w 1216"/>
                <a:gd name="T115" fmla="*/ 0 h 1215"/>
                <a:gd name="T116" fmla="*/ 677 w 1216"/>
                <a:gd name="T117" fmla="*/ 4 h 1215"/>
                <a:gd name="T118" fmla="*/ 556 w 1216"/>
                <a:gd name="T119" fmla="*/ 2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6" h="1215">
                  <a:moveTo>
                    <a:pt x="579" y="1204"/>
                  </a:moveTo>
                  <a:cubicBezTo>
                    <a:pt x="579" y="1214"/>
                    <a:pt x="579" y="1214"/>
                    <a:pt x="579" y="1214"/>
                  </a:cubicBezTo>
                  <a:cubicBezTo>
                    <a:pt x="589" y="1215"/>
                    <a:pt x="599" y="1215"/>
                    <a:pt x="609" y="1215"/>
                  </a:cubicBezTo>
                  <a:cubicBezTo>
                    <a:pt x="612" y="1215"/>
                    <a:pt x="616" y="1215"/>
                    <a:pt x="619" y="1215"/>
                  </a:cubicBezTo>
                  <a:cubicBezTo>
                    <a:pt x="619" y="1205"/>
                    <a:pt x="619" y="1205"/>
                    <a:pt x="619" y="1205"/>
                  </a:cubicBezTo>
                  <a:cubicBezTo>
                    <a:pt x="616" y="1205"/>
                    <a:pt x="613" y="1205"/>
                    <a:pt x="609" y="1205"/>
                  </a:cubicBezTo>
                  <a:cubicBezTo>
                    <a:pt x="599" y="1205"/>
                    <a:pt x="589" y="1205"/>
                    <a:pt x="579" y="1204"/>
                  </a:cubicBezTo>
                  <a:moveTo>
                    <a:pt x="699" y="1198"/>
                  </a:moveTo>
                  <a:cubicBezTo>
                    <a:pt x="686" y="1200"/>
                    <a:pt x="672" y="1202"/>
                    <a:pt x="659" y="1203"/>
                  </a:cubicBezTo>
                  <a:cubicBezTo>
                    <a:pt x="660" y="1213"/>
                    <a:pt x="660" y="1213"/>
                    <a:pt x="660" y="1213"/>
                  </a:cubicBezTo>
                  <a:cubicBezTo>
                    <a:pt x="673" y="1212"/>
                    <a:pt x="687" y="1210"/>
                    <a:pt x="700" y="1208"/>
                  </a:cubicBezTo>
                  <a:cubicBezTo>
                    <a:pt x="699" y="1198"/>
                    <a:pt x="699" y="1198"/>
                    <a:pt x="699" y="1198"/>
                  </a:cubicBezTo>
                  <a:moveTo>
                    <a:pt x="500" y="1195"/>
                  </a:moveTo>
                  <a:cubicBezTo>
                    <a:pt x="498" y="1205"/>
                    <a:pt x="498" y="1205"/>
                    <a:pt x="498" y="1205"/>
                  </a:cubicBezTo>
                  <a:cubicBezTo>
                    <a:pt x="511" y="1207"/>
                    <a:pt x="525" y="1210"/>
                    <a:pt x="538" y="1211"/>
                  </a:cubicBezTo>
                  <a:cubicBezTo>
                    <a:pt x="539" y="1201"/>
                    <a:pt x="539" y="1201"/>
                    <a:pt x="539" y="1201"/>
                  </a:cubicBezTo>
                  <a:cubicBezTo>
                    <a:pt x="526" y="1200"/>
                    <a:pt x="513" y="1198"/>
                    <a:pt x="500" y="1195"/>
                  </a:cubicBezTo>
                  <a:moveTo>
                    <a:pt x="777" y="1181"/>
                  </a:moveTo>
                  <a:cubicBezTo>
                    <a:pt x="764" y="1185"/>
                    <a:pt x="751" y="1188"/>
                    <a:pt x="738" y="1191"/>
                  </a:cubicBezTo>
                  <a:cubicBezTo>
                    <a:pt x="740" y="1201"/>
                    <a:pt x="740" y="1201"/>
                    <a:pt x="740" y="1201"/>
                  </a:cubicBezTo>
                  <a:cubicBezTo>
                    <a:pt x="753" y="1198"/>
                    <a:pt x="766" y="1195"/>
                    <a:pt x="779" y="1191"/>
                  </a:cubicBezTo>
                  <a:cubicBezTo>
                    <a:pt x="777" y="1181"/>
                    <a:pt x="777" y="1181"/>
                    <a:pt x="777" y="1181"/>
                  </a:cubicBezTo>
                  <a:moveTo>
                    <a:pt x="422" y="1176"/>
                  </a:moveTo>
                  <a:cubicBezTo>
                    <a:pt x="419" y="1185"/>
                    <a:pt x="419" y="1185"/>
                    <a:pt x="419" y="1185"/>
                  </a:cubicBezTo>
                  <a:cubicBezTo>
                    <a:pt x="432" y="1189"/>
                    <a:pt x="445" y="1193"/>
                    <a:pt x="458" y="1196"/>
                  </a:cubicBezTo>
                  <a:cubicBezTo>
                    <a:pt x="461" y="1187"/>
                    <a:pt x="461" y="1187"/>
                    <a:pt x="461" y="1187"/>
                  </a:cubicBezTo>
                  <a:cubicBezTo>
                    <a:pt x="448" y="1184"/>
                    <a:pt x="435" y="1180"/>
                    <a:pt x="422" y="1176"/>
                  </a:cubicBezTo>
                  <a:moveTo>
                    <a:pt x="852" y="1154"/>
                  </a:moveTo>
                  <a:cubicBezTo>
                    <a:pt x="840" y="1159"/>
                    <a:pt x="827" y="1164"/>
                    <a:pt x="814" y="1169"/>
                  </a:cubicBezTo>
                  <a:cubicBezTo>
                    <a:pt x="818" y="1178"/>
                    <a:pt x="818" y="1178"/>
                    <a:pt x="818" y="1178"/>
                  </a:cubicBezTo>
                  <a:cubicBezTo>
                    <a:pt x="831" y="1173"/>
                    <a:pt x="843" y="1168"/>
                    <a:pt x="856" y="1163"/>
                  </a:cubicBezTo>
                  <a:cubicBezTo>
                    <a:pt x="852" y="1154"/>
                    <a:pt x="852" y="1154"/>
                    <a:pt x="852" y="1154"/>
                  </a:cubicBezTo>
                  <a:moveTo>
                    <a:pt x="348" y="1146"/>
                  </a:moveTo>
                  <a:cubicBezTo>
                    <a:pt x="344" y="1155"/>
                    <a:pt x="344" y="1155"/>
                    <a:pt x="344" y="1155"/>
                  </a:cubicBezTo>
                  <a:cubicBezTo>
                    <a:pt x="356" y="1161"/>
                    <a:pt x="369" y="1166"/>
                    <a:pt x="381" y="1171"/>
                  </a:cubicBezTo>
                  <a:cubicBezTo>
                    <a:pt x="385" y="1162"/>
                    <a:pt x="385" y="1162"/>
                    <a:pt x="385" y="1162"/>
                  </a:cubicBezTo>
                  <a:cubicBezTo>
                    <a:pt x="373" y="1157"/>
                    <a:pt x="360" y="1152"/>
                    <a:pt x="348" y="1146"/>
                  </a:cubicBezTo>
                  <a:moveTo>
                    <a:pt x="922" y="1116"/>
                  </a:moveTo>
                  <a:cubicBezTo>
                    <a:pt x="911" y="1123"/>
                    <a:pt x="899" y="1130"/>
                    <a:pt x="887" y="1136"/>
                  </a:cubicBezTo>
                  <a:cubicBezTo>
                    <a:pt x="892" y="1145"/>
                    <a:pt x="892" y="1145"/>
                    <a:pt x="892" y="1145"/>
                  </a:cubicBezTo>
                  <a:cubicBezTo>
                    <a:pt x="904" y="1139"/>
                    <a:pt x="916" y="1132"/>
                    <a:pt x="927" y="1125"/>
                  </a:cubicBezTo>
                  <a:cubicBezTo>
                    <a:pt x="922" y="1116"/>
                    <a:pt x="922" y="1116"/>
                    <a:pt x="922" y="1116"/>
                  </a:cubicBezTo>
                  <a:moveTo>
                    <a:pt x="279" y="1106"/>
                  </a:moveTo>
                  <a:cubicBezTo>
                    <a:pt x="273" y="1115"/>
                    <a:pt x="273" y="1115"/>
                    <a:pt x="273" y="1115"/>
                  </a:cubicBezTo>
                  <a:cubicBezTo>
                    <a:pt x="285" y="1122"/>
                    <a:pt x="296" y="1129"/>
                    <a:pt x="308" y="1136"/>
                  </a:cubicBezTo>
                  <a:cubicBezTo>
                    <a:pt x="313" y="1127"/>
                    <a:pt x="313" y="1127"/>
                    <a:pt x="313" y="1127"/>
                  </a:cubicBezTo>
                  <a:cubicBezTo>
                    <a:pt x="301" y="1121"/>
                    <a:pt x="290" y="1114"/>
                    <a:pt x="279" y="1106"/>
                  </a:cubicBezTo>
                  <a:moveTo>
                    <a:pt x="987" y="1070"/>
                  </a:moveTo>
                  <a:cubicBezTo>
                    <a:pt x="977" y="1078"/>
                    <a:pt x="966" y="1086"/>
                    <a:pt x="955" y="1094"/>
                  </a:cubicBezTo>
                  <a:cubicBezTo>
                    <a:pt x="961" y="1102"/>
                    <a:pt x="961" y="1102"/>
                    <a:pt x="961" y="1102"/>
                  </a:cubicBezTo>
                  <a:cubicBezTo>
                    <a:pt x="972" y="1095"/>
                    <a:pt x="983" y="1086"/>
                    <a:pt x="993" y="1078"/>
                  </a:cubicBezTo>
                  <a:cubicBezTo>
                    <a:pt x="987" y="1070"/>
                    <a:pt x="987" y="1070"/>
                    <a:pt x="987" y="1070"/>
                  </a:cubicBezTo>
                  <a:moveTo>
                    <a:pt x="215" y="1058"/>
                  </a:moveTo>
                  <a:cubicBezTo>
                    <a:pt x="209" y="1066"/>
                    <a:pt x="209" y="1066"/>
                    <a:pt x="209" y="1066"/>
                  </a:cubicBezTo>
                  <a:cubicBezTo>
                    <a:pt x="219" y="1074"/>
                    <a:pt x="229" y="1083"/>
                    <a:pt x="240" y="1091"/>
                  </a:cubicBezTo>
                  <a:cubicBezTo>
                    <a:pt x="246" y="1083"/>
                    <a:pt x="246" y="1083"/>
                    <a:pt x="246" y="1083"/>
                  </a:cubicBezTo>
                  <a:cubicBezTo>
                    <a:pt x="236" y="1075"/>
                    <a:pt x="225" y="1067"/>
                    <a:pt x="215" y="1058"/>
                  </a:cubicBezTo>
                  <a:moveTo>
                    <a:pt x="1045" y="1015"/>
                  </a:moveTo>
                  <a:cubicBezTo>
                    <a:pt x="1036" y="1025"/>
                    <a:pt x="1027" y="1035"/>
                    <a:pt x="1017" y="1044"/>
                  </a:cubicBezTo>
                  <a:cubicBezTo>
                    <a:pt x="1024" y="1051"/>
                    <a:pt x="1024" y="1051"/>
                    <a:pt x="1024" y="1051"/>
                  </a:cubicBezTo>
                  <a:cubicBezTo>
                    <a:pt x="1034" y="1042"/>
                    <a:pt x="1043" y="1032"/>
                    <a:pt x="1053" y="1022"/>
                  </a:cubicBezTo>
                  <a:cubicBezTo>
                    <a:pt x="1045" y="1015"/>
                    <a:pt x="1045" y="1015"/>
                    <a:pt x="1045" y="1015"/>
                  </a:cubicBezTo>
                  <a:moveTo>
                    <a:pt x="159" y="1002"/>
                  </a:moveTo>
                  <a:cubicBezTo>
                    <a:pt x="151" y="1008"/>
                    <a:pt x="151" y="1008"/>
                    <a:pt x="151" y="1008"/>
                  </a:cubicBezTo>
                  <a:cubicBezTo>
                    <a:pt x="160" y="1018"/>
                    <a:pt x="169" y="1028"/>
                    <a:pt x="179" y="1038"/>
                  </a:cubicBezTo>
                  <a:cubicBezTo>
                    <a:pt x="186" y="1031"/>
                    <a:pt x="186" y="1031"/>
                    <a:pt x="186" y="1031"/>
                  </a:cubicBezTo>
                  <a:cubicBezTo>
                    <a:pt x="177" y="1021"/>
                    <a:pt x="167" y="1011"/>
                    <a:pt x="159" y="1002"/>
                  </a:cubicBezTo>
                  <a:moveTo>
                    <a:pt x="1096" y="954"/>
                  </a:moveTo>
                  <a:cubicBezTo>
                    <a:pt x="1088" y="964"/>
                    <a:pt x="1080" y="975"/>
                    <a:pt x="1072" y="985"/>
                  </a:cubicBezTo>
                  <a:cubicBezTo>
                    <a:pt x="1079" y="992"/>
                    <a:pt x="1079" y="992"/>
                    <a:pt x="1079" y="992"/>
                  </a:cubicBezTo>
                  <a:cubicBezTo>
                    <a:pt x="1088" y="981"/>
                    <a:pt x="1096" y="970"/>
                    <a:pt x="1104" y="960"/>
                  </a:cubicBezTo>
                  <a:cubicBezTo>
                    <a:pt x="1096" y="954"/>
                    <a:pt x="1096" y="954"/>
                    <a:pt x="1096" y="954"/>
                  </a:cubicBezTo>
                  <a:moveTo>
                    <a:pt x="110" y="938"/>
                  </a:moveTo>
                  <a:cubicBezTo>
                    <a:pt x="102" y="944"/>
                    <a:pt x="102" y="944"/>
                    <a:pt x="102" y="944"/>
                  </a:cubicBezTo>
                  <a:cubicBezTo>
                    <a:pt x="109" y="955"/>
                    <a:pt x="117" y="966"/>
                    <a:pt x="125" y="977"/>
                  </a:cubicBezTo>
                  <a:cubicBezTo>
                    <a:pt x="133" y="971"/>
                    <a:pt x="133" y="971"/>
                    <a:pt x="133" y="971"/>
                  </a:cubicBezTo>
                  <a:cubicBezTo>
                    <a:pt x="125" y="960"/>
                    <a:pt x="117" y="949"/>
                    <a:pt x="110" y="938"/>
                  </a:cubicBezTo>
                  <a:moveTo>
                    <a:pt x="1138" y="885"/>
                  </a:moveTo>
                  <a:cubicBezTo>
                    <a:pt x="1132" y="897"/>
                    <a:pt x="1125" y="909"/>
                    <a:pt x="1118" y="920"/>
                  </a:cubicBezTo>
                  <a:cubicBezTo>
                    <a:pt x="1127" y="926"/>
                    <a:pt x="1127" y="926"/>
                    <a:pt x="1127" y="926"/>
                  </a:cubicBezTo>
                  <a:cubicBezTo>
                    <a:pt x="1134" y="914"/>
                    <a:pt x="1141" y="902"/>
                    <a:pt x="1147" y="890"/>
                  </a:cubicBezTo>
                  <a:cubicBezTo>
                    <a:pt x="1138" y="885"/>
                    <a:pt x="1138" y="885"/>
                    <a:pt x="1138" y="885"/>
                  </a:cubicBezTo>
                  <a:moveTo>
                    <a:pt x="71" y="869"/>
                  </a:moveTo>
                  <a:cubicBezTo>
                    <a:pt x="62" y="873"/>
                    <a:pt x="62" y="873"/>
                    <a:pt x="62" y="873"/>
                  </a:cubicBezTo>
                  <a:cubicBezTo>
                    <a:pt x="67" y="885"/>
                    <a:pt x="74" y="898"/>
                    <a:pt x="81" y="909"/>
                  </a:cubicBezTo>
                  <a:cubicBezTo>
                    <a:pt x="89" y="904"/>
                    <a:pt x="89" y="904"/>
                    <a:pt x="89" y="904"/>
                  </a:cubicBezTo>
                  <a:cubicBezTo>
                    <a:pt x="83" y="893"/>
                    <a:pt x="76" y="881"/>
                    <a:pt x="71" y="869"/>
                  </a:cubicBezTo>
                  <a:moveTo>
                    <a:pt x="1170" y="813"/>
                  </a:moveTo>
                  <a:cubicBezTo>
                    <a:pt x="1166" y="825"/>
                    <a:pt x="1161" y="838"/>
                    <a:pt x="1155" y="850"/>
                  </a:cubicBezTo>
                  <a:cubicBezTo>
                    <a:pt x="1164" y="854"/>
                    <a:pt x="1164" y="854"/>
                    <a:pt x="1164" y="854"/>
                  </a:cubicBezTo>
                  <a:cubicBezTo>
                    <a:pt x="1170" y="841"/>
                    <a:pt x="1175" y="829"/>
                    <a:pt x="1180" y="816"/>
                  </a:cubicBezTo>
                  <a:cubicBezTo>
                    <a:pt x="1170" y="813"/>
                    <a:pt x="1170" y="813"/>
                    <a:pt x="1170" y="813"/>
                  </a:cubicBezTo>
                  <a:moveTo>
                    <a:pt x="40" y="795"/>
                  </a:moveTo>
                  <a:cubicBezTo>
                    <a:pt x="31" y="798"/>
                    <a:pt x="31" y="798"/>
                    <a:pt x="31" y="798"/>
                  </a:cubicBezTo>
                  <a:cubicBezTo>
                    <a:pt x="35" y="811"/>
                    <a:pt x="40" y="824"/>
                    <a:pt x="45" y="836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49" y="820"/>
                    <a:pt x="45" y="808"/>
                    <a:pt x="40" y="795"/>
                  </a:cubicBezTo>
                  <a:moveTo>
                    <a:pt x="1192" y="736"/>
                  </a:moveTo>
                  <a:cubicBezTo>
                    <a:pt x="1190" y="749"/>
                    <a:pt x="1186" y="762"/>
                    <a:pt x="1183" y="775"/>
                  </a:cubicBezTo>
                  <a:cubicBezTo>
                    <a:pt x="1192" y="778"/>
                    <a:pt x="1192" y="778"/>
                    <a:pt x="1192" y="778"/>
                  </a:cubicBezTo>
                  <a:cubicBezTo>
                    <a:pt x="1196" y="765"/>
                    <a:pt x="1199" y="751"/>
                    <a:pt x="1202" y="738"/>
                  </a:cubicBezTo>
                  <a:cubicBezTo>
                    <a:pt x="1192" y="736"/>
                    <a:pt x="1192" y="736"/>
                    <a:pt x="1192" y="736"/>
                  </a:cubicBezTo>
                  <a:moveTo>
                    <a:pt x="20" y="718"/>
                  </a:moveTo>
                  <a:cubicBezTo>
                    <a:pt x="11" y="720"/>
                    <a:pt x="11" y="720"/>
                    <a:pt x="11" y="720"/>
                  </a:cubicBezTo>
                  <a:cubicBezTo>
                    <a:pt x="13" y="733"/>
                    <a:pt x="16" y="746"/>
                    <a:pt x="19" y="759"/>
                  </a:cubicBezTo>
                  <a:cubicBezTo>
                    <a:pt x="29" y="757"/>
                    <a:pt x="29" y="757"/>
                    <a:pt x="29" y="757"/>
                  </a:cubicBezTo>
                  <a:cubicBezTo>
                    <a:pt x="26" y="744"/>
                    <a:pt x="23" y="731"/>
                    <a:pt x="20" y="718"/>
                  </a:cubicBezTo>
                  <a:moveTo>
                    <a:pt x="1205" y="655"/>
                  </a:moveTo>
                  <a:cubicBezTo>
                    <a:pt x="1204" y="657"/>
                    <a:pt x="1204" y="657"/>
                    <a:pt x="1204" y="657"/>
                  </a:cubicBezTo>
                  <a:cubicBezTo>
                    <a:pt x="1203" y="671"/>
                    <a:pt x="1202" y="684"/>
                    <a:pt x="1200" y="697"/>
                  </a:cubicBezTo>
                  <a:cubicBezTo>
                    <a:pt x="1210" y="698"/>
                    <a:pt x="1210" y="698"/>
                    <a:pt x="1210" y="698"/>
                  </a:cubicBezTo>
                  <a:cubicBezTo>
                    <a:pt x="1212" y="685"/>
                    <a:pt x="1213" y="671"/>
                    <a:pt x="1214" y="658"/>
                  </a:cubicBezTo>
                  <a:cubicBezTo>
                    <a:pt x="1215" y="656"/>
                    <a:pt x="1215" y="656"/>
                    <a:pt x="1215" y="656"/>
                  </a:cubicBezTo>
                  <a:cubicBezTo>
                    <a:pt x="1205" y="655"/>
                    <a:pt x="1205" y="655"/>
                    <a:pt x="1205" y="655"/>
                  </a:cubicBezTo>
                  <a:moveTo>
                    <a:pt x="11" y="639"/>
                  </a:moveTo>
                  <a:cubicBezTo>
                    <a:pt x="1" y="639"/>
                    <a:pt x="1" y="639"/>
                    <a:pt x="1" y="639"/>
                  </a:cubicBezTo>
                  <a:cubicBezTo>
                    <a:pt x="2" y="653"/>
                    <a:pt x="3" y="666"/>
                    <a:pt x="4" y="680"/>
                  </a:cubicBezTo>
                  <a:cubicBezTo>
                    <a:pt x="14" y="678"/>
                    <a:pt x="14" y="678"/>
                    <a:pt x="14" y="678"/>
                  </a:cubicBezTo>
                  <a:cubicBezTo>
                    <a:pt x="13" y="665"/>
                    <a:pt x="12" y="652"/>
                    <a:pt x="11" y="639"/>
                  </a:cubicBezTo>
                  <a:moveTo>
                    <a:pt x="1216" y="574"/>
                  </a:moveTo>
                  <a:cubicBezTo>
                    <a:pt x="1206" y="575"/>
                    <a:pt x="1206" y="575"/>
                    <a:pt x="1206" y="575"/>
                  </a:cubicBezTo>
                  <a:cubicBezTo>
                    <a:pt x="1206" y="585"/>
                    <a:pt x="1206" y="596"/>
                    <a:pt x="1206" y="607"/>
                  </a:cubicBezTo>
                  <a:cubicBezTo>
                    <a:pt x="1206" y="615"/>
                    <a:pt x="1206" y="615"/>
                    <a:pt x="1206" y="615"/>
                  </a:cubicBezTo>
                  <a:cubicBezTo>
                    <a:pt x="1216" y="615"/>
                    <a:pt x="1216" y="615"/>
                    <a:pt x="1216" y="615"/>
                  </a:cubicBezTo>
                  <a:cubicBezTo>
                    <a:pt x="1216" y="607"/>
                    <a:pt x="1216" y="607"/>
                    <a:pt x="1216" y="607"/>
                  </a:cubicBezTo>
                  <a:cubicBezTo>
                    <a:pt x="1216" y="596"/>
                    <a:pt x="1216" y="585"/>
                    <a:pt x="1216" y="574"/>
                  </a:cubicBezTo>
                  <a:moveTo>
                    <a:pt x="2" y="558"/>
                  </a:moveTo>
                  <a:cubicBezTo>
                    <a:pt x="1" y="572"/>
                    <a:pt x="1" y="585"/>
                    <a:pt x="0" y="599"/>
                  </a:cubicBezTo>
                  <a:cubicBezTo>
                    <a:pt x="10" y="599"/>
                    <a:pt x="10" y="599"/>
                    <a:pt x="10" y="599"/>
                  </a:cubicBezTo>
                  <a:cubicBezTo>
                    <a:pt x="11" y="585"/>
                    <a:pt x="11" y="572"/>
                    <a:pt x="12" y="559"/>
                  </a:cubicBezTo>
                  <a:cubicBezTo>
                    <a:pt x="2" y="558"/>
                    <a:pt x="2" y="558"/>
                    <a:pt x="2" y="558"/>
                  </a:cubicBezTo>
                  <a:moveTo>
                    <a:pt x="1206" y="494"/>
                  </a:moveTo>
                  <a:cubicBezTo>
                    <a:pt x="1196" y="496"/>
                    <a:pt x="1196" y="496"/>
                    <a:pt x="1196" y="496"/>
                  </a:cubicBezTo>
                  <a:cubicBezTo>
                    <a:pt x="1198" y="509"/>
                    <a:pt x="1201" y="522"/>
                    <a:pt x="1202" y="535"/>
                  </a:cubicBezTo>
                  <a:cubicBezTo>
                    <a:pt x="1212" y="534"/>
                    <a:pt x="1212" y="534"/>
                    <a:pt x="1212" y="534"/>
                  </a:cubicBezTo>
                  <a:cubicBezTo>
                    <a:pt x="1210" y="520"/>
                    <a:pt x="1208" y="507"/>
                    <a:pt x="1206" y="494"/>
                  </a:cubicBezTo>
                  <a:moveTo>
                    <a:pt x="14" y="478"/>
                  </a:moveTo>
                  <a:cubicBezTo>
                    <a:pt x="11" y="491"/>
                    <a:pt x="9" y="504"/>
                    <a:pt x="7" y="518"/>
                  </a:cubicBezTo>
                  <a:cubicBezTo>
                    <a:pt x="17" y="519"/>
                    <a:pt x="17" y="519"/>
                    <a:pt x="17" y="519"/>
                  </a:cubicBezTo>
                  <a:cubicBezTo>
                    <a:pt x="19" y="506"/>
                    <a:pt x="21" y="493"/>
                    <a:pt x="24" y="480"/>
                  </a:cubicBezTo>
                  <a:cubicBezTo>
                    <a:pt x="14" y="478"/>
                    <a:pt x="14" y="478"/>
                    <a:pt x="14" y="478"/>
                  </a:cubicBezTo>
                  <a:moveTo>
                    <a:pt x="1185" y="415"/>
                  </a:moveTo>
                  <a:cubicBezTo>
                    <a:pt x="1176" y="418"/>
                    <a:pt x="1176" y="418"/>
                    <a:pt x="1176" y="418"/>
                  </a:cubicBezTo>
                  <a:cubicBezTo>
                    <a:pt x="1180" y="431"/>
                    <a:pt x="1184" y="444"/>
                    <a:pt x="1187" y="457"/>
                  </a:cubicBezTo>
                  <a:cubicBezTo>
                    <a:pt x="1197" y="454"/>
                    <a:pt x="1197" y="454"/>
                    <a:pt x="1197" y="454"/>
                  </a:cubicBezTo>
                  <a:cubicBezTo>
                    <a:pt x="1194" y="441"/>
                    <a:pt x="1190" y="428"/>
                    <a:pt x="1185" y="415"/>
                  </a:cubicBezTo>
                  <a:moveTo>
                    <a:pt x="37" y="400"/>
                  </a:moveTo>
                  <a:cubicBezTo>
                    <a:pt x="32" y="412"/>
                    <a:pt x="28" y="425"/>
                    <a:pt x="24" y="439"/>
                  </a:cubicBezTo>
                  <a:cubicBezTo>
                    <a:pt x="34" y="441"/>
                    <a:pt x="34" y="441"/>
                    <a:pt x="34" y="441"/>
                  </a:cubicBezTo>
                  <a:cubicBezTo>
                    <a:pt x="37" y="428"/>
                    <a:pt x="42" y="415"/>
                    <a:pt x="46" y="403"/>
                  </a:cubicBezTo>
                  <a:cubicBezTo>
                    <a:pt x="37" y="400"/>
                    <a:pt x="37" y="400"/>
                    <a:pt x="37" y="400"/>
                  </a:cubicBezTo>
                  <a:moveTo>
                    <a:pt x="1155" y="340"/>
                  </a:moveTo>
                  <a:cubicBezTo>
                    <a:pt x="1146" y="345"/>
                    <a:pt x="1146" y="345"/>
                    <a:pt x="1146" y="345"/>
                  </a:cubicBezTo>
                  <a:cubicBezTo>
                    <a:pt x="1152" y="357"/>
                    <a:pt x="1157" y="369"/>
                    <a:pt x="1162" y="381"/>
                  </a:cubicBezTo>
                  <a:cubicBezTo>
                    <a:pt x="1171" y="377"/>
                    <a:pt x="1171" y="377"/>
                    <a:pt x="1171" y="377"/>
                  </a:cubicBezTo>
                  <a:cubicBezTo>
                    <a:pt x="1166" y="365"/>
                    <a:pt x="1161" y="352"/>
                    <a:pt x="1155" y="340"/>
                  </a:cubicBezTo>
                  <a:moveTo>
                    <a:pt x="69" y="326"/>
                  </a:moveTo>
                  <a:cubicBezTo>
                    <a:pt x="63" y="337"/>
                    <a:pt x="57" y="350"/>
                    <a:pt x="52" y="362"/>
                  </a:cubicBezTo>
                  <a:cubicBezTo>
                    <a:pt x="61" y="366"/>
                    <a:pt x="61" y="366"/>
                    <a:pt x="61" y="366"/>
                  </a:cubicBezTo>
                  <a:cubicBezTo>
                    <a:pt x="66" y="354"/>
                    <a:pt x="72" y="342"/>
                    <a:pt x="78" y="330"/>
                  </a:cubicBezTo>
                  <a:cubicBezTo>
                    <a:pt x="69" y="326"/>
                    <a:pt x="69" y="326"/>
                    <a:pt x="69" y="326"/>
                  </a:cubicBezTo>
                  <a:moveTo>
                    <a:pt x="1114" y="270"/>
                  </a:moveTo>
                  <a:cubicBezTo>
                    <a:pt x="1106" y="276"/>
                    <a:pt x="1106" y="276"/>
                    <a:pt x="1106" y="276"/>
                  </a:cubicBezTo>
                  <a:cubicBezTo>
                    <a:pt x="1113" y="287"/>
                    <a:pt x="1120" y="298"/>
                    <a:pt x="1127" y="310"/>
                  </a:cubicBezTo>
                  <a:cubicBezTo>
                    <a:pt x="1136" y="305"/>
                    <a:pt x="1136" y="305"/>
                    <a:pt x="1136" y="305"/>
                  </a:cubicBezTo>
                  <a:cubicBezTo>
                    <a:pt x="1129" y="293"/>
                    <a:pt x="1122" y="281"/>
                    <a:pt x="1114" y="270"/>
                  </a:cubicBezTo>
                  <a:moveTo>
                    <a:pt x="112" y="256"/>
                  </a:moveTo>
                  <a:cubicBezTo>
                    <a:pt x="104" y="267"/>
                    <a:pt x="97" y="278"/>
                    <a:pt x="90" y="290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105" y="284"/>
                    <a:pt x="112" y="273"/>
                    <a:pt x="120" y="262"/>
                  </a:cubicBezTo>
                  <a:cubicBezTo>
                    <a:pt x="112" y="256"/>
                    <a:pt x="112" y="256"/>
                    <a:pt x="112" y="256"/>
                  </a:cubicBezTo>
                  <a:moveTo>
                    <a:pt x="1065" y="206"/>
                  </a:moveTo>
                  <a:cubicBezTo>
                    <a:pt x="1057" y="212"/>
                    <a:pt x="1057" y="212"/>
                    <a:pt x="1057" y="212"/>
                  </a:cubicBezTo>
                  <a:cubicBezTo>
                    <a:pt x="1066" y="222"/>
                    <a:pt x="1074" y="233"/>
                    <a:pt x="1083" y="243"/>
                  </a:cubicBezTo>
                  <a:cubicBezTo>
                    <a:pt x="1091" y="237"/>
                    <a:pt x="1091" y="237"/>
                    <a:pt x="1091" y="237"/>
                  </a:cubicBezTo>
                  <a:cubicBezTo>
                    <a:pt x="1082" y="227"/>
                    <a:pt x="1074" y="216"/>
                    <a:pt x="1065" y="206"/>
                  </a:cubicBezTo>
                  <a:moveTo>
                    <a:pt x="163" y="193"/>
                  </a:moveTo>
                  <a:cubicBezTo>
                    <a:pt x="154" y="203"/>
                    <a:pt x="145" y="213"/>
                    <a:pt x="136" y="224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53" y="220"/>
                    <a:pt x="161" y="210"/>
                    <a:pt x="170" y="200"/>
                  </a:cubicBezTo>
                  <a:cubicBezTo>
                    <a:pt x="163" y="193"/>
                    <a:pt x="163" y="193"/>
                    <a:pt x="163" y="193"/>
                  </a:cubicBezTo>
                  <a:moveTo>
                    <a:pt x="1007" y="149"/>
                  </a:moveTo>
                  <a:cubicBezTo>
                    <a:pt x="1001" y="156"/>
                    <a:pt x="1001" y="156"/>
                    <a:pt x="1001" y="156"/>
                  </a:cubicBezTo>
                  <a:cubicBezTo>
                    <a:pt x="1011" y="165"/>
                    <a:pt x="1021" y="174"/>
                    <a:pt x="1030" y="183"/>
                  </a:cubicBezTo>
                  <a:cubicBezTo>
                    <a:pt x="1037" y="176"/>
                    <a:pt x="1037" y="176"/>
                    <a:pt x="1037" y="176"/>
                  </a:cubicBezTo>
                  <a:cubicBezTo>
                    <a:pt x="1027" y="167"/>
                    <a:pt x="1017" y="158"/>
                    <a:pt x="1007" y="149"/>
                  </a:cubicBezTo>
                  <a:moveTo>
                    <a:pt x="222" y="138"/>
                  </a:moveTo>
                  <a:cubicBezTo>
                    <a:pt x="212" y="146"/>
                    <a:pt x="202" y="155"/>
                    <a:pt x="192" y="164"/>
                  </a:cubicBezTo>
                  <a:cubicBezTo>
                    <a:pt x="199" y="172"/>
                    <a:pt x="199" y="172"/>
                    <a:pt x="199" y="172"/>
                  </a:cubicBezTo>
                  <a:cubicBezTo>
                    <a:pt x="208" y="163"/>
                    <a:pt x="219" y="154"/>
                    <a:pt x="229" y="146"/>
                  </a:cubicBezTo>
                  <a:cubicBezTo>
                    <a:pt x="222" y="138"/>
                    <a:pt x="222" y="138"/>
                    <a:pt x="222" y="138"/>
                  </a:cubicBezTo>
                  <a:moveTo>
                    <a:pt x="942" y="100"/>
                  </a:moveTo>
                  <a:cubicBezTo>
                    <a:pt x="937" y="108"/>
                    <a:pt x="937" y="108"/>
                    <a:pt x="937" y="108"/>
                  </a:cubicBezTo>
                  <a:cubicBezTo>
                    <a:pt x="948" y="115"/>
                    <a:pt x="959" y="123"/>
                    <a:pt x="970" y="131"/>
                  </a:cubicBezTo>
                  <a:cubicBezTo>
                    <a:pt x="976" y="123"/>
                    <a:pt x="976" y="123"/>
                    <a:pt x="976" y="123"/>
                  </a:cubicBezTo>
                  <a:cubicBezTo>
                    <a:pt x="965" y="115"/>
                    <a:pt x="954" y="107"/>
                    <a:pt x="942" y="100"/>
                  </a:cubicBezTo>
                  <a:moveTo>
                    <a:pt x="288" y="91"/>
                  </a:moveTo>
                  <a:cubicBezTo>
                    <a:pt x="277" y="98"/>
                    <a:pt x="265" y="105"/>
                    <a:pt x="255" y="113"/>
                  </a:cubicBezTo>
                  <a:cubicBezTo>
                    <a:pt x="260" y="121"/>
                    <a:pt x="260" y="121"/>
                    <a:pt x="260" y="121"/>
                  </a:cubicBezTo>
                  <a:cubicBezTo>
                    <a:pt x="271" y="114"/>
                    <a:pt x="282" y="106"/>
                    <a:pt x="294" y="99"/>
                  </a:cubicBezTo>
                  <a:cubicBezTo>
                    <a:pt x="288" y="91"/>
                    <a:pt x="288" y="91"/>
                    <a:pt x="288" y="91"/>
                  </a:cubicBezTo>
                  <a:moveTo>
                    <a:pt x="872" y="60"/>
                  </a:moveTo>
                  <a:cubicBezTo>
                    <a:pt x="867" y="68"/>
                    <a:pt x="867" y="68"/>
                    <a:pt x="867" y="68"/>
                  </a:cubicBezTo>
                  <a:cubicBezTo>
                    <a:pt x="879" y="74"/>
                    <a:pt x="891" y="80"/>
                    <a:pt x="903" y="87"/>
                  </a:cubicBezTo>
                  <a:cubicBezTo>
                    <a:pt x="908" y="78"/>
                    <a:pt x="908" y="78"/>
                    <a:pt x="908" y="78"/>
                  </a:cubicBezTo>
                  <a:cubicBezTo>
                    <a:pt x="896" y="72"/>
                    <a:pt x="884" y="65"/>
                    <a:pt x="872" y="60"/>
                  </a:cubicBezTo>
                  <a:moveTo>
                    <a:pt x="360" y="53"/>
                  </a:moveTo>
                  <a:cubicBezTo>
                    <a:pt x="348" y="58"/>
                    <a:pt x="336" y="64"/>
                    <a:pt x="324" y="70"/>
                  </a:cubicBezTo>
                  <a:cubicBezTo>
                    <a:pt x="328" y="79"/>
                    <a:pt x="328" y="79"/>
                    <a:pt x="328" y="79"/>
                  </a:cubicBezTo>
                  <a:cubicBezTo>
                    <a:pt x="340" y="73"/>
                    <a:pt x="352" y="67"/>
                    <a:pt x="364" y="62"/>
                  </a:cubicBezTo>
                  <a:cubicBezTo>
                    <a:pt x="360" y="53"/>
                    <a:pt x="360" y="53"/>
                    <a:pt x="360" y="53"/>
                  </a:cubicBezTo>
                  <a:moveTo>
                    <a:pt x="796" y="29"/>
                  </a:moveTo>
                  <a:cubicBezTo>
                    <a:pt x="793" y="39"/>
                    <a:pt x="793" y="39"/>
                    <a:pt x="793" y="39"/>
                  </a:cubicBezTo>
                  <a:cubicBezTo>
                    <a:pt x="806" y="43"/>
                    <a:pt x="818" y="48"/>
                    <a:pt x="831" y="52"/>
                  </a:cubicBezTo>
                  <a:cubicBezTo>
                    <a:pt x="835" y="43"/>
                    <a:pt x="835" y="43"/>
                    <a:pt x="835" y="43"/>
                  </a:cubicBezTo>
                  <a:cubicBezTo>
                    <a:pt x="822" y="38"/>
                    <a:pt x="809" y="33"/>
                    <a:pt x="796" y="29"/>
                  </a:cubicBezTo>
                  <a:moveTo>
                    <a:pt x="436" y="24"/>
                  </a:moveTo>
                  <a:cubicBezTo>
                    <a:pt x="423" y="29"/>
                    <a:pt x="410" y="33"/>
                    <a:pt x="398" y="37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13" y="42"/>
                    <a:pt x="426" y="38"/>
                    <a:pt x="439" y="34"/>
                  </a:cubicBezTo>
                  <a:cubicBezTo>
                    <a:pt x="436" y="24"/>
                    <a:pt x="436" y="24"/>
                    <a:pt x="436" y="24"/>
                  </a:cubicBezTo>
                  <a:moveTo>
                    <a:pt x="718" y="10"/>
                  </a:moveTo>
                  <a:cubicBezTo>
                    <a:pt x="716" y="19"/>
                    <a:pt x="716" y="19"/>
                    <a:pt x="716" y="19"/>
                  </a:cubicBezTo>
                  <a:cubicBezTo>
                    <a:pt x="729" y="22"/>
                    <a:pt x="742" y="24"/>
                    <a:pt x="755" y="28"/>
                  </a:cubicBezTo>
                  <a:cubicBezTo>
                    <a:pt x="757" y="18"/>
                    <a:pt x="757" y="18"/>
                    <a:pt x="757" y="18"/>
                  </a:cubicBezTo>
                  <a:cubicBezTo>
                    <a:pt x="744" y="15"/>
                    <a:pt x="731" y="12"/>
                    <a:pt x="718" y="10"/>
                  </a:cubicBezTo>
                  <a:moveTo>
                    <a:pt x="515" y="7"/>
                  </a:moveTo>
                  <a:cubicBezTo>
                    <a:pt x="502" y="9"/>
                    <a:pt x="489" y="11"/>
                    <a:pt x="475" y="14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91" y="21"/>
                    <a:pt x="504" y="19"/>
                    <a:pt x="517" y="17"/>
                  </a:cubicBezTo>
                  <a:cubicBezTo>
                    <a:pt x="515" y="7"/>
                    <a:pt x="515" y="7"/>
                    <a:pt x="515" y="7"/>
                  </a:cubicBezTo>
                  <a:moveTo>
                    <a:pt x="637" y="0"/>
                  </a:moveTo>
                  <a:cubicBezTo>
                    <a:pt x="636" y="10"/>
                    <a:pt x="636" y="10"/>
                    <a:pt x="636" y="10"/>
                  </a:cubicBezTo>
                  <a:cubicBezTo>
                    <a:pt x="644" y="11"/>
                    <a:pt x="651" y="11"/>
                    <a:pt x="658" y="12"/>
                  </a:cubicBezTo>
                  <a:cubicBezTo>
                    <a:pt x="664" y="12"/>
                    <a:pt x="670" y="13"/>
                    <a:pt x="676" y="14"/>
                  </a:cubicBezTo>
                  <a:cubicBezTo>
                    <a:pt x="677" y="4"/>
                    <a:pt x="677" y="4"/>
                    <a:pt x="677" y="4"/>
                  </a:cubicBezTo>
                  <a:cubicBezTo>
                    <a:pt x="671" y="3"/>
                    <a:pt x="665" y="2"/>
                    <a:pt x="659" y="2"/>
                  </a:cubicBezTo>
                  <a:cubicBezTo>
                    <a:pt x="652" y="1"/>
                    <a:pt x="644" y="1"/>
                    <a:pt x="637" y="0"/>
                  </a:cubicBezTo>
                  <a:moveTo>
                    <a:pt x="596" y="0"/>
                  </a:moveTo>
                  <a:cubicBezTo>
                    <a:pt x="583" y="0"/>
                    <a:pt x="569" y="1"/>
                    <a:pt x="556" y="2"/>
                  </a:cubicBezTo>
                  <a:cubicBezTo>
                    <a:pt x="557" y="12"/>
                    <a:pt x="557" y="12"/>
                    <a:pt x="557" y="12"/>
                  </a:cubicBezTo>
                  <a:cubicBezTo>
                    <a:pt x="570" y="11"/>
                    <a:pt x="583" y="10"/>
                    <a:pt x="596" y="10"/>
                  </a:cubicBezTo>
                  <a:cubicBezTo>
                    <a:pt x="596" y="0"/>
                    <a:pt x="596" y="0"/>
                    <a:pt x="5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391"/>
            <p:cNvSpPr>
              <a:spLocks noEditPoints="1"/>
            </p:cNvSpPr>
            <p:nvPr/>
          </p:nvSpPr>
          <p:spPr bwMode="auto">
            <a:xfrm>
              <a:off x="2214565" y="-452437"/>
              <a:ext cx="7762874" cy="7759702"/>
            </a:xfrm>
            <a:custGeom>
              <a:avLst/>
              <a:gdLst>
                <a:gd name="T0" fmla="*/ 1020 w 2068"/>
                <a:gd name="T1" fmla="*/ 2036 h 2067"/>
                <a:gd name="T2" fmla="*/ 1090 w 2068"/>
                <a:gd name="T3" fmla="*/ 2065 h 2067"/>
                <a:gd name="T4" fmla="*/ 810 w 2068"/>
                <a:gd name="T5" fmla="*/ 2042 h 2067"/>
                <a:gd name="T6" fmla="*/ 1291 w 2068"/>
                <a:gd name="T7" fmla="*/ 2003 h 2067"/>
                <a:gd name="T8" fmla="*/ 1291 w 2068"/>
                <a:gd name="T9" fmla="*/ 2003 h 2067"/>
                <a:gd name="T10" fmla="*/ 750 w 2068"/>
                <a:gd name="T11" fmla="*/ 1996 h 2067"/>
                <a:gd name="T12" fmla="*/ 1367 w 2068"/>
                <a:gd name="T13" fmla="*/ 2012 h 2067"/>
                <a:gd name="T14" fmla="*/ 546 w 2068"/>
                <a:gd name="T15" fmla="*/ 1944 h 2067"/>
                <a:gd name="T16" fmla="*/ 1544 w 2068"/>
                <a:gd name="T17" fmla="*/ 1898 h 2067"/>
                <a:gd name="T18" fmla="*/ 1544 w 2068"/>
                <a:gd name="T19" fmla="*/ 1898 h 2067"/>
                <a:gd name="T20" fmla="*/ 501 w 2068"/>
                <a:gd name="T21" fmla="*/ 1884 h 2067"/>
                <a:gd name="T22" fmla="*/ 1618 w 2068"/>
                <a:gd name="T23" fmla="*/ 1886 h 2067"/>
                <a:gd name="T24" fmla="*/ 318 w 2068"/>
                <a:gd name="T25" fmla="*/ 1779 h 2067"/>
                <a:gd name="T26" fmla="*/ 1758 w 2068"/>
                <a:gd name="T27" fmla="*/ 1729 h 2067"/>
                <a:gd name="T28" fmla="*/ 1758 w 2068"/>
                <a:gd name="T29" fmla="*/ 1729 h 2067"/>
                <a:gd name="T30" fmla="*/ 291 w 2068"/>
                <a:gd name="T31" fmla="*/ 1708 h 2067"/>
                <a:gd name="T32" fmla="*/ 1827 w 2068"/>
                <a:gd name="T33" fmla="*/ 1697 h 2067"/>
                <a:gd name="T34" fmla="*/ 144 w 2068"/>
                <a:gd name="T35" fmla="*/ 1558 h 2067"/>
                <a:gd name="T36" fmla="*/ 1919 w 2068"/>
                <a:gd name="T37" fmla="*/ 1508 h 2067"/>
                <a:gd name="T38" fmla="*/ 1919 w 2068"/>
                <a:gd name="T39" fmla="*/ 1508 h 2067"/>
                <a:gd name="T40" fmla="*/ 137 w 2068"/>
                <a:gd name="T41" fmla="*/ 1483 h 2067"/>
                <a:gd name="T42" fmla="*/ 1977 w 2068"/>
                <a:gd name="T43" fmla="*/ 1459 h 2067"/>
                <a:gd name="T44" fmla="*/ 35 w 2068"/>
                <a:gd name="T45" fmla="*/ 1299 h 2067"/>
                <a:gd name="T46" fmla="*/ 2014 w 2068"/>
                <a:gd name="T47" fmla="*/ 1252 h 2067"/>
                <a:gd name="T48" fmla="*/ 2014 w 2068"/>
                <a:gd name="T49" fmla="*/ 1252 h 2067"/>
                <a:gd name="T50" fmla="*/ 49 w 2068"/>
                <a:gd name="T51" fmla="*/ 1225 h 2067"/>
                <a:gd name="T52" fmla="*/ 2027 w 2068"/>
                <a:gd name="T53" fmla="*/ 1185 h 2067"/>
                <a:gd name="T54" fmla="*/ 2035 w 2068"/>
                <a:gd name="T55" fmla="*/ 1112 h 2067"/>
                <a:gd name="T56" fmla="*/ 32 w 2068"/>
                <a:gd name="T57" fmla="*/ 1089 h 2067"/>
                <a:gd name="T58" fmla="*/ 2067 w 2068"/>
                <a:gd name="T59" fmla="*/ 974 h 2067"/>
                <a:gd name="T60" fmla="*/ 2068 w 2068"/>
                <a:gd name="T61" fmla="*/ 1045 h 2067"/>
                <a:gd name="T62" fmla="*/ 4 w 2068"/>
                <a:gd name="T63" fmla="*/ 947 h 2067"/>
                <a:gd name="T64" fmla="*/ 12 w 2068"/>
                <a:gd name="T65" fmla="*/ 880 h 2067"/>
                <a:gd name="T66" fmla="*/ 2060 w 2068"/>
                <a:gd name="T67" fmla="*/ 904 h 2067"/>
                <a:gd name="T68" fmla="*/ 54 w 2068"/>
                <a:gd name="T69" fmla="*/ 817 h 2067"/>
                <a:gd name="T70" fmla="*/ 1984 w 2068"/>
                <a:gd name="T71" fmla="*/ 708 h 2067"/>
                <a:gd name="T72" fmla="*/ 91 w 2068"/>
                <a:gd name="T73" fmla="*/ 610 h 2067"/>
                <a:gd name="T74" fmla="*/ 91 w 2068"/>
                <a:gd name="T75" fmla="*/ 610 h 2067"/>
                <a:gd name="T76" fmla="*/ 1988 w 2068"/>
                <a:gd name="T77" fmla="*/ 632 h 2067"/>
                <a:gd name="T78" fmla="*/ 149 w 2068"/>
                <a:gd name="T79" fmla="*/ 560 h 2067"/>
                <a:gd name="T80" fmla="*/ 1861 w 2068"/>
                <a:gd name="T81" fmla="*/ 464 h 2067"/>
                <a:gd name="T82" fmla="*/ 241 w 2068"/>
                <a:gd name="T83" fmla="*/ 371 h 2067"/>
                <a:gd name="T84" fmla="*/ 241 w 2068"/>
                <a:gd name="T85" fmla="*/ 371 h 2067"/>
                <a:gd name="T86" fmla="*/ 1844 w 2068"/>
                <a:gd name="T87" fmla="*/ 391 h 2067"/>
                <a:gd name="T88" fmla="*/ 309 w 2068"/>
                <a:gd name="T89" fmla="*/ 339 h 2067"/>
                <a:gd name="T90" fmla="*/ 1677 w 2068"/>
                <a:gd name="T91" fmla="*/ 263 h 2067"/>
                <a:gd name="T92" fmla="*/ 449 w 2068"/>
                <a:gd name="T93" fmla="*/ 182 h 2067"/>
                <a:gd name="T94" fmla="*/ 449 w 2068"/>
                <a:gd name="T95" fmla="*/ 182 h 2067"/>
                <a:gd name="T96" fmla="*/ 1641 w 2068"/>
                <a:gd name="T97" fmla="*/ 196 h 2067"/>
                <a:gd name="T98" fmla="*/ 524 w 2068"/>
                <a:gd name="T99" fmla="*/ 170 h 2067"/>
                <a:gd name="T100" fmla="*/ 1445 w 2068"/>
                <a:gd name="T101" fmla="*/ 118 h 2067"/>
                <a:gd name="T102" fmla="*/ 700 w 2068"/>
                <a:gd name="T103" fmla="*/ 55 h 2067"/>
                <a:gd name="T104" fmla="*/ 700 w 2068"/>
                <a:gd name="T105" fmla="*/ 55 h 2067"/>
                <a:gd name="T106" fmla="*/ 1392 w 2068"/>
                <a:gd name="T107" fmla="*/ 64 h 2067"/>
                <a:gd name="T108" fmla="*/ 775 w 2068"/>
                <a:gd name="T109" fmla="*/ 64 h 2067"/>
                <a:gd name="T110" fmla="*/ 1183 w 2068"/>
                <a:gd name="T111" fmla="*/ 41 h 2067"/>
                <a:gd name="T112" fmla="*/ 976 w 2068"/>
                <a:gd name="T113" fmla="*/ 1 h 2067"/>
                <a:gd name="T114" fmla="*/ 976 w 2068"/>
                <a:gd name="T115" fmla="*/ 1 h 2067"/>
                <a:gd name="T116" fmla="*/ 1117 w 2068"/>
                <a:gd name="T117" fmla="*/ 3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8" h="2067">
                  <a:moveTo>
                    <a:pt x="952" y="2033"/>
                  </a:moveTo>
                  <a:cubicBezTo>
                    <a:pt x="949" y="2063"/>
                    <a:pt x="949" y="2063"/>
                    <a:pt x="949" y="2063"/>
                  </a:cubicBezTo>
                  <a:cubicBezTo>
                    <a:pt x="973" y="2065"/>
                    <a:pt x="997" y="2066"/>
                    <a:pt x="1020" y="2067"/>
                  </a:cubicBezTo>
                  <a:cubicBezTo>
                    <a:pt x="1020" y="2036"/>
                    <a:pt x="1020" y="2036"/>
                    <a:pt x="1020" y="2036"/>
                  </a:cubicBezTo>
                  <a:cubicBezTo>
                    <a:pt x="998" y="2036"/>
                    <a:pt x="975" y="2035"/>
                    <a:pt x="952" y="2033"/>
                  </a:cubicBezTo>
                  <a:moveTo>
                    <a:pt x="1157" y="2029"/>
                  </a:moveTo>
                  <a:cubicBezTo>
                    <a:pt x="1135" y="2032"/>
                    <a:pt x="1112" y="2034"/>
                    <a:pt x="1089" y="2035"/>
                  </a:cubicBezTo>
                  <a:cubicBezTo>
                    <a:pt x="1090" y="2065"/>
                    <a:pt x="1090" y="2065"/>
                    <a:pt x="1090" y="2065"/>
                  </a:cubicBezTo>
                  <a:cubicBezTo>
                    <a:pt x="1114" y="2064"/>
                    <a:pt x="1137" y="2062"/>
                    <a:pt x="1161" y="2059"/>
                  </a:cubicBezTo>
                  <a:cubicBezTo>
                    <a:pt x="1157" y="2029"/>
                    <a:pt x="1157" y="2029"/>
                    <a:pt x="1157" y="2029"/>
                  </a:cubicBezTo>
                  <a:moveTo>
                    <a:pt x="816" y="2013"/>
                  </a:moveTo>
                  <a:cubicBezTo>
                    <a:pt x="810" y="2042"/>
                    <a:pt x="810" y="2042"/>
                    <a:pt x="810" y="2042"/>
                  </a:cubicBezTo>
                  <a:cubicBezTo>
                    <a:pt x="833" y="2047"/>
                    <a:pt x="856" y="2052"/>
                    <a:pt x="879" y="2055"/>
                  </a:cubicBezTo>
                  <a:cubicBezTo>
                    <a:pt x="884" y="2025"/>
                    <a:pt x="884" y="2025"/>
                    <a:pt x="884" y="2025"/>
                  </a:cubicBezTo>
                  <a:cubicBezTo>
                    <a:pt x="861" y="2022"/>
                    <a:pt x="839" y="2018"/>
                    <a:pt x="816" y="2013"/>
                  </a:cubicBezTo>
                  <a:moveTo>
                    <a:pt x="1291" y="2003"/>
                  </a:moveTo>
                  <a:cubicBezTo>
                    <a:pt x="1269" y="2009"/>
                    <a:pt x="1247" y="2014"/>
                    <a:pt x="1225" y="2019"/>
                  </a:cubicBezTo>
                  <a:cubicBezTo>
                    <a:pt x="1231" y="2048"/>
                    <a:pt x="1231" y="2048"/>
                    <a:pt x="1231" y="2048"/>
                  </a:cubicBezTo>
                  <a:cubicBezTo>
                    <a:pt x="1253" y="2044"/>
                    <a:pt x="1277" y="2038"/>
                    <a:pt x="1299" y="2032"/>
                  </a:cubicBezTo>
                  <a:cubicBezTo>
                    <a:pt x="1291" y="2003"/>
                    <a:pt x="1291" y="2003"/>
                    <a:pt x="1291" y="2003"/>
                  </a:cubicBezTo>
                  <a:moveTo>
                    <a:pt x="685" y="1974"/>
                  </a:moveTo>
                  <a:cubicBezTo>
                    <a:pt x="675" y="2002"/>
                    <a:pt x="675" y="2002"/>
                    <a:pt x="675" y="2002"/>
                  </a:cubicBezTo>
                  <a:cubicBezTo>
                    <a:pt x="697" y="2010"/>
                    <a:pt x="719" y="2018"/>
                    <a:pt x="742" y="2025"/>
                  </a:cubicBezTo>
                  <a:cubicBezTo>
                    <a:pt x="750" y="1996"/>
                    <a:pt x="750" y="1996"/>
                    <a:pt x="750" y="1996"/>
                  </a:cubicBezTo>
                  <a:cubicBezTo>
                    <a:pt x="728" y="1989"/>
                    <a:pt x="706" y="1982"/>
                    <a:pt x="685" y="1974"/>
                  </a:cubicBezTo>
                  <a:moveTo>
                    <a:pt x="1421" y="1960"/>
                  </a:moveTo>
                  <a:cubicBezTo>
                    <a:pt x="1400" y="1968"/>
                    <a:pt x="1379" y="1976"/>
                    <a:pt x="1357" y="1984"/>
                  </a:cubicBezTo>
                  <a:cubicBezTo>
                    <a:pt x="1367" y="2012"/>
                    <a:pt x="1367" y="2012"/>
                    <a:pt x="1367" y="2012"/>
                  </a:cubicBezTo>
                  <a:cubicBezTo>
                    <a:pt x="1389" y="2005"/>
                    <a:pt x="1411" y="1996"/>
                    <a:pt x="1433" y="1987"/>
                  </a:cubicBezTo>
                  <a:cubicBezTo>
                    <a:pt x="1421" y="1960"/>
                    <a:pt x="1421" y="1960"/>
                    <a:pt x="1421" y="1960"/>
                  </a:cubicBezTo>
                  <a:moveTo>
                    <a:pt x="560" y="1918"/>
                  </a:moveTo>
                  <a:cubicBezTo>
                    <a:pt x="546" y="1944"/>
                    <a:pt x="546" y="1944"/>
                    <a:pt x="546" y="1944"/>
                  </a:cubicBezTo>
                  <a:cubicBezTo>
                    <a:pt x="567" y="1955"/>
                    <a:pt x="588" y="1966"/>
                    <a:pt x="609" y="1976"/>
                  </a:cubicBezTo>
                  <a:cubicBezTo>
                    <a:pt x="622" y="1948"/>
                    <a:pt x="622" y="1948"/>
                    <a:pt x="622" y="1948"/>
                  </a:cubicBezTo>
                  <a:cubicBezTo>
                    <a:pt x="601" y="1939"/>
                    <a:pt x="580" y="1929"/>
                    <a:pt x="560" y="1918"/>
                  </a:cubicBezTo>
                  <a:moveTo>
                    <a:pt x="1544" y="1898"/>
                  </a:moveTo>
                  <a:cubicBezTo>
                    <a:pt x="1524" y="1910"/>
                    <a:pt x="1504" y="1921"/>
                    <a:pt x="1483" y="1931"/>
                  </a:cubicBezTo>
                  <a:cubicBezTo>
                    <a:pt x="1497" y="1958"/>
                    <a:pt x="1497" y="1958"/>
                    <a:pt x="1497" y="1958"/>
                  </a:cubicBezTo>
                  <a:cubicBezTo>
                    <a:pt x="1518" y="1947"/>
                    <a:pt x="1539" y="1936"/>
                    <a:pt x="1559" y="1924"/>
                  </a:cubicBezTo>
                  <a:cubicBezTo>
                    <a:pt x="1544" y="1898"/>
                    <a:pt x="1544" y="1898"/>
                    <a:pt x="1544" y="1898"/>
                  </a:cubicBezTo>
                  <a:moveTo>
                    <a:pt x="444" y="1845"/>
                  </a:moveTo>
                  <a:cubicBezTo>
                    <a:pt x="427" y="1869"/>
                    <a:pt x="427" y="1869"/>
                    <a:pt x="427" y="1869"/>
                  </a:cubicBezTo>
                  <a:cubicBezTo>
                    <a:pt x="445" y="1883"/>
                    <a:pt x="465" y="1896"/>
                    <a:pt x="485" y="1909"/>
                  </a:cubicBezTo>
                  <a:cubicBezTo>
                    <a:pt x="501" y="1884"/>
                    <a:pt x="501" y="1884"/>
                    <a:pt x="501" y="1884"/>
                  </a:cubicBezTo>
                  <a:cubicBezTo>
                    <a:pt x="482" y="1871"/>
                    <a:pt x="462" y="1858"/>
                    <a:pt x="444" y="1845"/>
                  </a:cubicBezTo>
                  <a:moveTo>
                    <a:pt x="1656" y="1821"/>
                  </a:moveTo>
                  <a:cubicBezTo>
                    <a:pt x="1639" y="1835"/>
                    <a:pt x="1620" y="1849"/>
                    <a:pt x="1601" y="1861"/>
                  </a:cubicBezTo>
                  <a:cubicBezTo>
                    <a:pt x="1618" y="1886"/>
                    <a:pt x="1618" y="1886"/>
                    <a:pt x="1618" y="1886"/>
                  </a:cubicBezTo>
                  <a:cubicBezTo>
                    <a:pt x="1637" y="1873"/>
                    <a:pt x="1657" y="1859"/>
                    <a:pt x="1675" y="1845"/>
                  </a:cubicBezTo>
                  <a:cubicBezTo>
                    <a:pt x="1656" y="1821"/>
                    <a:pt x="1656" y="1821"/>
                    <a:pt x="1656" y="1821"/>
                  </a:cubicBezTo>
                  <a:moveTo>
                    <a:pt x="339" y="1757"/>
                  </a:moveTo>
                  <a:cubicBezTo>
                    <a:pt x="318" y="1779"/>
                    <a:pt x="318" y="1779"/>
                    <a:pt x="318" y="1779"/>
                  </a:cubicBezTo>
                  <a:cubicBezTo>
                    <a:pt x="335" y="1795"/>
                    <a:pt x="353" y="1811"/>
                    <a:pt x="371" y="1826"/>
                  </a:cubicBezTo>
                  <a:cubicBezTo>
                    <a:pt x="390" y="1803"/>
                    <a:pt x="390" y="1803"/>
                    <a:pt x="390" y="1803"/>
                  </a:cubicBezTo>
                  <a:cubicBezTo>
                    <a:pt x="373" y="1788"/>
                    <a:pt x="356" y="1773"/>
                    <a:pt x="339" y="1757"/>
                  </a:cubicBezTo>
                  <a:moveTo>
                    <a:pt x="1758" y="1729"/>
                  </a:moveTo>
                  <a:cubicBezTo>
                    <a:pt x="1742" y="1745"/>
                    <a:pt x="1726" y="1761"/>
                    <a:pt x="1709" y="1777"/>
                  </a:cubicBezTo>
                  <a:cubicBezTo>
                    <a:pt x="1729" y="1799"/>
                    <a:pt x="1729" y="1799"/>
                    <a:pt x="1729" y="1799"/>
                  </a:cubicBezTo>
                  <a:cubicBezTo>
                    <a:pt x="1746" y="1783"/>
                    <a:pt x="1763" y="1766"/>
                    <a:pt x="1779" y="1750"/>
                  </a:cubicBezTo>
                  <a:cubicBezTo>
                    <a:pt x="1758" y="1729"/>
                    <a:pt x="1758" y="1729"/>
                    <a:pt x="1758" y="1729"/>
                  </a:cubicBezTo>
                  <a:moveTo>
                    <a:pt x="247" y="1656"/>
                  </a:moveTo>
                  <a:cubicBezTo>
                    <a:pt x="223" y="1675"/>
                    <a:pt x="223" y="1675"/>
                    <a:pt x="223" y="1675"/>
                  </a:cubicBezTo>
                  <a:cubicBezTo>
                    <a:pt x="238" y="1693"/>
                    <a:pt x="253" y="1711"/>
                    <a:pt x="269" y="1728"/>
                  </a:cubicBezTo>
                  <a:cubicBezTo>
                    <a:pt x="291" y="1708"/>
                    <a:pt x="291" y="1708"/>
                    <a:pt x="291" y="1708"/>
                  </a:cubicBezTo>
                  <a:cubicBezTo>
                    <a:pt x="276" y="1691"/>
                    <a:pt x="261" y="1674"/>
                    <a:pt x="247" y="1656"/>
                  </a:cubicBezTo>
                  <a:moveTo>
                    <a:pt x="1846" y="1624"/>
                  </a:moveTo>
                  <a:cubicBezTo>
                    <a:pt x="1833" y="1642"/>
                    <a:pt x="1819" y="1661"/>
                    <a:pt x="1804" y="1678"/>
                  </a:cubicBezTo>
                  <a:cubicBezTo>
                    <a:pt x="1827" y="1697"/>
                    <a:pt x="1827" y="1697"/>
                    <a:pt x="1827" y="1697"/>
                  </a:cubicBezTo>
                  <a:cubicBezTo>
                    <a:pt x="1842" y="1679"/>
                    <a:pt x="1857" y="1661"/>
                    <a:pt x="1870" y="1642"/>
                  </a:cubicBezTo>
                  <a:cubicBezTo>
                    <a:pt x="1846" y="1624"/>
                    <a:pt x="1846" y="1624"/>
                    <a:pt x="1846" y="1624"/>
                  </a:cubicBezTo>
                  <a:moveTo>
                    <a:pt x="169" y="1543"/>
                  </a:moveTo>
                  <a:cubicBezTo>
                    <a:pt x="144" y="1558"/>
                    <a:pt x="144" y="1558"/>
                    <a:pt x="144" y="1558"/>
                  </a:cubicBezTo>
                  <a:cubicBezTo>
                    <a:pt x="156" y="1579"/>
                    <a:pt x="168" y="1599"/>
                    <a:pt x="182" y="1618"/>
                  </a:cubicBezTo>
                  <a:cubicBezTo>
                    <a:pt x="206" y="1601"/>
                    <a:pt x="206" y="1601"/>
                    <a:pt x="206" y="1601"/>
                  </a:cubicBezTo>
                  <a:cubicBezTo>
                    <a:pt x="194" y="1582"/>
                    <a:pt x="181" y="1563"/>
                    <a:pt x="169" y="1543"/>
                  </a:cubicBezTo>
                  <a:moveTo>
                    <a:pt x="1919" y="1508"/>
                  </a:moveTo>
                  <a:cubicBezTo>
                    <a:pt x="1908" y="1528"/>
                    <a:pt x="1897" y="1548"/>
                    <a:pt x="1884" y="1568"/>
                  </a:cubicBezTo>
                  <a:cubicBezTo>
                    <a:pt x="1910" y="1583"/>
                    <a:pt x="1910" y="1583"/>
                    <a:pt x="1910" y="1583"/>
                  </a:cubicBezTo>
                  <a:cubicBezTo>
                    <a:pt x="1922" y="1564"/>
                    <a:pt x="1934" y="1543"/>
                    <a:pt x="1945" y="1523"/>
                  </a:cubicBezTo>
                  <a:cubicBezTo>
                    <a:pt x="1919" y="1508"/>
                    <a:pt x="1919" y="1508"/>
                    <a:pt x="1919" y="1508"/>
                  </a:cubicBezTo>
                  <a:moveTo>
                    <a:pt x="108" y="1421"/>
                  </a:moveTo>
                  <a:cubicBezTo>
                    <a:pt x="80" y="1432"/>
                    <a:pt x="80" y="1432"/>
                    <a:pt x="80" y="1432"/>
                  </a:cubicBezTo>
                  <a:cubicBezTo>
                    <a:pt x="89" y="1454"/>
                    <a:pt x="99" y="1476"/>
                    <a:pt x="110" y="1496"/>
                  </a:cubicBezTo>
                  <a:cubicBezTo>
                    <a:pt x="137" y="1483"/>
                    <a:pt x="137" y="1483"/>
                    <a:pt x="137" y="1483"/>
                  </a:cubicBezTo>
                  <a:cubicBezTo>
                    <a:pt x="127" y="1463"/>
                    <a:pt x="117" y="1442"/>
                    <a:pt x="108" y="1421"/>
                  </a:cubicBezTo>
                  <a:moveTo>
                    <a:pt x="1976" y="1383"/>
                  </a:moveTo>
                  <a:cubicBezTo>
                    <a:pt x="1968" y="1405"/>
                    <a:pt x="1959" y="1426"/>
                    <a:pt x="1949" y="1447"/>
                  </a:cubicBezTo>
                  <a:cubicBezTo>
                    <a:pt x="1977" y="1459"/>
                    <a:pt x="1977" y="1459"/>
                    <a:pt x="1977" y="1459"/>
                  </a:cubicBezTo>
                  <a:cubicBezTo>
                    <a:pt x="1986" y="1438"/>
                    <a:pt x="1996" y="1416"/>
                    <a:pt x="2004" y="1394"/>
                  </a:cubicBezTo>
                  <a:cubicBezTo>
                    <a:pt x="1976" y="1383"/>
                    <a:pt x="1976" y="1383"/>
                    <a:pt x="1976" y="1383"/>
                  </a:cubicBezTo>
                  <a:moveTo>
                    <a:pt x="64" y="1291"/>
                  </a:moveTo>
                  <a:cubicBezTo>
                    <a:pt x="35" y="1299"/>
                    <a:pt x="35" y="1299"/>
                    <a:pt x="35" y="1299"/>
                  </a:cubicBezTo>
                  <a:cubicBezTo>
                    <a:pt x="41" y="1322"/>
                    <a:pt x="48" y="1344"/>
                    <a:pt x="55" y="1367"/>
                  </a:cubicBezTo>
                  <a:cubicBezTo>
                    <a:pt x="84" y="1357"/>
                    <a:pt x="84" y="1357"/>
                    <a:pt x="84" y="1357"/>
                  </a:cubicBezTo>
                  <a:cubicBezTo>
                    <a:pt x="76" y="1335"/>
                    <a:pt x="70" y="1313"/>
                    <a:pt x="64" y="1291"/>
                  </a:cubicBezTo>
                  <a:moveTo>
                    <a:pt x="2014" y="1252"/>
                  </a:moveTo>
                  <a:cubicBezTo>
                    <a:pt x="2009" y="1274"/>
                    <a:pt x="2004" y="1297"/>
                    <a:pt x="1997" y="1318"/>
                  </a:cubicBezTo>
                  <a:cubicBezTo>
                    <a:pt x="2026" y="1327"/>
                    <a:pt x="2026" y="1327"/>
                    <a:pt x="2026" y="1327"/>
                  </a:cubicBezTo>
                  <a:cubicBezTo>
                    <a:pt x="2032" y="1304"/>
                    <a:pt x="2038" y="1281"/>
                    <a:pt x="2044" y="1259"/>
                  </a:cubicBezTo>
                  <a:cubicBezTo>
                    <a:pt x="2014" y="1252"/>
                    <a:pt x="2014" y="1252"/>
                    <a:pt x="2014" y="1252"/>
                  </a:cubicBezTo>
                  <a:moveTo>
                    <a:pt x="38" y="1157"/>
                  </a:moveTo>
                  <a:cubicBezTo>
                    <a:pt x="8" y="1161"/>
                    <a:pt x="8" y="1161"/>
                    <a:pt x="8" y="1161"/>
                  </a:cubicBezTo>
                  <a:cubicBezTo>
                    <a:pt x="11" y="1184"/>
                    <a:pt x="15" y="1207"/>
                    <a:pt x="19" y="1230"/>
                  </a:cubicBezTo>
                  <a:cubicBezTo>
                    <a:pt x="49" y="1225"/>
                    <a:pt x="49" y="1225"/>
                    <a:pt x="49" y="1225"/>
                  </a:cubicBezTo>
                  <a:cubicBezTo>
                    <a:pt x="44" y="1203"/>
                    <a:pt x="41" y="1180"/>
                    <a:pt x="38" y="1157"/>
                  </a:cubicBezTo>
                  <a:moveTo>
                    <a:pt x="2035" y="1112"/>
                  </a:moveTo>
                  <a:cubicBezTo>
                    <a:pt x="2035" y="1117"/>
                    <a:pt x="2035" y="1117"/>
                    <a:pt x="2035" y="1117"/>
                  </a:cubicBezTo>
                  <a:cubicBezTo>
                    <a:pt x="2033" y="1139"/>
                    <a:pt x="2030" y="1162"/>
                    <a:pt x="2027" y="1185"/>
                  </a:cubicBezTo>
                  <a:cubicBezTo>
                    <a:pt x="2056" y="1189"/>
                    <a:pt x="2056" y="1189"/>
                    <a:pt x="2056" y="1189"/>
                  </a:cubicBezTo>
                  <a:cubicBezTo>
                    <a:pt x="2060" y="1166"/>
                    <a:pt x="2063" y="1143"/>
                    <a:pt x="2065" y="1119"/>
                  </a:cubicBezTo>
                  <a:cubicBezTo>
                    <a:pt x="2065" y="1115"/>
                    <a:pt x="2065" y="1115"/>
                    <a:pt x="2065" y="1115"/>
                  </a:cubicBezTo>
                  <a:cubicBezTo>
                    <a:pt x="2035" y="1112"/>
                    <a:pt x="2035" y="1112"/>
                    <a:pt x="2035" y="1112"/>
                  </a:cubicBezTo>
                  <a:moveTo>
                    <a:pt x="0" y="1020"/>
                  </a:moveTo>
                  <a:cubicBezTo>
                    <a:pt x="0" y="1034"/>
                    <a:pt x="0" y="1034"/>
                    <a:pt x="0" y="1034"/>
                  </a:cubicBezTo>
                  <a:cubicBezTo>
                    <a:pt x="0" y="1053"/>
                    <a:pt x="1" y="1072"/>
                    <a:pt x="2" y="1091"/>
                  </a:cubicBezTo>
                  <a:cubicBezTo>
                    <a:pt x="32" y="1089"/>
                    <a:pt x="32" y="1089"/>
                    <a:pt x="32" y="1089"/>
                  </a:cubicBezTo>
                  <a:cubicBezTo>
                    <a:pt x="31" y="1071"/>
                    <a:pt x="30" y="1053"/>
                    <a:pt x="30" y="1034"/>
                  </a:cubicBezTo>
                  <a:cubicBezTo>
                    <a:pt x="30" y="1020"/>
                    <a:pt x="30" y="1020"/>
                    <a:pt x="30" y="1020"/>
                  </a:cubicBezTo>
                  <a:cubicBezTo>
                    <a:pt x="0" y="1020"/>
                    <a:pt x="0" y="1020"/>
                    <a:pt x="0" y="1020"/>
                  </a:cubicBezTo>
                  <a:moveTo>
                    <a:pt x="2067" y="974"/>
                  </a:moveTo>
                  <a:cubicBezTo>
                    <a:pt x="2037" y="976"/>
                    <a:pt x="2037" y="976"/>
                    <a:pt x="2037" y="976"/>
                  </a:cubicBezTo>
                  <a:cubicBezTo>
                    <a:pt x="2038" y="995"/>
                    <a:pt x="2038" y="1013"/>
                    <a:pt x="2038" y="1032"/>
                  </a:cubicBezTo>
                  <a:cubicBezTo>
                    <a:pt x="2038" y="1045"/>
                    <a:pt x="2038" y="1045"/>
                    <a:pt x="2038" y="1045"/>
                  </a:cubicBezTo>
                  <a:cubicBezTo>
                    <a:pt x="2068" y="1045"/>
                    <a:pt x="2068" y="1045"/>
                    <a:pt x="2068" y="1045"/>
                  </a:cubicBezTo>
                  <a:cubicBezTo>
                    <a:pt x="2068" y="1032"/>
                    <a:pt x="2068" y="1032"/>
                    <a:pt x="2068" y="1032"/>
                  </a:cubicBezTo>
                  <a:cubicBezTo>
                    <a:pt x="2068" y="1013"/>
                    <a:pt x="2068" y="994"/>
                    <a:pt x="2067" y="974"/>
                  </a:cubicBezTo>
                  <a:moveTo>
                    <a:pt x="12" y="880"/>
                  </a:moveTo>
                  <a:cubicBezTo>
                    <a:pt x="8" y="902"/>
                    <a:pt x="6" y="925"/>
                    <a:pt x="4" y="947"/>
                  </a:cubicBezTo>
                  <a:cubicBezTo>
                    <a:pt x="19" y="951"/>
                    <a:pt x="19" y="951"/>
                    <a:pt x="19" y="951"/>
                  </a:cubicBezTo>
                  <a:cubicBezTo>
                    <a:pt x="34" y="950"/>
                    <a:pt x="34" y="950"/>
                    <a:pt x="34" y="950"/>
                  </a:cubicBezTo>
                  <a:cubicBezTo>
                    <a:pt x="36" y="928"/>
                    <a:pt x="38" y="906"/>
                    <a:pt x="42" y="884"/>
                  </a:cubicBezTo>
                  <a:cubicBezTo>
                    <a:pt x="12" y="880"/>
                    <a:pt x="12" y="880"/>
                    <a:pt x="12" y="880"/>
                  </a:cubicBezTo>
                  <a:moveTo>
                    <a:pt x="2049" y="834"/>
                  </a:moveTo>
                  <a:cubicBezTo>
                    <a:pt x="2020" y="840"/>
                    <a:pt x="2020" y="840"/>
                    <a:pt x="2020" y="840"/>
                  </a:cubicBezTo>
                  <a:cubicBezTo>
                    <a:pt x="2024" y="862"/>
                    <a:pt x="2028" y="885"/>
                    <a:pt x="2031" y="908"/>
                  </a:cubicBezTo>
                  <a:cubicBezTo>
                    <a:pt x="2060" y="904"/>
                    <a:pt x="2060" y="904"/>
                    <a:pt x="2060" y="904"/>
                  </a:cubicBezTo>
                  <a:cubicBezTo>
                    <a:pt x="2057" y="881"/>
                    <a:pt x="2054" y="857"/>
                    <a:pt x="2049" y="834"/>
                  </a:cubicBezTo>
                  <a:moveTo>
                    <a:pt x="42" y="742"/>
                  </a:moveTo>
                  <a:cubicBezTo>
                    <a:pt x="36" y="764"/>
                    <a:pt x="30" y="788"/>
                    <a:pt x="25" y="810"/>
                  </a:cubicBezTo>
                  <a:cubicBezTo>
                    <a:pt x="54" y="817"/>
                    <a:pt x="54" y="817"/>
                    <a:pt x="54" y="817"/>
                  </a:cubicBezTo>
                  <a:cubicBezTo>
                    <a:pt x="59" y="794"/>
                    <a:pt x="65" y="772"/>
                    <a:pt x="71" y="750"/>
                  </a:cubicBezTo>
                  <a:cubicBezTo>
                    <a:pt x="42" y="742"/>
                    <a:pt x="42" y="742"/>
                    <a:pt x="42" y="742"/>
                  </a:cubicBezTo>
                  <a:moveTo>
                    <a:pt x="2013" y="698"/>
                  </a:moveTo>
                  <a:cubicBezTo>
                    <a:pt x="1984" y="708"/>
                    <a:pt x="1984" y="708"/>
                    <a:pt x="1984" y="708"/>
                  </a:cubicBezTo>
                  <a:cubicBezTo>
                    <a:pt x="1992" y="730"/>
                    <a:pt x="1998" y="752"/>
                    <a:pt x="2004" y="774"/>
                  </a:cubicBezTo>
                  <a:cubicBezTo>
                    <a:pt x="2033" y="765"/>
                    <a:pt x="2033" y="765"/>
                    <a:pt x="2033" y="765"/>
                  </a:cubicBezTo>
                  <a:cubicBezTo>
                    <a:pt x="2027" y="743"/>
                    <a:pt x="2020" y="720"/>
                    <a:pt x="2013" y="698"/>
                  </a:cubicBezTo>
                  <a:moveTo>
                    <a:pt x="91" y="610"/>
                  </a:moveTo>
                  <a:cubicBezTo>
                    <a:pt x="81" y="631"/>
                    <a:pt x="72" y="653"/>
                    <a:pt x="64" y="675"/>
                  </a:cubicBezTo>
                  <a:cubicBezTo>
                    <a:pt x="93" y="685"/>
                    <a:pt x="93" y="685"/>
                    <a:pt x="93" y="685"/>
                  </a:cubicBezTo>
                  <a:cubicBezTo>
                    <a:pt x="100" y="664"/>
                    <a:pt x="109" y="643"/>
                    <a:pt x="118" y="622"/>
                  </a:cubicBezTo>
                  <a:cubicBezTo>
                    <a:pt x="91" y="610"/>
                    <a:pt x="91" y="610"/>
                    <a:pt x="91" y="610"/>
                  </a:cubicBezTo>
                  <a:moveTo>
                    <a:pt x="1958" y="569"/>
                  </a:moveTo>
                  <a:cubicBezTo>
                    <a:pt x="1931" y="582"/>
                    <a:pt x="1931" y="582"/>
                    <a:pt x="1931" y="582"/>
                  </a:cubicBezTo>
                  <a:cubicBezTo>
                    <a:pt x="1941" y="602"/>
                    <a:pt x="1951" y="623"/>
                    <a:pt x="1960" y="644"/>
                  </a:cubicBezTo>
                  <a:cubicBezTo>
                    <a:pt x="1988" y="632"/>
                    <a:pt x="1988" y="632"/>
                    <a:pt x="1988" y="632"/>
                  </a:cubicBezTo>
                  <a:cubicBezTo>
                    <a:pt x="1978" y="611"/>
                    <a:pt x="1968" y="589"/>
                    <a:pt x="1958" y="569"/>
                  </a:cubicBezTo>
                  <a:moveTo>
                    <a:pt x="158" y="485"/>
                  </a:moveTo>
                  <a:cubicBezTo>
                    <a:pt x="145" y="505"/>
                    <a:pt x="133" y="526"/>
                    <a:pt x="122" y="546"/>
                  </a:cubicBezTo>
                  <a:cubicBezTo>
                    <a:pt x="149" y="560"/>
                    <a:pt x="149" y="560"/>
                    <a:pt x="149" y="560"/>
                  </a:cubicBezTo>
                  <a:cubicBezTo>
                    <a:pt x="159" y="540"/>
                    <a:pt x="171" y="520"/>
                    <a:pt x="183" y="501"/>
                  </a:cubicBezTo>
                  <a:cubicBezTo>
                    <a:pt x="158" y="485"/>
                    <a:pt x="158" y="485"/>
                    <a:pt x="158" y="485"/>
                  </a:cubicBezTo>
                  <a:moveTo>
                    <a:pt x="1886" y="447"/>
                  </a:moveTo>
                  <a:cubicBezTo>
                    <a:pt x="1861" y="464"/>
                    <a:pt x="1861" y="464"/>
                    <a:pt x="1861" y="464"/>
                  </a:cubicBezTo>
                  <a:cubicBezTo>
                    <a:pt x="1874" y="483"/>
                    <a:pt x="1886" y="502"/>
                    <a:pt x="1898" y="522"/>
                  </a:cubicBezTo>
                  <a:cubicBezTo>
                    <a:pt x="1924" y="507"/>
                    <a:pt x="1924" y="507"/>
                    <a:pt x="1924" y="507"/>
                  </a:cubicBezTo>
                  <a:cubicBezTo>
                    <a:pt x="1912" y="487"/>
                    <a:pt x="1899" y="467"/>
                    <a:pt x="1886" y="447"/>
                  </a:cubicBezTo>
                  <a:moveTo>
                    <a:pt x="241" y="371"/>
                  </a:moveTo>
                  <a:cubicBezTo>
                    <a:pt x="226" y="389"/>
                    <a:pt x="211" y="408"/>
                    <a:pt x="197" y="427"/>
                  </a:cubicBezTo>
                  <a:cubicBezTo>
                    <a:pt x="221" y="444"/>
                    <a:pt x="221" y="444"/>
                    <a:pt x="221" y="444"/>
                  </a:cubicBezTo>
                  <a:cubicBezTo>
                    <a:pt x="235" y="426"/>
                    <a:pt x="249" y="408"/>
                    <a:pt x="264" y="390"/>
                  </a:cubicBezTo>
                  <a:cubicBezTo>
                    <a:pt x="241" y="371"/>
                    <a:pt x="241" y="371"/>
                    <a:pt x="241" y="371"/>
                  </a:cubicBezTo>
                  <a:moveTo>
                    <a:pt x="1798" y="337"/>
                  </a:moveTo>
                  <a:cubicBezTo>
                    <a:pt x="1776" y="357"/>
                    <a:pt x="1776" y="357"/>
                    <a:pt x="1776" y="357"/>
                  </a:cubicBezTo>
                  <a:cubicBezTo>
                    <a:pt x="1791" y="374"/>
                    <a:pt x="1806" y="392"/>
                    <a:pt x="1820" y="410"/>
                  </a:cubicBezTo>
                  <a:cubicBezTo>
                    <a:pt x="1844" y="391"/>
                    <a:pt x="1844" y="391"/>
                    <a:pt x="1844" y="391"/>
                  </a:cubicBezTo>
                  <a:cubicBezTo>
                    <a:pt x="1829" y="372"/>
                    <a:pt x="1814" y="354"/>
                    <a:pt x="1798" y="337"/>
                  </a:cubicBezTo>
                  <a:moveTo>
                    <a:pt x="338" y="269"/>
                  </a:moveTo>
                  <a:cubicBezTo>
                    <a:pt x="321" y="285"/>
                    <a:pt x="304" y="302"/>
                    <a:pt x="288" y="318"/>
                  </a:cubicBezTo>
                  <a:cubicBezTo>
                    <a:pt x="309" y="339"/>
                    <a:pt x="309" y="339"/>
                    <a:pt x="309" y="339"/>
                  </a:cubicBezTo>
                  <a:cubicBezTo>
                    <a:pt x="325" y="323"/>
                    <a:pt x="342" y="307"/>
                    <a:pt x="358" y="292"/>
                  </a:cubicBezTo>
                  <a:cubicBezTo>
                    <a:pt x="338" y="269"/>
                    <a:pt x="338" y="269"/>
                    <a:pt x="338" y="269"/>
                  </a:cubicBezTo>
                  <a:moveTo>
                    <a:pt x="1696" y="240"/>
                  </a:moveTo>
                  <a:cubicBezTo>
                    <a:pt x="1677" y="263"/>
                    <a:pt x="1677" y="263"/>
                    <a:pt x="1677" y="263"/>
                  </a:cubicBezTo>
                  <a:cubicBezTo>
                    <a:pt x="1694" y="277"/>
                    <a:pt x="1712" y="292"/>
                    <a:pt x="1728" y="308"/>
                  </a:cubicBezTo>
                  <a:cubicBezTo>
                    <a:pt x="1749" y="286"/>
                    <a:pt x="1749" y="286"/>
                    <a:pt x="1749" y="286"/>
                  </a:cubicBezTo>
                  <a:cubicBezTo>
                    <a:pt x="1732" y="270"/>
                    <a:pt x="1714" y="255"/>
                    <a:pt x="1696" y="240"/>
                  </a:cubicBezTo>
                  <a:moveTo>
                    <a:pt x="449" y="182"/>
                  </a:moveTo>
                  <a:cubicBezTo>
                    <a:pt x="429" y="195"/>
                    <a:pt x="410" y="209"/>
                    <a:pt x="392" y="224"/>
                  </a:cubicBezTo>
                  <a:cubicBezTo>
                    <a:pt x="411" y="247"/>
                    <a:pt x="411" y="247"/>
                    <a:pt x="411" y="247"/>
                  </a:cubicBezTo>
                  <a:cubicBezTo>
                    <a:pt x="428" y="233"/>
                    <a:pt x="447" y="220"/>
                    <a:pt x="466" y="207"/>
                  </a:cubicBezTo>
                  <a:cubicBezTo>
                    <a:pt x="449" y="182"/>
                    <a:pt x="449" y="182"/>
                    <a:pt x="449" y="182"/>
                  </a:cubicBezTo>
                  <a:moveTo>
                    <a:pt x="1582" y="157"/>
                  </a:moveTo>
                  <a:cubicBezTo>
                    <a:pt x="1566" y="182"/>
                    <a:pt x="1566" y="182"/>
                    <a:pt x="1566" y="182"/>
                  </a:cubicBezTo>
                  <a:cubicBezTo>
                    <a:pt x="1585" y="194"/>
                    <a:pt x="1604" y="207"/>
                    <a:pt x="1623" y="221"/>
                  </a:cubicBezTo>
                  <a:cubicBezTo>
                    <a:pt x="1641" y="196"/>
                    <a:pt x="1641" y="196"/>
                    <a:pt x="1641" y="196"/>
                  </a:cubicBezTo>
                  <a:cubicBezTo>
                    <a:pt x="1621" y="182"/>
                    <a:pt x="1602" y="169"/>
                    <a:pt x="1582" y="157"/>
                  </a:cubicBezTo>
                  <a:moveTo>
                    <a:pt x="570" y="110"/>
                  </a:moveTo>
                  <a:cubicBezTo>
                    <a:pt x="549" y="121"/>
                    <a:pt x="528" y="132"/>
                    <a:pt x="508" y="144"/>
                  </a:cubicBezTo>
                  <a:cubicBezTo>
                    <a:pt x="524" y="170"/>
                    <a:pt x="524" y="170"/>
                    <a:pt x="524" y="170"/>
                  </a:cubicBezTo>
                  <a:cubicBezTo>
                    <a:pt x="543" y="158"/>
                    <a:pt x="563" y="147"/>
                    <a:pt x="583" y="137"/>
                  </a:cubicBezTo>
                  <a:cubicBezTo>
                    <a:pt x="570" y="110"/>
                    <a:pt x="570" y="110"/>
                    <a:pt x="570" y="110"/>
                  </a:cubicBezTo>
                  <a:moveTo>
                    <a:pt x="1457" y="90"/>
                  </a:moveTo>
                  <a:cubicBezTo>
                    <a:pt x="1445" y="118"/>
                    <a:pt x="1445" y="118"/>
                    <a:pt x="1445" y="118"/>
                  </a:cubicBezTo>
                  <a:cubicBezTo>
                    <a:pt x="1466" y="127"/>
                    <a:pt x="1487" y="137"/>
                    <a:pt x="1507" y="148"/>
                  </a:cubicBezTo>
                  <a:cubicBezTo>
                    <a:pt x="1521" y="121"/>
                    <a:pt x="1521" y="121"/>
                    <a:pt x="1521" y="121"/>
                  </a:cubicBezTo>
                  <a:cubicBezTo>
                    <a:pt x="1500" y="110"/>
                    <a:pt x="1479" y="100"/>
                    <a:pt x="1457" y="90"/>
                  </a:cubicBezTo>
                  <a:moveTo>
                    <a:pt x="700" y="55"/>
                  </a:moveTo>
                  <a:cubicBezTo>
                    <a:pt x="678" y="63"/>
                    <a:pt x="656" y="72"/>
                    <a:pt x="634" y="80"/>
                  </a:cubicBezTo>
                  <a:cubicBezTo>
                    <a:pt x="646" y="108"/>
                    <a:pt x="646" y="108"/>
                    <a:pt x="646" y="108"/>
                  </a:cubicBezTo>
                  <a:cubicBezTo>
                    <a:pt x="667" y="99"/>
                    <a:pt x="688" y="91"/>
                    <a:pt x="710" y="84"/>
                  </a:cubicBezTo>
                  <a:cubicBezTo>
                    <a:pt x="700" y="55"/>
                    <a:pt x="700" y="55"/>
                    <a:pt x="700" y="55"/>
                  </a:cubicBezTo>
                  <a:moveTo>
                    <a:pt x="1325" y="42"/>
                  </a:moveTo>
                  <a:cubicBezTo>
                    <a:pt x="1317" y="70"/>
                    <a:pt x="1317" y="70"/>
                    <a:pt x="1317" y="70"/>
                  </a:cubicBezTo>
                  <a:cubicBezTo>
                    <a:pt x="1339" y="77"/>
                    <a:pt x="1361" y="84"/>
                    <a:pt x="1382" y="92"/>
                  </a:cubicBezTo>
                  <a:cubicBezTo>
                    <a:pt x="1392" y="64"/>
                    <a:pt x="1392" y="64"/>
                    <a:pt x="1392" y="64"/>
                  </a:cubicBezTo>
                  <a:cubicBezTo>
                    <a:pt x="1370" y="56"/>
                    <a:pt x="1348" y="48"/>
                    <a:pt x="1325" y="42"/>
                  </a:cubicBezTo>
                  <a:moveTo>
                    <a:pt x="836" y="19"/>
                  </a:moveTo>
                  <a:cubicBezTo>
                    <a:pt x="813" y="23"/>
                    <a:pt x="790" y="29"/>
                    <a:pt x="767" y="35"/>
                  </a:cubicBezTo>
                  <a:cubicBezTo>
                    <a:pt x="775" y="64"/>
                    <a:pt x="775" y="64"/>
                    <a:pt x="775" y="64"/>
                  </a:cubicBezTo>
                  <a:cubicBezTo>
                    <a:pt x="797" y="58"/>
                    <a:pt x="820" y="53"/>
                    <a:pt x="842" y="49"/>
                  </a:cubicBezTo>
                  <a:cubicBezTo>
                    <a:pt x="836" y="19"/>
                    <a:pt x="836" y="19"/>
                    <a:pt x="836" y="19"/>
                  </a:cubicBezTo>
                  <a:moveTo>
                    <a:pt x="1187" y="12"/>
                  </a:moveTo>
                  <a:cubicBezTo>
                    <a:pt x="1183" y="41"/>
                    <a:pt x="1183" y="41"/>
                    <a:pt x="1183" y="41"/>
                  </a:cubicBezTo>
                  <a:cubicBezTo>
                    <a:pt x="1205" y="44"/>
                    <a:pt x="1228" y="49"/>
                    <a:pt x="1250" y="54"/>
                  </a:cubicBezTo>
                  <a:cubicBezTo>
                    <a:pt x="1257" y="24"/>
                    <a:pt x="1257" y="24"/>
                    <a:pt x="1257" y="24"/>
                  </a:cubicBezTo>
                  <a:cubicBezTo>
                    <a:pt x="1234" y="19"/>
                    <a:pt x="1210" y="15"/>
                    <a:pt x="1187" y="12"/>
                  </a:cubicBezTo>
                  <a:moveTo>
                    <a:pt x="976" y="1"/>
                  </a:moveTo>
                  <a:cubicBezTo>
                    <a:pt x="953" y="3"/>
                    <a:pt x="929" y="5"/>
                    <a:pt x="906" y="8"/>
                  </a:cubicBezTo>
                  <a:cubicBezTo>
                    <a:pt x="909" y="38"/>
                    <a:pt x="909" y="38"/>
                    <a:pt x="909" y="38"/>
                  </a:cubicBezTo>
                  <a:cubicBezTo>
                    <a:pt x="932" y="35"/>
                    <a:pt x="955" y="33"/>
                    <a:pt x="978" y="32"/>
                  </a:cubicBezTo>
                  <a:cubicBezTo>
                    <a:pt x="976" y="1"/>
                    <a:pt x="976" y="1"/>
                    <a:pt x="976" y="1"/>
                  </a:cubicBezTo>
                  <a:moveTo>
                    <a:pt x="1047" y="0"/>
                  </a:moveTo>
                  <a:cubicBezTo>
                    <a:pt x="1046" y="30"/>
                    <a:pt x="1046" y="30"/>
                    <a:pt x="1046" y="30"/>
                  </a:cubicBezTo>
                  <a:cubicBezTo>
                    <a:pt x="1069" y="30"/>
                    <a:pt x="1092" y="31"/>
                    <a:pt x="1115" y="33"/>
                  </a:cubicBezTo>
                  <a:cubicBezTo>
                    <a:pt x="1117" y="3"/>
                    <a:pt x="1117" y="3"/>
                    <a:pt x="1117" y="3"/>
                  </a:cubicBezTo>
                  <a:cubicBezTo>
                    <a:pt x="1094" y="1"/>
                    <a:pt x="1070" y="0"/>
                    <a:pt x="10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392"/>
            <p:cNvSpPr>
              <a:spLocks noEditPoints="1"/>
            </p:cNvSpPr>
            <p:nvPr/>
          </p:nvSpPr>
          <p:spPr bwMode="auto">
            <a:xfrm>
              <a:off x="4102102" y="1431924"/>
              <a:ext cx="3990976" cy="3986213"/>
            </a:xfrm>
            <a:custGeom>
              <a:avLst/>
              <a:gdLst>
                <a:gd name="T0" fmla="*/ 589 w 1063"/>
                <a:gd name="T1" fmla="*/ 1059 h 1062"/>
                <a:gd name="T2" fmla="*/ 487 w 1063"/>
                <a:gd name="T3" fmla="*/ 1060 h 1062"/>
                <a:gd name="T4" fmla="*/ 469 w 1063"/>
                <a:gd name="T5" fmla="*/ 1049 h 1062"/>
                <a:gd name="T6" fmla="*/ 669 w 1063"/>
                <a:gd name="T7" fmla="*/ 1044 h 1062"/>
                <a:gd name="T8" fmla="*/ 427 w 1063"/>
                <a:gd name="T9" fmla="*/ 1052 h 1062"/>
                <a:gd name="T10" fmla="*/ 705 w 1063"/>
                <a:gd name="T11" fmla="*/ 1023 h 1062"/>
                <a:gd name="T12" fmla="*/ 315 w 1063"/>
                <a:gd name="T13" fmla="*/ 1006 h 1062"/>
                <a:gd name="T14" fmla="*/ 315 w 1063"/>
                <a:gd name="T15" fmla="*/ 1006 h 1062"/>
                <a:gd name="T16" fmla="*/ 817 w 1063"/>
                <a:gd name="T17" fmla="*/ 979 h 1062"/>
                <a:gd name="T18" fmla="*/ 275 w 1063"/>
                <a:gd name="T19" fmla="*/ 997 h 1062"/>
                <a:gd name="T20" fmla="*/ 845 w 1063"/>
                <a:gd name="T21" fmla="*/ 948 h 1062"/>
                <a:gd name="T22" fmla="*/ 182 w 1063"/>
                <a:gd name="T23" fmla="*/ 918 h 1062"/>
                <a:gd name="T24" fmla="*/ 182 w 1063"/>
                <a:gd name="T25" fmla="*/ 918 h 1062"/>
                <a:gd name="T26" fmla="*/ 939 w 1063"/>
                <a:gd name="T27" fmla="*/ 872 h 1062"/>
                <a:gd name="T28" fmla="*/ 147 w 1063"/>
                <a:gd name="T29" fmla="*/ 898 h 1062"/>
                <a:gd name="T30" fmla="*/ 956 w 1063"/>
                <a:gd name="T31" fmla="*/ 834 h 1062"/>
                <a:gd name="T32" fmla="*/ 82 w 1063"/>
                <a:gd name="T33" fmla="*/ 795 h 1062"/>
                <a:gd name="T34" fmla="*/ 82 w 1063"/>
                <a:gd name="T35" fmla="*/ 795 h 1062"/>
                <a:gd name="T36" fmla="*/ 1023 w 1063"/>
                <a:gd name="T37" fmla="*/ 733 h 1062"/>
                <a:gd name="T38" fmla="*/ 54 w 1063"/>
                <a:gd name="T39" fmla="*/ 764 h 1062"/>
                <a:gd name="T40" fmla="*/ 1028 w 1063"/>
                <a:gd name="T41" fmla="*/ 692 h 1062"/>
                <a:gd name="T42" fmla="*/ 23 w 1063"/>
                <a:gd name="T43" fmla="*/ 648 h 1062"/>
                <a:gd name="T44" fmla="*/ 23 w 1063"/>
                <a:gd name="T45" fmla="*/ 648 h 1062"/>
                <a:gd name="T46" fmla="*/ 1056 w 1063"/>
                <a:gd name="T47" fmla="*/ 616 h 1062"/>
                <a:gd name="T48" fmla="*/ 11 w 1063"/>
                <a:gd name="T49" fmla="*/ 569 h 1062"/>
                <a:gd name="T50" fmla="*/ 11 w 1063"/>
                <a:gd name="T51" fmla="*/ 569 h 1062"/>
                <a:gd name="T52" fmla="*/ 1053 w 1063"/>
                <a:gd name="T53" fmla="*/ 533 h 1062"/>
                <a:gd name="T54" fmla="*/ 2 w 1063"/>
                <a:gd name="T55" fmla="*/ 488 h 1062"/>
                <a:gd name="T56" fmla="*/ 2 w 1063"/>
                <a:gd name="T57" fmla="*/ 488 h 1062"/>
                <a:gd name="T58" fmla="*/ 1057 w 1063"/>
                <a:gd name="T59" fmla="*/ 452 h 1062"/>
                <a:gd name="T60" fmla="*/ 17 w 1063"/>
                <a:gd name="T61" fmla="*/ 449 h 1062"/>
                <a:gd name="T62" fmla="*/ 1016 w 1063"/>
                <a:gd name="T63" fmla="*/ 338 h 1062"/>
                <a:gd name="T64" fmla="*/ 39 w 1063"/>
                <a:gd name="T65" fmla="*/ 331 h 1062"/>
                <a:gd name="T66" fmla="*/ 39 w 1063"/>
                <a:gd name="T67" fmla="*/ 331 h 1062"/>
                <a:gd name="T68" fmla="*/ 1008 w 1063"/>
                <a:gd name="T69" fmla="*/ 297 h 1062"/>
                <a:gd name="T70" fmla="*/ 65 w 1063"/>
                <a:gd name="T71" fmla="*/ 298 h 1062"/>
                <a:gd name="T72" fmla="*/ 935 w 1063"/>
                <a:gd name="T73" fmla="*/ 201 h 1062"/>
                <a:gd name="T74" fmla="*/ 123 w 1063"/>
                <a:gd name="T75" fmla="*/ 192 h 1062"/>
                <a:gd name="T76" fmla="*/ 123 w 1063"/>
                <a:gd name="T77" fmla="*/ 192 h 1062"/>
                <a:gd name="T78" fmla="*/ 916 w 1063"/>
                <a:gd name="T79" fmla="*/ 164 h 1062"/>
                <a:gd name="T80" fmla="*/ 157 w 1063"/>
                <a:gd name="T81" fmla="*/ 168 h 1062"/>
                <a:gd name="T82" fmla="*/ 816 w 1063"/>
                <a:gd name="T83" fmla="*/ 95 h 1062"/>
                <a:gd name="T84" fmla="*/ 244 w 1063"/>
                <a:gd name="T85" fmla="*/ 85 h 1062"/>
                <a:gd name="T86" fmla="*/ 244 w 1063"/>
                <a:gd name="T87" fmla="*/ 85 h 1062"/>
                <a:gd name="T88" fmla="*/ 787 w 1063"/>
                <a:gd name="T89" fmla="*/ 65 h 1062"/>
                <a:gd name="T90" fmla="*/ 284 w 1063"/>
                <a:gd name="T91" fmla="*/ 73 h 1062"/>
                <a:gd name="T92" fmla="*/ 671 w 1063"/>
                <a:gd name="T93" fmla="*/ 30 h 1062"/>
                <a:gd name="T94" fmla="*/ 393 w 1063"/>
                <a:gd name="T95" fmla="*/ 19 h 1062"/>
                <a:gd name="T96" fmla="*/ 393 w 1063"/>
                <a:gd name="T97" fmla="*/ 19 h 1062"/>
                <a:gd name="T98" fmla="*/ 634 w 1063"/>
                <a:gd name="T99" fmla="*/ 10 h 1062"/>
                <a:gd name="T100" fmla="*/ 434 w 1063"/>
                <a:gd name="T101" fmla="*/ 19 h 1062"/>
                <a:gd name="T102" fmla="*/ 513 w 1063"/>
                <a:gd name="T103" fmla="*/ 1 h 1062"/>
                <a:gd name="T104" fmla="*/ 553 w 1063"/>
                <a:gd name="T105" fmla="*/ 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3" h="1062">
                  <a:moveTo>
                    <a:pt x="588" y="1049"/>
                  </a:moveTo>
                  <a:cubicBezTo>
                    <a:pt x="575" y="1051"/>
                    <a:pt x="562" y="1052"/>
                    <a:pt x="548" y="1052"/>
                  </a:cubicBezTo>
                  <a:cubicBezTo>
                    <a:pt x="549" y="1062"/>
                    <a:pt x="549" y="1062"/>
                    <a:pt x="549" y="1062"/>
                  </a:cubicBezTo>
                  <a:cubicBezTo>
                    <a:pt x="562" y="1062"/>
                    <a:pt x="576" y="1061"/>
                    <a:pt x="589" y="1059"/>
                  </a:cubicBezTo>
                  <a:cubicBezTo>
                    <a:pt x="588" y="1049"/>
                    <a:pt x="588" y="1049"/>
                    <a:pt x="588" y="1049"/>
                  </a:cubicBezTo>
                  <a:moveTo>
                    <a:pt x="469" y="1049"/>
                  </a:moveTo>
                  <a:cubicBezTo>
                    <a:pt x="467" y="1059"/>
                    <a:pt x="467" y="1059"/>
                    <a:pt x="467" y="1059"/>
                  </a:cubicBezTo>
                  <a:cubicBezTo>
                    <a:pt x="474" y="1059"/>
                    <a:pt x="481" y="1060"/>
                    <a:pt x="487" y="1060"/>
                  </a:cubicBezTo>
                  <a:cubicBezTo>
                    <a:pt x="494" y="1061"/>
                    <a:pt x="501" y="1062"/>
                    <a:pt x="508" y="1062"/>
                  </a:cubicBezTo>
                  <a:cubicBezTo>
                    <a:pt x="509" y="1052"/>
                    <a:pt x="509" y="1052"/>
                    <a:pt x="509" y="1052"/>
                  </a:cubicBezTo>
                  <a:cubicBezTo>
                    <a:pt x="502" y="1052"/>
                    <a:pt x="495" y="1051"/>
                    <a:pt x="488" y="1051"/>
                  </a:cubicBezTo>
                  <a:cubicBezTo>
                    <a:pt x="482" y="1050"/>
                    <a:pt x="475" y="1049"/>
                    <a:pt x="469" y="1049"/>
                  </a:cubicBezTo>
                  <a:moveTo>
                    <a:pt x="667" y="1035"/>
                  </a:moveTo>
                  <a:cubicBezTo>
                    <a:pt x="654" y="1038"/>
                    <a:pt x="641" y="1041"/>
                    <a:pt x="628" y="1044"/>
                  </a:cubicBezTo>
                  <a:cubicBezTo>
                    <a:pt x="629" y="1053"/>
                    <a:pt x="629" y="1053"/>
                    <a:pt x="629" y="1053"/>
                  </a:cubicBezTo>
                  <a:cubicBezTo>
                    <a:pt x="643" y="1051"/>
                    <a:pt x="656" y="1048"/>
                    <a:pt x="669" y="1044"/>
                  </a:cubicBezTo>
                  <a:cubicBezTo>
                    <a:pt x="667" y="1035"/>
                    <a:pt x="667" y="1035"/>
                    <a:pt x="667" y="1035"/>
                  </a:cubicBezTo>
                  <a:moveTo>
                    <a:pt x="390" y="1033"/>
                  </a:moveTo>
                  <a:cubicBezTo>
                    <a:pt x="388" y="1043"/>
                    <a:pt x="388" y="1043"/>
                    <a:pt x="388" y="1043"/>
                  </a:cubicBezTo>
                  <a:cubicBezTo>
                    <a:pt x="401" y="1047"/>
                    <a:pt x="414" y="1050"/>
                    <a:pt x="427" y="1052"/>
                  </a:cubicBezTo>
                  <a:cubicBezTo>
                    <a:pt x="429" y="1042"/>
                    <a:pt x="429" y="1042"/>
                    <a:pt x="429" y="1042"/>
                  </a:cubicBezTo>
                  <a:cubicBezTo>
                    <a:pt x="416" y="1040"/>
                    <a:pt x="403" y="1037"/>
                    <a:pt x="390" y="1033"/>
                  </a:cubicBezTo>
                  <a:moveTo>
                    <a:pt x="742" y="1008"/>
                  </a:moveTo>
                  <a:cubicBezTo>
                    <a:pt x="730" y="1013"/>
                    <a:pt x="717" y="1019"/>
                    <a:pt x="705" y="1023"/>
                  </a:cubicBezTo>
                  <a:cubicBezTo>
                    <a:pt x="708" y="1032"/>
                    <a:pt x="708" y="1032"/>
                    <a:pt x="708" y="1032"/>
                  </a:cubicBezTo>
                  <a:cubicBezTo>
                    <a:pt x="721" y="1028"/>
                    <a:pt x="734" y="1023"/>
                    <a:pt x="746" y="1018"/>
                  </a:cubicBezTo>
                  <a:cubicBezTo>
                    <a:pt x="742" y="1008"/>
                    <a:pt x="742" y="1008"/>
                    <a:pt x="742" y="1008"/>
                  </a:cubicBezTo>
                  <a:moveTo>
                    <a:pt x="315" y="1006"/>
                  </a:moveTo>
                  <a:cubicBezTo>
                    <a:pt x="311" y="1015"/>
                    <a:pt x="311" y="1015"/>
                    <a:pt x="311" y="1015"/>
                  </a:cubicBezTo>
                  <a:cubicBezTo>
                    <a:pt x="324" y="1021"/>
                    <a:pt x="336" y="1026"/>
                    <a:pt x="349" y="1030"/>
                  </a:cubicBezTo>
                  <a:cubicBezTo>
                    <a:pt x="352" y="1021"/>
                    <a:pt x="352" y="1021"/>
                    <a:pt x="352" y="1021"/>
                  </a:cubicBezTo>
                  <a:cubicBezTo>
                    <a:pt x="340" y="1017"/>
                    <a:pt x="328" y="1011"/>
                    <a:pt x="315" y="1006"/>
                  </a:cubicBezTo>
                  <a:moveTo>
                    <a:pt x="812" y="971"/>
                  </a:moveTo>
                  <a:cubicBezTo>
                    <a:pt x="801" y="978"/>
                    <a:pt x="789" y="984"/>
                    <a:pt x="778" y="991"/>
                  </a:cubicBezTo>
                  <a:cubicBezTo>
                    <a:pt x="782" y="999"/>
                    <a:pt x="782" y="999"/>
                    <a:pt x="782" y="999"/>
                  </a:cubicBezTo>
                  <a:cubicBezTo>
                    <a:pt x="794" y="993"/>
                    <a:pt x="806" y="986"/>
                    <a:pt x="817" y="979"/>
                  </a:cubicBezTo>
                  <a:cubicBezTo>
                    <a:pt x="812" y="971"/>
                    <a:pt x="812" y="971"/>
                    <a:pt x="812" y="971"/>
                  </a:cubicBezTo>
                  <a:moveTo>
                    <a:pt x="245" y="967"/>
                  </a:moveTo>
                  <a:cubicBezTo>
                    <a:pt x="240" y="976"/>
                    <a:pt x="240" y="976"/>
                    <a:pt x="240" y="976"/>
                  </a:cubicBezTo>
                  <a:cubicBezTo>
                    <a:pt x="251" y="983"/>
                    <a:pt x="263" y="990"/>
                    <a:pt x="275" y="997"/>
                  </a:cubicBezTo>
                  <a:cubicBezTo>
                    <a:pt x="280" y="988"/>
                    <a:pt x="280" y="988"/>
                    <a:pt x="280" y="988"/>
                  </a:cubicBezTo>
                  <a:cubicBezTo>
                    <a:pt x="268" y="982"/>
                    <a:pt x="257" y="975"/>
                    <a:pt x="245" y="967"/>
                  </a:cubicBezTo>
                  <a:moveTo>
                    <a:pt x="876" y="923"/>
                  </a:moveTo>
                  <a:cubicBezTo>
                    <a:pt x="866" y="931"/>
                    <a:pt x="855" y="940"/>
                    <a:pt x="845" y="948"/>
                  </a:cubicBezTo>
                  <a:cubicBezTo>
                    <a:pt x="851" y="956"/>
                    <a:pt x="851" y="956"/>
                    <a:pt x="851" y="956"/>
                  </a:cubicBezTo>
                  <a:cubicBezTo>
                    <a:pt x="862" y="948"/>
                    <a:pt x="872" y="939"/>
                    <a:pt x="883" y="930"/>
                  </a:cubicBezTo>
                  <a:cubicBezTo>
                    <a:pt x="876" y="923"/>
                    <a:pt x="876" y="923"/>
                    <a:pt x="876" y="923"/>
                  </a:cubicBezTo>
                  <a:moveTo>
                    <a:pt x="182" y="918"/>
                  </a:moveTo>
                  <a:cubicBezTo>
                    <a:pt x="176" y="926"/>
                    <a:pt x="176" y="926"/>
                    <a:pt x="176" y="926"/>
                  </a:cubicBezTo>
                  <a:cubicBezTo>
                    <a:pt x="186" y="935"/>
                    <a:pt x="196" y="944"/>
                    <a:pt x="207" y="952"/>
                  </a:cubicBezTo>
                  <a:cubicBezTo>
                    <a:pt x="213" y="944"/>
                    <a:pt x="213" y="944"/>
                    <a:pt x="213" y="944"/>
                  </a:cubicBezTo>
                  <a:cubicBezTo>
                    <a:pt x="203" y="936"/>
                    <a:pt x="192" y="927"/>
                    <a:pt x="182" y="918"/>
                  </a:cubicBezTo>
                  <a:moveTo>
                    <a:pt x="931" y="866"/>
                  </a:moveTo>
                  <a:cubicBezTo>
                    <a:pt x="923" y="876"/>
                    <a:pt x="914" y="886"/>
                    <a:pt x="905" y="895"/>
                  </a:cubicBezTo>
                  <a:cubicBezTo>
                    <a:pt x="912" y="902"/>
                    <a:pt x="912" y="902"/>
                    <a:pt x="912" y="902"/>
                  </a:cubicBezTo>
                  <a:cubicBezTo>
                    <a:pt x="921" y="892"/>
                    <a:pt x="931" y="882"/>
                    <a:pt x="939" y="872"/>
                  </a:cubicBezTo>
                  <a:cubicBezTo>
                    <a:pt x="931" y="866"/>
                    <a:pt x="931" y="866"/>
                    <a:pt x="931" y="866"/>
                  </a:cubicBezTo>
                  <a:moveTo>
                    <a:pt x="127" y="861"/>
                  </a:moveTo>
                  <a:cubicBezTo>
                    <a:pt x="120" y="867"/>
                    <a:pt x="120" y="867"/>
                    <a:pt x="120" y="867"/>
                  </a:cubicBezTo>
                  <a:cubicBezTo>
                    <a:pt x="128" y="878"/>
                    <a:pt x="137" y="888"/>
                    <a:pt x="147" y="898"/>
                  </a:cubicBezTo>
                  <a:cubicBezTo>
                    <a:pt x="154" y="891"/>
                    <a:pt x="154" y="891"/>
                    <a:pt x="154" y="891"/>
                  </a:cubicBezTo>
                  <a:cubicBezTo>
                    <a:pt x="145" y="881"/>
                    <a:pt x="136" y="871"/>
                    <a:pt x="127" y="861"/>
                  </a:cubicBezTo>
                  <a:moveTo>
                    <a:pt x="978" y="801"/>
                  </a:moveTo>
                  <a:cubicBezTo>
                    <a:pt x="971" y="812"/>
                    <a:pt x="964" y="823"/>
                    <a:pt x="956" y="834"/>
                  </a:cubicBezTo>
                  <a:cubicBezTo>
                    <a:pt x="964" y="840"/>
                    <a:pt x="964" y="840"/>
                    <a:pt x="964" y="840"/>
                  </a:cubicBezTo>
                  <a:cubicBezTo>
                    <a:pt x="972" y="828"/>
                    <a:pt x="979" y="817"/>
                    <a:pt x="986" y="806"/>
                  </a:cubicBezTo>
                  <a:cubicBezTo>
                    <a:pt x="978" y="801"/>
                    <a:pt x="978" y="801"/>
                    <a:pt x="978" y="801"/>
                  </a:cubicBezTo>
                  <a:moveTo>
                    <a:pt x="82" y="795"/>
                  </a:moveTo>
                  <a:cubicBezTo>
                    <a:pt x="73" y="800"/>
                    <a:pt x="73" y="800"/>
                    <a:pt x="73" y="800"/>
                  </a:cubicBezTo>
                  <a:cubicBezTo>
                    <a:pt x="80" y="812"/>
                    <a:pt x="87" y="824"/>
                    <a:pt x="95" y="834"/>
                  </a:cubicBezTo>
                  <a:cubicBezTo>
                    <a:pt x="103" y="829"/>
                    <a:pt x="103" y="829"/>
                    <a:pt x="103" y="829"/>
                  </a:cubicBezTo>
                  <a:cubicBezTo>
                    <a:pt x="96" y="818"/>
                    <a:pt x="89" y="807"/>
                    <a:pt x="82" y="795"/>
                  </a:cubicBezTo>
                  <a:moveTo>
                    <a:pt x="1014" y="729"/>
                  </a:moveTo>
                  <a:cubicBezTo>
                    <a:pt x="1009" y="741"/>
                    <a:pt x="1003" y="754"/>
                    <a:pt x="997" y="766"/>
                  </a:cubicBezTo>
                  <a:cubicBezTo>
                    <a:pt x="1006" y="770"/>
                    <a:pt x="1006" y="770"/>
                    <a:pt x="1006" y="770"/>
                  </a:cubicBezTo>
                  <a:cubicBezTo>
                    <a:pt x="1012" y="758"/>
                    <a:pt x="1018" y="746"/>
                    <a:pt x="1023" y="733"/>
                  </a:cubicBezTo>
                  <a:cubicBezTo>
                    <a:pt x="1014" y="729"/>
                    <a:pt x="1014" y="729"/>
                    <a:pt x="1014" y="729"/>
                  </a:cubicBezTo>
                  <a:moveTo>
                    <a:pt x="47" y="724"/>
                  </a:moveTo>
                  <a:cubicBezTo>
                    <a:pt x="37" y="727"/>
                    <a:pt x="37" y="727"/>
                    <a:pt x="37" y="727"/>
                  </a:cubicBezTo>
                  <a:cubicBezTo>
                    <a:pt x="42" y="740"/>
                    <a:pt x="48" y="752"/>
                    <a:pt x="54" y="764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57" y="748"/>
                    <a:pt x="52" y="736"/>
                    <a:pt x="47" y="724"/>
                  </a:cubicBezTo>
                  <a:moveTo>
                    <a:pt x="1038" y="653"/>
                  </a:moveTo>
                  <a:cubicBezTo>
                    <a:pt x="1035" y="666"/>
                    <a:pt x="1032" y="679"/>
                    <a:pt x="1028" y="692"/>
                  </a:cubicBezTo>
                  <a:cubicBezTo>
                    <a:pt x="1037" y="695"/>
                    <a:pt x="1037" y="695"/>
                    <a:pt x="1037" y="695"/>
                  </a:cubicBezTo>
                  <a:cubicBezTo>
                    <a:pt x="1041" y="682"/>
                    <a:pt x="1045" y="669"/>
                    <a:pt x="1048" y="656"/>
                  </a:cubicBezTo>
                  <a:cubicBezTo>
                    <a:pt x="1038" y="653"/>
                    <a:pt x="1038" y="653"/>
                    <a:pt x="1038" y="653"/>
                  </a:cubicBezTo>
                  <a:moveTo>
                    <a:pt x="23" y="648"/>
                  </a:moveTo>
                  <a:cubicBezTo>
                    <a:pt x="13" y="650"/>
                    <a:pt x="13" y="650"/>
                    <a:pt x="13" y="650"/>
                  </a:cubicBezTo>
                  <a:cubicBezTo>
                    <a:pt x="16" y="663"/>
                    <a:pt x="20" y="676"/>
                    <a:pt x="24" y="689"/>
                  </a:cubicBezTo>
                  <a:cubicBezTo>
                    <a:pt x="33" y="686"/>
                    <a:pt x="33" y="686"/>
                    <a:pt x="33" y="686"/>
                  </a:cubicBezTo>
                  <a:cubicBezTo>
                    <a:pt x="29" y="673"/>
                    <a:pt x="26" y="661"/>
                    <a:pt x="23" y="648"/>
                  </a:cubicBezTo>
                  <a:moveTo>
                    <a:pt x="1051" y="573"/>
                  </a:moveTo>
                  <a:cubicBezTo>
                    <a:pt x="1051" y="575"/>
                    <a:pt x="1051" y="575"/>
                    <a:pt x="1051" y="575"/>
                  </a:cubicBezTo>
                  <a:cubicBezTo>
                    <a:pt x="1050" y="588"/>
                    <a:pt x="1048" y="601"/>
                    <a:pt x="1046" y="614"/>
                  </a:cubicBezTo>
                  <a:cubicBezTo>
                    <a:pt x="1056" y="616"/>
                    <a:pt x="1056" y="616"/>
                    <a:pt x="1056" y="616"/>
                  </a:cubicBezTo>
                  <a:cubicBezTo>
                    <a:pt x="1058" y="603"/>
                    <a:pt x="1060" y="589"/>
                    <a:pt x="1061" y="576"/>
                  </a:cubicBezTo>
                  <a:cubicBezTo>
                    <a:pt x="1061" y="573"/>
                    <a:pt x="1061" y="573"/>
                    <a:pt x="1061" y="573"/>
                  </a:cubicBezTo>
                  <a:cubicBezTo>
                    <a:pt x="1051" y="573"/>
                    <a:pt x="1051" y="573"/>
                    <a:pt x="1051" y="573"/>
                  </a:cubicBezTo>
                  <a:moveTo>
                    <a:pt x="11" y="569"/>
                  </a:moveTo>
                  <a:cubicBezTo>
                    <a:pt x="1" y="570"/>
                    <a:pt x="1" y="570"/>
                    <a:pt x="1" y="570"/>
                  </a:cubicBezTo>
                  <a:cubicBezTo>
                    <a:pt x="2" y="583"/>
                    <a:pt x="4" y="597"/>
                    <a:pt x="6" y="610"/>
                  </a:cubicBezTo>
                  <a:cubicBezTo>
                    <a:pt x="16" y="608"/>
                    <a:pt x="16" y="608"/>
                    <a:pt x="16" y="608"/>
                  </a:cubicBezTo>
                  <a:cubicBezTo>
                    <a:pt x="14" y="595"/>
                    <a:pt x="12" y="582"/>
                    <a:pt x="11" y="569"/>
                  </a:cubicBezTo>
                  <a:moveTo>
                    <a:pt x="1061" y="492"/>
                  </a:moveTo>
                  <a:cubicBezTo>
                    <a:pt x="1051" y="493"/>
                    <a:pt x="1051" y="493"/>
                    <a:pt x="1051" y="493"/>
                  </a:cubicBezTo>
                  <a:cubicBezTo>
                    <a:pt x="1052" y="505"/>
                    <a:pt x="1053" y="518"/>
                    <a:pt x="1053" y="531"/>
                  </a:cubicBezTo>
                  <a:cubicBezTo>
                    <a:pt x="1053" y="533"/>
                    <a:pt x="1053" y="533"/>
                    <a:pt x="1053" y="533"/>
                  </a:cubicBezTo>
                  <a:cubicBezTo>
                    <a:pt x="1063" y="533"/>
                    <a:pt x="1063" y="533"/>
                    <a:pt x="1063" y="533"/>
                  </a:cubicBezTo>
                  <a:cubicBezTo>
                    <a:pt x="1063" y="531"/>
                    <a:pt x="1063" y="531"/>
                    <a:pt x="1063" y="531"/>
                  </a:cubicBezTo>
                  <a:cubicBezTo>
                    <a:pt x="1063" y="518"/>
                    <a:pt x="1062" y="505"/>
                    <a:pt x="1061" y="492"/>
                  </a:cubicBezTo>
                  <a:moveTo>
                    <a:pt x="2" y="488"/>
                  </a:moveTo>
                  <a:cubicBezTo>
                    <a:pt x="1" y="502"/>
                    <a:pt x="0" y="516"/>
                    <a:pt x="0" y="529"/>
                  </a:cubicBezTo>
                  <a:cubicBezTo>
                    <a:pt x="10" y="529"/>
                    <a:pt x="10" y="529"/>
                    <a:pt x="10" y="529"/>
                  </a:cubicBezTo>
                  <a:cubicBezTo>
                    <a:pt x="10" y="516"/>
                    <a:pt x="11" y="502"/>
                    <a:pt x="12" y="489"/>
                  </a:cubicBezTo>
                  <a:cubicBezTo>
                    <a:pt x="2" y="488"/>
                    <a:pt x="2" y="488"/>
                    <a:pt x="2" y="488"/>
                  </a:cubicBezTo>
                  <a:moveTo>
                    <a:pt x="1049" y="412"/>
                  </a:moveTo>
                  <a:cubicBezTo>
                    <a:pt x="1039" y="414"/>
                    <a:pt x="1039" y="414"/>
                    <a:pt x="1039" y="414"/>
                  </a:cubicBezTo>
                  <a:cubicBezTo>
                    <a:pt x="1043" y="427"/>
                    <a:pt x="1045" y="440"/>
                    <a:pt x="1047" y="453"/>
                  </a:cubicBezTo>
                  <a:cubicBezTo>
                    <a:pt x="1057" y="452"/>
                    <a:pt x="1057" y="452"/>
                    <a:pt x="1057" y="452"/>
                  </a:cubicBezTo>
                  <a:cubicBezTo>
                    <a:pt x="1055" y="439"/>
                    <a:pt x="1052" y="425"/>
                    <a:pt x="1049" y="412"/>
                  </a:cubicBezTo>
                  <a:moveTo>
                    <a:pt x="15" y="408"/>
                  </a:moveTo>
                  <a:cubicBezTo>
                    <a:pt x="11" y="421"/>
                    <a:pt x="9" y="435"/>
                    <a:pt x="7" y="448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19" y="437"/>
                    <a:pt x="21" y="423"/>
                    <a:pt x="24" y="410"/>
                  </a:cubicBezTo>
                  <a:cubicBezTo>
                    <a:pt x="15" y="408"/>
                    <a:pt x="15" y="408"/>
                    <a:pt x="15" y="408"/>
                  </a:cubicBezTo>
                  <a:moveTo>
                    <a:pt x="1025" y="334"/>
                  </a:moveTo>
                  <a:cubicBezTo>
                    <a:pt x="1016" y="338"/>
                    <a:pt x="1016" y="338"/>
                    <a:pt x="1016" y="338"/>
                  </a:cubicBezTo>
                  <a:cubicBezTo>
                    <a:pt x="1021" y="350"/>
                    <a:pt x="1025" y="363"/>
                    <a:pt x="1029" y="376"/>
                  </a:cubicBezTo>
                  <a:cubicBezTo>
                    <a:pt x="1039" y="372"/>
                    <a:pt x="1039" y="372"/>
                    <a:pt x="1039" y="372"/>
                  </a:cubicBezTo>
                  <a:cubicBezTo>
                    <a:pt x="1035" y="360"/>
                    <a:pt x="1030" y="347"/>
                    <a:pt x="1025" y="334"/>
                  </a:cubicBezTo>
                  <a:moveTo>
                    <a:pt x="39" y="331"/>
                  </a:moveTo>
                  <a:cubicBezTo>
                    <a:pt x="34" y="343"/>
                    <a:pt x="29" y="356"/>
                    <a:pt x="25" y="369"/>
                  </a:cubicBezTo>
                  <a:cubicBezTo>
                    <a:pt x="35" y="372"/>
                    <a:pt x="35" y="372"/>
                    <a:pt x="35" y="372"/>
                  </a:cubicBezTo>
                  <a:cubicBezTo>
                    <a:pt x="39" y="359"/>
                    <a:pt x="44" y="347"/>
                    <a:pt x="48" y="334"/>
                  </a:cubicBezTo>
                  <a:cubicBezTo>
                    <a:pt x="39" y="331"/>
                    <a:pt x="39" y="331"/>
                    <a:pt x="39" y="331"/>
                  </a:cubicBezTo>
                  <a:moveTo>
                    <a:pt x="989" y="261"/>
                  </a:moveTo>
                  <a:cubicBezTo>
                    <a:pt x="980" y="267"/>
                    <a:pt x="980" y="267"/>
                    <a:pt x="980" y="267"/>
                  </a:cubicBezTo>
                  <a:cubicBezTo>
                    <a:pt x="987" y="278"/>
                    <a:pt x="993" y="290"/>
                    <a:pt x="999" y="302"/>
                  </a:cubicBezTo>
                  <a:cubicBezTo>
                    <a:pt x="1008" y="297"/>
                    <a:pt x="1008" y="297"/>
                    <a:pt x="1008" y="297"/>
                  </a:cubicBezTo>
                  <a:cubicBezTo>
                    <a:pt x="1002" y="285"/>
                    <a:pt x="996" y="273"/>
                    <a:pt x="989" y="261"/>
                  </a:cubicBezTo>
                  <a:moveTo>
                    <a:pt x="76" y="258"/>
                  </a:moveTo>
                  <a:cubicBezTo>
                    <a:pt x="69" y="269"/>
                    <a:pt x="62" y="282"/>
                    <a:pt x="56" y="294"/>
                  </a:cubicBezTo>
                  <a:cubicBezTo>
                    <a:pt x="65" y="298"/>
                    <a:pt x="65" y="298"/>
                    <a:pt x="65" y="298"/>
                  </a:cubicBezTo>
                  <a:cubicBezTo>
                    <a:pt x="71" y="286"/>
                    <a:pt x="77" y="274"/>
                    <a:pt x="84" y="263"/>
                  </a:cubicBezTo>
                  <a:cubicBezTo>
                    <a:pt x="76" y="258"/>
                    <a:pt x="76" y="258"/>
                    <a:pt x="76" y="258"/>
                  </a:cubicBezTo>
                  <a:moveTo>
                    <a:pt x="942" y="195"/>
                  </a:moveTo>
                  <a:cubicBezTo>
                    <a:pt x="935" y="201"/>
                    <a:pt x="935" y="201"/>
                    <a:pt x="935" y="201"/>
                  </a:cubicBezTo>
                  <a:cubicBezTo>
                    <a:pt x="943" y="212"/>
                    <a:pt x="951" y="222"/>
                    <a:pt x="959" y="233"/>
                  </a:cubicBezTo>
                  <a:cubicBezTo>
                    <a:pt x="967" y="227"/>
                    <a:pt x="967" y="227"/>
                    <a:pt x="967" y="227"/>
                  </a:cubicBezTo>
                  <a:cubicBezTo>
                    <a:pt x="959" y="216"/>
                    <a:pt x="951" y="205"/>
                    <a:pt x="942" y="195"/>
                  </a:cubicBezTo>
                  <a:moveTo>
                    <a:pt x="123" y="192"/>
                  </a:moveTo>
                  <a:cubicBezTo>
                    <a:pt x="114" y="202"/>
                    <a:pt x="106" y="213"/>
                    <a:pt x="98" y="224"/>
                  </a:cubicBezTo>
                  <a:cubicBezTo>
                    <a:pt x="106" y="230"/>
                    <a:pt x="106" y="230"/>
                    <a:pt x="106" y="230"/>
                  </a:cubicBezTo>
                  <a:cubicBezTo>
                    <a:pt x="114" y="219"/>
                    <a:pt x="122" y="208"/>
                    <a:pt x="131" y="198"/>
                  </a:cubicBezTo>
                  <a:cubicBezTo>
                    <a:pt x="123" y="192"/>
                    <a:pt x="123" y="192"/>
                    <a:pt x="123" y="192"/>
                  </a:cubicBezTo>
                  <a:moveTo>
                    <a:pt x="886" y="136"/>
                  </a:moveTo>
                  <a:cubicBezTo>
                    <a:pt x="880" y="144"/>
                    <a:pt x="880" y="144"/>
                    <a:pt x="880" y="144"/>
                  </a:cubicBezTo>
                  <a:cubicBezTo>
                    <a:pt x="889" y="152"/>
                    <a:pt x="899" y="162"/>
                    <a:pt x="908" y="171"/>
                  </a:cubicBezTo>
                  <a:cubicBezTo>
                    <a:pt x="916" y="164"/>
                    <a:pt x="916" y="164"/>
                    <a:pt x="916" y="164"/>
                  </a:cubicBezTo>
                  <a:cubicBezTo>
                    <a:pt x="906" y="155"/>
                    <a:pt x="896" y="145"/>
                    <a:pt x="886" y="136"/>
                  </a:cubicBezTo>
                  <a:moveTo>
                    <a:pt x="179" y="133"/>
                  </a:moveTo>
                  <a:cubicBezTo>
                    <a:pt x="169" y="142"/>
                    <a:pt x="160" y="152"/>
                    <a:pt x="150" y="162"/>
                  </a:cubicBezTo>
                  <a:cubicBezTo>
                    <a:pt x="157" y="168"/>
                    <a:pt x="157" y="168"/>
                    <a:pt x="157" y="168"/>
                  </a:cubicBezTo>
                  <a:cubicBezTo>
                    <a:pt x="167" y="159"/>
                    <a:pt x="176" y="150"/>
                    <a:pt x="186" y="141"/>
                  </a:cubicBezTo>
                  <a:cubicBezTo>
                    <a:pt x="179" y="133"/>
                    <a:pt x="179" y="133"/>
                    <a:pt x="179" y="133"/>
                  </a:cubicBezTo>
                  <a:moveTo>
                    <a:pt x="822" y="87"/>
                  </a:moveTo>
                  <a:cubicBezTo>
                    <a:pt x="816" y="95"/>
                    <a:pt x="816" y="95"/>
                    <a:pt x="816" y="95"/>
                  </a:cubicBezTo>
                  <a:cubicBezTo>
                    <a:pt x="827" y="102"/>
                    <a:pt x="838" y="110"/>
                    <a:pt x="849" y="118"/>
                  </a:cubicBezTo>
                  <a:cubicBezTo>
                    <a:pt x="855" y="110"/>
                    <a:pt x="855" y="110"/>
                    <a:pt x="855" y="110"/>
                  </a:cubicBezTo>
                  <a:cubicBezTo>
                    <a:pt x="844" y="102"/>
                    <a:pt x="833" y="94"/>
                    <a:pt x="822" y="87"/>
                  </a:cubicBezTo>
                  <a:moveTo>
                    <a:pt x="244" y="85"/>
                  </a:moveTo>
                  <a:cubicBezTo>
                    <a:pt x="233" y="92"/>
                    <a:pt x="222" y="99"/>
                    <a:pt x="211" y="108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28" y="108"/>
                    <a:pt x="239" y="100"/>
                    <a:pt x="250" y="93"/>
                  </a:cubicBezTo>
                  <a:cubicBezTo>
                    <a:pt x="244" y="85"/>
                    <a:pt x="244" y="85"/>
                    <a:pt x="244" y="85"/>
                  </a:cubicBezTo>
                  <a:moveTo>
                    <a:pt x="750" y="48"/>
                  </a:moveTo>
                  <a:cubicBezTo>
                    <a:pt x="746" y="57"/>
                    <a:pt x="746" y="57"/>
                    <a:pt x="746" y="57"/>
                  </a:cubicBezTo>
                  <a:cubicBezTo>
                    <a:pt x="758" y="62"/>
                    <a:pt x="770" y="68"/>
                    <a:pt x="782" y="75"/>
                  </a:cubicBezTo>
                  <a:cubicBezTo>
                    <a:pt x="787" y="65"/>
                    <a:pt x="787" y="65"/>
                    <a:pt x="787" y="65"/>
                  </a:cubicBezTo>
                  <a:cubicBezTo>
                    <a:pt x="775" y="59"/>
                    <a:pt x="763" y="53"/>
                    <a:pt x="750" y="48"/>
                  </a:cubicBezTo>
                  <a:moveTo>
                    <a:pt x="316" y="46"/>
                  </a:moveTo>
                  <a:cubicBezTo>
                    <a:pt x="304" y="51"/>
                    <a:pt x="291" y="57"/>
                    <a:pt x="279" y="64"/>
                  </a:cubicBezTo>
                  <a:cubicBezTo>
                    <a:pt x="284" y="73"/>
                    <a:pt x="284" y="73"/>
                    <a:pt x="284" y="73"/>
                  </a:cubicBezTo>
                  <a:cubicBezTo>
                    <a:pt x="296" y="66"/>
                    <a:pt x="308" y="60"/>
                    <a:pt x="320" y="55"/>
                  </a:cubicBezTo>
                  <a:cubicBezTo>
                    <a:pt x="316" y="46"/>
                    <a:pt x="316" y="46"/>
                    <a:pt x="316" y="46"/>
                  </a:cubicBezTo>
                  <a:moveTo>
                    <a:pt x="674" y="20"/>
                  </a:moveTo>
                  <a:cubicBezTo>
                    <a:pt x="671" y="30"/>
                    <a:pt x="671" y="30"/>
                    <a:pt x="671" y="30"/>
                  </a:cubicBezTo>
                  <a:cubicBezTo>
                    <a:pt x="684" y="33"/>
                    <a:pt x="697" y="37"/>
                    <a:pt x="709" y="42"/>
                  </a:cubicBezTo>
                  <a:cubicBezTo>
                    <a:pt x="713" y="32"/>
                    <a:pt x="713" y="32"/>
                    <a:pt x="713" y="32"/>
                  </a:cubicBezTo>
                  <a:cubicBezTo>
                    <a:pt x="700" y="27"/>
                    <a:pt x="687" y="23"/>
                    <a:pt x="674" y="20"/>
                  </a:cubicBezTo>
                  <a:moveTo>
                    <a:pt x="393" y="19"/>
                  </a:moveTo>
                  <a:cubicBezTo>
                    <a:pt x="379" y="22"/>
                    <a:pt x="366" y="26"/>
                    <a:pt x="354" y="31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69" y="36"/>
                    <a:pt x="382" y="32"/>
                    <a:pt x="395" y="29"/>
                  </a:cubicBezTo>
                  <a:cubicBezTo>
                    <a:pt x="393" y="19"/>
                    <a:pt x="393" y="19"/>
                    <a:pt x="393" y="19"/>
                  </a:cubicBezTo>
                  <a:moveTo>
                    <a:pt x="594" y="4"/>
                  </a:moveTo>
                  <a:cubicBezTo>
                    <a:pt x="593" y="14"/>
                    <a:pt x="593" y="14"/>
                    <a:pt x="593" y="14"/>
                  </a:cubicBezTo>
                  <a:cubicBezTo>
                    <a:pt x="606" y="15"/>
                    <a:pt x="619" y="18"/>
                    <a:pt x="633" y="20"/>
                  </a:cubicBezTo>
                  <a:cubicBezTo>
                    <a:pt x="634" y="10"/>
                    <a:pt x="634" y="10"/>
                    <a:pt x="634" y="10"/>
                  </a:cubicBezTo>
                  <a:cubicBezTo>
                    <a:pt x="621" y="8"/>
                    <a:pt x="608" y="6"/>
                    <a:pt x="594" y="4"/>
                  </a:cubicBezTo>
                  <a:moveTo>
                    <a:pt x="472" y="3"/>
                  </a:moveTo>
                  <a:cubicBezTo>
                    <a:pt x="459" y="5"/>
                    <a:pt x="445" y="7"/>
                    <a:pt x="432" y="10"/>
                  </a:cubicBezTo>
                  <a:cubicBezTo>
                    <a:pt x="434" y="19"/>
                    <a:pt x="434" y="19"/>
                    <a:pt x="434" y="19"/>
                  </a:cubicBezTo>
                  <a:cubicBezTo>
                    <a:pt x="447" y="17"/>
                    <a:pt x="460" y="15"/>
                    <a:pt x="474" y="14"/>
                  </a:cubicBezTo>
                  <a:cubicBezTo>
                    <a:pt x="472" y="3"/>
                    <a:pt x="472" y="3"/>
                    <a:pt x="472" y="3"/>
                  </a:cubicBezTo>
                  <a:moveTo>
                    <a:pt x="530" y="0"/>
                  </a:moveTo>
                  <a:cubicBezTo>
                    <a:pt x="524" y="0"/>
                    <a:pt x="519" y="0"/>
                    <a:pt x="513" y="1"/>
                  </a:cubicBezTo>
                  <a:cubicBezTo>
                    <a:pt x="513" y="11"/>
                    <a:pt x="513" y="11"/>
                    <a:pt x="513" y="11"/>
                  </a:cubicBezTo>
                  <a:cubicBezTo>
                    <a:pt x="519" y="11"/>
                    <a:pt x="525" y="10"/>
                    <a:pt x="531" y="10"/>
                  </a:cubicBezTo>
                  <a:cubicBezTo>
                    <a:pt x="538" y="10"/>
                    <a:pt x="546" y="11"/>
                    <a:pt x="553" y="11"/>
                  </a:cubicBezTo>
                  <a:cubicBezTo>
                    <a:pt x="553" y="1"/>
                    <a:pt x="553" y="1"/>
                    <a:pt x="553" y="1"/>
                  </a:cubicBezTo>
                  <a:cubicBezTo>
                    <a:pt x="545" y="1"/>
                    <a:pt x="538" y="0"/>
                    <a:pt x="5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393"/>
            <p:cNvSpPr>
              <a:spLocks noEditPoints="1"/>
            </p:cNvSpPr>
            <p:nvPr/>
          </p:nvSpPr>
          <p:spPr bwMode="auto">
            <a:xfrm>
              <a:off x="679451" y="-1987551"/>
              <a:ext cx="10836274" cy="10829929"/>
            </a:xfrm>
            <a:custGeom>
              <a:avLst/>
              <a:gdLst>
                <a:gd name="T0" fmla="*/ 1505 w 2887"/>
                <a:gd name="T1" fmla="*/ 2884 h 2885"/>
                <a:gd name="T2" fmla="*/ 1584 w 2887"/>
                <a:gd name="T3" fmla="*/ 2868 h 2885"/>
                <a:gd name="T4" fmla="*/ 1226 w 2887"/>
                <a:gd name="T5" fmla="*/ 2858 h 2885"/>
                <a:gd name="T6" fmla="*/ 1187 w 2887"/>
                <a:gd name="T7" fmla="*/ 2852 h 2885"/>
                <a:gd name="T8" fmla="*/ 1107 w 2887"/>
                <a:gd name="T9" fmla="*/ 2845 h 2885"/>
                <a:gd name="T10" fmla="*/ 991 w 2887"/>
                <a:gd name="T11" fmla="*/ 2813 h 2885"/>
                <a:gd name="T12" fmla="*/ 919 w 2887"/>
                <a:gd name="T13" fmla="*/ 2776 h 2885"/>
                <a:gd name="T14" fmla="*/ 1970 w 2887"/>
                <a:gd name="T15" fmla="*/ 2775 h 2885"/>
                <a:gd name="T16" fmla="*/ 2047 w 2887"/>
                <a:gd name="T17" fmla="*/ 2753 h 2885"/>
                <a:gd name="T18" fmla="*/ 2083 w 2887"/>
                <a:gd name="T19" fmla="*/ 2736 h 2885"/>
                <a:gd name="T20" fmla="*/ 2149 w 2887"/>
                <a:gd name="T21" fmla="*/ 2690 h 2885"/>
                <a:gd name="T22" fmla="*/ 2250 w 2887"/>
                <a:gd name="T23" fmla="*/ 2627 h 2885"/>
                <a:gd name="T24" fmla="*/ 573 w 2887"/>
                <a:gd name="T25" fmla="*/ 2581 h 2885"/>
                <a:gd name="T26" fmla="*/ 541 w 2887"/>
                <a:gd name="T27" fmla="*/ 2556 h 2885"/>
                <a:gd name="T28" fmla="*/ 474 w 2887"/>
                <a:gd name="T29" fmla="*/ 2512 h 2885"/>
                <a:gd name="T30" fmla="*/ 388 w 2887"/>
                <a:gd name="T31" fmla="*/ 2427 h 2885"/>
                <a:gd name="T32" fmla="*/ 343 w 2887"/>
                <a:gd name="T33" fmla="*/ 2361 h 2885"/>
                <a:gd name="T34" fmla="*/ 2544 w 2887"/>
                <a:gd name="T35" fmla="*/ 2360 h 2885"/>
                <a:gd name="T36" fmla="*/ 2602 w 2887"/>
                <a:gd name="T37" fmla="*/ 2303 h 2885"/>
                <a:gd name="T38" fmla="*/ 2625 w 2887"/>
                <a:gd name="T39" fmla="*/ 2271 h 2885"/>
                <a:gd name="T40" fmla="*/ 2661 w 2887"/>
                <a:gd name="T41" fmla="*/ 2199 h 2885"/>
                <a:gd name="T42" fmla="*/ 2720 w 2887"/>
                <a:gd name="T43" fmla="*/ 2095 h 2885"/>
                <a:gd name="T44" fmla="*/ 133 w 2887"/>
                <a:gd name="T45" fmla="*/ 2024 h 2885"/>
                <a:gd name="T46" fmla="*/ 117 w 2887"/>
                <a:gd name="T47" fmla="*/ 1988 h 2885"/>
                <a:gd name="T48" fmla="*/ 80 w 2887"/>
                <a:gd name="T49" fmla="*/ 1917 h 2885"/>
                <a:gd name="T50" fmla="*/ 45 w 2887"/>
                <a:gd name="T51" fmla="*/ 1802 h 2885"/>
                <a:gd name="T52" fmla="*/ 37 w 2887"/>
                <a:gd name="T53" fmla="*/ 1722 h 2885"/>
                <a:gd name="T54" fmla="*/ 2850 w 2887"/>
                <a:gd name="T55" fmla="*/ 1719 h 2885"/>
                <a:gd name="T56" fmla="*/ 2873 w 2887"/>
                <a:gd name="T57" fmla="*/ 1642 h 2885"/>
                <a:gd name="T58" fmla="*/ 2868 w 2887"/>
                <a:gd name="T59" fmla="*/ 1601 h 2885"/>
                <a:gd name="T60" fmla="*/ 10 w 2887"/>
                <a:gd name="T61" fmla="*/ 1485 h 2885"/>
                <a:gd name="T62" fmla="*/ 10 w 2887"/>
                <a:gd name="T63" fmla="*/ 1444 h 2885"/>
                <a:gd name="T64" fmla="*/ 2 w 2887"/>
                <a:gd name="T65" fmla="*/ 1365 h 2885"/>
                <a:gd name="T66" fmla="*/ 13 w 2887"/>
                <a:gd name="T67" fmla="*/ 1245 h 2885"/>
                <a:gd name="T68" fmla="*/ 2873 w 2887"/>
                <a:gd name="T69" fmla="*/ 1237 h 2885"/>
                <a:gd name="T70" fmla="*/ 2866 w 2887"/>
                <a:gd name="T71" fmla="*/ 1198 h 2885"/>
                <a:gd name="T72" fmla="*/ 2841 w 2887"/>
                <a:gd name="T73" fmla="*/ 1122 h 2885"/>
                <a:gd name="T74" fmla="*/ 2809 w 2887"/>
                <a:gd name="T75" fmla="*/ 1006 h 2885"/>
                <a:gd name="T76" fmla="*/ 2792 w 2887"/>
                <a:gd name="T77" fmla="*/ 928 h 2885"/>
                <a:gd name="T78" fmla="*/ 122 w 2887"/>
                <a:gd name="T79" fmla="*/ 861 h 2885"/>
                <a:gd name="T80" fmla="*/ 165 w 2887"/>
                <a:gd name="T81" fmla="*/ 793 h 2885"/>
                <a:gd name="T82" fmla="*/ 184 w 2887"/>
                <a:gd name="T83" fmla="*/ 757 h 2885"/>
                <a:gd name="T84" fmla="*/ 216 w 2887"/>
                <a:gd name="T85" fmla="*/ 683 h 2885"/>
                <a:gd name="T86" fmla="*/ 283 w 2887"/>
                <a:gd name="T87" fmla="*/ 583 h 2885"/>
                <a:gd name="T88" fmla="*/ 2599 w 2887"/>
                <a:gd name="T89" fmla="*/ 578 h 2885"/>
                <a:gd name="T90" fmla="*/ 2575 w 2887"/>
                <a:gd name="T91" fmla="*/ 547 h 2885"/>
                <a:gd name="T92" fmla="*/ 2516 w 2887"/>
                <a:gd name="T93" fmla="*/ 492 h 2885"/>
                <a:gd name="T94" fmla="*/ 2433 w 2887"/>
                <a:gd name="T95" fmla="*/ 406 h 2885"/>
                <a:gd name="T96" fmla="*/ 2380 w 2887"/>
                <a:gd name="T97" fmla="*/ 345 h 2885"/>
                <a:gd name="T98" fmla="*/ 564 w 2887"/>
                <a:gd name="T99" fmla="*/ 298 h 2885"/>
                <a:gd name="T100" fmla="*/ 635 w 2887"/>
                <a:gd name="T101" fmla="*/ 259 h 2885"/>
                <a:gd name="T102" fmla="*/ 668 w 2887"/>
                <a:gd name="T103" fmla="*/ 238 h 2885"/>
                <a:gd name="T104" fmla="*/ 731 w 2887"/>
                <a:gd name="T105" fmla="*/ 188 h 2885"/>
                <a:gd name="T106" fmla="*/ 838 w 2887"/>
                <a:gd name="T107" fmla="*/ 133 h 2885"/>
                <a:gd name="T108" fmla="*/ 2043 w 2887"/>
                <a:gd name="T109" fmla="*/ 130 h 2885"/>
                <a:gd name="T110" fmla="*/ 2006 w 2887"/>
                <a:gd name="T111" fmla="*/ 114 h 2885"/>
                <a:gd name="T112" fmla="*/ 1928 w 2887"/>
                <a:gd name="T113" fmla="*/ 94 h 2885"/>
                <a:gd name="T114" fmla="*/ 1814 w 2887"/>
                <a:gd name="T115" fmla="*/ 58 h 2885"/>
                <a:gd name="T116" fmla="*/ 1738 w 2887"/>
                <a:gd name="T117" fmla="*/ 30 h 2885"/>
                <a:gd name="T118" fmla="*/ 1220 w 2887"/>
                <a:gd name="T119" fmla="*/ 17 h 2885"/>
                <a:gd name="T120" fmla="*/ 1300 w 2887"/>
                <a:gd name="T121" fmla="*/ 17 h 2885"/>
                <a:gd name="T122" fmla="*/ 1340 w 2887"/>
                <a:gd name="T123" fmla="*/ 13 h 2885"/>
                <a:gd name="T124" fmla="*/ 1419 w 2887"/>
                <a:gd name="T125" fmla="*/ 0 h 2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7" h="2885">
                  <a:moveTo>
                    <a:pt x="1385" y="2874"/>
                  </a:moveTo>
                  <a:cubicBezTo>
                    <a:pt x="1385" y="2884"/>
                    <a:pt x="1385" y="2884"/>
                    <a:pt x="1385" y="2884"/>
                  </a:cubicBezTo>
                  <a:cubicBezTo>
                    <a:pt x="1398" y="2884"/>
                    <a:pt x="1411" y="2885"/>
                    <a:pt x="1425" y="2885"/>
                  </a:cubicBezTo>
                  <a:cubicBezTo>
                    <a:pt x="1425" y="2875"/>
                    <a:pt x="1425" y="2875"/>
                    <a:pt x="1425" y="2875"/>
                  </a:cubicBezTo>
                  <a:cubicBezTo>
                    <a:pt x="1412" y="2875"/>
                    <a:pt x="1398" y="2874"/>
                    <a:pt x="1385" y="2874"/>
                  </a:cubicBezTo>
                  <a:moveTo>
                    <a:pt x="1504" y="2874"/>
                  </a:moveTo>
                  <a:cubicBezTo>
                    <a:pt x="1491" y="2874"/>
                    <a:pt x="1478" y="2875"/>
                    <a:pt x="1465" y="2875"/>
                  </a:cubicBezTo>
                  <a:cubicBezTo>
                    <a:pt x="1465" y="2885"/>
                    <a:pt x="1465" y="2885"/>
                    <a:pt x="1465" y="2885"/>
                  </a:cubicBezTo>
                  <a:cubicBezTo>
                    <a:pt x="1478" y="2885"/>
                    <a:pt x="1492" y="2884"/>
                    <a:pt x="1505" y="2884"/>
                  </a:cubicBezTo>
                  <a:cubicBezTo>
                    <a:pt x="1504" y="2874"/>
                    <a:pt x="1504" y="2874"/>
                    <a:pt x="1504" y="2874"/>
                  </a:cubicBezTo>
                  <a:moveTo>
                    <a:pt x="1305" y="2868"/>
                  </a:moveTo>
                  <a:cubicBezTo>
                    <a:pt x="1305" y="2878"/>
                    <a:pt x="1305" y="2878"/>
                    <a:pt x="1305" y="2878"/>
                  </a:cubicBezTo>
                  <a:cubicBezTo>
                    <a:pt x="1311" y="2879"/>
                    <a:pt x="1317" y="2880"/>
                    <a:pt x="1323" y="2880"/>
                  </a:cubicBezTo>
                  <a:cubicBezTo>
                    <a:pt x="1330" y="2881"/>
                    <a:pt x="1338" y="2881"/>
                    <a:pt x="1345" y="2882"/>
                  </a:cubicBezTo>
                  <a:cubicBezTo>
                    <a:pt x="1345" y="2871"/>
                    <a:pt x="1345" y="2871"/>
                    <a:pt x="1345" y="2871"/>
                  </a:cubicBezTo>
                  <a:cubicBezTo>
                    <a:pt x="1338" y="2871"/>
                    <a:pt x="1331" y="2870"/>
                    <a:pt x="1324" y="2870"/>
                  </a:cubicBezTo>
                  <a:cubicBezTo>
                    <a:pt x="1318" y="2869"/>
                    <a:pt x="1312" y="2869"/>
                    <a:pt x="1305" y="2868"/>
                  </a:cubicBezTo>
                  <a:moveTo>
                    <a:pt x="1584" y="2868"/>
                  </a:moveTo>
                  <a:cubicBezTo>
                    <a:pt x="1571" y="2869"/>
                    <a:pt x="1558" y="2871"/>
                    <a:pt x="1544" y="2871"/>
                  </a:cubicBezTo>
                  <a:cubicBezTo>
                    <a:pt x="1545" y="2882"/>
                    <a:pt x="1545" y="2882"/>
                    <a:pt x="1545" y="2882"/>
                  </a:cubicBezTo>
                  <a:cubicBezTo>
                    <a:pt x="1558" y="2881"/>
                    <a:pt x="1572" y="2880"/>
                    <a:pt x="1585" y="2878"/>
                  </a:cubicBezTo>
                  <a:cubicBezTo>
                    <a:pt x="1584" y="2868"/>
                    <a:pt x="1584" y="2868"/>
                    <a:pt x="1584" y="2868"/>
                  </a:cubicBezTo>
                  <a:moveTo>
                    <a:pt x="1226" y="2858"/>
                  </a:moveTo>
                  <a:cubicBezTo>
                    <a:pt x="1225" y="2868"/>
                    <a:pt x="1225" y="2868"/>
                    <a:pt x="1225" y="2868"/>
                  </a:cubicBezTo>
                  <a:cubicBezTo>
                    <a:pt x="1238" y="2870"/>
                    <a:pt x="1251" y="2872"/>
                    <a:pt x="1265" y="2874"/>
                  </a:cubicBezTo>
                  <a:cubicBezTo>
                    <a:pt x="1266" y="2864"/>
                    <a:pt x="1266" y="2864"/>
                    <a:pt x="1266" y="2864"/>
                  </a:cubicBezTo>
                  <a:cubicBezTo>
                    <a:pt x="1253" y="2862"/>
                    <a:pt x="1240" y="2861"/>
                    <a:pt x="1226" y="2858"/>
                  </a:cubicBezTo>
                  <a:moveTo>
                    <a:pt x="1663" y="2858"/>
                  </a:moveTo>
                  <a:cubicBezTo>
                    <a:pt x="1650" y="2860"/>
                    <a:pt x="1637" y="2862"/>
                    <a:pt x="1624" y="2864"/>
                  </a:cubicBezTo>
                  <a:cubicBezTo>
                    <a:pt x="1625" y="2874"/>
                    <a:pt x="1625" y="2874"/>
                    <a:pt x="1625" y="2874"/>
                  </a:cubicBezTo>
                  <a:cubicBezTo>
                    <a:pt x="1638" y="2872"/>
                    <a:pt x="1651" y="2870"/>
                    <a:pt x="1665" y="2868"/>
                  </a:cubicBezTo>
                  <a:cubicBezTo>
                    <a:pt x="1663" y="2858"/>
                    <a:pt x="1663" y="2858"/>
                    <a:pt x="1663" y="2858"/>
                  </a:cubicBezTo>
                  <a:moveTo>
                    <a:pt x="1148" y="2844"/>
                  </a:moveTo>
                  <a:cubicBezTo>
                    <a:pt x="1146" y="2854"/>
                    <a:pt x="1146" y="2854"/>
                    <a:pt x="1146" y="2854"/>
                  </a:cubicBezTo>
                  <a:cubicBezTo>
                    <a:pt x="1159" y="2857"/>
                    <a:pt x="1172" y="2859"/>
                    <a:pt x="1185" y="2862"/>
                  </a:cubicBezTo>
                  <a:cubicBezTo>
                    <a:pt x="1187" y="2852"/>
                    <a:pt x="1187" y="2852"/>
                    <a:pt x="1187" y="2852"/>
                  </a:cubicBezTo>
                  <a:cubicBezTo>
                    <a:pt x="1174" y="2850"/>
                    <a:pt x="1161" y="2847"/>
                    <a:pt x="1148" y="2844"/>
                  </a:cubicBezTo>
                  <a:moveTo>
                    <a:pt x="1741" y="2844"/>
                  </a:moveTo>
                  <a:cubicBezTo>
                    <a:pt x="1728" y="2847"/>
                    <a:pt x="1715" y="2849"/>
                    <a:pt x="1702" y="2852"/>
                  </a:cubicBezTo>
                  <a:cubicBezTo>
                    <a:pt x="1704" y="2862"/>
                    <a:pt x="1704" y="2862"/>
                    <a:pt x="1704" y="2862"/>
                  </a:cubicBezTo>
                  <a:cubicBezTo>
                    <a:pt x="1717" y="2859"/>
                    <a:pt x="1730" y="2857"/>
                    <a:pt x="1743" y="2854"/>
                  </a:cubicBezTo>
                  <a:cubicBezTo>
                    <a:pt x="1741" y="2844"/>
                    <a:pt x="1741" y="2844"/>
                    <a:pt x="1741" y="2844"/>
                  </a:cubicBezTo>
                  <a:moveTo>
                    <a:pt x="1071" y="2826"/>
                  </a:moveTo>
                  <a:cubicBezTo>
                    <a:pt x="1068" y="2836"/>
                    <a:pt x="1068" y="2836"/>
                    <a:pt x="1068" y="2836"/>
                  </a:cubicBezTo>
                  <a:cubicBezTo>
                    <a:pt x="1081" y="2839"/>
                    <a:pt x="1094" y="2842"/>
                    <a:pt x="1107" y="2845"/>
                  </a:cubicBezTo>
                  <a:cubicBezTo>
                    <a:pt x="1109" y="2836"/>
                    <a:pt x="1109" y="2836"/>
                    <a:pt x="1109" y="2836"/>
                  </a:cubicBezTo>
                  <a:cubicBezTo>
                    <a:pt x="1096" y="2833"/>
                    <a:pt x="1083" y="2829"/>
                    <a:pt x="1071" y="2826"/>
                  </a:cubicBezTo>
                  <a:moveTo>
                    <a:pt x="1819" y="2825"/>
                  </a:moveTo>
                  <a:cubicBezTo>
                    <a:pt x="1806" y="2829"/>
                    <a:pt x="1793" y="2832"/>
                    <a:pt x="1780" y="2835"/>
                  </a:cubicBezTo>
                  <a:cubicBezTo>
                    <a:pt x="1783" y="2845"/>
                    <a:pt x="1783" y="2845"/>
                    <a:pt x="1783" y="2845"/>
                  </a:cubicBezTo>
                  <a:cubicBezTo>
                    <a:pt x="1796" y="2842"/>
                    <a:pt x="1808" y="2839"/>
                    <a:pt x="1821" y="2835"/>
                  </a:cubicBezTo>
                  <a:cubicBezTo>
                    <a:pt x="1819" y="2825"/>
                    <a:pt x="1819" y="2825"/>
                    <a:pt x="1819" y="2825"/>
                  </a:cubicBezTo>
                  <a:moveTo>
                    <a:pt x="994" y="2803"/>
                  </a:moveTo>
                  <a:cubicBezTo>
                    <a:pt x="991" y="2813"/>
                    <a:pt x="991" y="2813"/>
                    <a:pt x="991" y="2813"/>
                  </a:cubicBezTo>
                  <a:cubicBezTo>
                    <a:pt x="1004" y="2817"/>
                    <a:pt x="1017" y="2821"/>
                    <a:pt x="1030" y="2825"/>
                  </a:cubicBezTo>
                  <a:cubicBezTo>
                    <a:pt x="1032" y="2815"/>
                    <a:pt x="1032" y="2815"/>
                    <a:pt x="1032" y="2815"/>
                  </a:cubicBezTo>
                  <a:cubicBezTo>
                    <a:pt x="1020" y="2811"/>
                    <a:pt x="1007" y="2807"/>
                    <a:pt x="994" y="2803"/>
                  </a:cubicBezTo>
                  <a:moveTo>
                    <a:pt x="1895" y="2802"/>
                  </a:moveTo>
                  <a:cubicBezTo>
                    <a:pt x="1882" y="2807"/>
                    <a:pt x="1870" y="2810"/>
                    <a:pt x="1857" y="2814"/>
                  </a:cubicBezTo>
                  <a:cubicBezTo>
                    <a:pt x="1860" y="2824"/>
                    <a:pt x="1860" y="2824"/>
                    <a:pt x="1860" y="2824"/>
                  </a:cubicBezTo>
                  <a:cubicBezTo>
                    <a:pt x="1873" y="2820"/>
                    <a:pt x="1885" y="2816"/>
                    <a:pt x="1898" y="2812"/>
                  </a:cubicBezTo>
                  <a:cubicBezTo>
                    <a:pt x="1895" y="2802"/>
                    <a:pt x="1895" y="2802"/>
                    <a:pt x="1895" y="2802"/>
                  </a:cubicBezTo>
                  <a:moveTo>
                    <a:pt x="919" y="2776"/>
                  </a:moveTo>
                  <a:cubicBezTo>
                    <a:pt x="916" y="2785"/>
                    <a:pt x="916" y="2785"/>
                    <a:pt x="916" y="2785"/>
                  </a:cubicBezTo>
                  <a:cubicBezTo>
                    <a:pt x="928" y="2790"/>
                    <a:pt x="941" y="2795"/>
                    <a:pt x="953" y="2800"/>
                  </a:cubicBezTo>
                  <a:cubicBezTo>
                    <a:pt x="957" y="2790"/>
                    <a:pt x="957" y="2790"/>
                    <a:pt x="957" y="2790"/>
                  </a:cubicBezTo>
                  <a:cubicBezTo>
                    <a:pt x="944" y="2786"/>
                    <a:pt x="932" y="2781"/>
                    <a:pt x="919" y="2776"/>
                  </a:cubicBezTo>
                  <a:moveTo>
                    <a:pt x="1970" y="2775"/>
                  </a:moveTo>
                  <a:cubicBezTo>
                    <a:pt x="1957" y="2780"/>
                    <a:pt x="1945" y="2785"/>
                    <a:pt x="1932" y="2789"/>
                  </a:cubicBezTo>
                  <a:cubicBezTo>
                    <a:pt x="1936" y="2799"/>
                    <a:pt x="1936" y="2799"/>
                    <a:pt x="1936" y="2799"/>
                  </a:cubicBezTo>
                  <a:cubicBezTo>
                    <a:pt x="1948" y="2794"/>
                    <a:pt x="1961" y="2790"/>
                    <a:pt x="1973" y="2785"/>
                  </a:cubicBezTo>
                  <a:cubicBezTo>
                    <a:pt x="1970" y="2775"/>
                    <a:pt x="1970" y="2775"/>
                    <a:pt x="1970" y="2775"/>
                  </a:cubicBezTo>
                  <a:moveTo>
                    <a:pt x="846" y="2745"/>
                  </a:moveTo>
                  <a:cubicBezTo>
                    <a:pt x="842" y="2754"/>
                    <a:pt x="842" y="2754"/>
                    <a:pt x="842" y="2754"/>
                  </a:cubicBezTo>
                  <a:cubicBezTo>
                    <a:pt x="854" y="2760"/>
                    <a:pt x="866" y="2765"/>
                    <a:pt x="878" y="2770"/>
                  </a:cubicBezTo>
                  <a:cubicBezTo>
                    <a:pt x="882" y="2761"/>
                    <a:pt x="882" y="2761"/>
                    <a:pt x="882" y="2761"/>
                  </a:cubicBezTo>
                  <a:cubicBezTo>
                    <a:pt x="870" y="2756"/>
                    <a:pt x="858" y="2751"/>
                    <a:pt x="846" y="2745"/>
                  </a:cubicBezTo>
                  <a:moveTo>
                    <a:pt x="2042" y="2744"/>
                  </a:moveTo>
                  <a:cubicBezTo>
                    <a:pt x="2031" y="2750"/>
                    <a:pt x="2018" y="2755"/>
                    <a:pt x="2006" y="2760"/>
                  </a:cubicBezTo>
                  <a:cubicBezTo>
                    <a:pt x="2010" y="2770"/>
                    <a:pt x="2010" y="2770"/>
                    <a:pt x="2010" y="2770"/>
                  </a:cubicBezTo>
                  <a:cubicBezTo>
                    <a:pt x="2022" y="2764"/>
                    <a:pt x="2035" y="2759"/>
                    <a:pt x="2047" y="2753"/>
                  </a:cubicBezTo>
                  <a:cubicBezTo>
                    <a:pt x="2042" y="2744"/>
                    <a:pt x="2042" y="2744"/>
                    <a:pt x="2042" y="2744"/>
                  </a:cubicBezTo>
                  <a:moveTo>
                    <a:pt x="774" y="2710"/>
                  </a:moveTo>
                  <a:cubicBezTo>
                    <a:pt x="769" y="2718"/>
                    <a:pt x="769" y="2718"/>
                    <a:pt x="769" y="2718"/>
                  </a:cubicBezTo>
                  <a:cubicBezTo>
                    <a:pt x="781" y="2725"/>
                    <a:pt x="793" y="2731"/>
                    <a:pt x="805" y="2737"/>
                  </a:cubicBezTo>
                  <a:cubicBezTo>
                    <a:pt x="810" y="2728"/>
                    <a:pt x="810" y="2728"/>
                    <a:pt x="810" y="2728"/>
                  </a:cubicBezTo>
                  <a:cubicBezTo>
                    <a:pt x="798" y="2722"/>
                    <a:pt x="786" y="2716"/>
                    <a:pt x="774" y="2710"/>
                  </a:cubicBezTo>
                  <a:moveTo>
                    <a:pt x="2114" y="2709"/>
                  </a:moveTo>
                  <a:cubicBezTo>
                    <a:pt x="2102" y="2715"/>
                    <a:pt x="2090" y="2721"/>
                    <a:pt x="2079" y="2727"/>
                  </a:cubicBezTo>
                  <a:cubicBezTo>
                    <a:pt x="2083" y="2736"/>
                    <a:pt x="2083" y="2736"/>
                    <a:pt x="2083" y="2736"/>
                  </a:cubicBezTo>
                  <a:cubicBezTo>
                    <a:pt x="2095" y="2730"/>
                    <a:pt x="2107" y="2724"/>
                    <a:pt x="2119" y="2718"/>
                  </a:cubicBezTo>
                  <a:cubicBezTo>
                    <a:pt x="2114" y="2709"/>
                    <a:pt x="2114" y="2709"/>
                    <a:pt x="2114" y="2709"/>
                  </a:cubicBezTo>
                  <a:moveTo>
                    <a:pt x="705" y="2670"/>
                  </a:moveTo>
                  <a:cubicBezTo>
                    <a:pt x="699" y="2679"/>
                    <a:pt x="699" y="2679"/>
                    <a:pt x="699" y="2679"/>
                  </a:cubicBezTo>
                  <a:cubicBezTo>
                    <a:pt x="711" y="2686"/>
                    <a:pt x="722" y="2693"/>
                    <a:pt x="734" y="2699"/>
                  </a:cubicBezTo>
                  <a:cubicBezTo>
                    <a:pt x="739" y="2691"/>
                    <a:pt x="739" y="2691"/>
                    <a:pt x="739" y="2691"/>
                  </a:cubicBezTo>
                  <a:cubicBezTo>
                    <a:pt x="728" y="2684"/>
                    <a:pt x="716" y="2677"/>
                    <a:pt x="705" y="2670"/>
                  </a:cubicBezTo>
                  <a:moveTo>
                    <a:pt x="2183" y="2670"/>
                  </a:moveTo>
                  <a:cubicBezTo>
                    <a:pt x="2172" y="2677"/>
                    <a:pt x="2160" y="2683"/>
                    <a:pt x="2149" y="2690"/>
                  </a:cubicBezTo>
                  <a:cubicBezTo>
                    <a:pt x="2154" y="2698"/>
                    <a:pt x="2154" y="2698"/>
                    <a:pt x="2154" y="2698"/>
                  </a:cubicBezTo>
                  <a:cubicBezTo>
                    <a:pt x="2165" y="2692"/>
                    <a:pt x="2177" y="2685"/>
                    <a:pt x="2188" y="2678"/>
                  </a:cubicBezTo>
                  <a:cubicBezTo>
                    <a:pt x="2183" y="2670"/>
                    <a:pt x="2183" y="2670"/>
                    <a:pt x="2183" y="2670"/>
                  </a:cubicBezTo>
                  <a:moveTo>
                    <a:pt x="637" y="2627"/>
                  </a:moveTo>
                  <a:cubicBezTo>
                    <a:pt x="632" y="2636"/>
                    <a:pt x="632" y="2636"/>
                    <a:pt x="632" y="2636"/>
                  </a:cubicBezTo>
                  <a:cubicBezTo>
                    <a:pt x="643" y="2643"/>
                    <a:pt x="654" y="2651"/>
                    <a:pt x="665" y="2658"/>
                  </a:cubicBezTo>
                  <a:cubicBezTo>
                    <a:pt x="671" y="2649"/>
                    <a:pt x="671" y="2649"/>
                    <a:pt x="671" y="2649"/>
                  </a:cubicBezTo>
                  <a:cubicBezTo>
                    <a:pt x="659" y="2642"/>
                    <a:pt x="648" y="2635"/>
                    <a:pt x="637" y="2627"/>
                  </a:cubicBezTo>
                  <a:moveTo>
                    <a:pt x="2250" y="2627"/>
                  </a:moveTo>
                  <a:cubicBezTo>
                    <a:pt x="2239" y="2634"/>
                    <a:pt x="2228" y="2642"/>
                    <a:pt x="2217" y="2649"/>
                  </a:cubicBezTo>
                  <a:cubicBezTo>
                    <a:pt x="2222" y="2657"/>
                    <a:pt x="2222" y="2657"/>
                    <a:pt x="2222" y="2657"/>
                  </a:cubicBezTo>
                  <a:cubicBezTo>
                    <a:pt x="2234" y="2650"/>
                    <a:pt x="2245" y="2642"/>
                    <a:pt x="2256" y="2635"/>
                  </a:cubicBezTo>
                  <a:cubicBezTo>
                    <a:pt x="2250" y="2627"/>
                    <a:pt x="2250" y="2627"/>
                    <a:pt x="2250" y="2627"/>
                  </a:cubicBezTo>
                  <a:moveTo>
                    <a:pt x="573" y="2581"/>
                  </a:moveTo>
                  <a:cubicBezTo>
                    <a:pt x="567" y="2589"/>
                    <a:pt x="567" y="2589"/>
                    <a:pt x="567" y="2589"/>
                  </a:cubicBezTo>
                  <a:cubicBezTo>
                    <a:pt x="577" y="2597"/>
                    <a:pt x="588" y="2605"/>
                    <a:pt x="599" y="2612"/>
                  </a:cubicBezTo>
                  <a:cubicBezTo>
                    <a:pt x="605" y="2605"/>
                    <a:pt x="605" y="2605"/>
                    <a:pt x="605" y="2605"/>
                  </a:cubicBezTo>
                  <a:cubicBezTo>
                    <a:pt x="594" y="2597"/>
                    <a:pt x="583" y="2589"/>
                    <a:pt x="573" y="2581"/>
                  </a:cubicBezTo>
                  <a:moveTo>
                    <a:pt x="2315" y="2580"/>
                  </a:moveTo>
                  <a:cubicBezTo>
                    <a:pt x="2304" y="2588"/>
                    <a:pt x="2293" y="2596"/>
                    <a:pt x="2283" y="2604"/>
                  </a:cubicBezTo>
                  <a:cubicBezTo>
                    <a:pt x="2288" y="2612"/>
                    <a:pt x="2288" y="2612"/>
                    <a:pt x="2288" y="2612"/>
                  </a:cubicBezTo>
                  <a:cubicBezTo>
                    <a:pt x="2299" y="2604"/>
                    <a:pt x="2310" y="2596"/>
                    <a:pt x="2321" y="2588"/>
                  </a:cubicBezTo>
                  <a:cubicBezTo>
                    <a:pt x="2315" y="2580"/>
                    <a:pt x="2315" y="2580"/>
                    <a:pt x="2315" y="2580"/>
                  </a:cubicBezTo>
                  <a:moveTo>
                    <a:pt x="511" y="2531"/>
                  </a:moveTo>
                  <a:cubicBezTo>
                    <a:pt x="504" y="2538"/>
                    <a:pt x="504" y="2538"/>
                    <a:pt x="504" y="2538"/>
                  </a:cubicBezTo>
                  <a:cubicBezTo>
                    <a:pt x="514" y="2547"/>
                    <a:pt x="525" y="2556"/>
                    <a:pt x="535" y="2564"/>
                  </a:cubicBezTo>
                  <a:cubicBezTo>
                    <a:pt x="541" y="2556"/>
                    <a:pt x="541" y="2556"/>
                    <a:pt x="541" y="2556"/>
                  </a:cubicBezTo>
                  <a:cubicBezTo>
                    <a:pt x="531" y="2548"/>
                    <a:pt x="521" y="2539"/>
                    <a:pt x="511" y="2531"/>
                  </a:cubicBezTo>
                  <a:moveTo>
                    <a:pt x="2376" y="2530"/>
                  </a:moveTo>
                  <a:cubicBezTo>
                    <a:pt x="2366" y="2539"/>
                    <a:pt x="2356" y="2547"/>
                    <a:pt x="2346" y="2556"/>
                  </a:cubicBezTo>
                  <a:cubicBezTo>
                    <a:pt x="2352" y="2563"/>
                    <a:pt x="2352" y="2563"/>
                    <a:pt x="2352" y="2563"/>
                  </a:cubicBezTo>
                  <a:cubicBezTo>
                    <a:pt x="2363" y="2555"/>
                    <a:pt x="2373" y="2546"/>
                    <a:pt x="2383" y="2537"/>
                  </a:cubicBezTo>
                  <a:cubicBezTo>
                    <a:pt x="2376" y="2530"/>
                    <a:pt x="2376" y="2530"/>
                    <a:pt x="2376" y="2530"/>
                  </a:cubicBezTo>
                  <a:moveTo>
                    <a:pt x="452" y="2477"/>
                  </a:moveTo>
                  <a:cubicBezTo>
                    <a:pt x="445" y="2484"/>
                    <a:pt x="445" y="2484"/>
                    <a:pt x="445" y="2484"/>
                  </a:cubicBezTo>
                  <a:cubicBezTo>
                    <a:pt x="455" y="2494"/>
                    <a:pt x="464" y="2502"/>
                    <a:pt x="474" y="2512"/>
                  </a:cubicBezTo>
                  <a:cubicBezTo>
                    <a:pt x="481" y="2504"/>
                    <a:pt x="481" y="2504"/>
                    <a:pt x="481" y="2504"/>
                  </a:cubicBezTo>
                  <a:cubicBezTo>
                    <a:pt x="471" y="2495"/>
                    <a:pt x="461" y="2486"/>
                    <a:pt x="452" y="2477"/>
                  </a:cubicBezTo>
                  <a:moveTo>
                    <a:pt x="2435" y="2476"/>
                  </a:moveTo>
                  <a:cubicBezTo>
                    <a:pt x="2426" y="2486"/>
                    <a:pt x="2416" y="2495"/>
                    <a:pt x="2406" y="2504"/>
                  </a:cubicBezTo>
                  <a:cubicBezTo>
                    <a:pt x="2413" y="2511"/>
                    <a:pt x="2413" y="2511"/>
                    <a:pt x="2413" y="2511"/>
                  </a:cubicBezTo>
                  <a:cubicBezTo>
                    <a:pt x="2423" y="2502"/>
                    <a:pt x="2433" y="2493"/>
                    <a:pt x="2442" y="2484"/>
                  </a:cubicBezTo>
                  <a:cubicBezTo>
                    <a:pt x="2435" y="2476"/>
                    <a:pt x="2435" y="2476"/>
                    <a:pt x="2435" y="2476"/>
                  </a:cubicBezTo>
                  <a:moveTo>
                    <a:pt x="396" y="2420"/>
                  </a:moveTo>
                  <a:cubicBezTo>
                    <a:pt x="388" y="2427"/>
                    <a:pt x="388" y="2427"/>
                    <a:pt x="388" y="2427"/>
                  </a:cubicBezTo>
                  <a:cubicBezTo>
                    <a:pt x="398" y="2437"/>
                    <a:pt x="407" y="2447"/>
                    <a:pt x="416" y="2456"/>
                  </a:cubicBezTo>
                  <a:cubicBezTo>
                    <a:pt x="423" y="2449"/>
                    <a:pt x="423" y="2449"/>
                    <a:pt x="423" y="2449"/>
                  </a:cubicBezTo>
                  <a:cubicBezTo>
                    <a:pt x="414" y="2440"/>
                    <a:pt x="405" y="2430"/>
                    <a:pt x="396" y="2420"/>
                  </a:cubicBezTo>
                  <a:moveTo>
                    <a:pt x="2491" y="2420"/>
                  </a:moveTo>
                  <a:cubicBezTo>
                    <a:pt x="2482" y="2429"/>
                    <a:pt x="2473" y="2439"/>
                    <a:pt x="2464" y="2449"/>
                  </a:cubicBezTo>
                  <a:cubicBezTo>
                    <a:pt x="2471" y="2455"/>
                    <a:pt x="2471" y="2455"/>
                    <a:pt x="2471" y="2455"/>
                  </a:cubicBezTo>
                  <a:cubicBezTo>
                    <a:pt x="2480" y="2446"/>
                    <a:pt x="2490" y="2437"/>
                    <a:pt x="2499" y="2426"/>
                  </a:cubicBezTo>
                  <a:cubicBezTo>
                    <a:pt x="2491" y="2420"/>
                    <a:pt x="2491" y="2420"/>
                    <a:pt x="2491" y="2420"/>
                  </a:cubicBezTo>
                  <a:moveTo>
                    <a:pt x="343" y="2361"/>
                  </a:moveTo>
                  <a:cubicBezTo>
                    <a:pt x="335" y="2367"/>
                    <a:pt x="335" y="2367"/>
                    <a:pt x="335" y="2367"/>
                  </a:cubicBezTo>
                  <a:cubicBezTo>
                    <a:pt x="344" y="2377"/>
                    <a:pt x="353" y="2387"/>
                    <a:pt x="361" y="2398"/>
                  </a:cubicBezTo>
                  <a:cubicBezTo>
                    <a:pt x="369" y="2391"/>
                    <a:pt x="369" y="2391"/>
                    <a:pt x="369" y="2391"/>
                  </a:cubicBezTo>
                  <a:cubicBezTo>
                    <a:pt x="360" y="2381"/>
                    <a:pt x="352" y="2371"/>
                    <a:pt x="343" y="2361"/>
                  </a:cubicBezTo>
                  <a:moveTo>
                    <a:pt x="2544" y="2360"/>
                  </a:moveTo>
                  <a:cubicBezTo>
                    <a:pt x="2536" y="2370"/>
                    <a:pt x="2527" y="2380"/>
                    <a:pt x="2518" y="2391"/>
                  </a:cubicBezTo>
                  <a:cubicBezTo>
                    <a:pt x="2526" y="2397"/>
                    <a:pt x="2526" y="2397"/>
                    <a:pt x="2526" y="2397"/>
                  </a:cubicBezTo>
                  <a:cubicBezTo>
                    <a:pt x="2535" y="2387"/>
                    <a:pt x="2543" y="2377"/>
                    <a:pt x="2552" y="2366"/>
                  </a:cubicBezTo>
                  <a:cubicBezTo>
                    <a:pt x="2544" y="2360"/>
                    <a:pt x="2544" y="2360"/>
                    <a:pt x="2544" y="2360"/>
                  </a:cubicBezTo>
                  <a:moveTo>
                    <a:pt x="294" y="2298"/>
                  </a:moveTo>
                  <a:cubicBezTo>
                    <a:pt x="286" y="2304"/>
                    <a:pt x="286" y="2304"/>
                    <a:pt x="286" y="2304"/>
                  </a:cubicBezTo>
                  <a:cubicBezTo>
                    <a:pt x="294" y="2315"/>
                    <a:pt x="302" y="2325"/>
                    <a:pt x="310" y="2336"/>
                  </a:cubicBezTo>
                  <a:cubicBezTo>
                    <a:pt x="318" y="2330"/>
                    <a:pt x="318" y="2330"/>
                    <a:pt x="318" y="2330"/>
                  </a:cubicBezTo>
                  <a:cubicBezTo>
                    <a:pt x="310" y="2319"/>
                    <a:pt x="302" y="2309"/>
                    <a:pt x="294" y="2298"/>
                  </a:cubicBezTo>
                  <a:moveTo>
                    <a:pt x="2594" y="2297"/>
                  </a:moveTo>
                  <a:cubicBezTo>
                    <a:pt x="2586" y="2308"/>
                    <a:pt x="2578" y="2319"/>
                    <a:pt x="2569" y="2329"/>
                  </a:cubicBezTo>
                  <a:cubicBezTo>
                    <a:pt x="2577" y="2335"/>
                    <a:pt x="2577" y="2335"/>
                    <a:pt x="2577" y="2335"/>
                  </a:cubicBezTo>
                  <a:cubicBezTo>
                    <a:pt x="2585" y="2325"/>
                    <a:pt x="2594" y="2314"/>
                    <a:pt x="2602" y="2303"/>
                  </a:cubicBezTo>
                  <a:cubicBezTo>
                    <a:pt x="2594" y="2297"/>
                    <a:pt x="2594" y="2297"/>
                    <a:pt x="2594" y="2297"/>
                  </a:cubicBezTo>
                  <a:moveTo>
                    <a:pt x="248" y="2233"/>
                  </a:moveTo>
                  <a:cubicBezTo>
                    <a:pt x="240" y="2239"/>
                    <a:pt x="240" y="2239"/>
                    <a:pt x="240" y="2239"/>
                  </a:cubicBezTo>
                  <a:cubicBezTo>
                    <a:pt x="247" y="2250"/>
                    <a:pt x="254" y="2261"/>
                    <a:pt x="262" y="2272"/>
                  </a:cubicBezTo>
                  <a:cubicBezTo>
                    <a:pt x="270" y="2266"/>
                    <a:pt x="270" y="2266"/>
                    <a:pt x="270" y="2266"/>
                  </a:cubicBezTo>
                  <a:cubicBezTo>
                    <a:pt x="263" y="2255"/>
                    <a:pt x="255" y="2244"/>
                    <a:pt x="248" y="2233"/>
                  </a:cubicBezTo>
                  <a:moveTo>
                    <a:pt x="2639" y="2232"/>
                  </a:moveTo>
                  <a:cubicBezTo>
                    <a:pt x="2632" y="2243"/>
                    <a:pt x="2625" y="2254"/>
                    <a:pt x="2617" y="2265"/>
                  </a:cubicBezTo>
                  <a:cubicBezTo>
                    <a:pt x="2625" y="2271"/>
                    <a:pt x="2625" y="2271"/>
                    <a:pt x="2625" y="2271"/>
                  </a:cubicBezTo>
                  <a:cubicBezTo>
                    <a:pt x="2633" y="2260"/>
                    <a:pt x="2640" y="2249"/>
                    <a:pt x="2648" y="2238"/>
                  </a:cubicBezTo>
                  <a:cubicBezTo>
                    <a:pt x="2639" y="2232"/>
                    <a:pt x="2639" y="2232"/>
                    <a:pt x="2639" y="2232"/>
                  </a:cubicBezTo>
                  <a:moveTo>
                    <a:pt x="206" y="2166"/>
                  </a:moveTo>
                  <a:cubicBezTo>
                    <a:pt x="197" y="2171"/>
                    <a:pt x="197" y="2171"/>
                    <a:pt x="197" y="2171"/>
                  </a:cubicBezTo>
                  <a:cubicBezTo>
                    <a:pt x="204" y="2182"/>
                    <a:pt x="211" y="2194"/>
                    <a:pt x="218" y="2205"/>
                  </a:cubicBezTo>
                  <a:cubicBezTo>
                    <a:pt x="226" y="2200"/>
                    <a:pt x="226" y="2200"/>
                    <a:pt x="226" y="2200"/>
                  </a:cubicBezTo>
                  <a:cubicBezTo>
                    <a:pt x="219" y="2189"/>
                    <a:pt x="212" y="2177"/>
                    <a:pt x="206" y="2166"/>
                  </a:cubicBezTo>
                  <a:moveTo>
                    <a:pt x="2682" y="2165"/>
                  </a:moveTo>
                  <a:cubicBezTo>
                    <a:pt x="2675" y="2176"/>
                    <a:pt x="2668" y="2188"/>
                    <a:pt x="2661" y="2199"/>
                  </a:cubicBezTo>
                  <a:cubicBezTo>
                    <a:pt x="2670" y="2204"/>
                    <a:pt x="2670" y="2204"/>
                    <a:pt x="2670" y="2204"/>
                  </a:cubicBezTo>
                  <a:cubicBezTo>
                    <a:pt x="2677" y="2193"/>
                    <a:pt x="2684" y="2181"/>
                    <a:pt x="2690" y="2170"/>
                  </a:cubicBezTo>
                  <a:cubicBezTo>
                    <a:pt x="2682" y="2165"/>
                    <a:pt x="2682" y="2165"/>
                    <a:pt x="2682" y="2165"/>
                  </a:cubicBezTo>
                  <a:moveTo>
                    <a:pt x="168" y="2096"/>
                  </a:moveTo>
                  <a:cubicBezTo>
                    <a:pt x="159" y="2100"/>
                    <a:pt x="159" y="2100"/>
                    <a:pt x="159" y="2100"/>
                  </a:cubicBezTo>
                  <a:cubicBezTo>
                    <a:pt x="165" y="2113"/>
                    <a:pt x="171" y="2124"/>
                    <a:pt x="177" y="2136"/>
                  </a:cubicBezTo>
                  <a:cubicBezTo>
                    <a:pt x="186" y="2131"/>
                    <a:pt x="186" y="2131"/>
                    <a:pt x="186" y="2131"/>
                  </a:cubicBezTo>
                  <a:cubicBezTo>
                    <a:pt x="180" y="2119"/>
                    <a:pt x="174" y="2108"/>
                    <a:pt x="168" y="2096"/>
                  </a:cubicBezTo>
                  <a:moveTo>
                    <a:pt x="2720" y="2095"/>
                  </a:moveTo>
                  <a:cubicBezTo>
                    <a:pt x="2714" y="2107"/>
                    <a:pt x="2708" y="2118"/>
                    <a:pt x="2701" y="2130"/>
                  </a:cubicBezTo>
                  <a:cubicBezTo>
                    <a:pt x="2710" y="2135"/>
                    <a:pt x="2710" y="2135"/>
                    <a:pt x="2710" y="2135"/>
                  </a:cubicBezTo>
                  <a:cubicBezTo>
                    <a:pt x="2717" y="2123"/>
                    <a:pt x="2723" y="2111"/>
                    <a:pt x="2729" y="2099"/>
                  </a:cubicBezTo>
                  <a:cubicBezTo>
                    <a:pt x="2720" y="2095"/>
                    <a:pt x="2720" y="2095"/>
                    <a:pt x="2720" y="2095"/>
                  </a:cubicBezTo>
                  <a:moveTo>
                    <a:pt x="133" y="2024"/>
                  </a:moveTo>
                  <a:cubicBezTo>
                    <a:pt x="124" y="2028"/>
                    <a:pt x="124" y="2028"/>
                    <a:pt x="124" y="2028"/>
                  </a:cubicBezTo>
                  <a:cubicBezTo>
                    <a:pt x="129" y="2040"/>
                    <a:pt x="135" y="2053"/>
                    <a:pt x="141" y="2065"/>
                  </a:cubicBezTo>
                  <a:cubicBezTo>
                    <a:pt x="150" y="2060"/>
                    <a:pt x="150" y="2060"/>
                    <a:pt x="150" y="2060"/>
                  </a:cubicBezTo>
                  <a:cubicBezTo>
                    <a:pt x="144" y="2049"/>
                    <a:pt x="139" y="2036"/>
                    <a:pt x="133" y="2024"/>
                  </a:cubicBezTo>
                  <a:moveTo>
                    <a:pt x="2755" y="2023"/>
                  </a:moveTo>
                  <a:cubicBezTo>
                    <a:pt x="2749" y="2035"/>
                    <a:pt x="2744" y="2047"/>
                    <a:pt x="2738" y="2059"/>
                  </a:cubicBezTo>
                  <a:cubicBezTo>
                    <a:pt x="2747" y="2063"/>
                    <a:pt x="2747" y="2063"/>
                    <a:pt x="2747" y="2063"/>
                  </a:cubicBezTo>
                  <a:cubicBezTo>
                    <a:pt x="2753" y="2051"/>
                    <a:pt x="2758" y="2039"/>
                    <a:pt x="2764" y="2027"/>
                  </a:cubicBezTo>
                  <a:cubicBezTo>
                    <a:pt x="2755" y="2023"/>
                    <a:pt x="2755" y="2023"/>
                    <a:pt x="2755" y="2023"/>
                  </a:cubicBezTo>
                  <a:moveTo>
                    <a:pt x="103" y="1951"/>
                  </a:moveTo>
                  <a:cubicBezTo>
                    <a:pt x="93" y="1955"/>
                    <a:pt x="93" y="1955"/>
                    <a:pt x="93" y="1955"/>
                  </a:cubicBezTo>
                  <a:cubicBezTo>
                    <a:pt x="98" y="1967"/>
                    <a:pt x="103" y="1979"/>
                    <a:pt x="108" y="1992"/>
                  </a:cubicBezTo>
                  <a:cubicBezTo>
                    <a:pt x="117" y="1988"/>
                    <a:pt x="117" y="1988"/>
                    <a:pt x="117" y="1988"/>
                  </a:cubicBezTo>
                  <a:cubicBezTo>
                    <a:pt x="112" y="1976"/>
                    <a:pt x="107" y="1963"/>
                    <a:pt x="103" y="1951"/>
                  </a:cubicBezTo>
                  <a:moveTo>
                    <a:pt x="2785" y="1948"/>
                  </a:moveTo>
                  <a:cubicBezTo>
                    <a:pt x="2780" y="1961"/>
                    <a:pt x="2775" y="1974"/>
                    <a:pt x="2770" y="1986"/>
                  </a:cubicBezTo>
                  <a:cubicBezTo>
                    <a:pt x="2779" y="1990"/>
                    <a:pt x="2779" y="1990"/>
                    <a:pt x="2779" y="1990"/>
                  </a:cubicBezTo>
                  <a:cubicBezTo>
                    <a:pt x="2784" y="1977"/>
                    <a:pt x="2789" y="1965"/>
                    <a:pt x="2794" y="1952"/>
                  </a:cubicBezTo>
                  <a:cubicBezTo>
                    <a:pt x="2785" y="1948"/>
                    <a:pt x="2785" y="1948"/>
                    <a:pt x="2785" y="1948"/>
                  </a:cubicBezTo>
                  <a:moveTo>
                    <a:pt x="77" y="1876"/>
                  </a:moveTo>
                  <a:cubicBezTo>
                    <a:pt x="67" y="1879"/>
                    <a:pt x="67" y="1879"/>
                    <a:pt x="67" y="1879"/>
                  </a:cubicBezTo>
                  <a:cubicBezTo>
                    <a:pt x="71" y="1892"/>
                    <a:pt x="75" y="1904"/>
                    <a:pt x="80" y="1917"/>
                  </a:cubicBezTo>
                  <a:cubicBezTo>
                    <a:pt x="89" y="1914"/>
                    <a:pt x="89" y="1914"/>
                    <a:pt x="89" y="1914"/>
                  </a:cubicBezTo>
                  <a:cubicBezTo>
                    <a:pt x="85" y="1901"/>
                    <a:pt x="81" y="1889"/>
                    <a:pt x="77" y="1876"/>
                  </a:cubicBezTo>
                  <a:moveTo>
                    <a:pt x="2811" y="1873"/>
                  </a:moveTo>
                  <a:cubicBezTo>
                    <a:pt x="2807" y="1886"/>
                    <a:pt x="2803" y="1899"/>
                    <a:pt x="2798" y="1911"/>
                  </a:cubicBezTo>
                  <a:cubicBezTo>
                    <a:pt x="2808" y="1914"/>
                    <a:pt x="2808" y="1914"/>
                    <a:pt x="2808" y="1914"/>
                  </a:cubicBezTo>
                  <a:cubicBezTo>
                    <a:pt x="2812" y="1902"/>
                    <a:pt x="2816" y="1889"/>
                    <a:pt x="2820" y="1876"/>
                  </a:cubicBezTo>
                  <a:cubicBezTo>
                    <a:pt x="2811" y="1873"/>
                    <a:pt x="2811" y="1873"/>
                    <a:pt x="2811" y="1873"/>
                  </a:cubicBezTo>
                  <a:moveTo>
                    <a:pt x="55" y="1799"/>
                  </a:moveTo>
                  <a:cubicBezTo>
                    <a:pt x="45" y="1802"/>
                    <a:pt x="45" y="1802"/>
                    <a:pt x="45" y="1802"/>
                  </a:cubicBezTo>
                  <a:cubicBezTo>
                    <a:pt x="48" y="1815"/>
                    <a:pt x="52" y="1828"/>
                    <a:pt x="56" y="1841"/>
                  </a:cubicBezTo>
                  <a:cubicBezTo>
                    <a:pt x="65" y="1838"/>
                    <a:pt x="65" y="1838"/>
                    <a:pt x="65" y="1838"/>
                  </a:cubicBezTo>
                  <a:cubicBezTo>
                    <a:pt x="61" y="1825"/>
                    <a:pt x="58" y="1812"/>
                    <a:pt x="55" y="1799"/>
                  </a:cubicBezTo>
                  <a:moveTo>
                    <a:pt x="2833" y="1797"/>
                  </a:moveTo>
                  <a:cubicBezTo>
                    <a:pt x="2829" y="1810"/>
                    <a:pt x="2826" y="1823"/>
                    <a:pt x="2822" y="1835"/>
                  </a:cubicBezTo>
                  <a:cubicBezTo>
                    <a:pt x="2832" y="1838"/>
                    <a:pt x="2832" y="1838"/>
                    <a:pt x="2832" y="1838"/>
                  </a:cubicBezTo>
                  <a:cubicBezTo>
                    <a:pt x="2836" y="1825"/>
                    <a:pt x="2839" y="1812"/>
                    <a:pt x="2842" y="1799"/>
                  </a:cubicBezTo>
                  <a:cubicBezTo>
                    <a:pt x="2833" y="1797"/>
                    <a:pt x="2833" y="1797"/>
                    <a:pt x="2833" y="1797"/>
                  </a:cubicBezTo>
                  <a:moveTo>
                    <a:pt x="37" y="1722"/>
                  </a:moveTo>
                  <a:cubicBezTo>
                    <a:pt x="27" y="1724"/>
                    <a:pt x="27" y="1724"/>
                    <a:pt x="27" y="1724"/>
                  </a:cubicBezTo>
                  <a:cubicBezTo>
                    <a:pt x="30" y="1737"/>
                    <a:pt x="33" y="1750"/>
                    <a:pt x="35" y="1763"/>
                  </a:cubicBezTo>
                  <a:cubicBezTo>
                    <a:pt x="45" y="1761"/>
                    <a:pt x="45" y="1761"/>
                    <a:pt x="45" y="1761"/>
                  </a:cubicBezTo>
                  <a:cubicBezTo>
                    <a:pt x="42" y="1748"/>
                    <a:pt x="40" y="1735"/>
                    <a:pt x="37" y="1722"/>
                  </a:cubicBezTo>
                  <a:moveTo>
                    <a:pt x="2850" y="1719"/>
                  </a:moveTo>
                  <a:cubicBezTo>
                    <a:pt x="2847" y="1732"/>
                    <a:pt x="2845" y="1745"/>
                    <a:pt x="2842" y="1758"/>
                  </a:cubicBezTo>
                  <a:cubicBezTo>
                    <a:pt x="2852" y="1760"/>
                    <a:pt x="2852" y="1760"/>
                    <a:pt x="2852" y="1760"/>
                  </a:cubicBezTo>
                  <a:cubicBezTo>
                    <a:pt x="2855" y="1747"/>
                    <a:pt x="2857" y="1734"/>
                    <a:pt x="2860" y="1721"/>
                  </a:cubicBezTo>
                  <a:cubicBezTo>
                    <a:pt x="2850" y="1719"/>
                    <a:pt x="2850" y="1719"/>
                    <a:pt x="2850" y="1719"/>
                  </a:cubicBezTo>
                  <a:moveTo>
                    <a:pt x="24" y="1643"/>
                  </a:moveTo>
                  <a:cubicBezTo>
                    <a:pt x="14" y="1645"/>
                    <a:pt x="14" y="1645"/>
                    <a:pt x="14" y="1645"/>
                  </a:cubicBezTo>
                  <a:cubicBezTo>
                    <a:pt x="16" y="1658"/>
                    <a:pt x="18" y="1671"/>
                    <a:pt x="20" y="1684"/>
                  </a:cubicBezTo>
                  <a:cubicBezTo>
                    <a:pt x="30" y="1683"/>
                    <a:pt x="30" y="1683"/>
                    <a:pt x="30" y="1683"/>
                  </a:cubicBezTo>
                  <a:cubicBezTo>
                    <a:pt x="28" y="1670"/>
                    <a:pt x="26" y="1657"/>
                    <a:pt x="24" y="1643"/>
                  </a:cubicBezTo>
                  <a:moveTo>
                    <a:pt x="2863" y="1641"/>
                  </a:moveTo>
                  <a:cubicBezTo>
                    <a:pt x="2861" y="1654"/>
                    <a:pt x="2859" y="1667"/>
                    <a:pt x="2857" y="1680"/>
                  </a:cubicBezTo>
                  <a:cubicBezTo>
                    <a:pt x="2867" y="1682"/>
                    <a:pt x="2867" y="1682"/>
                    <a:pt x="2867" y="1682"/>
                  </a:cubicBezTo>
                  <a:cubicBezTo>
                    <a:pt x="2869" y="1669"/>
                    <a:pt x="2871" y="1655"/>
                    <a:pt x="2873" y="1642"/>
                  </a:cubicBezTo>
                  <a:cubicBezTo>
                    <a:pt x="2863" y="1641"/>
                    <a:pt x="2863" y="1641"/>
                    <a:pt x="2863" y="1641"/>
                  </a:cubicBezTo>
                  <a:moveTo>
                    <a:pt x="15" y="1564"/>
                  </a:moveTo>
                  <a:cubicBezTo>
                    <a:pt x="5" y="1565"/>
                    <a:pt x="5" y="1565"/>
                    <a:pt x="5" y="1565"/>
                  </a:cubicBezTo>
                  <a:cubicBezTo>
                    <a:pt x="6" y="1578"/>
                    <a:pt x="7" y="1592"/>
                    <a:pt x="9" y="1605"/>
                  </a:cubicBezTo>
                  <a:cubicBezTo>
                    <a:pt x="19" y="1604"/>
                    <a:pt x="19" y="1604"/>
                    <a:pt x="19" y="1604"/>
                  </a:cubicBezTo>
                  <a:cubicBezTo>
                    <a:pt x="17" y="1591"/>
                    <a:pt x="16" y="1578"/>
                    <a:pt x="15" y="1564"/>
                  </a:cubicBezTo>
                  <a:moveTo>
                    <a:pt x="2872" y="1556"/>
                  </a:moveTo>
                  <a:cubicBezTo>
                    <a:pt x="2872" y="1561"/>
                    <a:pt x="2872" y="1561"/>
                    <a:pt x="2872" y="1561"/>
                  </a:cubicBezTo>
                  <a:cubicBezTo>
                    <a:pt x="2871" y="1575"/>
                    <a:pt x="2870" y="1588"/>
                    <a:pt x="2868" y="1601"/>
                  </a:cubicBezTo>
                  <a:cubicBezTo>
                    <a:pt x="2878" y="1602"/>
                    <a:pt x="2878" y="1602"/>
                    <a:pt x="2878" y="1602"/>
                  </a:cubicBezTo>
                  <a:cubicBezTo>
                    <a:pt x="2880" y="1589"/>
                    <a:pt x="2881" y="1576"/>
                    <a:pt x="2882" y="1563"/>
                  </a:cubicBezTo>
                  <a:cubicBezTo>
                    <a:pt x="2882" y="1557"/>
                    <a:pt x="2882" y="1557"/>
                    <a:pt x="2882" y="1557"/>
                  </a:cubicBezTo>
                  <a:cubicBezTo>
                    <a:pt x="2872" y="1556"/>
                    <a:pt x="2872" y="1556"/>
                    <a:pt x="2872" y="1556"/>
                  </a:cubicBezTo>
                  <a:moveTo>
                    <a:pt x="10" y="1485"/>
                  </a:moveTo>
                  <a:cubicBezTo>
                    <a:pt x="0" y="1485"/>
                    <a:pt x="0" y="1485"/>
                    <a:pt x="0" y="1485"/>
                  </a:cubicBezTo>
                  <a:cubicBezTo>
                    <a:pt x="1" y="1499"/>
                    <a:pt x="1" y="1512"/>
                    <a:pt x="2" y="1525"/>
                  </a:cubicBezTo>
                  <a:cubicBezTo>
                    <a:pt x="12" y="1525"/>
                    <a:pt x="12" y="1525"/>
                    <a:pt x="12" y="1525"/>
                  </a:cubicBezTo>
                  <a:cubicBezTo>
                    <a:pt x="11" y="1511"/>
                    <a:pt x="11" y="1498"/>
                    <a:pt x="10" y="1485"/>
                  </a:cubicBezTo>
                  <a:moveTo>
                    <a:pt x="2876" y="1477"/>
                  </a:moveTo>
                  <a:cubicBezTo>
                    <a:pt x="2876" y="1490"/>
                    <a:pt x="2876" y="1504"/>
                    <a:pt x="2875" y="1517"/>
                  </a:cubicBezTo>
                  <a:cubicBezTo>
                    <a:pt x="2885" y="1517"/>
                    <a:pt x="2885" y="1517"/>
                    <a:pt x="2885" y="1517"/>
                  </a:cubicBezTo>
                  <a:cubicBezTo>
                    <a:pt x="2886" y="1504"/>
                    <a:pt x="2886" y="1491"/>
                    <a:pt x="2886" y="1477"/>
                  </a:cubicBezTo>
                  <a:cubicBezTo>
                    <a:pt x="2876" y="1477"/>
                    <a:pt x="2876" y="1477"/>
                    <a:pt x="2876" y="1477"/>
                  </a:cubicBezTo>
                  <a:moveTo>
                    <a:pt x="0" y="1405"/>
                  </a:moveTo>
                  <a:cubicBezTo>
                    <a:pt x="0" y="1418"/>
                    <a:pt x="0" y="1431"/>
                    <a:pt x="0" y="1444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10" y="1444"/>
                    <a:pt x="10" y="1444"/>
                    <a:pt x="10" y="1444"/>
                  </a:cubicBezTo>
                  <a:cubicBezTo>
                    <a:pt x="10" y="1431"/>
                    <a:pt x="10" y="1418"/>
                    <a:pt x="10" y="1405"/>
                  </a:cubicBezTo>
                  <a:cubicBezTo>
                    <a:pt x="0" y="1405"/>
                    <a:pt x="0" y="1405"/>
                    <a:pt x="0" y="1405"/>
                  </a:cubicBezTo>
                  <a:moveTo>
                    <a:pt x="2886" y="1397"/>
                  </a:moveTo>
                  <a:cubicBezTo>
                    <a:pt x="2876" y="1397"/>
                    <a:pt x="2876" y="1397"/>
                    <a:pt x="2876" y="1397"/>
                  </a:cubicBezTo>
                  <a:cubicBezTo>
                    <a:pt x="2877" y="1411"/>
                    <a:pt x="2877" y="1424"/>
                    <a:pt x="2877" y="1437"/>
                  </a:cubicBezTo>
                  <a:cubicBezTo>
                    <a:pt x="2887" y="1437"/>
                    <a:pt x="2887" y="1437"/>
                    <a:pt x="2887" y="1437"/>
                  </a:cubicBezTo>
                  <a:cubicBezTo>
                    <a:pt x="2887" y="1424"/>
                    <a:pt x="2887" y="1411"/>
                    <a:pt x="2886" y="1397"/>
                  </a:cubicBezTo>
                  <a:moveTo>
                    <a:pt x="5" y="1325"/>
                  </a:moveTo>
                  <a:cubicBezTo>
                    <a:pt x="4" y="1338"/>
                    <a:pt x="3" y="1352"/>
                    <a:pt x="2" y="1365"/>
                  </a:cubicBezTo>
                  <a:cubicBezTo>
                    <a:pt x="12" y="1365"/>
                    <a:pt x="12" y="1365"/>
                    <a:pt x="12" y="1365"/>
                  </a:cubicBezTo>
                  <a:cubicBezTo>
                    <a:pt x="13" y="1352"/>
                    <a:pt x="13" y="1339"/>
                    <a:pt x="15" y="1326"/>
                  </a:cubicBezTo>
                  <a:cubicBezTo>
                    <a:pt x="5" y="1325"/>
                    <a:pt x="5" y="1325"/>
                    <a:pt x="5" y="1325"/>
                  </a:cubicBezTo>
                  <a:moveTo>
                    <a:pt x="2882" y="1317"/>
                  </a:moveTo>
                  <a:cubicBezTo>
                    <a:pt x="2872" y="1318"/>
                    <a:pt x="2872" y="1318"/>
                    <a:pt x="2872" y="1318"/>
                  </a:cubicBezTo>
                  <a:cubicBezTo>
                    <a:pt x="2873" y="1331"/>
                    <a:pt x="2874" y="1344"/>
                    <a:pt x="2874" y="1358"/>
                  </a:cubicBezTo>
                  <a:cubicBezTo>
                    <a:pt x="2884" y="1357"/>
                    <a:pt x="2884" y="1357"/>
                    <a:pt x="2884" y="1357"/>
                  </a:cubicBezTo>
                  <a:cubicBezTo>
                    <a:pt x="2884" y="1344"/>
                    <a:pt x="2883" y="1330"/>
                    <a:pt x="2882" y="1317"/>
                  </a:cubicBezTo>
                  <a:moveTo>
                    <a:pt x="13" y="1245"/>
                  </a:moveTo>
                  <a:cubicBezTo>
                    <a:pt x="12" y="1259"/>
                    <a:pt x="10" y="1272"/>
                    <a:pt x="8" y="1285"/>
                  </a:cubicBezTo>
                  <a:cubicBezTo>
                    <a:pt x="18" y="1286"/>
                    <a:pt x="18" y="1286"/>
                    <a:pt x="18" y="1286"/>
                  </a:cubicBezTo>
                  <a:cubicBezTo>
                    <a:pt x="20" y="1273"/>
                    <a:pt x="21" y="1260"/>
                    <a:pt x="23" y="1247"/>
                  </a:cubicBezTo>
                  <a:cubicBezTo>
                    <a:pt x="13" y="1245"/>
                    <a:pt x="13" y="1245"/>
                    <a:pt x="13" y="1245"/>
                  </a:cubicBezTo>
                  <a:moveTo>
                    <a:pt x="2873" y="1237"/>
                  </a:moveTo>
                  <a:cubicBezTo>
                    <a:pt x="2863" y="1239"/>
                    <a:pt x="2863" y="1239"/>
                    <a:pt x="2863" y="1239"/>
                  </a:cubicBezTo>
                  <a:cubicBezTo>
                    <a:pt x="2865" y="1252"/>
                    <a:pt x="2866" y="1265"/>
                    <a:pt x="2868" y="1278"/>
                  </a:cubicBezTo>
                  <a:cubicBezTo>
                    <a:pt x="2878" y="1277"/>
                    <a:pt x="2878" y="1277"/>
                    <a:pt x="2878" y="1277"/>
                  </a:cubicBezTo>
                  <a:cubicBezTo>
                    <a:pt x="2876" y="1264"/>
                    <a:pt x="2874" y="1250"/>
                    <a:pt x="2873" y="1237"/>
                  </a:cubicBezTo>
                  <a:moveTo>
                    <a:pt x="26" y="1166"/>
                  </a:moveTo>
                  <a:cubicBezTo>
                    <a:pt x="24" y="1179"/>
                    <a:pt x="22" y="1192"/>
                    <a:pt x="19" y="1206"/>
                  </a:cubicBezTo>
                  <a:cubicBezTo>
                    <a:pt x="29" y="1207"/>
                    <a:pt x="29" y="1207"/>
                    <a:pt x="29" y="1207"/>
                  </a:cubicBezTo>
                  <a:cubicBezTo>
                    <a:pt x="31" y="1194"/>
                    <a:pt x="34" y="1181"/>
                    <a:pt x="36" y="1168"/>
                  </a:cubicBezTo>
                  <a:cubicBezTo>
                    <a:pt x="26" y="1166"/>
                    <a:pt x="26" y="1166"/>
                    <a:pt x="26" y="1166"/>
                  </a:cubicBezTo>
                  <a:moveTo>
                    <a:pt x="2859" y="1158"/>
                  </a:moveTo>
                  <a:cubicBezTo>
                    <a:pt x="2849" y="1160"/>
                    <a:pt x="2849" y="1160"/>
                    <a:pt x="2849" y="1160"/>
                  </a:cubicBezTo>
                  <a:cubicBezTo>
                    <a:pt x="2852" y="1173"/>
                    <a:pt x="2854" y="1186"/>
                    <a:pt x="2857" y="1199"/>
                  </a:cubicBezTo>
                  <a:cubicBezTo>
                    <a:pt x="2866" y="1198"/>
                    <a:pt x="2866" y="1198"/>
                    <a:pt x="2866" y="1198"/>
                  </a:cubicBezTo>
                  <a:cubicBezTo>
                    <a:pt x="2864" y="1185"/>
                    <a:pt x="2862" y="1172"/>
                    <a:pt x="2859" y="1158"/>
                  </a:cubicBezTo>
                  <a:moveTo>
                    <a:pt x="44" y="1088"/>
                  </a:moveTo>
                  <a:cubicBezTo>
                    <a:pt x="41" y="1101"/>
                    <a:pt x="38" y="1114"/>
                    <a:pt x="35" y="1127"/>
                  </a:cubicBezTo>
                  <a:cubicBezTo>
                    <a:pt x="44" y="1129"/>
                    <a:pt x="44" y="1129"/>
                    <a:pt x="44" y="1129"/>
                  </a:cubicBezTo>
                  <a:cubicBezTo>
                    <a:pt x="47" y="1116"/>
                    <a:pt x="50" y="1103"/>
                    <a:pt x="54" y="1090"/>
                  </a:cubicBezTo>
                  <a:cubicBezTo>
                    <a:pt x="44" y="1088"/>
                    <a:pt x="44" y="1088"/>
                    <a:pt x="44" y="1088"/>
                  </a:cubicBezTo>
                  <a:moveTo>
                    <a:pt x="2841" y="1080"/>
                  </a:moveTo>
                  <a:cubicBezTo>
                    <a:pt x="2831" y="1083"/>
                    <a:pt x="2831" y="1083"/>
                    <a:pt x="2831" y="1083"/>
                  </a:cubicBezTo>
                  <a:cubicBezTo>
                    <a:pt x="2835" y="1096"/>
                    <a:pt x="2838" y="1108"/>
                    <a:pt x="2841" y="1122"/>
                  </a:cubicBezTo>
                  <a:cubicBezTo>
                    <a:pt x="2851" y="1119"/>
                    <a:pt x="2851" y="1119"/>
                    <a:pt x="2851" y="1119"/>
                  </a:cubicBezTo>
                  <a:cubicBezTo>
                    <a:pt x="2848" y="1106"/>
                    <a:pt x="2844" y="1093"/>
                    <a:pt x="2841" y="1080"/>
                  </a:cubicBezTo>
                  <a:moveTo>
                    <a:pt x="66" y="1011"/>
                  </a:moveTo>
                  <a:cubicBezTo>
                    <a:pt x="62" y="1024"/>
                    <a:pt x="58" y="1036"/>
                    <a:pt x="54" y="1049"/>
                  </a:cubicBezTo>
                  <a:cubicBezTo>
                    <a:pt x="64" y="1052"/>
                    <a:pt x="64" y="1052"/>
                    <a:pt x="64" y="1052"/>
                  </a:cubicBezTo>
                  <a:cubicBezTo>
                    <a:pt x="67" y="1039"/>
                    <a:pt x="71" y="1026"/>
                    <a:pt x="75" y="1014"/>
                  </a:cubicBezTo>
                  <a:cubicBezTo>
                    <a:pt x="66" y="1011"/>
                    <a:pt x="66" y="1011"/>
                    <a:pt x="66" y="1011"/>
                  </a:cubicBezTo>
                  <a:moveTo>
                    <a:pt x="2819" y="1003"/>
                  </a:moveTo>
                  <a:cubicBezTo>
                    <a:pt x="2809" y="1006"/>
                    <a:pt x="2809" y="1006"/>
                    <a:pt x="2809" y="1006"/>
                  </a:cubicBezTo>
                  <a:cubicBezTo>
                    <a:pt x="2813" y="1019"/>
                    <a:pt x="2817" y="1032"/>
                    <a:pt x="2821" y="1044"/>
                  </a:cubicBezTo>
                  <a:cubicBezTo>
                    <a:pt x="2830" y="1042"/>
                    <a:pt x="2830" y="1042"/>
                    <a:pt x="2830" y="1042"/>
                  </a:cubicBezTo>
                  <a:cubicBezTo>
                    <a:pt x="2827" y="1029"/>
                    <a:pt x="2823" y="1016"/>
                    <a:pt x="2819" y="1003"/>
                  </a:cubicBezTo>
                  <a:moveTo>
                    <a:pt x="92" y="935"/>
                  </a:moveTo>
                  <a:cubicBezTo>
                    <a:pt x="87" y="948"/>
                    <a:pt x="82" y="960"/>
                    <a:pt x="78" y="972"/>
                  </a:cubicBezTo>
                  <a:cubicBezTo>
                    <a:pt x="87" y="976"/>
                    <a:pt x="87" y="976"/>
                    <a:pt x="87" y="976"/>
                  </a:cubicBezTo>
                  <a:cubicBezTo>
                    <a:pt x="92" y="963"/>
                    <a:pt x="96" y="951"/>
                    <a:pt x="101" y="938"/>
                  </a:cubicBezTo>
                  <a:cubicBezTo>
                    <a:pt x="92" y="935"/>
                    <a:pt x="92" y="935"/>
                    <a:pt x="92" y="935"/>
                  </a:cubicBezTo>
                  <a:moveTo>
                    <a:pt x="2792" y="928"/>
                  </a:moveTo>
                  <a:cubicBezTo>
                    <a:pt x="2783" y="931"/>
                    <a:pt x="2783" y="931"/>
                    <a:pt x="2783" y="931"/>
                  </a:cubicBezTo>
                  <a:cubicBezTo>
                    <a:pt x="2788" y="944"/>
                    <a:pt x="2792" y="956"/>
                    <a:pt x="2797" y="969"/>
                  </a:cubicBezTo>
                  <a:cubicBezTo>
                    <a:pt x="2806" y="965"/>
                    <a:pt x="2806" y="965"/>
                    <a:pt x="2806" y="965"/>
                  </a:cubicBezTo>
                  <a:cubicBezTo>
                    <a:pt x="2802" y="953"/>
                    <a:pt x="2797" y="940"/>
                    <a:pt x="2792" y="928"/>
                  </a:cubicBezTo>
                  <a:moveTo>
                    <a:pt x="122" y="861"/>
                  </a:moveTo>
                  <a:cubicBezTo>
                    <a:pt x="117" y="873"/>
                    <a:pt x="111" y="885"/>
                    <a:pt x="106" y="898"/>
                  </a:cubicBezTo>
                  <a:cubicBezTo>
                    <a:pt x="116" y="901"/>
                    <a:pt x="116" y="901"/>
                    <a:pt x="116" y="901"/>
                  </a:cubicBezTo>
                  <a:cubicBezTo>
                    <a:pt x="121" y="889"/>
                    <a:pt x="126" y="877"/>
                    <a:pt x="131" y="864"/>
                  </a:cubicBezTo>
                  <a:cubicBezTo>
                    <a:pt x="122" y="861"/>
                    <a:pt x="122" y="861"/>
                    <a:pt x="122" y="861"/>
                  </a:cubicBezTo>
                  <a:moveTo>
                    <a:pt x="2762" y="854"/>
                  </a:moveTo>
                  <a:cubicBezTo>
                    <a:pt x="2752" y="858"/>
                    <a:pt x="2752" y="858"/>
                    <a:pt x="2752" y="858"/>
                  </a:cubicBezTo>
                  <a:cubicBezTo>
                    <a:pt x="2758" y="870"/>
                    <a:pt x="2763" y="882"/>
                    <a:pt x="2768" y="895"/>
                  </a:cubicBezTo>
                  <a:cubicBezTo>
                    <a:pt x="2777" y="891"/>
                    <a:pt x="2777" y="891"/>
                    <a:pt x="2777" y="891"/>
                  </a:cubicBezTo>
                  <a:cubicBezTo>
                    <a:pt x="2772" y="878"/>
                    <a:pt x="2767" y="866"/>
                    <a:pt x="2762" y="854"/>
                  </a:cubicBezTo>
                  <a:moveTo>
                    <a:pt x="156" y="788"/>
                  </a:moveTo>
                  <a:cubicBezTo>
                    <a:pt x="150" y="800"/>
                    <a:pt x="145" y="812"/>
                    <a:pt x="139" y="824"/>
                  </a:cubicBezTo>
                  <a:cubicBezTo>
                    <a:pt x="148" y="828"/>
                    <a:pt x="148" y="828"/>
                    <a:pt x="148" y="828"/>
                  </a:cubicBezTo>
                  <a:cubicBezTo>
                    <a:pt x="154" y="816"/>
                    <a:pt x="159" y="804"/>
                    <a:pt x="165" y="793"/>
                  </a:cubicBezTo>
                  <a:cubicBezTo>
                    <a:pt x="156" y="788"/>
                    <a:pt x="156" y="788"/>
                    <a:pt x="156" y="788"/>
                  </a:cubicBezTo>
                  <a:moveTo>
                    <a:pt x="2727" y="782"/>
                  </a:moveTo>
                  <a:cubicBezTo>
                    <a:pt x="2718" y="787"/>
                    <a:pt x="2718" y="787"/>
                    <a:pt x="2718" y="787"/>
                  </a:cubicBezTo>
                  <a:cubicBezTo>
                    <a:pt x="2724" y="798"/>
                    <a:pt x="2730" y="810"/>
                    <a:pt x="2736" y="822"/>
                  </a:cubicBezTo>
                  <a:cubicBezTo>
                    <a:pt x="2745" y="818"/>
                    <a:pt x="2745" y="818"/>
                    <a:pt x="2745" y="818"/>
                  </a:cubicBezTo>
                  <a:cubicBezTo>
                    <a:pt x="2739" y="806"/>
                    <a:pt x="2733" y="794"/>
                    <a:pt x="2727" y="782"/>
                  </a:cubicBezTo>
                  <a:moveTo>
                    <a:pt x="195" y="717"/>
                  </a:moveTo>
                  <a:cubicBezTo>
                    <a:pt x="188" y="729"/>
                    <a:pt x="182" y="741"/>
                    <a:pt x="175" y="752"/>
                  </a:cubicBezTo>
                  <a:cubicBezTo>
                    <a:pt x="184" y="757"/>
                    <a:pt x="184" y="757"/>
                    <a:pt x="184" y="757"/>
                  </a:cubicBezTo>
                  <a:cubicBezTo>
                    <a:pt x="190" y="745"/>
                    <a:pt x="197" y="734"/>
                    <a:pt x="204" y="722"/>
                  </a:cubicBezTo>
                  <a:cubicBezTo>
                    <a:pt x="195" y="717"/>
                    <a:pt x="195" y="717"/>
                    <a:pt x="195" y="717"/>
                  </a:cubicBezTo>
                  <a:moveTo>
                    <a:pt x="2688" y="712"/>
                  </a:moveTo>
                  <a:cubicBezTo>
                    <a:pt x="2680" y="717"/>
                    <a:pt x="2680" y="717"/>
                    <a:pt x="2680" y="717"/>
                  </a:cubicBezTo>
                  <a:cubicBezTo>
                    <a:pt x="2686" y="728"/>
                    <a:pt x="2693" y="740"/>
                    <a:pt x="2699" y="752"/>
                  </a:cubicBezTo>
                  <a:cubicBezTo>
                    <a:pt x="2708" y="747"/>
                    <a:pt x="2708" y="747"/>
                    <a:pt x="2708" y="747"/>
                  </a:cubicBezTo>
                  <a:cubicBezTo>
                    <a:pt x="2702" y="735"/>
                    <a:pt x="2695" y="723"/>
                    <a:pt x="2688" y="712"/>
                  </a:cubicBezTo>
                  <a:moveTo>
                    <a:pt x="237" y="649"/>
                  </a:moveTo>
                  <a:cubicBezTo>
                    <a:pt x="230" y="660"/>
                    <a:pt x="223" y="672"/>
                    <a:pt x="216" y="683"/>
                  </a:cubicBezTo>
                  <a:cubicBezTo>
                    <a:pt x="224" y="688"/>
                    <a:pt x="224" y="688"/>
                    <a:pt x="224" y="688"/>
                  </a:cubicBezTo>
                  <a:cubicBezTo>
                    <a:pt x="231" y="677"/>
                    <a:pt x="238" y="666"/>
                    <a:pt x="246" y="654"/>
                  </a:cubicBezTo>
                  <a:cubicBezTo>
                    <a:pt x="237" y="649"/>
                    <a:pt x="237" y="649"/>
                    <a:pt x="237" y="649"/>
                  </a:cubicBezTo>
                  <a:moveTo>
                    <a:pt x="2646" y="644"/>
                  </a:moveTo>
                  <a:cubicBezTo>
                    <a:pt x="2637" y="650"/>
                    <a:pt x="2637" y="650"/>
                    <a:pt x="2637" y="650"/>
                  </a:cubicBezTo>
                  <a:cubicBezTo>
                    <a:pt x="2645" y="661"/>
                    <a:pt x="2652" y="672"/>
                    <a:pt x="2659" y="683"/>
                  </a:cubicBezTo>
                  <a:cubicBezTo>
                    <a:pt x="2667" y="678"/>
                    <a:pt x="2667" y="678"/>
                    <a:pt x="2667" y="678"/>
                  </a:cubicBezTo>
                  <a:cubicBezTo>
                    <a:pt x="2660" y="666"/>
                    <a:pt x="2653" y="655"/>
                    <a:pt x="2646" y="644"/>
                  </a:cubicBezTo>
                  <a:moveTo>
                    <a:pt x="283" y="583"/>
                  </a:moveTo>
                  <a:cubicBezTo>
                    <a:pt x="275" y="594"/>
                    <a:pt x="268" y="605"/>
                    <a:pt x="260" y="616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76" y="611"/>
                    <a:pt x="284" y="600"/>
                    <a:pt x="291" y="589"/>
                  </a:cubicBezTo>
                  <a:cubicBezTo>
                    <a:pt x="283" y="583"/>
                    <a:pt x="283" y="583"/>
                    <a:pt x="283" y="583"/>
                  </a:cubicBezTo>
                  <a:moveTo>
                    <a:pt x="2599" y="578"/>
                  </a:moveTo>
                  <a:cubicBezTo>
                    <a:pt x="2591" y="585"/>
                    <a:pt x="2591" y="585"/>
                    <a:pt x="2591" y="585"/>
                  </a:cubicBezTo>
                  <a:cubicBezTo>
                    <a:pt x="2599" y="595"/>
                    <a:pt x="2607" y="606"/>
                    <a:pt x="2615" y="617"/>
                  </a:cubicBezTo>
                  <a:cubicBezTo>
                    <a:pt x="2623" y="611"/>
                    <a:pt x="2623" y="611"/>
                    <a:pt x="2623" y="611"/>
                  </a:cubicBezTo>
                  <a:cubicBezTo>
                    <a:pt x="2615" y="600"/>
                    <a:pt x="2607" y="589"/>
                    <a:pt x="2599" y="578"/>
                  </a:cubicBezTo>
                  <a:moveTo>
                    <a:pt x="333" y="520"/>
                  </a:moveTo>
                  <a:cubicBezTo>
                    <a:pt x="324" y="530"/>
                    <a:pt x="316" y="541"/>
                    <a:pt x="308" y="551"/>
                  </a:cubicBezTo>
                  <a:cubicBezTo>
                    <a:pt x="316" y="558"/>
                    <a:pt x="316" y="558"/>
                    <a:pt x="316" y="558"/>
                  </a:cubicBezTo>
                  <a:cubicBezTo>
                    <a:pt x="324" y="547"/>
                    <a:pt x="332" y="537"/>
                    <a:pt x="341" y="527"/>
                  </a:cubicBezTo>
                  <a:cubicBezTo>
                    <a:pt x="333" y="520"/>
                    <a:pt x="333" y="520"/>
                    <a:pt x="333" y="520"/>
                  </a:cubicBezTo>
                  <a:moveTo>
                    <a:pt x="2550" y="516"/>
                  </a:moveTo>
                  <a:cubicBezTo>
                    <a:pt x="2542" y="522"/>
                    <a:pt x="2542" y="522"/>
                    <a:pt x="2542" y="522"/>
                  </a:cubicBezTo>
                  <a:cubicBezTo>
                    <a:pt x="2551" y="532"/>
                    <a:pt x="2559" y="543"/>
                    <a:pt x="2567" y="553"/>
                  </a:cubicBezTo>
                  <a:cubicBezTo>
                    <a:pt x="2575" y="547"/>
                    <a:pt x="2575" y="547"/>
                    <a:pt x="2575" y="547"/>
                  </a:cubicBezTo>
                  <a:cubicBezTo>
                    <a:pt x="2567" y="536"/>
                    <a:pt x="2558" y="526"/>
                    <a:pt x="2550" y="516"/>
                  </a:cubicBezTo>
                  <a:moveTo>
                    <a:pt x="386" y="460"/>
                  </a:moveTo>
                  <a:cubicBezTo>
                    <a:pt x="377" y="470"/>
                    <a:pt x="368" y="480"/>
                    <a:pt x="359" y="490"/>
                  </a:cubicBezTo>
                  <a:cubicBezTo>
                    <a:pt x="367" y="497"/>
                    <a:pt x="367" y="497"/>
                    <a:pt x="367" y="497"/>
                  </a:cubicBezTo>
                  <a:cubicBezTo>
                    <a:pt x="375" y="486"/>
                    <a:pt x="384" y="477"/>
                    <a:pt x="393" y="467"/>
                  </a:cubicBezTo>
                  <a:cubicBezTo>
                    <a:pt x="386" y="460"/>
                    <a:pt x="386" y="460"/>
                    <a:pt x="386" y="460"/>
                  </a:cubicBezTo>
                  <a:moveTo>
                    <a:pt x="2496" y="456"/>
                  </a:moveTo>
                  <a:cubicBezTo>
                    <a:pt x="2489" y="463"/>
                    <a:pt x="2489" y="463"/>
                    <a:pt x="2489" y="463"/>
                  </a:cubicBezTo>
                  <a:cubicBezTo>
                    <a:pt x="2498" y="472"/>
                    <a:pt x="2507" y="482"/>
                    <a:pt x="2516" y="492"/>
                  </a:cubicBezTo>
                  <a:cubicBezTo>
                    <a:pt x="2524" y="485"/>
                    <a:pt x="2524" y="485"/>
                    <a:pt x="2524" y="485"/>
                  </a:cubicBezTo>
                  <a:cubicBezTo>
                    <a:pt x="2515" y="475"/>
                    <a:pt x="2506" y="466"/>
                    <a:pt x="2496" y="456"/>
                  </a:cubicBezTo>
                  <a:moveTo>
                    <a:pt x="442" y="403"/>
                  </a:moveTo>
                  <a:cubicBezTo>
                    <a:pt x="433" y="412"/>
                    <a:pt x="423" y="421"/>
                    <a:pt x="414" y="431"/>
                  </a:cubicBezTo>
                  <a:cubicBezTo>
                    <a:pt x="421" y="438"/>
                    <a:pt x="421" y="438"/>
                    <a:pt x="421" y="438"/>
                  </a:cubicBezTo>
                  <a:cubicBezTo>
                    <a:pt x="430" y="429"/>
                    <a:pt x="440" y="419"/>
                    <a:pt x="449" y="410"/>
                  </a:cubicBezTo>
                  <a:cubicBezTo>
                    <a:pt x="442" y="403"/>
                    <a:pt x="442" y="403"/>
                    <a:pt x="442" y="403"/>
                  </a:cubicBezTo>
                  <a:moveTo>
                    <a:pt x="2440" y="399"/>
                  </a:moveTo>
                  <a:cubicBezTo>
                    <a:pt x="2433" y="406"/>
                    <a:pt x="2433" y="406"/>
                    <a:pt x="2433" y="406"/>
                  </a:cubicBezTo>
                  <a:cubicBezTo>
                    <a:pt x="2443" y="415"/>
                    <a:pt x="2452" y="424"/>
                    <a:pt x="2462" y="434"/>
                  </a:cubicBezTo>
                  <a:cubicBezTo>
                    <a:pt x="2469" y="427"/>
                    <a:pt x="2469" y="427"/>
                    <a:pt x="2469" y="427"/>
                  </a:cubicBezTo>
                  <a:cubicBezTo>
                    <a:pt x="2459" y="417"/>
                    <a:pt x="2450" y="408"/>
                    <a:pt x="2440" y="399"/>
                  </a:cubicBezTo>
                  <a:moveTo>
                    <a:pt x="502" y="349"/>
                  </a:moveTo>
                  <a:cubicBezTo>
                    <a:pt x="492" y="358"/>
                    <a:pt x="482" y="367"/>
                    <a:pt x="472" y="376"/>
                  </a:cubicBezTo>
                  <a:cubicBezTo>
                    <a:pt x="479" y="383"/>
                    <a:pt x="479" y="383"/>
                    <a:pt x="479" y="383"/>
                  </a:cubicBezTo>
                  <a:cubicBezTo>
                    <a:pt x="488" y="374"/>
                    <a:pt x="498" y="365"/>
                    <a:pt x="508" y="357"/>
                  </a:cubicBezTo>
                  <a:cubicBezTo>
                    <a:pt x="502" y="349"/>
                    <a:pt x="502" y="349"/>
                    <a:pt x="502" y="349"/>
                  </a:cubicBezTo>
                  <a:moveTo>
                    <a:pt x="2380" y="345"/>
                  </a:moveTo>
                  <a:cubicBezTo>
                    <a:pt x="2374" y="353"/>
                    <a:pt x="2374" y="353"/>
                    <a:pt x="2374" y="353"/>
                  </a:cubicBezTo>
                  <a:cubicBezTo>
                    <a:pt x="2384" y="361"/>
                    <a:pt x="2394" y="370"/>
                    <a:pt x="2404" y="379"/>
                  </a:cubicBezTo>
                  <a:cubicBezTo>
                    <a:pt x="2411" y="371"/>
                    <a:pt x="2411" y="371"/>
                    <a:pt x="2411" y="371"/>
                  </a:cubicBezTo>
                  <a:cubicBezTo>
                    <a:pt x="2401" y="363"/>
                    <a:pt x="2391" y="354"/>
                    <a:pt x="2380" y="345"/>
                  </a:cubicBezTo>
                  <a:moveTo>
                    <a:pt x="564" y="298"/>
                  </a:moveTo>
                  <a:cubicBezTo>
                    <a:pt x="553" y="307"/>
                    <a:pt x="543" y="315"/>
                    <a:pt x="532" y="323"/>
                  </a:cubicBezTo>
                  <a:cubicBezTo>
                    <a:pt x="539" y="331"/>
                    <a:pt x="539" y="331"/>
                    <a:pt x="539" y="331"/>
                  </a:cubicBezTo>
                  <a:cubicBezTo>
                    <a:pt x="549" y="323"/>
                    <a:pt x="560" y="314"/>
                    <a:pt x="570" y="306"/>
                  </a:cubicBezTo>
                  <a:cubicBezTo>
                    <a:pt x="564" y="298"/>
                    <a:pt x="564" y="298"/>
                    <a:pt x="564" y="298"/>
                  </a:cubicBezTo>
                  <a:moveTo>
                    <a:pt x="2318" y="295"/>
                  </a:moveTo>
                  <a:cubicBezTo>
                    <a:pt x="2312" y="302"/>
                    <a:pt x="2312" y="302"/>
                    <a:pt x="2312" y="302"/>
                  </a:cubicBezTo>
                  <a:cubicBezTo>
                    <a:pt x="2323" y="311"/>
                    <a:pt x="2333" y="319"/>
                    <a:pt x="2343" y="327"/>
                  </a:cubicBezTo>
                  <a:cubicBezTo>
                    <a:pt x="2350" y="319"/>
                    <a:pt x="2350" y="319"/>
                    <a:pt x="2350" y="319"/>
                  </a:cubicBezTo>
                  <a:cubicBezTo>
                    <a:pt x="2339" y="311"/>
                    <a:pt x="2329" y="303"/>
                    <a:pt x="2318" y="295"/>
                  </a:cubicBezTo>
                  <a:moveTo>
                    <a:pt x="629" y="251"/>
                  </a:moveTo>
                  <a:cubicBezTo>
                    <a:pt x="618" y="259"/>
                    <a:pt x="607" y="267"/>
                    <a:pt x="596" y="274"/>
                  </a:cubicBezTo>
                  <a:cubicBezTo>
                    <a:pt x="602" y="282"/>
                    <a:pt x="602" y="282"/>
                    <a:pt x="602" y="282"/>
                  </a:cubicBezTo>
                  <a:cubicBezTo>
                    <a:pt x="613" y="274"/>
                    <a:pt x="624" y="267"/>
                    <a:pt x="635" y="259"/>
                  </a:cubicBezTo>
                  <a:cubicBezTo>
                    <a:pt x="629" y="251"/>
                    <a:pt x="629" y="251"/>
                    <a:pt x="629" y="251"/>
                  </a:cubicBezTo>
                  <a:moveTo>
                    <a:pt x="2253" y="248"/>
                  </a:moveTo>
                  <a:cubicBezTo>
                    <a:pt x="2247" y="256"/>
                    <a:pt x="2247" y="256"/>
                    <a:pt x="2247" y="256"/>
                  </a:cubicBezTo>
                  <a:cubicBezTo>
                    <a:pt x="2258" y="263"/>
                    <a:pt x="2269" y="271"/>
                    <a:pt x="2280" y="279"/>
                  </a:cubicBezTo>
                  <a:cubicBezTo>
                    <a:pt x="2286" y="271"/>
                    <a:pt x="2286" y="271"/>
                    <a:pt x="2286" y="271"/>
                  </a:cubicBezTo>
                  <a:cubicBezTo>
                    <a:pt x="2275" y="263"/>
                    <a:pt x="2264" y="255"/>
                    <a:pt x="2253" y="248"/>
                  </a:cubicBezTo>
                  <a:moveTo>
                    <a:pt x="696" y="208"/>
                  </a:moveTo>
                  <a:cubicBezTo>
                    <a:pt x="685" y="215"/>
                    <a:pt x="674" y="222"/>
                    <a:pt x="662" y="229"/>
                  </a:cubicBezTo>
                  <a:cubicBezTo>
                    <a:pt x="668" y="238"/>
                    <a:pt x="668" y="238"/>
                    <a:pt x="668" y="238"/>
                  </a:cubicBezTo>
                  <a:cubicBezTo>
                    <a:pt x="679" y="230"/>
                    <a:pt x="690" y="223"/>
                    <a:pt x="701" y="216"/>
                  </a:cubicBezTo>
                  <a:cubicBezTo>
                    <a:pt x="696" y="208"/>
                    <a:pt x="696" y="208"/>
                    <a:pt x="696" y="208"/>
                  </a:cubicBezTo>
                  <a:moveTo>
                    <a:pt x="2185" y="204"/>
                  </a:moveTo>
                  <a:cubicBezTo>
                    <a:pt x="2180" y="213"/>
                    <a:pt x="2180" y="213"/>
                    <a:pt x="2180" y="213"/>
                  </a:cubicBezTo>
                  <a:cubicBezTo>
                    <a:pt x="2191" y="220"/>
                    <a:pt x="2203" y="227"/>
                    <a:pt x="2214" y="234"/>
                  </a:cubicBezTo>
                  <a:cubicBezTo>
                    <a:pt x="2219" y="226"/>
                    <a:pt x="2219" y="226"/>
                    <a:pt x="2219" y="226"/>
                  </a:cubicBezTo>
                  <a:cubicBezTo>
                    <a:pt x="2208" y="218"/>
                    <a:pt x="2196" y="211"/>
                    <a:pt x="2185" y="204"/>
                  </a:cubicBezTo>
                  <a:moveTo>
                    <a:pt x="766" y="168"/>
                  </a:moveTo>
                  <a:cubicBezTo>
                    <a:pt x="754" y="175"/>
                    <a:pt x="743" y="181"/>
                    <a:pt x="731" y="188"/>
                  </a:cubicBezTo>
                  <a:cubicBezTo>
                    <a:pt x="736" y="196"/>
                    <a:pt x="736" y="196"/>
                    <a:pt x="736" y="196"/>
                  </a:cubicBezTo>
                  <a:cubicBezTo>
                    <a:pt x="747" y="190"/>
                    <a:pt x="759" y="183"/>
                    <a:pt x="771" y="177"/>
                  </a:cubicBezTo>
                  <a:cubicBezTo>
                    <a:pt x="766" y="168"/>
                    <a:pt x="766" y="168"/>
                    <a:pt x="766" y="168"/>
                  </a:cubicBezTo>
                  <a:moveTo>
                    <a:pt x="2115" y="165"/>
                  </a:moveTo>
                  <a:cubicBezTo>
                    <a:pt x="2110" y="174"/>
                    <a:pt x="2110" y="174"/>
                    <a:pt x="2110" y="174"/>
                  </a:cubicBezTo>
                  <a:cubicBezTo>
                    <a:pt x="2122" y="180"/>
                    <a:pt x="2134" y="187"/>
                    <a:pt x="2145" y="193"/>
                  </a:cubicBezTo>
                  <a:cubicBezTo>
                    <a:pt x="2150" y="184"/>
                    <a:pt x="2150" y="184"/>
                    <a:pt x="2150" y="184"/>
                  </a:cubicBezTo>
                  <a:cubicBezTo>
                    <a:pt x="2139" y="178"/>
                    <a:pt x="2127" y="171"/>
                    <a:pt x="2115" y="165"/>
                  </a:cubicBezTo>
                  <a:moveTo>
                    <a:pt x="838" y="133"/>
                  </a:moveTo>
                  <a:cubicBezTo>
                    <a:pt x="825" y="138"/>
                    <a:pt x="813" y="144"/>
                    <a:pt x="802" y="150"/>
                  </a:cubicBezTo>
                  <a:cubicBezTo>
                    <a:pt x="806" y="159"/>
                    <a:pt x="806" y="159"/>
                    <a:pt x="806" y="159"/>
                  </a:cubicBezTo>
                  <a:cubicBezTo>
                    <a:pt x="818" y="153"/>
                    <a:pt x="830" y="147"/>
                    <a:pt x="842" y="142"/>
                  </a:cubicBezTo>
                  <a:cubicBezTo>
                    <a:pt x="838" y="133"/>
                    <a:pt x="838" y="133"/>
                    <a:pt x="838" y="133"/>
                  </a:cubicBezTo>
                  <a:moveTo>
                    <a:pt x="2043" y="130"/>
                  </a:moveTo>
                  <a:cubicBezTo>
                    <a:pt x="2039" y="139"/>
                    <a:pt x="2039" y="139"/>
                    <a:pt x="2039" y="139"/>
                  </a:cubicBezTo>
                  <a:cubicBezTo>
                    <a:pt x="2051" y="144"/>
                    <a:pt x="2063" y="150"/>
                    <a:pt x="2075" y="156"/>
                  </a:cubicBezTo>
                  <a:cubicBezTo>
                    <a:pt x="2079" y="147"/>
                    <a:pt x="2079" y="147"/>
                    <a:pt x="2079" y="147"/>
                  </a:cubicBezTo>
                  <a:cubicBezTo>
                    <a:pt x="2067" y="141"/>
                    <a:pt x="2055" y="135"/>
                    <a:pt x="2043" y="130"/>
                  </a:cubicBezTo>
                  <a:moveTo>
                    <a:pt x="911" y="101"/>
                  </a:moveTo>
                  <a:cubicBezTo>
                    <a:pt x="899" y="106"/>
                    <a:pt x="886" y="111"/>
                    <a:pt x="874" y="116"/>
                  </a:cubicBezTo>
                  <a:cubicBezTo>
                    <a:pt x="878" y="126"/>
                    <a:pt x="878" y="126"/>
                    <a:pt x="878" y="126"/>
                  </a:cubicBezTo>
                  <a:cubicBezTo>
                    <a:pt x="890" y="120"/>
                    <a:pt x="903" y="115"/>
                    <a:pt x="915" y="110"/>
                  </a:cubicBezTo>
                  <a:cubicBezTo>
                    <a:pt x="911" y="101"/>
                    <a:pt x="911" y="101"/>
                    <a:pt x="911" y="101"/>
                  </a:cubicBezTo>
                  <a:moveTo>
                    <a:pt x="1969" y="98"/>
                  </a:moveTo>
                  <a:cubicBezTo>
                    <a:pt x="1965" y="108"/>
                    <a:pt x="1965" y="108"/>
                    <a:pt x="1965" y="108"/>
                  </a:cubicBezTo>
                  <a:cubicBezTo>
                    <a:pt x="1977" y="113"/>
                    <a:pt x="1990" y="117"/>
                    <a:pt x="2002" y="123"/>
                  </a:cubicBezTo>
                  <a:cubicBezTo>
                    <a:pt x="2006" y="114"/>
                    <a:pt x="2006" y="114"/>
                    <a:pt x="2006" y="114"/>
                  </a:cubicBezTo>
                  <a:cubicBezTo>
                    <a:pt x="1994" y="108"/>
                    <a:pt x="1981" y="103"/>
                    <a:pt x="1969" y="98"/>
                  </a:cubicBezTo>
                  <a:moveTo>
                    <a:pt x="986" y="73"/>
                  </a:moveTo>
                  <a:cubicBezTo>
                    <a:pt x="974" y="78"/>
                    <a:pt x="961" y="82"/>
                    <a:pt x="948" y="87"/>
                  </a:cubicBezTo>
                  <a:cubicBezTo>
                    <a:pt x="952" y="96"/>
                    <a:pt x="952" y="96"/>
                    <a:pt x="952" y="96"/>
                  </a:cubicBezTo>
                  <a:cubicBezTo>
                    <a:pt x="965" y="92"/>
                    <a:pt x="977" y="87"/>
                    <a:pt x="989" y="83"/>
                  </a:cubicBezTo>
                  <a:cubicBezTo>
                    <a:pt x="986" y="73"/>
                    <a:pt x="986" y="73"/>
                    <a:pt x="986" y="73"/>
                  </a:cubicBezTo>
                  <a:moveTo>
                    <a:pt x="1893" y="71"/>
                  </a:moveTo>
                  <a:cubicBezTo>
                    <a:pt x="1890" y="81"/>
                    <a:pt x="1890" y="81"/>
                    <a:pt x="1890" y="81"/>
                  </a:cubicBezTo>
                  <a:cubicBezTo>
                    <a:pt x="1903" y="85"/>
                    <a:pt x="1915" y="89"/>
                    <a:pt x="1928" y="94"/>
                  </a:cubicBezTo>
                  <a:cubicBezTo>
                    <a:pt x="1931" y="84"/>
                    <a:pt x="1931" y="84"/>
                    <a:pt x="1931" y="84"/>
                  </a:cubicBezTo>
                  <a:cubicBezTo>
                    <a:pt x="1919" y="80"/>
                    <a:pt x="1906" y="75"/>
                    <a:pt x="1893" y="71"/>
                  </a:cubicBezTo>
                  <a:moveTo>
                    <a:pt x="1063" y="50"/>
                  </a:moveTo>
                  <a:cubicBezTo>
                    <a:pt x="1050" y="54"/>
                    <a:pt x="1037" y="57"/>
                    <a:pt x="1024" y="61"/>
                  </a:cubicBezTo>
                  <a:cubicBezTo>
                    <a:pt x="1027" y="71"/>
                    <a:pt x="1027" y="71"/>
                    <a:pt x="1027" y="71"/>
                  </a:cubicBezTo>
                  <a:cubicBezTo>
                    <a:pt x="1040" y="67"/>
                    <a:pt x="1053" y="64"/>
                    <a:pt x="1065" y="60"/>
                  </a:cubicBezTo>
                  <a:cubicBezTo>
                    <a:pt x="1063" y="50"/>
                    <a:pt x="1063" y="50"/>
                    <a:pt x="1063" y="50"/>
                  </a:cubicBezTo>
                  <a:moveTo>
                    <a:pt x="1816" y="49"/>
                  </a:moveTo>
                  <a:cubicBezTo>
                    <a:pt x="1814" y="58"/>
                    <a:pt x="1814" y="58"/>
                    <a:pt x="1814" y="58"/>
                  </a:cubicBezTo>
                  <a:cubicBezTo>
                    <a:pt x="1826" y="62"/>
                    <a:pt x="1839" y="65"/>
                    <a:pt x="1852" y="69"/>
                  </a:cubicBezTo>
                  <a:cubicBezTo>
                    <a:pt x="1855" y="59"/>
                    <a:pt x="1855" y="59"/>
                    <a:pt x="1855" y="59"/>
                  </a:cubicBezTo>
                  <a:cubicBezTo>
                    <a:pt x="1842" y="55"/>
                    <a:pt x="1829" y="52"/>
                    <a:pt x="1816" y="49"/>
                  </a:cubicBezTo>
                  <a:moveTo>
                    <a:pt x="1141" y="31"/>
                  </a:moveTo>
                  <a:cubicBezTo>
                    <a:pt x="1127" y="34"/>
                    <a:pt x="1115" y="37"/>
                    <a:pt x="1102" y="40"/>
                  </a:cubicBezTo>
                  <a:cubicBezTo>
                    <a:pt x="1104" y="50"/>
                    <a:pt x="1104" y="50"/>
                    <a:pt x="1104" y="50"/>
                  </a:cubicBezTo>
                  <a:cubicBezTo>
                    <a:pt x="1117" y="47"/>
                    <a:pt x="1130" y="44"/>
                    <a:pt x="1143" y="41"/>
                  </a:cubicBezTo>
                  <a:cubicBezTo>
                    <a:pt x="1141" y="31"/>
                    <a:pt x="1141" y="31"/>
                    <a:pt x="1141" y="31"/>
                  </a:cubicBezTo>
                  <a:moveTo>
                    <a:pt x="1738" y="30"/>
                  </a:moveTo>
                  <a:cubicBezTo>
                    <a:pt x="1736" y="40"/>
                    <a:pt x="1736" y="40"/>
                    <a:pt x="1736" y="40"/>
                  </a:cubicBezTo>
                  <a:cubicBezTo>
                    <a:pt x="1749" y="42"/>
                    <a:pt x="1762" y="45"/>
                    <a:pt x="1775" y="48"/>
                  </a:cubicBezTo>
                  <a:cubicBezTo>
                    <a:pt x="1777" y="39"/>
                    <a:pt x="1777" y="39"/>
                    <a:pt x="1777" y="39"/>
                  </a:cubicBezTo>
                  <a:cubicBezTo>
                    <a:pt x="1764" y="36"/>
                    <a:pt x="1751" y="33"/>
                    <a:pt x="1738" y="30"/>
                  </a:cubicBezTo>
                  <a:moveTo>
                    <a:pt x="1220" y="17"/>
                  </a:moveTo>
                  <a:cubicBezTo>
                    <a:pt x="1206" y="19"/>
                    <a:pt x="1193" y="21"/>
                    <a:pt x="1180" y="24"/>
                  </a:cubicBezTo>
                  <a:cubicBezTo>
                    <a:pt x="1182" y="34"/>
                    <a:pt x="1182" y="34"/>
                    <a:pt x="1182" y="34"/>
                  </a:cubicBezTo>
                  <a:cubicBezTo>
                    <a:pt x="1195" y="31"/>
                    <a:pt x="1208" y="29"/>
                    <a:pt x="1221" y="27"/>
                  </a:cubicBezTo>
                  <a:cubicBezTo>
                    <a:pt x="1220" y="17"/>
                    <a:pt x="1220" y="17"/>
                    <a:pt x="1220" y="17"/>
                  </a:cubicBezTo>
                  <a:moveTo>
                    <a:pt x="1659" y="16"/>
                  </a:moveTo>
                  <a:cubicBezTo>
                    <a:pt x="1658" y="26"/>
                    <a:pt x="1658" y="26"/>
                    <a:pt x="1658" y="26"/>
                  </a:cubicBezTo>
                  <a:cubicBezTo>
                    <a:pt x="1671" y="28"/>
                    <a:pt x="1684" y="30"/>
                    <a:pt x="1697" y="32"/>
                  </a:cubicBezTo>
                  <a:cubicBezTo>
                    <a:pt x="1699" y="23"/>
                    <a:pt x="1699" y="23"/>
                    <a:pt x="1699" y="23"/>
                  </a:cubicBezTo>
                  <a:cubicBezTo>
                    <a:pt x="1686" y="20"/>
                    <a:pt x="1672" y="18"/>
                    <a:pt x="1659" y="16"/>
                  </a:cubicBezTo>
                  <a:moveTo>
                    <a:pt x="1299" y="7"/>
                  </a:moveTo>
                  <a:cubicBezTo>
                    <a:pt x="1286" y="8"/>
                    <a:pt x="1273" y="10"/>
                    <a:pt x="1259" y="11"/>
                  </a:cubicBezTo>
                  <a:cubicBezTo>
                    <a:pt x="1261" y="21"/>
                    <a:pt x="1261" y="21"/>
                    <a:pt x="1261" y="21"/>
                  </a:cubicBezTo>
                  <a:cubicBezTo>
                    <a:pt x="1274" y="20"/>
                    <a:pt x="1287" y="18"/>
                    <a:pt x="1300" y="17"/>
                  </a:cubicBezTo>
                  <a:cubicBezTo>
                    <a:pt x="1299" y="7"/>
                    <a:pt x="1299" y="7"/>
                    <a:pt x="1299" y="7"/>
                  </a:cubicBezTo>
                  <a:moveTo>
                    <a:pt x="1579" y="6"/>
                  </a:moveTo>
                  <a:cubicBezTo>
                    <a:pt x="1579" y="16"/>
                    <a:pt x="1579" y="16"/>
                    <a:pt x="1579" y="16"/>
                  </a:cubicBezTo>
                  <a:cubicBezTo>
                    <a:pt x="1592" y="17"/>
                    <a:pt x="1605" y="19"/>
                    <a:pt x="1618" y="20"/>
                  </a:cubicBezTo>
                  <a:cubicBezTo>
                    <a:pt x="1619" y="10"/>
                    <a:pt x="1619" y="10"/>
                    <a:pt x="1619" y="10"/>
                  </a:cubicBezTo>
                  <a:cubicBezTo>
                    <a:pt x="1606" y="9"/>
                    <a:pt x="1593" y="8"/>
                    <a:pt x="1579" y="6"/>
                  </a:cubicBezTo>
                  <a:moveTo>
                    <a:pt x="1379" y="1"/>
                  </a:moveTo>
                  <a:cubicBezTo>
                    <a:pt x="1366" y="2"/>
                    <a:pt x="1353" y="2"/>
                    <a:pt x="1339" y="3"/>
                  </a:cubicBezTo>
                  <a:cubicBezTo>
                    <a:pt x="1340" y="13"/>
                    <a:pt x="1340" y="13"/>
                    <a:pt x="1340" y="13"/>
                  </a:cubicBezTo>
                  <a:cubicBezTo>
                    <a:pt x="1353" y="12"/>
                    <a:pt x="1366" y="12"/>
                    <a:pt x="1380" y="11"/>
                  </a:cubicBezTo>
                  <a:cubicBezTo>
                    <a:pt x="1379" y="1"/>
                    <a:pt x="1379" y="1"/>
                    <a:pt x="1379" y="1"/>
                  </a:cubicBezTo>
                  <a:moveTo>
                    <a:pt x="1499" y="1"/>
                  </a:moveTo>
                  <a:cubicBezTo>
                    <a:pt x="1499" y="11"/>
                    <a:pt x="1499" y="11"/>
                    <a:pt x="1499" y="11"/>
                  </a:cubicBezTo>
                  <a:cubicBezTo>
                    <a:pt x="1512" y="11"/>
                    <a:pt x="1526" y="12"/>
                    <a:pt x="1539" y="13"/>
                  </a:cubicBezTo>
                  <a:cubicBezTo>
                    <a:pt x="1539" y="3"/>
                    <a:pt x="1539" y="3"/>
                    <a:pt x="1539" y="3"/>
                  </a:cubicBezTo>
                  <a:cubicBezTo>
                    <a:pt x="1526" y="2"/>
                    <a:pt x="1513" y="1"/>
                    <a:pt x="1499" y="1"/>
                  </a:cubicBezTo>
                  <a:moveTo>
                    <a:pt x="1439" y="0"/>
                  </a:moveTo>
                  <a:cubicBezTo>
                    <a:pt x="1433" y="0"/>
                    <a:pt x="1426" y="0"/>
                    <a:pt x="1419" y="0"/>
                  </a:cubicBezTo>
                  <a:cubicBezTo>
                    <a:pt x="1419" y="10"/>
                    <a:pt x="1419" y="10"/>
                    <a:pt x="1419" y="10"/>
                  </a:cubicBezTo>
                  <a:cubicBezTo>
                    <a:pt x="1426" y="10"/>
                    <a:pt x="1433" y="10"/>
                    <a:pt x="1439" y="10"/>
                  </a:cubicBezTo>
                  <a:cubicBezTo>
                    <a:pt x="1446" y="10"/>
                    <a:pt x="1453" y="10"/>
                    <a:pt x="1459" y="10"/>
                  </a:cubicBezTo>
                  <a:cubicBezTo>
                    <a:pt x="1459" y="0"/>
                    <a:pt x="1459" y="0"/>
                    <a:pt x="1459" y="0"/>
                  </a:cubicBezTo>
                  <a:cubicBezTo>
                    <a:pt x="1453" y="0"/>
                    <a:pt x="1446" y="0"/>
                    <a:pt x="14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394"/>
            <p:cNvSpPr>
              <a:spLocks noEditPoints="1"/>
            </p:cNvSpPr>
            <p:nvPr/>
          </p:nvSpPr>
          <p:spPr bwMode="auto">
            <a:xfrm>
              <a:off x="2286001" y="73024"/>
              <a:ext cx="7620000" cy="6708776"/>
            </a:xfrm>
            <a:custGeom>
              <a:avLst/>
              <a:gdLst>
                <a:gd name="T0" fmla="*/ 242 w 2030"/>
                <a:gd name="T1" fmla="*/ 519 h 1787"/>
                <a:gd name="T2" fmla="*/ 1016 w 2030"/>
                <a:gd name="T3" fmla="*/ 35 h 1787"/>
                <a:gd name="T4" fmla="*/ 1348 w 2030"/>
                <a:gd name="T5" fmla="*/ 102 h 1787"/>
                <a:gd name="T6" fmla="*/ 1856 w 2030"/>
                <a:gd name="T7" fmla="*/ 719 h 1787"/>
                <a:gd name="T8" fmla="*/ 1857 w 2030"/>
                <a:gd name="T9" fmla="*/ 722 h 1787"/>
                <a:gd name="T10" fmla="*/ 1857 w 2030"/>
                <a:gd name="T11" fmla="*/ 722 h 1787"/>
                <a:gd name="T12" fmla="*/ 1807 w 2030"/>
                <a:gd name="T13" fmla="*/ 1226 h 1787"/>
                <a:gd name="T14" fmla="*/ 1014 w 2030"/>
                <a:gd name="T15" fmla="*/ 1752 h 1787"/>
                <a:gd name="T16" fmla="*/ 683 w 2030"/>
                <a:gd name="T17" fmla="*/ 1685 h 1787"/>
                <a:gd name="T18" fmla="*/ 220 w 2030"/>
                <a:gd name="T19" fmla="*/ 569 h 1787"/>
                <a:gd name="T20" fmla="*/ 223 w 2030"/>
                <a:gd name="T21" fmla="*/ 561 h 1787"/>
                <a:gd name="T22" fmla="*/ 242 w 2030"/>
                <a:gd name="T23" fmla="*/ 519 h 1787"/>
                <a:gd name="T24" fmla="*/ 242 w 2030"/>
                <a:gd name="T25" fmla="*/ 519 h 1787"/>
                <a:gd name="T26" fmla="*/ 1017 w 2030"/>
                <a:gd name="T27" fmla="*/ 0 h 1787"/>
                <a:gd name="T28" fmla="*/ 191 w 2030"/>
                <a:gd name="T29" fmla="*/ 547 h 1787"/>
                <a:gd name="T30" fmla="*/ 669 w 2030"/>
                <a:gd name="T31" fmla="*/ 1717 h 1787"/>
                <a:gd name="T32" fmla="*/ 1014 w 2030"/>
                <a:gd name="T33" fmla="*/ 1787 h 1787"/>
                <a:gd name="T34" fmla="*/ 1839 w 2030"/>
                <a:gd name="T35" fmla="*/ 1239 h 1787"/>
                <a:gd name="T36" fmla="*/ 1362 w 2030"/>
                <a:gd name="T37" fmla="*/ 70 h 1787"/>
                <a:gd name="T38" fmla="*/ 1017 w 2030"/>
                <a:gd name="T3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0" h="1787">
                  <a:moveTo>
                    <a:pt x="242" y="519"/>
                  </a:moveTo>
                  <a:cubicBezTo>
                    <a:pt x="389" y="216"/>
                    <a:pt x="695" y="35"/>
                    <a:pt x="1016" y="35"/>
                  </a:cubicBezTo>
                  <a:cubicBezTo>
                    <a:pt x="1127" y="35"/>
                    <a:pt x="1240" y="56"/>
                    <a:pt x="1348" y="102"/>
                  </a:cubicBezTo>
                  <a:cubicBezTo>
                    <a:pt x="1618" y="215"/>
                    <a:pt x="1800" y="452"/>
                    <a:pt x="1856" y="719"/>
                  </a:cubicBezTo>
                  <a:cubicBezTo>
                    <a:pt x="1856" y="720"/>
                    <a:pt x="1857" y="721"/>
                    <a:pt x="1857" y="722"/>
                  </a:cubicBezTo>
                  <a:cubicBezTo>
                    <a:pt x="1857" y="722"/>
                    <a:pt x="1857" y="722"/>
                    <a:pt x="1857" y="722"/>
                  </a:cubicBezTo>
                  <a:cubicBezTo>
                    <a:pt x="1890" y="886"/>
                    <a:pt x="1877" y="1061"/>
                    <a:pt x="1807" y="1226"/>
                  </a:cubicBezTo>
                  <a:cubicBezTo>
                    <a:pt x="1669" y="1554"/>
                    <a:pt x="1350" y="1752"/>
                    <a:pt x="1014" y="1752"/>
                  </a:cubicBezTo>
                  <a:cubicBezTo>
                    <a:pt x="903" y="1752"/>
                    <a:pt x="791" y="1730"/>
                    <a:pt x="683" y="1685"/>
                  </a:cubicBezTo>
                  <a:cubicBezTo>
                    <a:pt x="249" y="1503"/>
                    <a:pt x="42" y="1004"/>
                    <a:pt x="220" y="569"/>
                  </a:cubicBezTo>
                  <a:cubicBezTo>
                    <a:pt x="221" y="566"/>
                    <a:pt x="222" y="564"/>
                    <a:pt x="223" y="561"/>
                  </a:cubicBezTo>
                  <a:cubicBezTo>
                    <a:pt x="229" y="546"/>
                    <a:pt x="236" y="532"/>
                    <a:pt x="242" y="519"/>
                  </a:cubicBezTo>
                  <a:cubicBezTo>
                    <a:pt x="242" y="519"/>
                    <a:pt x="242" y="519"/>
                    <a:pt x="242" y="519"/>
                  </a:cubicBezTo>
                  <a:moveTo>
                    <a:pt x="1017" y="0"/>
                  </a:moveTo>
                  <a:cubicBezTo>
                    <a:pt x="667" y="0"/>
                    <a:pt x="335" y="206"/>
                    <a:pt x="191" y="547"/>
                  </a:cubicBezTo>
                  <a:cubicBezTo>
                    <a:pt x="0" y="1001"/>
                    <a:pt x="215" y="1526"/>
                    <a:pt x="669" y="1717"/>
                  </a:cubicBezTo>
                  <a:cubicBezTo>
                    <a:pt x="782" y="1764"/>
                    <a:pt x="899" y="1787"/>
                    <a:pt x="1014" y="1787"/>
                  </a:cubicBezTo>
                  <a:cubicBezTo>
                    <a:pt x="1363" y="1787"/>
                    <a:pt x="1696" y="1581"/>
                    <a:pt x="1839" y="1239"/>
                  </a:cubicBezTo>
                  <a:cubicBezTo>
                    <a:pt x="2030" y="786"/>
                    <a:pt x="1816" y="261"/>
                    <a:pt x="1362" y="70"/>
                  </a:cubicBezTo>
                  <a:cubicBezTo>
                    <a:pt x="1249" y="22"/>
                    <a:pt x="1132" y="0"/>
                    <a:pt x="10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395"/>
            <p:cNvSpPr/>
            <p:nvPr/>
          </p:nvSpPr>
          <p:spPr bwMode="auto">
            <a:xfrm>
              <a:off x="6340477" y="80964"/>
              <a:ext cx="47623" cy="7937"/>
            </a:xfrm>
            <a:custGeom>
              <a:avLst/>
              <a:gdLst>
                <a:gd name="T0" fmla="*/ 13 w 13"/>
                <a:gd name="T1" fmla="*/ 2 h 2"/>
                <a:gd name="T2" fmla="*/ 10 w 13"/>
                <a:gd name="T3" fmla="*/ 1 h 2"/>
                <a:gd name="T4" fmla="*/ 0 w 13"/>
                <a:gd name="T5" fmla="*/ 0 h 2"/>
                <a:gd name="T6" fmla="*/ 13 w 1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">
                  <a:moveTo>
                    <a:pt x="13" y="2"/>
                  </a:moveTo>
                  <a:cubicBezTo>
                    <a:pt x="12" y="2"/>
                    <a:pt x="11" y="1"/>
                    <a:pt x="10" y="1"/>
                  </a:cubicBezTo>
                  <a:cubicBezTo>
                    <a:pt x="6" y="1"/>
                    <a:pt x="3" y="1"/>
                    <a:pt x="0" y="0"/>
                  </a:cubicBezTo>
                  <a:cubicBezTo>
                    <a:pt x="4" y="1"/>
                    <a:pt x="9" y="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396"/>
            <p:cNvSpPr>
              <a:spLocks noEditPoints="1"/>
            </p:cNvSpPr>
            <p:nvPr/>
          </p:nvSpPr>
          <p:spPr bwMode="auto">
            <a:xfrm>
              <a:off x="3089276" y="207964"/>
              <a:ext cx="6167437" cy="6029328"/>
            </a:xfrm>
            <a:custGeom>
              <a:avLst/>
              <a:gdLst>
                <a:gd name="T0" fmla="*/ 802 w 1643"/>
                <a:gd name="T1" fmla="*/ 1569 h 1606"/>
                <a:gd name="T2" fmla="*/ 742 w 1643"/>
                <a:gd name="T3" fmla="*/ 1567 h 1606"/>
                <a:gd name="T4" fmla="*/ 92 w 1643"/>
                <a:gd name="T5" fmla="*/ 798 h 1606"/>
                <a:gd name="T6" fmla="*/ 801 w 1643"/>
                <a:gd name="T7" fmla="*/ 146 h 1606"/>
                <a:gd name="T8" fmla="*/ 861 w 1643"/>
                <a:gd name="T9" fmla="*/ 148 h 1606"/>
                <a:gd name="T10" fmla="*/ 1511 w 1643"/>
                <a:gd name="T11" fmla="*/ 917 h 1606"/>
                <a:gd name="T12" fmla="*/ 802 w 1643"/>
                <a:gd name="T13" fmla="*/ 1569 h 1606"/>
                <a:gd name="T14" fmla="*/ 837 w 1643"/>
                <a:gd name="T15" fmla="*/ 0 h 1606"/>
                <a:gd name="T16" fmla="*/ 827 w 1643"/>
                <a:gd name="T17" fmla="*/ 117 h 1606"/>
                <a:gd name="T18" fmla="*/ 801 w 1643"/>
                <a:gd name="T19" fmla="*/ 117 h 1606"/>
                <a:gd name="T20" fmla="*/ 138 w 1643"/>
                <a:gd name="T21" fmla="*/ 528 h 1606"/>
                <a:gd name="T22" fmla="*/ 28 w 1643"/>
                <a:gd name="T23" fmla="*/ 483 h 1606"/>
                <a:gd name="T24" fmla="*/ 9 w 1643"/>
                <a:gd name="T25" fmla="*/ 525 h 1606"/>
                <a:gd name="T26" fmla="*/ 6 w 1643"/>
                <a:gd name="T27" fmla="*/ 533 h 1606"/>
                <a:gd name="T28" fmla="*/ 0 w 1643"/>
                <a:gd name="T29" fmla="*/ 549 h 1606"/>
                <a:gd name="T30" fmla="*/ 109 w 1643"/>
                <a:gd name="T31" fmla="*/ 594 h 1606"/>
                <a:gd name="T32" fmla="*/ 63 w 1643"/>
                <a:gd name="T33" fmla="*/ 796 h 1606"/>
                <a:gd name="T34" fmla="*/ 286 w 1643"/>
                <a:gd name="T35" fmla="*/ 1389 h 1606"/>
                <a:gd name="T36" fmla="*/ 209 w 1643"/>
                <a:gd name="T37" fmla="*/ 1479 h 1606"/>
                <a:gd name="T38" fmla="*/ 263 w 1643"/>
                <a:gd name="T39" fmla="*/ 1526 h 1606"/>
                <a:gd name="T40" fmla="*/ 340 w 1643"/>
                <a:gd name="T41" fmla="*/ 1437 h 1606"/>
                <a:gd name="T42" fmla="*/ 740 w 1643"/>
                <a:gd name="T43" fmla="*/ 1595 h 1606"/>
                <a:gd name="T44" fmla="*/ 802 w 1643"/>
                <a:gd name="T45" fmla="*/ 1598 h 1606"/>
                <a:gd name="T46" fmla="*/ 1160 w 1643"/>
                <a:gd name="T47" fmla="*/ 1505 h 1606"/>
                <a:gd name="T48" fmla="*/ 1221 w 1643"/>
                <a:gd name="T49" fmla="*/ 1606 h 1606"/>
                <a:gd name="T50" fmla="*/ 1282 w 1643"/>
                <a:gd name="T51" fmla="*/ 1568 h 1606"/>
                <a:gd name="T52" fmla="*/ 1221 w 1643"/>
                <a:gd name="T53" fmla="*/ 1467 h 1606"/>
                <a:gd name="T54" fmla="*/ 1540 w 1643"/>
                <a:gd name="T55" fmla="*/ 919 h 1606"/>
                <a:gd name="T56" fmla="*/ 1528 w 1643"/>
                <a:gd name="T57" fmla="*/ 713 h 1606"/>
                <a:gd name="T58" fmla="*/ 1643 w 1643"/>
                <a:gd name="T59" fmla="*/ 686 h 1606"/>
                <a:gd name="T60" fmla="*/ 1642 w 1643"/>
                <a:gd name="T61" fmla="*/ 683 h 1606"/>
                <a:gd name="T62" fmla="*/ 1625 w 1643"/>
                <a:gd name="T63" fmla="*/ 616 h 1606"/>
                <a:gd name="T64" fmla="*/ 1510 w 1643"/>
                <a:gd name="T65" fmla="*/ 643 h 1606"/>
                <a:gd name="T66" fmla="*/ 898 w 1643"/>
                <a:gd name="T67" fmla="*/ 124 h 1606"/>
                <a:gd name="T68" fmla="*/ 899 w 1643"/>
                <a:gd name="T69" fmla="*/ 124 h 1606"/>
                <a:gd name="T70" fmla="*/ 909 w 1643"/>
                <a:gd name="T71" fmla="*/ 6 h 1606"/>
                <a:gd name="T72" fmla="*/ 837 w 1643"/>
                <a:gd name="T73" fmla="*/ 0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3" h="1606">
                  <a:moveTo>
                    <a:pt x="802" y="1569"/>
                  </a:moveTo>
                  <a:cubicBezTo>
                    <a:pt x="782" y="1569"/>
                    <a:pt x="762" y="1568"/>
                    <a:pt x="742" y="1567"/>
                  </a:cubicBezTo>
                  <a:cubicBezTo>
                    <a:pt x="351" y="1534"/>
                    <a:pt x="59" y="1189"/>
                    <a:pt x="92" y="798"/>
                  </a:cubicBezTo>
                  <a:cubicBezTo>
                    <a:pt x="123" y="427"/>
                    <a:pt x="435" y="146"/>
                    <a:pt x="801" y="146"/>
                  </a:cubicBezTo>
                  <a:cubicBezTo>
                    <a:pt x="821" y="146"/>
                    <a:pt x="841" y="147"/>
                    <a:pt x="861" y="148"/>
                  </a:cubicBezTo>
                  <a:cubicBezTo>
                    <a:pt x="1252" y="181"/>
                    <a:pt x="1544" y="526"/>
                    <a:pt x="1511" y="917"/>
                  </a:cubicBezTo>
                  <a:cubicBezTo>
                    <a:pt x="1480" y="1288"/>
                    <a:pt x="1168" y="1569"/>
                    <a:pt x="802" y="1569"/>
                  </a:cubicBezTo>
                  <a:moveTo>
                    <a:pt x="837" y="0"/>
                  </a:moveTo>
                  <a:cubicBezTo>
                    <a:pt x="827" y="117"/>
                    <a:pt x="827" y="117"/>
                    <a:pt x="827" y="117"/>
                  </a:cubicBezTo>
                  <a:cubicBezTo>
                    <a:pt x="818" y="117"/>
                    <a:pt x="810" y="117"/>
                    <a:pt x="801" y="117"/>
                  </a:cubicBezTo>
                  <a:cubicBezTo>
                    <a:pt x="515" y="117"/>
                    <a:pt x="260" y="283"/>
                    <a:pt x="138" y="528"/>
                  </a:cubicBezTo>
                  <a:cubicBezTo>
                    <a:pt x="28" y="483"/>
                    <a:pt x="28" y="483"/>
                    <a:pt x="28" y="483"/>
                  </a:cubicBezTo>
                  <a:cubicBezTo>
                    <a:pt x="22" y="496"/>
                    <a:pt x="15" y="511"/>
                    <a:pt x="9" y="525"/>
                  </a:cubicBezTo>
                  <a:cubicBezTo>
                    <a:pt x="8" y="528"/>
                    <a:pt x="7" y="531"/>
                    <a:pt x="6" y="533"/>
                  </a:cubicBezTo>
                  <a:cubicBezTo>
                    <a:pt x="4" y="538"/>
                    <a:pt x="2" y="544"/>
                    <a:pt x="0" y="549"/>
                  </a:cubicBezTo>
                  <a:cubicBezTo>
                    <a:pt x="109" y="594"/>
                    <a:pt x="109" y="594"/>
                    <a:pt x="109" y="594"/>
                  </a:cubicBezTo>
                  <a:cubicBezTo>
                    <a:pt x="85" y="658"/>
                    <a:pt x="69" y="725"/>
                    <a:pt x="63" y="796"/>
                  </a:cubicBezTo>
                  <a:cubicBezTo>
                    <a:pt x="44" y="1025"/>
                    <a:pt x="132" y="1240"/>
                    <a:pt x="286" y="1389"/>
                  </a:cubicBezTo>
                  <a:cubicBezTo>
                    <a:pt x="209" y="1479"/>
                    <a:pt x="209" y="1479"/>
                    <a:pt x="209" y="1479"/>
                  </a:cubicBezTo>
                  <a:cubicBezTo>
                    <a:pt x="226" y="1495"/>
                    <a:pt x="244" y="1511"/>
                    <a:pt x="263" y="1526"/>
                  </a:cubicBezTo>
                  <a:cubicBezTo>
                    <a:pt x="340" y="1437"/>
                    <a:pt x="340" y="1437"/>
                    <a:pt x="340" y="1437"/>
                  </a:cubicBezTo>
                  <a:cubicBezTo>
                    <a:pt x="451" y="1525"/>
                    <a:pt x="588" y="1583"/>
                    <a:pt x="740" y="1595"/>
                  </a:cubicBezTo>
                  <a:cubicBezTo>
                    <a:pt x="761" y="1597"/>
                    <a:pt x="781" y="1598"/>
                    <a:pt x="802" y="1598"/>
                  </a:cubicBezTo>
                  <a:cubicBezTo>
                    <a:pt x="931" y="1598"/>
                    <a:pt x="1053" y="1564"/>
                    <a:pt x="1160" y="1505"/>
                  </a:cubicBezTo>
                  <a:cubicBezTo>
                    <a:pt x="1221" y="1606"/>
                    <a:pt x="1221" y="1606"/>
                    <a:pt x="1221" y="1606"/>
                  </a:cubicBezTo>
                  <a:cubicBezTo>
                    <a:pt x="1242" y="1594"/>
                    <a:pt x="1262" y="1582"/>
                    <a:pt x="1282" y="1568"/>
                  </a:cubicBezTo>
                  <a:cubicBezTo>
                    <a:pt x="1221" y="1467"/>
                    <a:pt x="1221" y="1467"/>
                    <a:pt x="1221" y="1467"/>
                  </a:cubicBezTo>
                  <a:cubicBezTo>
                    <a:pt x="1398" y="1346"/>
                    <a:pt x="1520" y="1149"/>
                    <a:pt x="1540" y="919"/>
                  </a:cubicBezTo>
                  <a:cubicBezTo>
                    <a:pt x="1546" y="848"/>
                    <a:pt x="1541" y="779"/>
                    <a:pt x="1528" y="713"/>
                  </a:cubicBezTo>
                  <a:cubicBezTo>
                    <a:pt x="1643" y="686"/>
                    <a:pt x="1643" y="686"/>
                    <a:pt x="1643" y="686"/>
                  </a:cubicBezTo>
                  <a:cubicBezTo>
                    <a:pt x="1643" y="685"/>
                    <a:pt x="1642" y="684"/>
                    <a:pt x="1642" y="683"/>
                  </a:cubicBezTo>
                  <a:cubicBezTo>
                    <a:pt x="1637" y="660"/>
                    <a:pt x="1632" y="638"/>
                    <a:pt x="1625" y="616"/>
                  </a:cubicBezTo>
                  <a:cubicBezTo>
                    <a:pt x="1510" y="643"/>
                    <a:pt x="1510" y="643"/>
                    <a:pt x="1510" y="643"/>
                  </a:cubicBezTo>
                  <a:cubicBezTo>
                    <a:pt x="1428" y="372"/>
                    <a:pt x="1193" y="162"/>
                    <a:pt x="898" y="124"/>
                  </a:cubicBezTo>
                  <a:cubicBezTo>
                    <a:pt x="899" y="124"/>
                    <a:pt x="899" y="124"/>
                    <a:pt x="899" y="124"/>
                  </a:cubicBezTo>
                  <a:cubicBezTo>
                    <a:pt x="909" y="6"/>
                    <a:pt x="909" y="6"/>
                    <a:pt x="909" y="6"/>
                  </a:cubicBezTo>
                  <a:cubicBezTo>
                    <a:pt x="885" y="3"/>
                    <a:pt x="861" y="1"/>
                    <a:pt x="8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397"/>
            <p:cNvSpPr>
              <a:spLocks noEditPoints="1"/>
            </p:cNvSpPr>
            <p:nvPr/>
          </p:nvSpPr>
          <p:spPr bwMode="auto">
            <a:xfrm>
              <a:off x="3111499" y="2020888"/>
              <a:ext cx="6145214" cy="762002"/>
            </a:xfrm>
            <a:custGeom>
              <a:avLst/>
              <a:gdLst>
                <a:gd name="T0" fmla="*/ 1636 w 1637"/>
                <a:gd name="T1" fmla="*/ 200 h 203"/>
                <a:gd name="T2" fmla="*/ 1637 w 1637"/>
                <a:gd name="T3" fmla="*/ 203 h 203"/>
                <a:gd name="T4" fmla="*/ 1637 w 1637"/>
                <a:gd name="T5" fmla="*/ 203 h 203"/>
                <a:gd name="T6" fmla="*/ 1636 w 1637"/>
                <a:gd name="T7" fmla="*/ 200 h 203"/>
                <a:gd name="T8" fmla="*/ 22 w 1637"/>
                <a:gd name="T9" fmla="*/ 0 h 203"/>
                <a:gd name="T10" fmla="*/ 3 w 1637"/>
                <a:gd name="T11" fmla="*/ 42 h 203"/>
                <a:gd name="T12" fmla="*/ 0 w 1637"/>
                <a:gd name="T13" fmla="*/ 50 h 203"/>
                <a:gd name="T14" fmla="*/ 3 w 1637"/>
                <a:gd name="T15" fmla="*/ 42 h 203"/>
                <a:gd name="T16" fmla="*/ 22 w 1637"/>
                <a:gd name="T17" fmla="*/ 0 h 203"/>
                <a:gd name="T18" fmla="*/ 22 w 1637"/>
                <a:gd name="T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7" h="203">
                  <a:moveTo>
                    <a:pt x="1636" y="200"/>
                  </a:moveTo>
                  <a:cubicBezTo>
                    <a:pt x="1636" y="201"/>
                    <a:pt x="1637" y="202"/>
                    <a:pt x="1637" y="203"/>
                  </a:cubicBezTo>
                  <a:cubicBezTo>
                    <a:pt x="1637" y="203"/>
                    <a:pt x="1637" y="203"/>
                    <a:pt x="1637" y="203"/>
                  </a:cubicBezTo>
                  <a:cubicBezTo>
                    <a:pt x="1637" y="202"/>
                    <a:pt x="1636" y="201"/>
                    <a:pt x="1636" y="200"/>
                  </a:cubicBezTo>
                  <a:moveTo>
                    <a:pt x="22" y="0"/>
                  </a:moveTo>
                  <a:cubicBezTo>
                    <a:pt x="16" y="13"/>
                    <a:pt x="9" y="27"/>
                    <a:pt x="3" y="42"/>
                  </a:cubicBezTo>
                  <a:cubicBezTo>
                    <a:pt x="2" y="45"/>
                    <a:pt x="1" y="47"/>
                    <a:pt x="0" y="50"/>
                  </a:cubicBezTo>
                  <a:cubicBezTo>
                    <a:pt x="1" y="48"/>
                    <a:pt x="2" y="45"/>
                    <a:pt x="3" y="42"/>
                  </a:cubicBezTo>
                  <a:cubicBezTo>
                    <a:pt x="9" y="28"/>
                    <a:pt x="16" y="13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 flipH="1">
            <a:off x="8290833" y="2759678"/>
            <a:ext cx="5948145" cy="5716854"/>
            <a:chOff x="461963" y="-1987550"/>
            <a:chExt cx="11268075" cy="10829919"/>
          </a:xfrm>
          <a:gradFill flip="none" rotWithShape="1">
            <a:gsLst>
              <a:gs pos="100000">
                <a:srgbClr val="11ABE2">
                  <a:alpha val="0"/>
                </a:srgbClr>
              </a:gs>
              <a:gs pos="88000">
                <a:schemeClr val="bg1">
                  <a:alpha val="30000"/>
                </a:schemeClr>
              </a:gs>
            </a:gsLst>
            <a:lin ang="8100000" scaled="1"/>
            <a:tileRect/>
          </a:gradFill>
        </p:grpSpPr>
        <p:sp>
          <p:nvSpPr>
            <p:cNvPr id="21" name="Freeform 388"/>
            <p:cNvSpPr>
              <a:spLocks noEditPoints="1"/>
            </p:cNvSpPr>
            <p:nvPr/>
          </p:nvSpPr>
          <p:spPr bwMode="auto">
            <a:xfrm>
              <a:off x="461963" y="-1533525"/>
              <a:ext cx="11268075" cy="9917108"/>
            </a:xfrm>
            <a:custGeom>
              <a:avLst/>
              <a:gdLst>
                <a:gd name="T0" fmla="*/ 1500 w 3002"/>
                <a:gd name="T1" fmla="*/ 2609 h 2642"/>
                <a:gd name="T2" fmla="*/ 1002 w 3002"/>
                <a:gd name="T3" fmla="*/ 2509 h 2642"/>
                <a:gd name="T4" fmla="*/ 313 w 3002"/>
                <a:gd name="T5" fmla="*/ 822 h 2642"/>
                <a:gd name="T6" fmla="*/ 1503 w 3002"/>
                <a:gd name="T7" fmla="*/ 33 h 2642"/>
                <a:gd name="T8" fmla="*/ 2001 w 3002"/>
                <a:gd name="T9" fmla="*/ 134 h 2642"/>
                <a:gd name="T10" fmla="*/ 2690 w 3002"/>
                <a:gd name="T11" fmla="*/ 1820 h 2642"/>
                <a:gd name="T12" fmla="*/ 1500 w 3002"/>
                <a:gd name="T13" fmla="*/ 2609 h 2642"/>
                <a:gd name="T14" fmla="*/ 1503 w 3002"/>
                <a:gd name="T15" fmla="*/ 0 h 2642"/>
                <a:gd name="T16" fmla="*/ 283 w 3002"/>
                <a:gd name="T17" fmla="*/ 810 h 2642"/>
                <a:gd name="T18" fmla="*/ 989 w 3002"/>
                <a:gd name="T19" fmla="*/ 2539 h 2642"/>
                <a:gd name="T20" fmla="*/ 1500 w 3002"/>
                <a:gd name="T21" fmla="*/ 2642 h 2642"/>
                <a:gd name="T22" fmla="*/ 2720 w 3002"/>
                <a:gd name="T23" fmla="*/ 1833 h 2642"/>
                <a:gd name="T24" fmla="*/ 2013 w 3002"/>
                <a:gd name="T25" fmla="*/ 104 h 2642"/>
                <a:gd name="T26" fmla="*/ 1503 w 3002"/>
                <a:gd name="T27" fmla="*/ 0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2" h="2642">
                  <a:moveTo>
                    <a:pt x="1500" y="2609"/>
                  </a:moveTo>
                  <a:cubicBezTo>
                    <a:pt x="1333" y="2609"/>
                    <a:pt x="1165" y="2577"/>
                    <a:pt x="1002" y="2509"/>
                  </a:cubicBezTo>
                  <a:cubicBezTo>
                    <a:pt x="347" y="2234"/>
                    <a:pt x="38" y="1477"/>
                    <a:pt x="313" y="822"/>
                  </a:cubicBezTo>
                  <a:cubicBezTo>
                    <a:pt x="520" y="330"/>
                    <a:pt x="999" y="33"/>
                    <a:pt x="1503" y="33"/>
                  </a:cubicBezTo>
                  <a:cubicBezTo>
                    <a:pt x="1669" y="33"/>
                    <a:pt x="1838" y="65"/>
                    <a:pt x="2001" y="134"/>
                  </a:cubicBezTo>
                  <a:cubicBezTo>
                    <a:pt x="2656" y="409"/>
                    <a:pt x="2965" y="1166"/>
                    <a:pt x="2690" y="1820"/>
                  </a:cubicBezTo>
                  <a:cubicBezTo>
                    <a:pt x="2483" y="2313"/>
                    <a:pt x="2003" y="2609"/>
                    <a:pt x="1500" y="2609"/>
                  </a:cubicBezTo>
                  <a:moveTo>
                    <a:pt x="1503" y="0"/>
                  </a:moveTo>
                  <a:cubicBezTo>
                    <a:pt x="987" y="0"/>
                    <a:pt x="495" y="305"/>
                    <a:pt x="283" y="810"/>
                  </a:cubicBezTo>
                  <a:cubicBezTo>
                    <a:pt x="0" y="1481"/>
                    <a:pt x="317" y="2257"/>
                    <a:pt x="989" y="2539"/>
                  </a:cubicBezTo>
                  <a:cubicBezTo>
                    <a:pt x="1156" y="2609"/>
                    <a:pt x="1329" y="2642"/>
                    <a:pt x="1500" y="2642"/>
                  </a:cubicBezTo>
                  <a:cubicBezTo>
                    <a:pt x="2016" y="2642"/>
                    <a:pt x="2508" y="2338"/>
                    <a:pt x="2720" y="1833"/>
                  </a:cubicBezTo>
                  <a:cubicBezTo>
                    <a:pt x="3002" y="1162"/>
                    <a:pt x="2685" y="386"/>
                    <a:pt x="2013" y="104"/>
                  </a:cubicBezTo>
                  <a:cubicBezTo>
                    <a:pt x="1847" y="34"/>
                    <a:pt x="1674" y="0"/>
                    <a:pt x="15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389"/>
            <p:cNvSpPr>
              <a:spLocks noEditPoints="1"/>
            </p:cNvSpPr>
            <p:nvPr/>
          </p:nvSpPr>
          <p:spPr bwMode="auto">
            <a:xfrm>
              <a:off x="2022476" y="-158751"/>
              <a:ext cx="8150225" cy="7172321"/>
            </a:xfrm>
            <a:custGeom>
              <a:avLst/>
              <a:gdLst>
                <a:gd name="T0" fmla="*/ 1084 w 2171"/>
                <a:gd name="T1" fmla="*/ 1869 h 1911"/>
                <a:gd name="T2" fmla="*/ 731 w 2171"/>
                <a:gd name="T3" fmla="*/ 1798 h 1911"/>
                <a:gd name="T4" fmla="*/ 242 w 2171"/>
                <a:gd name="T5" fmla="*/ 601 h 1911"/>
                <a:gd name="T6" fmla="*/ 1086 w 2171"/>
                <a:gd name="T7" fmla="*/ 42 h 1911"/>
                <a:gd name="T8" fmla="*/ 1440 w 2171"/>
                <a:gd name="T9" fmla="*/ 113 h 1911"/>
                <a:gd name="T10" fmla="*/ 1928 w 2171"/>
                <a:gd name="T11" fmla="*/ 1309 h 1911"/>
                <a:gd name="T12" fmla="*/ 1084 w 2171"/>
                <a:gd name="T13" fmla="*/ 1869 h 1911"/>
                <a:gd name="T14" fmla="*/ 1087 w 2171"/>
                <a:gd name="T15" fmla="*/ 0 h 1911"/>
                <a:gd name="T16" fmla="*/ 204 w 2171"/>
                <a:gd name="T17" fmla="*/ 585 h 1911"/>
                <a:gd name="T18" fmla="*/ 715 w 2171"/>
                <a:gd name="T19" fmla="*/ 1836 h 1911"/>
                <a:gd name="T20" fmla="*/ 1084 w 2171"/>
                <a:gd name="T21" fmla="*/ 1911 h 1911"/>
                <a:gd name="T22" fmla="*/ 1967 w 2171"/>
                <a:gd name="T23" fmla="*/ 1325 h 1911"/>
                <a:gd name="T24" fmla="*/ 1456 w 2171"/>
                <a:gd name="T25" fmla="*/ 74 h 1911"/>
                <a:gd name="T26" fmla="*/ 1087 w 2171"/>
                <a:gd name="T27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1" h="1911">
                  <a:moveTo>
                    <a:pt x="1084" y="1869"/>
                  </a:moveTo>
                  <a:cubicBezTo>
                    <a:pt x="966" y="1869"/>
                    <a:pt x="846" y="1846"/>
                    <a:pt x="731" y="1798"/>
                  </a:cubicBezTo>
                  <a:cubicBezTo>
                    <a:pt x="266" y="1603"/>
                    <a:pt x="47" y="1066"/>
                    <a:pt x="242" y="601"/>
                  </a:cubicBezTo>
                  <a:cubicBezTo>
                    <a:pt x="389" y="252"/>
                    <a:pt x="729" y="42"/>
                    <a:pt x="1086" y="42"/>
                  </a:cubicBezTo>
                  <a:cubicBezTo>
                    <a:pt x="1204" y="42"/>
                    <a:pt x="1324" y="64"/>
                    <a:pt x="1440" y="113"/>
                  </a:cubicBezTo>
                  <a:cubicBezTo>
                    <a:pt x="1905" y="308"/>
                    <a:pt x="2124" y="845"/>
                    <a:pt x="1928" y="1309"/>
                  </a:cubicBezTo>
                  <a:cubicBezTo>
                    <a:pt x="1782" y="1659"/>
                    <a:pt x="1441" y="1869"/>
                    <a:pt x="1084" y="1869"/>
                  </a:cubicBezTo>
                  <a:moveTo>
                    <a:pt x="1087" y="0"/>
                  </a:moveTo>
                  <a:cubicBezTo>
                    <a:pt x="713" y="0"/>
                    <a:pt x="357" y="220"/>
                    <a:pt x="204" y="585"/>
                  </a:cubicBezTo>
                  <a:cubicBezTo>
                    <a:pt x="0" y="1071"/>
                    <a:pt x="229" y="1632"/>
                    <a:pt x="715" y="1836"/>
                  </a:cubicBezTo>
                  <a:cubicBezTo>
                    <a:pt x="836" y="1887"/>
                    <a:pt x="961" y="1911"/>
                    <a:pt x="1084" y="1911"/>
                  </a:cubicBezTo>
                  <a:cubicBezTo>
                    <a:pt x="1458" y="1911"/>
                    <a:pt x="1813" y="1691"/>
                    <a:pt x="1967" y="1325"/>
                  </a:cubicBezTo>
                  <a:cubicBezTo>
                    <a:pt x="2171" y="840"/>
                    <a:pt x="1942" y="279"/>
                    <a:pt x="1456" y="74"/>
                  </a:cubicBezTo>
                  <a:cubicBezTo>
                    <a:pt x="1335" y="24"/>
                    <a:pt x="1210" y="0"/>
                    <a:pt x="108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390"/>
            <p:cNvSpPr>
              <a:spLocks noEditPoints="1"/>
            </p:cNvSpPr>
            <p:nvPr/>
          </p:nvSpPr>
          <p:spPr bwMode="auto">
            <a:xfrm>
              <a:off x="3813175" y="1146173"/>
              <a:ext cx="4565651" cy="4560886"/>
            </a:xfrm>
            <a:custGeom>
              <a:avLst/>
              <a:gdLst>
                <a:gd name="T0" fmla="*/ 619 w 1216"/>
                <a:gd name="T1" fmla="*/ 1215 h 1215"/>
                <a:gd name="T2" fmla="*/ 699 w 1216"/>
                <a:gd name="T3" fmla="*/ 1198 h 1215"/>
                <a:gd name="T4" fmla="*/ 699 w 1216"/>
                <a:gd name="T5" fmla="*/ 1198 h 1215"/>
                <a:gd name="T6" fmla="*/ 539 w 1216"/>
                <a:gd name="T7" fmla="*/ 1201 h 1215"/>
                <a:gd name="T8" fmla="*/ 740 w 1216"/>
                <a:gd name="T9" fmla="*/ 1201 h 1215"/>
                <a:gd name="T10" fmla="*/ 419 w 1216"/>
                <a:gd name="T11" fmla="*/ 1185 h 1215"/>
                <a:gd name="T12" fmla="*/ 852 w 1216"/>
                <a:gd name="T13" fmla="*/ 1154 h 1215"/>
                <a:gd name="T14" fmla="*/ 852 w 1216"/>
                <a:gd name="T15" fmla="*/ 1154 h 1215"/>
                <a:gd name="T16" fmla="*/ 385 w 1216"/>
                <a:gd name="T17" fmla="*/ 1162 h 1215"/>
                <a:gd name="T18" fmla="*/ 892 w 1216"/>
                <a:gd name="T19" fmla="*/ 1145 h 1215"/>
                <a:gd name="T20" fmla="*/ 273 w 1216"/>
                <a:gd name="T21" fmla="*/ 1115 h 1215"/>
                <a:gd name="T22" fmla="*/ 987 w 1216"/>
                <a:gd name="T23" fmla="*/ 1070 h 1215"/>
                <a:gd name="T24" fmla="*/ 987 w 1216"/>
                <a:gd name="T25" fmla="*/ 1070 h 1215"/>
                <a:gd name="T26" fmla="*/ 246 w 1216"/>
                <a:gd name="T27" fmla="*/ 1083 h 1215"/>
                <a:gd name="T28" fmla="*/ 1024 w 1216"/>
                <a:gd name="T29" fmla="*/ 1051 h 1215"/>
                <a:gd name="T30" fmla="*/ 151 w 1216"/>
                <a:gd name="T31" fmla="*/ 1008 h 1215"/>
                <a:gd name="T32" fmla="*/ 1096 w 1216"/>
                <a:gd name="T33" fmla="*/ 954 h 1215"/>
                <a:gd name="T34" fmla="*/ 1096 w 1216"/>
                <a:gd name="T35" fmla="*/ 954 h 1215"/>
                <a:gd name="T36" fmla="*/ 133 w 1216"/>
                <a:gd name="T37" fmla="*/ 971 h 1215"/>
                <a:gd name="T38" fmla="*/ 1127 w 1216"/>
                <a:gd name="T39" fmla="*/ 926 h 1215"/>
                <a:gd name="T40" fmla="*/ 62 w 1216"/>
                <a:gd name="T41" fmla="*/ 873 h 1215"/>
                <a:gd name="T42" fmla="*/ 1170 w 1216"/>
                <a:gd name="T43" fmla="*/ 813 h 1215"/>
                <a:gd name="T44" fmla="*/ 1170 w 1216"/>
                <a:gd name="T45" fmla="*/ 813 h 1215"/>
                <a:gd name="T46" fmla="*/ 54 w 1216"/>
                <a:gd name="T47" fmla="*/ 833 h 1215"/>
                <a:gd name="T48" fmla="*/ 1192 w 1216"/>
                <a:gd name="T49" fmla="*/ 778 h 1215"/>
                <a:gd name="T50" fmla="*/ 11 w 1216"/>
                <a:gd name="T51" fmla="*/ 720 h 1215"/>
                <a:gd name="T52" fmla="*/ 1205 w 1216"/>
                <a:gd name="T53" fmla="*/ 655 h 1215"/>
                <a:gd name="T54" fmla="*/ 1214 w 1216"/>
                <a:gd name="T55" fmla="*/ 658 h 1215"/>
                <a:gd name="T56" fmla="*/ 1 w 1216"/>
                <a:gd name="T57" fmla="*/ 639 h 1215"/>
                <a:gd name="T58" fmla="*/ 1216 w 1216"/>
                <a:gd name="T59" fmla="*/ 574 h 1215"/>
                <a:gd name="T60" fmla="*/ 1216 w 1216"/>
                <a:gd name="T61" fmla="*/ 615 h 1215"/>
                <a:gd name="T62" fmla="*/ 0 w 1216"/>
                <a:gd name="T63" fmla="*/ 599 h 1215"/>
                <a:gd name="T64" fmla="*/ 1206 w 1216"/>
                <a:gd name="T65" fmla="*/ 494 h 1215"/>
                <a:gd name="T66" fmla="*/ 1206 w 1216"/>
                <a:gd name="T67" fmla="*/ 494 h 1215"/>
                <a:gd name="T68" fmla="*/ 24 w 1216"/>
                <a:gd name="T69" fmla="*/ 480 h 1215"/>
                <a:gd name="T70" fmla="*/ 1187 w 1216"/>
                <a:gd name="T71" fmla="*/ 457 h 1215"/>
                <a:gd name="T72" fmla="*/ 24 w 1216"/>
                <a:gd name="T73" fmla="*/ 439 h 1215"/>
                <a:gd name="T74" fmla="*/ 1155 w 1216"/>
                <a:gd name="T75" fmla="*/ 340 h 1215"/>
                <a:gd name="T76" fmla="*/ 1155 w 1216"/>
                <a:gd name="T77" fmla="*/ 340 h 1215"/>
                <a:gd name="T78" fmla="*/ 78 w 1216"/>
                <a:gd name="T79" fmla="*/ 330 h 1215"/>
                <a:gd name="T80" fmla="*/ 1127 w 1216"/>
                <a:gd name="T81" fmla="*/ 310 h 1215"/>
                <a:gd name="T82" fmla="*/ 90 w 1216"/>
                <a:gd name="T83" fmla="*/ 290 h 1215"/>
                <a:gd name="T84" fmla="*/ 1065 w 1216"/>
                <a:gd name="T85" fmla="*/ 206 h 1215"/>
                <a:gd name="T86" fmla="*/ 1065 w 1216"/>
                <a:gd name="T87" fmla="*/ 206 h 1215"/>
                <a:gd name="T88" fmla="*/ 170 w 1216"/>
                <a:gd name="T89" fmla="*/ 200 h 1215"/>
                <a:gd name="T90" fmla="*/ 1030 w 1216"/>
                <a:gd name="T91" fmla="*/ 183 h 1215"/>
                <a:gd name="T92" fmla="*/ 192 w 1216"/>
                <a:gd name="T93" fmla="*/ 164 h 1215"/>
                <a:gd name="T94" fmla="*/ 942 w 1216"/>
                <a:gd name="T95" fmla="*/ 100 h 1215"/>
                <a:gd name="T96" fmla="*/ 942 w 1216"/>
                <a:gd name="T97" fmla="*/ 100 h 1215"/>
                <a:gd name="T98" fmla="*/ 294 w 1216"/>
                <a:gd name="T99" fmla="*/ 99 h 1215"/>
                <a:gd name="T100" fmla="*/ 903 w 1216"/>
                <a:gd name="T101" fmla="*/ 87 h 1215"/>
                <a:gd name="T102" fmla="*/ 324 w 1216"/>
                <a:gd name="T103" fmla="*/ 70 h 1215"/>
                <a:gd name="T104" fmla="*/ 796 w 1216"/>
                <a:gd name="T105" fmla="*/ 29 h 1215"/>
                <a:gd name="T106" fmla="*/ 796 w 1216"/>
                <a:gd name="T107" fmla="*/ 29 h 1215"/>
                <a:gd name="T108" fmla="*/ 439 w 1216"/>
                <a:gd name="T109" fmla="*/ 34 h 1215"/>
                <a:gd name="T110" fmla="*/ 755 w 1216"/>
                <a:gd name="T111" fmla="*/ 28 h 1215"/>
                <a:gd name="T112" fmla="*/ 475 w 1216"/>
                <a:gd name="T113" fmla="*/ 14 h 1215"/>
                <a:gd name="T114" fmla="*/ 637 w 1216"/>
                <a:gd name="T115" fmla="*/ 0 h 1215"/>
                <a:gd name="T116" fmla="*/ 677 w 1216"/>
                <a:gd name="T117" fmla="*/ 4 h 1215"/>
                <a:gd name="T118" fmla="*/ 556 w 1216"/>
                <a:gd name="T119" fmla="*/ 2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6" h="1215">
                  <a:moveTo>
                    <a:pt x="579" y="1204"/>
                  </a:moveTo>
                  <a:cubicBezTo>
                    <a:pt x="579" y="1214"/>
                    <a:pt x="579" y="1214"/>
                    <a:pt x="579" y="1214"/>
                  </a:cubicBezTo>
                  <a:cubicBezTo>
                    <a:pt x="589" y="1215"/>
                    <a:pt x="599" y="1215"/>
                    <a:pt x="609" y="1215"/>
                  </a:cubicBezTo>
                  <a:cubicBezTo>
                    <a:pt x="612" y="1215"/>
                    <a:pt x="616" y="1215"/>
                    <a:pt x="619" y="1215"/>
                  </a:cubicBezTo>
                  <a:cubicBezTo>
                    <a:pt x="619" y="1205"/>
                    <a:pt x="619" y="1205"/>
                    <a:pt x="619" y="1205"/>
                  </a:cubicBezTo>
                  <a:cubicBezTo>
                    <a:pt x="616" y="1205"/>
                    <a:pt x="613" y="1205"/>
                    <a:pt x="609" y="1205"/>
                  </a:cubicBezTo>
                  <a:cubicBezTo>
                    <a:pt x="599" y="1205"/>
                    <a:pt x="589" y="1205"/>
                    <a:pt x="579" y="1204"/>
                  </a:cubicBezTo>
                  <a:moveTo>
                    <a:pt x="699" y="1198"/>
                  </a:moveTo>
                  <a:cubicBezTo>
                    <a:pt x="686" y="1200"/>
                    <a:pt x="672" y="1202"/>
                    <a:pt x="659" y="1203"/>
                  </a:cubicBezTo>
                  <a:cubicBezTo>
                    <a:pt x="660" y="1213"/>
                    <a:pt x="660" y="1213"/>
                    <a:pt x="660" y="1213"/>
                  </a:cubicBezTo>
                  <a:cubicBezTo>
                    <a:pt x="673" y="1212"/>
                    <a:pt x="687" y="1210"/>
                    <a:pt x="700" y="1208"/>
                  </a:cubicBezTo>
                  <a:cubicBezTo>
                    <a:pt x="699" y="1198"/>
                    <a:pt x="699" y="1198"/>
                    <a:pt x="699" y="1198"/>
                  </a:cubicBezTo>
                  <a:moveTo>
                    <a:pt x="500" y="1195"/>
                  </a:moveTo>
                  <a:cubicBezTo>
                    <a:pt x="498" y="1205"/>
                    <a:pt x="498" y="1205"/>
                    <a:pt x="498" y="1205"/>
                  </a:cubicBezTo>
                  <a:cubicBezTo>
                    <a:pt x="511" y="1207"/>
                    <a:pt x="525" y="1210"/>
                    <a:pt x="538" y="1211"/>
                  </a:cubicBezTo>
                  <a:cubicBezTo>
                    <a:pt x="539" y="1201"/>
                    <a:pt x="539" y="1201"/>
                    <a:pt x="539" y="1201"/>
                  </a:cubicBezTo>
                  <a:cubicBezTo>
                    <a:pt x="526" y="1200"/>
                    <a:pt x="513" y="1198"/>
                    <a:pt x="500" y="1195"/>
                  </a:cubicBezTo>
                  <a:moveTo>
                    <a:pt x="777" y="1181"/>
                  </a:moveTo>
                  <a:cubicBezTo>
                    <a:pt x="764" y="1185"/>
                    <a:pt x="751" y="1188"/>
                    <a:pt x="738" y="1191"/>
                  </a:cubicBezTo>
                  <a:cubicBezTo>
                    <a:pt x="740" y="1201"/>
                    <a:pt x="740" y="1201"/>
                    <a:pt x="740" y="1201"/>
                  </a:cubicBezTo>
                  <a:cubicBezTo>
                    <a:pt x="753" y="1198"/>
                    <a:pt x="766" y="1195"/>
                    <a:pt x="779" y="1191"/>
                  </a:cubicBezTo>
                  <a:cubicBezTo>
                    <a:pt x="777" y="1181"/>
                    <a:pt x="777" y="1181"/>
                    <a:pt x="777" y="1181"/>
                  </a:cubicBezTo>
                  <a:moveTo>
                    <a:pt x="422" y="1176"/>
                  </a:moveTo>
                  <a:cubicBezTo>
                    <a:pt x="419" y="1185"/>
                    <a:pt x="419" y="1185"/>
                    <a:pt x="419" y="1185"/>
                  </a:cubicBezTo>
                  <a:cubicBezTo>
                    <a:pt x="432" y="1189"/>
                    <a:pt x="445" y="1193"/>
                    <a:pt x="458" y="1196"/>
                  </a:cubicBezTo>
                  <a:cubicBezTo>
                    <a:pt x="461" y="1187"/>
                    <a:pt x="461" y="1187"/>
                    <a:pt x="461" y="1187"/>
                  </a:cubicBezTo>
                  <a:cubicBezTo>
                    <a:pt x="448" y="1184"/>
                    <a:pt x="435" y="1180"/>
                    <a:pt x="422" y="1176"/>
                  </a:cubicBezTo>
                  <a:moveTo>
                    <a:pt x="852" y="1154"/>
                  </a:moveTo>
                  <a:cubicBezTo>
                    <a:pt x="840" y="1159"/>
                    <a:pt x="827" y="1164"/>
                    <a:pt x="814" y="1169"/>
                  </a:cubicBezTo>
                  <a:cubicBezTo>
                    <a:pt x="818" y="1178"/>
                    <a:pt x="818" y="1178"/>
                    <a:pt x="818" y="1178"/>
                  </a:cubicBezTo>
                  <a:cubicBezTo>
                    <a:pt x="831" y="1173"/>
                    <a:pt x="843" y="1168"/>
                    <a:pt x="856" y="1163"/>
                  </a:cubicBezTo>
                  <a:cubicBezTo>
                    <a:pt x="852" y="1154"/>
                    <a:pt x="852" y="1154"/>
                    <a:pt x="852" y="1154"/>
                  </a:cubicBezTo>
                  <a:moveTo>
                    <a:pt x="348" y="1146"/>
                  </a:moveTo>
                  <a:cubicBezTo>
                    <a:pt x="344" y="1155"/>
                    <a:pt x="344" y="1155"/>
                    <a:pt x="344" y="1155"/>
                  </a:cubicBezTo>
                  <a:cubicBezTo>
                    <a:pt x="356" y="1161"/>
                    <a:pt x="369" y="1166"/>
                    <a:pt x="381" y="1171"/>
                  </a:cubicBezTo>
                  <a:cubicBezTo>
                    <a:pt x="385" y="1162"/>
                    <a:pt x="385" y="1162"/>
                    <a:pt x="385" y="1162"/>
                  </a:cubicBezTo>
                  <a:cubicBezTo>
                    <a:pt x="373" y="1157"/>
                    <a:pt x="360" y="1152"/>
                    <a:pt x="348" y="1146"/>
                  </a:cubicBezTo>
                  <a:moveTo>
                    <a:pt x="922" y="1116"/>
                  </a:moveTo>
                  <a:cubicBezTo>
                    <a:pt x="911" y="1123"/>
                    <a:pt x="899" y="1130"/>
                    <a:pt x="887" y="1136"/>
                  </a:cubicBezTo>
                  <a:cubicBezTo>
                    <a:pt x="892" y="1145"/>
                    <a:pt x="892" y="1145"/>
                    <a:pt x="892" y="1145"/>
                  </a:cubicBezTo>
                  <a:cubicBezTo>
                    <a:pt x="904" y="1139"/>
                    <a:pt x="916" y="1132"/>
                    <a:pt x="927" y="1125"/>
                  </a:cubicBezTo>
                  <a:cubicBezTo>
                    <a:pt x="922" y="1116"/>
                    <a:pt x="922" y="1116"/>
                    <a:pt x="922" y="1116"/>
                  </a:cubicBezTo>
                  <a:moveTo>
                    <a:pt x="279" y="1106"/>
                  </a:moveTo>
                  <a:cubicBezTo>
                    <a:pt x="273" y="1115"/>
                    <a:pt x="273" y="1115"/>
                    <a:pt x="273" y="1115"/>
                  </a:cubicBezTo>
                  <a:cubicBezTo>
                    <a:pt x="285" y="1122"/>
                    <a:pt x="296" y="1129"/>
                    <a:pt x="308" y="1136"/>
                  </a:cubicBezTo>
                  <a:cubicBezTo>
                    <a:pt x="313" y="1127"/>
                    <a:pt x="313" y="1127"/>
                    <a:pt x="313" y="1127"/>
                  </a:cubicBezTo>
                  <a:cubicBezTo>
                    <a:pt x="301" y="1121"/>
                    <a:pt x="290" y="1114"/>
                    <a:pt x="279" y="1106"/>
                  </a:cubicBezTo>
                  <a:moveTo>
                    <a:pt x="987" y="1070"/>
                  </a:moveTo>
                  <a:cubicBezTo>
                    <a:pt x="977" y="1078"/>
                    <a:pt x="966" y="1086"/>
                    <a:pt x="955" y="1094"/>
                  </a:cubicBezTo>
                  <a:cubicBezTo>
                    <a:pt x="961" y="1102"/>
                    <a:pt x="961" y="1102"/>
                    <a:pt x="961" y="1102"/>
                  </a:cubicBezTo>
                  <a:cubicBezTo>
                    <a:pt x="972" y="1095"/>
                    <a:pt x="983" y="1086"/>
                    <a:pt x="993" y="1078"/>
                  </a:cubicBezTo>
                  <a:cubicBezTo>
                    <a:pt x="987" y="1070"/>
                    <a:pt x="987" y="1070"/>
                    <a:pt x="987" y="1070"/>
                  </a:cubicBezTo>
                  <a:moveTo>
                    <a:pt x="215" y="1058"/>
                  </a:moveTo>
                  <a:cubicBezTo>
                    <a:pt x="209" y="1066"/>
                    <a:pt x="209" y="1066"/>
                    <a:pt x="209" y="1066"/>
                  </a:cubicBezTo>
                  <a:cubicBezTo>
                    <a:pt x="219" y="1074"/>
                    <a:pt x="229" y="1083"/>
                    <a:pt x="240" y="1091"/>
                  </a:cubicBezTo>
                  <a:cubicBezTo>
                    <a:pt x="246" y="1083"/>
                    <a:pt x="246" y="1083"/>
                    <a:pt x="246" y="1083"/>
                  </a:cubicBezTo>
                  <a:cubicBezTo>
                    <a:pt x="236" y="1075"/>
                    <a:pt x="225" y="1067"/>
                    <a:pt x="215" y="1058"/>
                  </a:cubicBezTo>
                  <a:moveTo>
                    <a:pt x="1045" y="1015"/>
                  </a:moveTo>
                  <a:cubicBezTo>
                    <a:pt x="1036" y="1025"/>
                    <a:pt x="1027" y="1035"/>
                    <a:pt x="1017" y="1044"/>
                  </a:cubicBezTo>
                  <a:cubicBezTo>
                    <a:pt x="1024" y="1051"/>
                    <a:pt x="1024" y="1051"/>
                    <a:pt x="1024" y="1051"/>
                  </a:cubicBezTo>
                  <a:cubicBezTo>
                    <a:pt x="1034" y="1042"/>
                    <a:pt x="1043" y="1032"/>
                    <a:pt x="1053" y="1022"/>
                  </a:cubicBezTo>
                  <a:cubicBezTo>
                    <a:pt x="1045" y="1015"/>
                    <a:pt x="1045" y="1015"/>
                    <a:pt x="1045" y="1015"/>
                  </a:cubicBezTo>
                  <a:moveTo>
                    <a:pt x="159" y="1002"/>
                  </a:moveTo>
                  <a:cubicBezTo>
                    <a:pt x="151" y="1008"/>
                    <a:pt x="151" y="1008"/>
                    <a:pt x="151" y="1008"/>
                  </a:cubicBezTo>
                  <a:cubicBezTo>
                    <a:pt x="160" y="1018"/>
                    <a:pt x="169" y="1028"/>
                    <a:pt x="179" y="1038"/>
                  </a:cubicBezTo>
                  <a:cubicBezTo>
                    <a:pt x="186" y="1031"/>
                    <a:pt x="186" y="1031"/>
                    <a:pt x="186" y="1031"/>
                  </a:cubicBezTo>
                  <a:cubicBezTo>
                    <a:pt x="177" y="1021"/>
                    <a:pt x="167" y="1011"/>
                    <a:pt x="159" y="1002"/>
                  </a:cubicBezTo>
                  <a:moveTo>
                    <a:pt x="1096" y="954"/>
                  </a:moveTo>
                  <a:cubicBezTo>
                    <a:pt x="1088" y="964"/>
                    <a:pt x="1080" y="975"/>
                    <a:pt x="1072" y="985"/>
                  </a:cubicBezTo>
                  <a:cubicBezTo>
                    <a:pt x="1079" y="992"/>
                    <a:pt x="1079" y="992"/>
                    <a:pt x="1079" y="992"/>
                  </a:cubicBezTo>
                  <a:cubicBezTo>
                    <a:pt x="1088" y="981"/>
                    <a:pt x="1096" y="970"/>
                    <a:pt x="1104" y="960"/>
                  </a:cubicBezTo>
                  <a:cubicBezTo>
                    <a:pt x="1096" y="954"/>
                    <a:pt x="1096" y="954"/>
                    <a:pt x="1096" y="954"/>
                  </a:cubicBezTo>
                  <a:moveTo>
                    <a:pt x="110" y="938"/>
                  </a:moveTo>
                  <a:cubicBezTo>
                    <a:pt x="102" y="944"/>
                    <a:pt x="102" y="944"/>
                    <a:pt x="102" y="944"/>
                  </a:cubicBezTo>
                  <a:cubicBezTo>
                    <a:pt x="109" y="955"/>
                    <a:pt x="117" y="966"/>
                    <a:pt x="125" y="977"/>
                  </a:cubicBezTo>
                  <a:cubicBezTo>
                    <a:pt x="133" y="971"/>
                    <a:pt x="133" y="971"/>
                    <a:pt x="133" y="971"/>
                  </a:cubicBezTo>
                  <a:cubicBezTo>
                    <a:pt x="125" y="960"/>
                    <a:pt x="117" y="949"/>
                    <a:pt x="110" y="938"/>
                  </a:cubicBezTo>
                  <a:moveTo>
                    <a:pt x="1138" y="885"/>
                  </a:moveTo>
                  <a:cubicBezTo>
                    <a:pt x="1132" y="897"/>
                    <a:pt x="1125" y="909"/>
                    <a:pt x="1118" y="920"/>
                  </a:cubicBezTo>
                  <a:cubicBezTo>
                    <a:pt x="1127" y="926"/>
                    <a:pt x="1127" y="926"/>
                    <a:pt x="1127" y="926"/>
                  </a:cubicBezTo>
                  <a:cubicBezTo>
                    <a:pt x="1134" y="914"/>
                    <a:pt x="1141" y="902"/>
                    <a:pt x="1147" y="890"/>
                  </a:cubicBezTo>
                  <a:cubicBezTo>
                    <a:pt x="1138" y="885"/>
                    <a:pt x="1138" y="885"/>
                    <a:pt x="1138" y="885"/>
                  </a:cubicBezTo>
                  <a:moveTo>
                    <a:pt x="71" y="869"/>
                  </a:moveTo>
                  <a:cubicBezTo>
                    <a:pt x="62" y="873"/>
                    <a:pt x="62" y="873"/>
                    <a:pt x="62" y="873"/>
                  </a:cubicBezTo>
                  <a:cubicBezTo>
                    <a:pt x="67" y="885"/>
                    <a:pt x="74" y="898"/>
                    <a:pt x="81" y="909"/>
                  </a:cubicBezTo>
                  <a:cubicBezTo>
                    <a:pt x="89" y="904"/>
                    <a:pt x="89" y="904"/>
                    <a:pt x="89" y="904"/>
                  </a:cubicBezTo>
                  <a:cubicBezTo>
                    <a:pt x="83" y="893"/>
                    <a:pt x="76" y="881"/>
                    <a:pt x="71" y="869"/>
                  </a:cubicBezTo>
                  <a:moveTo>
                    <a:pt x="1170" y="813"/>
                  </a:moveTo>
                  <a:cubicBezTo>
                    <a:pt x="1166" y="825"/>
                    <a:pt x="1161" y="838"/>
                    <a:pt x="1155" y="850"/>
                  </a:cubicBezTo>
                  <a:cubicBezTo>
                    <a:pt x="1164" y="854"/>
                    <a:pt x="1164" y="854"/>
                    <a:pt x="1164" y="854"/>
                  </a:cubicBezTo>
                  <a:cubicBezTo>
                    <a:pt x="1170" y="841"/>
                    <a:pt x="1175" y="829"/>
                    <a:pt x="1180" y="816"/>
                  </a:cubicBezTo>
                  <a:cubicBezTo>
                    <a:pt x="1170" y="813"/>
                    <a:pt x="1170" y="813"/>
                    <a:pt x="1170" y="813"/>
                  </a:cubicBezTo>
                  <a:moveTo>
                    <a:pt x="40" y="795"/>
                  </a:moveTo>
                  <a:cubicBezTo>
                    <a:pt x="31" y="798"/>
                    <a:pt x="31" y="798"/>
                    <a:pt x="31" y="798"/>
                  </a:cubicBezTo>
                  <a:cubicBezTo>
                    <a:pt x="35" y="811"/>
                    <a:pt x="40" y="824"/>
                    <a:pt x="45" y="836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49" y="820"/>
                    <a:pt x="45" y="808"/>
                    <a:pt x="40" y="795"/>
                  </a:cubicBezTo>
                  <a:moveTo>
                    <a:pt x="1192" y="736"/>
                  </a:moveTo>
                  <a:cubicBezTo>
                    <a:pt x="1190" y="749"/>
                    <a:pt x="1186" y="762"/>
                    <a:pt x="1183" y="775"/>
                  </a:cubicBezTo>
                  <a:cubicBezTo>
                    <a:pt x="1192" y="778"/>
                    <a:pt x="1192" y="778"/>
                    <a:pt x="1192" y="778"/>
                  </a:cubicBezTo>
                  <a:cubicBezTo>
                    <a:pt x="1196" y="765"/>
                    <a:pt x="1199" y="751"/>
                    <a:pt x="1202" y="738"/>
                  </a:cubicBezTo>
                  <a:cubicBezTo>
                    <a:pt x="1192" y="736"/>
                    <a:pt x="1192" y="736"/>
                    <a:pt x="1192" y="736"/>
                  </a:cubicBezTo>
                  <a:moveTo>
                    <a:pt x="20" y="718"/>
                  </a:moveTo>
                  <a:cubicBezTo>
                    <a:pt x="11" y="720"/>
                    <a:pt x="11" y="720"/>
                    <a:pt x="11" y="720"/>
                  </a:cubicBezTo>
                  <a:cubicBezTo>
                    <a:pt x="13" y="733"/>
                    <a:pt x="16" y="746"/>
                    <a:pt x="19" y="759"/>
                  </a:cubicBezTo>
                  <a:cubicBezTo>
                    <a:pt x="29" y="757"/>
                    <a:pt x="29" y="757"/>
                    <a:pt x="29" y="757"/>
                  </a:cubicBezTo>
                  <a:cubicBezTo>
                    <a:pt x="26" y="744"/>
                    <a:pt x="23" y="731"/>
                    <a:pt x="20" y="718"/>
                  </a:cubicBezTo>
                  <a:moveTo>
                    <a:pt x="1205" y="655"/>
                  </a:moveTo>
                  <a:cubicBezTo>
                    <a:pt x="1204" y="657"/>
                    <a:pt x="1204" y="657"/>
                    <a:pt x="1204" y="657"/>
                  </a:cubicBezTo>
                  <a:cubicBezTo>
                    <a:pt x="1203" y="671"/>
                    <a:pt x="1202" y="684"/>
                    <a:pt x="1200" y="697"/>
                  </a:cubicBezTo>
                  <a:cubicBezTo>
                    <a:pt x="1210" y="698"/>
                    <a:pt x="1210" y="698"/>
                    <a:pt x="1210" y="698"/>
                  </a:cubicBezTo>
                  <a:cubicBezTo>
                    <a:pt x="1212" y="685"/>
                    <a:pt x="1213" y="671"/>
                    <a:pt x="1214" y="658"/>
                  </a:cubicBezTo>
                  <a:cubicBezTo>
                    <a:pt x="1215" y="656"/>
                    <a:pt x="1215" y="656"/>
                    <a:pt x="1215" y="656"/>
                  </a:cubicBezTo>
                  <a:cubicBezTo>
                    <a:pt x="1205" y="655"/>
                    <a:pt x="1205" y="655"/>
                    <a:pt x="1205" y="655"/>
                  </a:cubicBezTo>
                  <a:moveTo>
                    <a:pt x="11" y="639"/>
                  </a:moveTo>
                  <a:cubicBezTo>
                    <a:pt x="1" y="639"/>
                    <a:pt x="1" y="639"/>
                    <a:pt x="1" y="639"/>
                  </a:cubicBezTo>
                  <a:cubicBezTo>
                    <a:pt x="2" y="653"/>
                    <a:pt x="3" y="666"/>
                    <a:pt x="4" y="680"/>
                  </a:cubicBezTo>
                  <a:cubicBezTo>
                    <a:pt x="14" y="678"/>
                    <a:pt x="14" y="678"/>
                    <a:pt x="14" y="678"/>
                  </a:cubicBezTo>
                  <a:cubicBezTo>
                    <a:pt x="13" y="665"/>
                    <a:pt x="12" y="652"/>
                    <a:pt x="11" y="639"/>
                  </a:cubicBezTo>
                  <a:moveTo>
                    <a:pt x="1216" y="574"/>
                  </a:moveTo>
                  <a:cubicBezTo>
                    <a:pt x="1206" y="575"/>
                    <a:pt x="1206" y="575"/>
                    <a:pt x="1206" y="575"/>
                  </a:cubicBezTo>
                  <a:cubicBezTo>
                    <a:pt x="1206" y="585"/>
                    <a:pt x="1206" y="596"/>
                    <a:pt x="1206" y="607"/>
                  </a:cubicBezTo>
                  <a:cubicBezTo>
                    <a:pt x="1206" y="615"/>
                    <a:pt x="1206" y="615"/>
                    <a:pt x="1206" y="615"/>
                  </a:cubicBezTo>
                  <a:cubicBezTo>
                    <a:pt x="1216" y="615"/>
                    <a:pt x="1216" y="615"/>
                    <a:pt x="1216" y="615"/>
                  </a:cubicBezTo>
                  <a:cubicBezTo>
                    <a:pt x="1216" y="607"/>
                    <a:pt x="1216" y="607"/>
                    <a:pt x="1216" y="607"/>
                  </a:cubicBezTo>
                  <a:cubicBezTo>
                    <a:pt x="1216" y="596"/>
                    <a:pt x="1216" y="585"/>
                    <a:pt x="1216" y="574"/>
                  </a:cubicBezTo>
                  <a:moveTo>
                    <a:pt x="2" y="558"/>
                  </a:moveTo>
                  <a:cubicBezTo>
                    <a:pt x="1" y="572"/>
                    <a:pt x="1" y="585"/>
                    <a:pt x="0" y="599"/>
                  </a:cubicBezTo>
                  <a:cubicBezTo>
                    <a:pt x="10" y="599"/>
                    <a:pt x="10" y="599"/>
                    <a:pt x="10" y="599"/>
                  </a:cubicBezTo>
                  <a:cubicBezTo>
                    <a:pt x="11" y="585"/>
                    <a:pt x="11" y="572"/>
                    <a:pt x="12" y="559"/>
                  </a:cubicBezTo>
                  <a:cubicBezTo>
                    <a:pt x="2" y="558"/>
                    <a:pt x="2" y="558"/>
                    <a:pt x="2" y="558"/>
                  </a:cubicBezTo>
                  <a:moveTo>
                    <a:pt x="1206" y="494"/>
                  </a:moveTo>
                  <a:cubicBezTo>
                    <a:pt x="1196" y="496"/>
                    <a:pt x="1196" y="496"/>
                    <a:pt x="1196" y="496"/>
                  </a:cubicBezTo>
                  <a:cubicBezTo>
                    <a:pt x="1198" y="509"/>
                    <a:pt x="1201" y="522"/>
                    <a:pt x="1202" y="535"/>
                  </a:cubicBezTo>
                  <a:cubicBezTo>
                    <a:pt x="1212" y="534"/>
                    <a:pt x="1212" y="534"/>
                    <a:pt x="1212" y="534"/>
                  </a:cubicBezTo>
                  <a:cubicBezTo>
                    <a:pt x="1210" y="520"/>
                    <a:pt x="1208" y="507"/>
                    <a:pt x="1206" y="494"/>
                  </a:cubicBezTo>
                  <a:moveTo>
                    <a:pt x="14" y="478"/>
                  </a:moveTo>
                  <a:cubicBezTo>
                    <a:pt x="11" y="491"/>
                    <a:pt x="9" y="504"/>
                    <a:pt x="7" y="518"/>
                  </a:cubicBezTo>
                  <a:cubicBezTo>
                    <a:pt x="17" y="519"/>
                    <a:pt x="17" y="519"/>
                    <a:pt x="17" y="519"/>
                  </a:cubicBezTo>
                  <a:cubicBezTo>
                    <a:pt x="19" y="506"/>
                    <a:pt x="21" y="493"/>
                    <a:pt x="24" y="480"/>
                  </a:cubicBezTo>
                  <a:cubicBezTo>
                    <a:pt x="14" y="478"/>
                    <a:pt x="14" y="478"/>
                    <a:pt x="14" y="478"/>
                  </a:cubicBezTo>
                  <a:moveTo>
                    <a:pt x="1185" y="415"/>
                  </a:moveTo>
                  <a:cubicBezTo>
                    <a:pt x="1176" y="418"/>
                    <a:pt x="1176" y="418"/>
                    <a:pt x="1176" y="418"/>
                  </a:cubicBezTo>
                  <a:cubicBezTo>
                    <a:pt x="1180" y="431"/>
                    <a:pt x="1184" y="444"/>
                    <a:pt x="1187" y="457"/>
                  </a:cubicBezTo>
                  <a:cubicBezTo>
                    <a:pt x="1197" y="454"/>
                    <a:pt x="1197" y="454"/>
                    <a:pt x="1197" y="454"/>
                  </a:cubicBezTo>
                  <a:cubicBezTo>
                    <a:pt x="1194" y="441"/>
                    <a:pt x="1190" y="428"/>
                    <a:pt x="1185" y="415"/>
                  </a:cubicBezTo>
                  <a:moveTo>
                    <a:pt x="37" y="400"/>
                  </a:moveTo>
                  <a:cubicBezTo>
                    <a:pt x="32" y="412"/>
                    <a:pt x="28" y="425"/>
                    <a:pt x="24" y="439"/>
                  </a:cubicBezTo>
                  <a:cubicBezTo>
                    <a:pt x="34" y="441"/>
                    <a:pt x="34" y="441"/>
                    <a:pt x="34" y="441"/>
                  </a:cubicBezTo>
                  <a:cubicBezTo>
                    <a:pt x="37" y="428"/>
                    <a:pt x="42" y="415"/>
                    <a:pt x="46" y="403"/>
                  </a:cubicBezTo>
                  <a:cubicBezTo>
                    <a:pt x="37" y="400"/>
                    <a:pt x="37" y="400"/>
                    <a:pt x="37" y="400"/>
                  </a:cubicBezTo>
                  <a:moveTo>
                    <a:pt x="1155" y="340"/>
                  </a:moveTo>
                  <a:cubicBezTo>
                    <a:pt x="1146" y="345"/>
                    <a:pt x="1146" y="345"/>
                    <a:pt x="1146" y="345"/>
                  </a:cubicBezTo>
                  <a:cubicBezTo>
                    <a:pt x="1152" y="357"/>
                    <a:pt x="1157" y="369"/>
                    <a:pt x="1162" y="381"/>
                  </a:cubicBezTo>
                  <a:cubicBezTo>
                    <a:pt x="1171" y="377"/>
                    <a:pt x="1171" y="377"/>
                    <a:pt x="1171" y="377"/>
                  </a:cubicBezTo>
                  <a:cubicBezTo>
                    <a:pt x="1166" y="365"/>
                    <a:pt x="1161" y="352"/>
                    <a:pt x="1155" y="340"/>
                  </a:cubicBezTo>
                  <a:moveTo>
                    <a:pt x="69" y="326"/>
                  </a:moveTo>
                  <a:cubicBezTo>
                    <a:pt x="63" y="337"/>
                    <a:pt x="57" y="350"/>
                    <a:pt x="52" y="362"/>
                  </a:cubicBezTo>
                  <a:cubicBezTo>
                    <a:pt x="61" y="366"/>
                    <a:pt x="61" y="366"/>
                    <a:pt x="61" y="366"/>
                  </a:cubicBezTo>
                  <a:cubicBezTo>
                    <a:pt x="66" y="354"/>
                    <a:pt x="72" y="342"/>
                    <a:pt x="78" y="330"/>
                  </a:cubicBezTo>
                  <a:cubicBezTo>
                    <a:pt x="69" y="326"/>
                    <a:pt x="69" y="326"/>
                    <a:pt x="69" y="326"/>
                  </a:cubicBezTo>
                  <a:moveTo>
                    <a:pt x="1114" y="270"/>
                  </a:moveTo>
                  <a:cubicBezTo>
                    <a:pt x="1106" y="276"/>
                    <a:pt x="1106" y="276"/>
                    <a:pt x="1106" y="276"/>
                  </a:cubicBezTo>
                  <a:cubicBezTo>
                    <a:pt x="1113" y="287"/>
                    <a:pt x="1120" y="298"/>
                    <a:pt x="1127" y="310"/>
                  </a:cubicBezTo>
                  <a:cubicBezTo>
                    <a:pt x="1136" y="305"/>
                    <a:pt x="1136" y="305"/>
                    <a:pt x="1136" y="305"/>
                  </a:cubicBezTo>
                  <a:cubicBezTo>
                    <a:pt x="1129" y="293"/>
                    <a:pt x="1122" y="281"/>
                    <a:pt x="1114" y="270"/>
                  </a:cubicBezTo>
                  <a:moveTo>
                    <a:pt x="112" y="256"/>
                  </a:moveTo>
                  <a:cubicBezTo>
                    <a:pt x="104" y="267"/>
                    <a:pt x="97" y="278"/>
                    <a:pt x="90" y="290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105" y="284"/>
                    <a:pt x="112" y="273"/>
                    <a:pt x="120" y="262"/>
                  </a:cubicBezTo>
                  <a:cubicBezTo>
                    <a:pt x="112" y="256"/>
                    <a:pt x="112" y="256"/>
                    <a:pt x="112" y="256"/>
                  </a:cubicBezTo>
                  <a:moveTo>
                    <a:pt x="1065" y="206"/>
                  </a:moveTo>
                  <a:cubicBezTo>
                    <a:pt x="1057" y="212"/>
                    <a:pt x="1057" y="212"/>
                    <a:pt x="1057" y="212"/>
                  </a:cubicBezTo>
                  <a:cubicBezTo>
                    <a:pt x="1066" y="222"/>
                    <a:pt x="1074" y="233"/>
                    <a:pt x="1083" y="243"/>
                  </a:cubicBezTo>
                  <a:cubicBezTo>
                    <a:pt x="1091" y="237"/>
                    <a:pt x="1091" y="237"/>
                    <a:pt x="1091" y="237"/>
                  </a:cubicBezTo>
                  <a:cubicBezTo>
                    <a:pt x="1082" y="227"/>
                    <a:pt x="1074" y="216"/>
                    <a:pt x="1065" y="206"/>
                  </a:cubicBezTo>
                  <a:moveTo>
                    <a:pt x="163" y="193"/>
                  </a:moveTo>
                  <a:cubicBezTo>
                    <a:pt x="154" y="203"/>
                    <a:pt x="145" y="213"/>
                    <a:pt x="136" y="224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53" y="220"/>
                    <a:pt x="161" y="210"/>
                    <a:pt x="170" y="200"/>
                  </a:cubicBezTo>
                  <a:cubicBezTo>
                    <a:pt x="163" y="193"/>
                    <a:pt x="163" y="193"/>
                    <a:pt x="163" y="193"/>
                  </a:cubicBezTo>
                  <a:moveTo>
                    <a:pt x="1007" y="149"/>
                  </a:moveTo>
                  <a:cubicBezTo>
                    <a:pt x="1001" y="156"/>
                    <a:pt x="1001" y="156"/>
                    <a:pt x="1001" y="156"/>
                  </a:cubicBezTo>
                  <a:cubicBezTo>
                    <a:pt x="1011" y="165"/>
                    <a:pt x="1021" y="174"/>
                    <a:pt x="1030" y="183"/>
                  </a:cubicBezTo>
                  <a:cubicBezTo>
                    <a:pt x="1037" y="176"/>
                    <a:pt x="1037" y="176"/>
                    <a:pt x="1037" y="176"/>
                  </a:cubicBezTo>
                  <a:cubicBezTo>
                    <a:pt x="1027" y="167"/>
                    <a:pt x="1017" y="158"/>
                    <a:pt x="1007" y="149"/>
                  </a:cubicBezTo>
                  <a:moveTo>
                    <a:pt x="222" y="138"/>
                  </a:moveTo>
                  <a:cubicBezTo>
                    <a:pt x="212" y="146"/>
                    <a:pt x="202" y="155"/>
                    <a:pt x="192" y="164"/>
                  </a:cubicBezTo>
                  <a:cubicBezTo>
                    <a:pt x="199" y="172"/>
                    <a:pt x="199" y="172"/>
                    <a:pt x="199" y="172"/>
                  </a:cubicBezTo>
                  <a:cubicBezTo>
                    <a:pt x="208" y="163"/>
                    <a:pt x="219" y="154"/>
                    <a:pt x="229" y="146"/>
                  </a:cubicBezTo>
                  <a:cubicBezTo>
                    <a:pt x="222" y="138"/>
                    <a:pt x="222" y="138"/>
                    <a:pt x="222" y="138"/>
                  </a:cubicBezTo>
                  <a:moveTo>
                    <a:pt x="942" y="100"/>
                  </a:moveTo>
                  <a:cubicBezTo>
                    <a:pt x="937" y="108"/>
                    <a:pt x="937" y="108"/>
                    <a:pt x="937" y="108"/>
                  </a:cubicBezTo>
                  <a:cubicBezTo>
                    <a:pt x="948" y="115"/>
                    <a:pt x="959" y="123"/>
                    <a:pt x="970" y="131"/>
                  </a:cubicBezTo>
                  <a:cubicBezTo>
                    <a:pt x="976" y="123"/>
                    <a:pt x="976" y="123"/>
                    <a:pt x="976" y="123"/>
                  </a:cubicBezTo>
                  <a:cubicBezTo>
                    <a:pt x="965" y="115"/>
                    <a:pt x="954" y="107"/>
                    <a:pt x="942" y="100"/>
                  </a:cubicBezTo>
                  <a:moveTo>
                    <a:pt x="288" y="91"/>
                  </a:moveTo>
                  <a:cubicBezTo>
                    <a:pt x="277" y="98"/>
                    <a:pt x="265" y="105"/>
                    <a:pt x="255" y="113"/>
                  </a:cubicBezTo>
                  <a:cubicBezTo>
                    <a:pt x="260" y="121"/>
                    <a:pt x="260" y="121"/>
                    <a:pt x="260" y="121"/>
                  </a:cubicBezTo>
                  <a:cubicBezTo>
                    <a:pt x="271" y="114"/>
                    <a:pt x="282" y="106"/>
                    <a:pt x="294" y="99"/>
                  </a:cubicBezTo>
                  <a:cubicBezTo>
                    <a:pt x="288" y="91"/>
                    <a:pt x="288" y="91"/>
                    <a:pt x="288" y="91"/>
                  </a:cubicBezTo>
                  <a:moveTo>
                    <a:pt x="872" y="60"/>
                  </a:moveTo>
                  <a:cubicBezTo>
                    <a:pt x="867" y="68"/>
                    <a:pt x="867" y="68"/>
                    <a:pt x="867" y="68"/>
                  </a:cubicBezTo>
                  <a:cubicBezTo>
                    <a:pt x="879" y="74"/>
                    <a:pt x="891" y="80"/>
                    <a:pt x="903" y="87"/>
                  </a:cubicBezTo>
                  <a:cubicBezTo>
                    <a:pt x="908" y="78"/>
                    <a:pt x="908" y="78"/>
                    <a:pt x="908" y="78"/>
                  </a:cubicBezTo>
                  <a:cubicBezTo>
                    <a:pt x="896" y="72"/>
                    <a:pt x="884" y="65"/>
                    <a:pt x="872" y="60"/>
                  </a:cubicBezTo>
                  <a:moveTo>
                    <a:pt x="360" y="53"/>
                  </a:moveTo>
                  <a:cubicBezTo>
                    <a:pt x="348" y="58"/>
                    <a:pt x="336" y="64"/>
                    <a:pt x="324" y="70"/>
                  </a:cubicBezTo>
                  <a:cubicBezTo>
                    <a:pt x="328" y="79"/>
                    <a:pt x="328" y="79"/>
                    <a:pt x="328" y="79"/>
                  </a:cubicBezTo>
                  <a:cubicBezTo>
                    <a:pt x="340" y="73"/>
                    <a:pt x="352" y="67"/>
                    <a:pt x="364" y="62"/>
                  </a:cubicBezTo>
                  <a:cubicBezTo>
                    <a:pt x="360" y="53"/>
                    <a:pt x="360" y="53"/>
                    <a:pt x="360" y="53"/>
                  </a:cubicBezTo>
                  <a:moveTo>
                    <a:pt x="796" y="29"/>
                  </a:moveTo>
                  <a:cubicBezTo>
                    <a:pt x="793" y="39"/>
                    <a:pt x="793" y="39"/>
                    <a:pt x="793" y="39"/>
                  </a:cubicBezTo>
                  <a:cubicBezTo>
                    <a:pt x="806" y="43"/>
                    <a:pt x="818" y="48"/>
                    <a:pt x="831" y="52"/>
                  </a:cubicBezTo>
                  <a:cubicBezTo>
                    <a:pt x="835" y="43"/>
                    <a:pt x="835" y="43"/>
                    <a:pt x="835" y="43"/>
                  </a:cubicBezTo>
                  <a:cubicBezTo>
                    <a:pt x="822" y="38"/>
                    <a:pt x="809" y="33"/>
                    <a:pt x="796" y="29"/>
                  </a:cubicBezTo>
                  <a:moveTo>
                    <a:pt x="436" y="24"/>
                  </a:moveTo>
                  <a:cubicBezTo>
                    <a:pt x="423" y="29"/>
                    <a:pt x="410" y="33"/>
                    <a:pt x="398" y="37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13" y="42"/>
                    <a:pt x="426" y="38"/>
                    <a:pt x="439" y="34"/>
                  </a:cubicBezTo>
                  <a:cubicBezTo>
                    <a:pt x="436" y="24"/>
                    <a:pt x="436" y="24"/>
                    <a:pt x="436" y="24"/>
                  </a:cubicBezTo>
                  <a:moveTo>
                    <a:pt x="718" y="10"/>
                  </a:moveTo>
                  <a:cubicBezTo>
                    <a:pt x="716" y="19"/>
                    <a:pt x="716" y="19"/>
                    <a:pt x="716" y="19"/>
                  </a:cubicBezTo>
                  <a:cubicBezTo>
                    <a:pt x="729" y="22"/>
                    <a:pt x="742" y="24"/>
                    <a:pt x="755" y="28"/>
                  </a:cubicBezTo>
                  <a:cubicBezTo>
                    <a:pt x="757" y="18"/>
                    <a:pt x="757" y="18"/>
                    <a:pt x="757" y="18"/>
                  </a:cubicBezTo>
                  <a:cubicBezTo>
                    <a:pt x="744" y="15"/>
                    <a:pt x="731" y="12"/>
                    <a:pt x="718" y="10"/>
                  </a:cubicBezTo>
                  <a:moveTo>
                    <a:pt x="515" y="7"/>
                  </a:moveTo>
                  <a:cubicBezTo>
                    <a:pt x="502" y="9"/>
                    <a:pt x="489" y="11"/>
                    <a:pt x="475" y="14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91" y="21"/>
                    <a:pt x="504" y="19"/>
                    <a:pt x="517" y="17"/>
                  </a:cubicBezTo>
                  <a:cubicBezTo>
                    <a:pt x="515" y="7"/>
                    <a:pt x="515" y="7"/>
                    <a:pt x="515" y="7"/>
                  </a:cubicBezTo>
                  <a:moveTo>
                    <a:pt x="637" y="0"/>
                  </a:moveTo>
                  <a:cubicBezTo>
                    <a:pt x="636" y="10"/>
                    <a:pt x="636" y="10"/>
                    <a:pt x="636" y="10"/>
                  </a:cubicBezTo>
                  <a:cubicBezTo>
                    <a:pt x="644" y="11"/>
                    <a:pt x="651" y="11"/>
                    <a:pt x="658" y="12"/>
                  </a:cubicBezTo>
                  <a:cubicBezTo>
                    <a:pt x="664" y="12"/>
                    <a:pt x="670" y="13"/>
                    <a:pt x="676" y="14"/>
                  </a:cubicBezTo>
                  <a:cubicBezTo>
                    <a:pt x="677" y="4"/>
                    <a:pt x="677" y="4"/>
                    <a:pt x="677" y="4"/>
                  </a:cubicBezTo>
                  <a:cubicBezTo>
                    <a:pt x="671" y="3"/>
                    <a:pt x="665" y="2"/>
                    <a:pt x="659" y="2"/>
                  </a:cubicBezTo>
                  <a:cubicBezTo>
                    <a:pt x="652" y="1"/>
                    <a:pt x="644" y="1"/>
                    <a:pt x="637" y="0"/>
                  </a:cubicBezTo>
                  <a:moveTo>
                    <a:pt x="596" y="0"/>
                  </a:moveTo>
                  <a:cubicBezTo>
                    <a:pt x="583" y="0"/>
                    <a:pt x="569" y="1"/>
                    <a:pt x="556" y="2"/>
                  </a:cubicBezTo>
                  <a:cubicBezTo>
                    <a:pt x="557" y="12"/>
                    <a:pt x="557" y="12"/>
                    <a:pt x="557" y="12"/>
                  </a:cubicBezTo>
                  <a:cubicBezTo>
                    <a:pt x="570" y="11"/>
                    <a:pt x="583" y="10"/>
                    <a:pt x="596" y="10"/>
                  </a:cubicBezTo>
                  <a:cubicBezTo>
                    <a:pt x="596" y="0"/>
                    <a:pt x="596" y="0"/>
                    <a:pt x="5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91"/>
            <p:cNvSpPr>
              <a:spLocks noEditPoints="1"/>
            </p:cNvSpPr>
            <p:nvPr/>
          </p:nvSpPr>
          <p:spPr bwMode="auto">
            <a:xfrm>
              <a:off x="2214563" y="-452439"/>
              <a:ext cx="7762874" cy="7759696"/>
            </a:xfrm>
            <a:custGeom>
              <a:avLst/>
              <a:gdLst>
                <a:gd name="T0" fmla="*/ 1020 w 2068"/>
                <a:gd name="T1" fmla="*/ 2036 h 2067"/>
                <a:gd name="T2" fmla="*/ 1090 w 2068"/>
                <a:gd name="T3" fmla="*/ 2065 h 2067"/>
                <a:gd name="T4" fmla="*/ 810 w 2068"/>
                <a:gd name="T5" fmla="*/ 2042 h 2067"/>
                <a:gd name="T6" fmla="*/ 1291 w 2068"/>
                <a:gd name="T7" fmla="*/ 2003 h 2067"/>
                <a:gd name="T8" fmla="*/ 1291 w 2068"/>
                <a:gd name="T9" fmla="*/ 2003 h 2067"/>
                <a:gd name="T10" fmla="*/ 750 w 2068"/>
                <a:gd name="T11" fmla="*/ 1996 h 2067"/>
                <a:gd name="T12" fmla="*/ 1367 w 2068"/>
                <a:gd name="T13" fmla="*/ 2012 h 2067"/>
                <a:gd name="T14" fmla="*/ 546 w 2068"/>
                <a:gd name="T15" fmla="*/ 1944 h 2067"/>
                <a:gd name="T16" fmla="*/ 1544 w 2068"/>
                <a:gd name="T17" fmla="*/ 1898 h 2067"/>
                <a:gd name="T18" fmla="*/ 1544 w 2068"/>
                <a:gd name="T19" fmla="*/ 1898 h 2067"/>
                <a:gd name="T20" fmla="*/ 501 w 2068"/>
                <a:gd name="T21" fmla="*/ 1884 h 2067"/>
                <a:gd name="T22" fmla="*/ 1618 w 2068"/>
                <a:gd name="T23" fmla="*/ 1886 h 2067"/>
                <a:gd name="T24" fmla="*/ 318 w 2068"/>
                <a:gd name="T25" fmla="*/ 1779 h 2067"/>
                <a:gd name="T26" fmla="*/ 1758 w 2068"/>
                <a:gd name="T27" fmla="*/ 1729 h 2067"/>
                <a:gd name="T28" fmla="*/ 1758 w 2068"/>
                <a:gd name="T29" fmla="*/ 1729 h 2067"/>
                <a:gd name="T30" fmla="*/ 291 w 2068"/>
                <a:gd name="T31" fmla="*/ 1708 h 2067"/>
                <a:gd name="T32" fmla="*/ 1827 w 2068"/>
                <a:gd name="T33" fmla="*/ 1697 h 2067"/>
                <a:gd name="T34" fmla="*/ 144 w 2068"/>
                <a:gd name="T35" fmla="*/ 1558 h 2067"/>
                <a:gd name="T36" fmla="*/ 1919 w 2068"/>
                <a:gd name="T37" fmla="*/ 1508 h 2067"/>
                <a:gd name="T38" fmla="*/ 1919 w 2068"/>
                <a:gd name="T39" fmla="*/ 1508 h 2067"/>
                <a:gd name="T40" fmla="*/ 137 w 2068"/>
                <a:gd name="T41" fmla="*/ 1483 h 2067"/>
                <a:gd name="T42" fmla="*/ 1977 w 2068"/>
                <a:gd name="T43" fmla="*/ 1459 h 2067"/>
                <a:gd name="T44" fmla="*/ 35 w 2068"/>
                <a:gd name="T45" fmla="*/ 1299 h 2067"/>
                <a:gd name="T46" fmla="*/ 2014 w 2068"/>
                <a:gd name="T47" fmla="*/ 1252 h 2067"/>
                <a:gd name="T48" fmla="*/ 2014 w 2068"/>
                <a:gd name="T49" fmla="*/ 1252 h 2067"/>
                <a:gd name="T50" fmla="*/ 49 w 2068"/>
                <a:gd name="T51" fmla="*/ 1225 h 2067"/>
                <a:gd name="T52" fmla="*/ 2027 w 2068"/>
                <a:gd name="T53" fmla="*/ 1185 h 2067"/>
                <a:gd name="T54" fmla="*/ 2035 w 2068"/>
                <a:gd name="T55" fmla="*/ 1112 h 2067"/>
                <a:gd name="T56" fmla="*/ 32 w 2068"/>
                <a:gd name="T57" fmla="*/ 1089 h 2067"/>
                <a:gd name="T58" fmla="*/ 2067 w 2068"/>
                <a:gd name="T59" fmla="*/ 974 h 2067"/>
                <a:gd name="T60" fmla="*/ 2068 w 2068"/>
                <a:gd name="T61" fmla="*/ 1045 h 2067"/>
                <a:gd name="T62" fmla="*/ 4 w 2068"/>
                <a:gd name="T63" fmla="*/ 947 h 2067"/>
                <a:gd name="T64" fmla="*/ 12 w 2068"/>
                <a:gd name="T65" fmla="*/ 880 h 2067"/>
                <a:gd name="T66" fmla="*/ 2060 w 2068"/>
                <a:gd name="T67" fmla="*/ 904 h 2067"/>
                <a:gd name="T68" fmla="*/ 54 w 2068"/>
                <a:gd name="T69" fmla="*/ 817 h 2067"/>
                <a:gd name="T70" fmla="*/ 1984 w 2068"/>
                <a:gd name="T71" fmla="*/ 708 h 2067"/>
                <a:gd name="T72" fmla="*/ 91 w 2068"/>
                <a:gd name="T73" fmla="*/ 610 h 2067"/>
                <a:gd name="T74" fmla="*/ 91 w 2068"/>
                <a:gd name="T75" fmla="*/ 610 h 2067"/>
                <a:gd name="T76" fmla="*/ 1988 w 2068"/>
                <a:gd name="T77" fmla="*/ 632 h 2067"/>
                <a:gd name="T78" fmla="*/ 149 w 2068"/>
                <a:gd name="T79" fmla="*/ 560 h 2067"/>
                <a:gd name="T80" fmla="*/ 1861 w 2068"/>
                <a:gd name="T81" fmla="*/ 464 h 2067"/>
                <a:gd name="T82" fmla="*/ 241 w 2068"/>
                <a:gd name="T83" fmla="*/ 371 h 2067"/>
                <a:gd name="T84" fmla="*/ 241 w 2068"/>
                <a:gd name="T85" fmla="*/ 371 h 2067"/>
                <a:gd name="T86" fmla="*/ 1844 w 2068"/>
                <a:gd name="T87" fmla="*/ 391 h 2067"/>
                <a:gd name="T88" fmla="*/ 309 w 2068"/>
                <a:gd name="T89" fmla="*/ 339 h 2067"/>
                <a:gd name="T90" fmla="*/ 1677 w 2068"/>
                <a:gd name="T91" fmla="*/ 263 h 2067"/>
                <a:gd name="T92" fmla="*/ 449 w 2068"/>
                <a:gd name="T93" fmla="*/ 182 h 2067"/>
                <a:gd name="T94" fmla="*/ 449 w 2068"/>
                <a:gd name="T95" fmla="*/ 182 h 2067"/>
                <a:gd name="T96" fmla="*/ 1641 w 2068"/>
                <a:gd name="T97" fmla="*/ 196 h 2067"/>
                <a:gd name="T98" fmla="*/ 524 w 2068"/>
                <a:gd name="T99" fmla="*/ 170 h 2067"/>
                <a:gd name="T100" fmla="*/ 1445 w 2068"/>
                <a:gd name="T101" fmla="*/ 118 h 2067"/>
                <a:gd name="T102" fmla="*/ 700 w 2068"/>
                <a:gd name="T103" fmla="*/ 55 h 2067"/>
                <a:gd name="T104" fmla="*/ 700 w 2068"/>
                <a:gd name="T105" fmla="*/ 55 h 2067"/>
                <a:gd name="T106" fmla="*/ 1392 w 2068"/>
                <a:gd name="T107" fmla="*/ 64 h 2067"/>
                <a:gd name="T108" fmla="*/ 775 w 2068"/>
                <a:gd name="T109" fmla="*/ 64 h 2067"/>
                <a:gd name="T110" fmla="*/ 1183 w 2068"/>
                <a:gd name="T111" fmla="*/ 41 h 2067"/>
                <a:gd name="T112" fmla="*/ 976 w 2068"/>
                <a:gd name="T113" fmla="*/ 1 h 2067"/>
                <a:gd name="T114" fmla="*/ 976 w 2068"/>
                <a:gd name="T115" fmla="*/ 1 h 2067"/>
                <a:gd name="T116" fmla="*/ 1117 w 2068"/>
                <a:gd name="T117" fmla="*/ 3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8" h="2067">
                  <a:moveTo>
                    <a:pt x="952" y="2033"/>
                  </a:moveTo>
                  <a:cubicBezTo>
                    <a:pt x="949" y="2063"/>
                    <a:pt x="949" y="2063"/>
                    <a:pt x="949" y="2063"/>
                  </a:cubicBezTo>
                  <a:cubicBezTo>
                    <a:pt x="973" y="2065"/>
                    <a:pt x="997" y="2066"/>
                    <a:pt x="1020" y="2067"/>
                  </a:cubicBezTo>
                  <a:cubicBezTo>
                    <a:pt x="1020" y="2036"/>
                    <a:pt x="1020" y="2036"/>
                    <a:pt x="1020" y="2036"/>
                  </a:cubicBezTo>
                  <a:cubicBezTo>
                    <a:pt x="998" y="2036"/>
                    <a:pt x="975" y="2035"/>
                    <a:pt x="952" y="2033"/>
                  </a:cubicBezTo>
                  <a:moveTo>
                    <a:pt x="1157" y="2029"/>
                  </a:moveTo>
                  <a:cubicBezTo>
                    <a:pt x="1135" y="2032"/>
                    <a:pt x="1112" y="2034"/>
                    <a:pt x="1089" y="2035"/>
                  </a:cubicBezTo>
                  <a:cubicBezTo>
                    <a:pt x="1090" y="2065"/>
                    <a:pt x="1090" y="2065"/>
                    <a:pt x="1090" y="2065"/>
                  </a:cubicBezTo>
                  <a:cubicBezTo>
                    <a:pt x="1114" y="2064"/>
                    <a:pt x="1137" y="2062"/>
                    <a:pt x="1161" y="2059"/>
                  </a:cubicBezTo>
                  <a:cubicBezTo>
                    <a:pt x="1157" y="2029"/>
                    <a:pt x="1157" y="2029"/>
                    <a:pt x="1157" y="2029"/>
                  </a:cubicBezTo>
                  <a:moveTo>
                    <a:pt x="816" y="2013"/>
                  </a:moveTo>
                  <a:cubicBezTo>
                    <a:pt x="810" y="2042"/>
                    <a:pt x="810" y="2042"/>
                    <a:pt x="810" y="2042"/>
                  </a:cubicBezTo>
                  <a:cubicBezTo>
                    <a:pt x="833" y="2047"/>
                    <a:pt x="856" y="2052"/>
                    <a:pt x="879" y="2055"/>
                  </a:cubicBezTo>
                  <a:cubicBezTo>
                    <a:pt x="884" y="2025"/>
                    <a:pt x="884" y="2025"/>
                    <a:pt x="884" y="2025"/>
                  </a:cubicBezTo>
                  <a:cubicBezTo>
                    <a:pt x="861" y="2022"/>
                    <a:pt x="839" y="2018"/>
                    <a:pt x="816" y="2013"/>
                  </a:cubicBezTo>
                  <a:moveTo>
                    <a:pt x="1291" y="2003"/>
                  </a:moveTo>
                  <a:cubicBezTo>
                    <a:pt x="1269" y="2009"/>
                    <a:pt x="1247" y="2014"/>
                    <a:pt x="1225" y="2019"/>
                  </a:cubicBezTo>
                  <a:cubicBezTo>
                    <a:pt x="1231" y="2048"/>
                    <a:pt x="1231" y="2048"/>
                    <a:pt x="1231" y="2048"/>
                  </a:cubicBezTo>
                  <a:cubicBezTo>
                    <a:pt x="1253" y="2044"/>
                    <a:pt x="1277" y="2038"/>
                    <a:pt x="1299" y="2032"/>
                  </a:cubicBezTo>
                  <a:cubicBezTo>
                    <a:pt x="1291" y="2003"/>
                    <a:pt x="1291" y="2003"/>
                    <a:pt x="1291" y="2003"/>
                  </a:cubicBezTo>
                  <a:moveTo>
                    <a:pt x="685" y="1974"/>
                  </a:moveTo>
                  <a:cubicBezTo>
                    <a:pt x="675" y="2002"/>
                    <a:pt x="675" y="2002"/>
                    <a:pt x="675" y="2002"/>
                  </a:cubicBezTo>
                  <a:cubicBezTo>
                    <a:pt x="697" y="2010"/>
                    <a:pt x="719" y="2018"/>
                    <a:pt x="742" y="2025"/>
                  </a:cubicBezTo>
                  <a:cubicBezTo>
                    <a:pt x="750" y="1996"/>
                    <a:pt x="750" y="1996"/>
                    <a:pt x="750" y="1996"/>
                  </a:cubicBezTo>
                  <a:cubicBezTo>
                    <a:pt x="728" y="1989"/>
                    <a:pt x="706" y="1982"/>
                    <a:pt x="685" y="1974"/>
                  </a:cubicBezTo>
                  <a:moveTo>
                    <a:pt x="1421" y="1960"/>
                  </a:moveTo>
                  <a:cubicBezTo>
                    <a:pt x="1400" y="1968"/>
                    <a:pt x="1379" y="1976"/>
                    <a:pt x="1357" y="1984"/>
                  </a:cubicBezTo>
                  <a:cubicBezTo>
                    <a:pt x="1367" y="2012"/>
                    <a:pt x="1367" y="2012"/>
                    <a:pt x="1367" y="2012"/>
                  </a:cubicBezTo>
                  <a:cubicBezTo>
                    <a:pt x="1389" y="2005"/>
                    <a:pt x="1411" y="1996"/>
                    <a:pt x="1433" y="1987"/>
                  </a:cubicBezTo>
                  <a:cubicBezTo>
                    <a:pt x="1421" y="1960"/>
                    <a:pt x="1421" y="1960"/>
                    <a:pt x="1421" y="1960"/>
                  </a:cubicBezTo>
                  <a:moveTo>
                    <a:pt x="560" y="1918"/>
                  </a:moveTo>
                  <a:cubicBezTo>
                    <a:pt x="546" y="1944"/>
                    <a:pt x="546" y="1944"/>
                    <a:pt x="546" y="1944"/>
                  </a:cubicBezTo>
                  <a:cubicBezTo>
                    <a:pt x="567" y="1955"/>
                    <a:pt x="588" y="1966"/>
                    <a:pt x="609" y="1976"/>
                  </a:cubicBezTo>
                  <a:cubicBezTo>
                    <a:pt x="622" y="1948"/>
                    <a:pt x="622" y="1948"/>
                    <a:pt x="622" y="1948"/>
                  </a:cubicBezTo>
                  <a:cubicBezTo>
                    <a:pt x="601" y="1939"/>
                    <a:pt x="580" y="1929"/>
                    <a:pt x="560" y="1918"/>
                  </a:cubicBezTo>
                  <a:moveTo>
                    <a:pt x="1544" y="1898"/>
                  </a:moveTo>
                  <a:cubicBezTo>
                    <a:pt x="1524" y="1910"/>
                    <a:pt x="1504" y="1921"/>
                    <a:pt x="1483" y="1931"/>
                  </a:cubicBezTo>
                  <a:cubicBezTo>
                    <a:pt x="1497" y="1958"/>
                    <a:pt x="1497" y="1958"/>
                    <a:pt x="1497" y="1958"/>
                  </a:cubicBezTo>
                  <a:cubicBezTo>
                    <a:pt x="1518" y="1947"/>
                    <a:pt x="1539" y="1936"/>
                    <a:pt x="1559" y="1924"/>
                  </a:cubicBezTo>
                  <a:cubicBezTo>
                    <a:pt x="1544" y="1898"/>
                    <a:pt x="1544" y="1898"/>
                    <a:pt x="1544" y="1898"/>
                  </a:cubicBezTo>
                  <a:moveTo>
                    <a:pt x="444" y="1845"/>
                  </a:moveTo>
                  <a:cubicBezTo>
                    <a:pt x="427" y="1869"/>
                    <a:pt x="427" y="1869"/>
                    <a:pt x="427" y="1869"/>
                  </a:cubicBezTo>
                  <a:cubicBezTo>
                    <a:pt x="445" y="1883"/>
                    <a:pt x="465" y="1896"/>
                    <a:pt x="485" y="1909"/>
                  </a:cubicBezTo>
                  <a:cubicBezTo>
                    <a:pt x="501" y="1884"/>
                    <a:pt x="501" y="1884"/>
                    <a:pt x="501" y="1884"/>
                  </a:cubicBezTo>
                  <a:cubicBezTo>
                    <a:pt x="482" y="1871"/>
                    <a:pt x="462" y="1858"/>
                    <a:pt x="444" y="1845"/>
                  </a:cubicBezTo>
                  <a:moveTo>
                    <a:pt x="1656" y="1821"/>
                  </a:moveTo>
                  <a:cubicBezTo>
                    <a:pt x="1639" y="1835"/>
                    <a:pt x="1620" y="1849"/>
                    <a:pt x="1601" y="1861"/>
                  </a:cubicBezTo>
                  <a:cubicBezTo>
                    <a:pt x="1618" y="1886"/>
                    <a:pt x="1618" y="1886"/>
                    <a:pt x="1618" y="1886"/>
                  </a:cubicBezTo>
                  <a:cubicBezTo>
                    <a:pt x="1637" y="1873"/>
                    <a:pt x="1657" y="1859"/>
                    <a:pt x="1675" y="1845"/>
                  </a:cubicBezTo>
                  <a:cubicBezTo>
                    <a:pt x="1656" y="1821"/>
                    <a:pt x="1656" y="1821"/>
                    <a:pt x="1656" y="1821"/>
                  </a:cubicBezTo>
                  <a:moveTo>
                    <a:pt x="339" y="1757"/>
                  </a:moveTo>
                  <a:cubicBezTo>
                    <a:pt x="318" y="1779"/>
                    <a:pt x="318" y="1779"/>
                    <a:pt x="318" y="1779"/>
                  </a:cubicBezTo>
                  <a:cubicBezTo>
                    <a:pt x="335" y="1795"/>
                    <a:pt x="353" y="1811"/>
                    <a:pt x="371" y="1826"/>
                  </a:cubicBezTo>
                  <a:cubicBezTo>
                    <a:pt x="390" y="1803"/>
                    <a:pt x="390" y="1803"/>
                    <a:pt x="390" y="1803"/>
                  </a:cubicBezTo>
                  <a:cubicBezTo>
                    <a:pt x="373" y="1788"/>
                    <a:pt x="356" y="1773"/>
                    <a:pt x="339" y="1757"/>
                  </a:cubicBezTo>
                  <a:moveTo>
                    <a:pt x="1758" y="1729"/>
                  </a:moveTo>
                  <a:cubicBezTo>
                    <a:pt x="1742" y="1745"/>
                    <a:pt x="1726" y="1761"/>
                    <a:pt x="1709" y="1777"/>
                  </a:cubicBezTo>
                  <a:cubicBezTo>
                    <a:pt x="1729" y="1799"/>
                    <a:pt x="1729" y="1799"/>
                    <a:pt x="1729" y="1799"/>
                  </a:cubicBezTo>
                  <a:cubicBezTo>
                    <a:pt x="1746" y="1783"/>
                    <a:pt x="1763" y="1766"/>
                    <a:pt x="1779" y="1750"/>
                  </a:cubicBezTo>
                  <a:cubicBezTo>
                    <a:pt x="1758" y="1729"/>
                    <a:pt x="1758" y="1729"/>
                    <a:pt x="1758" y="1729"/>
                  </a:cubicBezTo>
                  <a:moveTo>
                    <a:pt x="247" y="1656"/>
                  </a:moveTo>
                  <a:cubicBezTo>
                    <a:pt x="223" y="1675"/>
                    <a:pt x="223" y="1675"/>
                    <a:pt x="223" y="1675"/>
                  </a:cubicBezTo>
                  <a:cubicBezTo>
                    <a:pt x="238" y="1693"/>
                    <a:pt x="253" y="1711"/>
                    <a:pt x="269" y="1728"/>
                  </a:cubicBezTo>
                  <a:cubicBezTo>
                    <a:pt x="291" y="1708"/>
                    <a:pt x="291" y="1708"/>
                    <a:pt x="291" y="1708"/>
                  </a:cubicBezTo>
                  <a:cubicBezTo>
                    <a:pt x="276" y="1691"/>
                    <a:pt x="261" y="1674"/>
                    <a:pt x="247" y="1656"/>
                  </a:cubicBezTo>
                  <a:moveTo>
                    <a:pt x="1846" y="1624"/>
                  </a:moveTo>
                  <a:cubicBezTo>
                    <a:pt x="1833" y="1642"/>
                    <a:pt x="1819" y="1661"/>
                    <a:pt x="1804" y="1678"/>
                  </a:cubicBezTo>
                  <a:cubicBezTo>
                    <a:pt x="1827" y="1697"/>
                    <a:pt x="1827" y="1697"/>
                    <a:pt x="1827" y="1697"/>
                  </a:cubicBezTo>
                  <a:cubicBezTo>
                    <a:pt x="1842" y="1679"/>
                    <a:pt x="1857" y="1661"/>
                    <a:pt x="1870" y="1642"/>
                  </a:cubicBezTo>
                  <a:cubicBezTo>
                    <a:pt x="1846" y="1624"/>
                    <a:pt x="1846" y="1624"/>
                    <a:pt x="1846" y="1624"/>
                  </a:cubicBezTo>
                  <a:moveTo>
                    <a:pt x="169" y="1543"/>
                  </a:moveTo>
                  <a:cubicBezTo>
                    <a:pt x="144" y="1558"/>
                    <a:pt x="144" y="1558"/>
                    <a:pt x="144" y="1558"/>
                  </a:cubicBezTo>
                  <a:cubicBezTo>
                    <a:pt x="156" y="1579"/>
                    <a:pt x="168" y="1599"/>
                    <a:pt x="182" y="1618"/>
                  </a:cubicBezTo>
                  <a:cubicBezTo>
                    <a:pt x="206" y="1601"/>
                    <a:pt x="206" y="1601"/>
                    <a:pt x="206" y="1601"/>
                  </a:cubicBezTo>
                  <a:cubicBezTo>
                    <a:pt x="194" y="1582"/>
                    <a:pt x="181" y="1563"/>
                    <a:pt x="169" y="1543"/>
                  </a:cubicBezTo>
                  <a:moveTo>
                    <a:pt x="1919" y="1508"/>
                  </a:moveTo>
                  <a:cubicBezTo>
                    <a:pt x="1908" y="1528"/>
                    <a:pt x="1897" y="1548"/>
                    <a:pt x="1884" y="1568"/>
                  </a:cubicBezTo>
                  <a:cubicBezTo>
                    <a:pt x="1910" y="1583"/>
                    <a:pt x="1910" y="1583"/>
                    <a:pt x="1910" y="1583"/>
                  </a:cubicBezTo>
                  <a:cubicBezTo>
                    <a:pt x="1922" y="1564"/>
                    <a:pt x="1934" y="1543"/>
                    <a:pt x="1945" y="1523"/>
                  </a:cubicBezTo>
                  <a:cubicBezTo>
                    <a:pt x="1919" y="1508"/>
                    <a:pt x="1919" y="1508"/>
                    <a:pt x="1919" y="1508"/>
                  </a:cubicBezTo>
                  <a:moveTo>
                    <a:pt x="108" y="1421"/>
                  </a:moveTo>
                  <a:cubicBezTo>
                    <a:pt x="80" y="1432"/>
                    <a:pt x="80" y="1432"/>
                    <a:pt x="80" y="1432"/>
                  </a:cubicBezTo>
                  <a:cubicBezTo>
                    <a:pt x="89" y="1454"/>
                    <a:pt x="99" y="1476"/>
                    <a:pt x="110" y="1496"/>
                  </a:cubicBezTo>
                  <a:cubicBezTo>
                    <a:pt x="137" y="1483"/>
                    <a:pt x="137" y="1483"/>
                    <a:pt x="137" y="1483"/>
                  </a:cubicBezTo>
                  <a:cubicBezTo>
                    <a:pt x="127" y="1463"/>
                    <a:pt x="117" y="1442"/>
                    <a:pt x="108" y="1421"/>
                  </a:cubicBezTo>
                  <a:moveTo>
                    <a:pt x="1976" y="1383"/>
                  </a:moveTo>
                  <a:cubicBezTo>
                    <a:pt x="1968" y="1405"/>
                    <a:pt x="1959" y="1426"/>
                    <a:pt x="1949" y="1447"/>
                  </a:cubicBezTo>
                  <a:cubicBezTo>
                    <a:pt x="1977" y="1459"/>
                    <a:pt x="1977" y="1459"/>
                    <a:pt x="1977" y="1459"/>
                  </a:cubicBezTo>
                  <a:cubicBezTo>
                    <a:pt x="1986" y="1438"/>
                    <a:pt x="1996" y="1416"/>
                    <a:pt x="2004" y="1394"/>
                  </a:cubicBezTo>
                  <a:cubicBezTo>
                    <a:pt x="1976" y="1383"/>
                    <a:pt x="1976" y="1383"/>
                    <a:pt x="1976" y="1383"/>
                  </a:cubicBezTo>
                  <a:moveTo>
                    <a:pt x="64" y="1291"/>
                  </a:moveTo>
                  <a:cubicBezTo>
                    <a:pt x="35" y="1299"/>
                    <a:pt x="35" y="1299"/>
                    <a:pt x="35" y="1299"/>
                  </a:cubicBezTo>
                  <a:cubicBezTo>
                    <a:pt x="41" y="1322"/>
                    <a:pt x="48" y="1344"/>
                    <a:pt x="55" y="1367"/>
                  </a:cubicBezTo>
                  <a:cubicBezTo>
                    <a:pt x="84" y="1357"/>
                    <a:pt x="84" y="1357"/>
                    <a:pt x="84" y="1357"/>
                  </a:cubicBezTo>
                  <a:cubicBezTo>
                    <a:pt x="76" y="1335"/>
                    <a:pt x="70" y="1313"/>
                    <a:pt x="64" y="1291"/>
                  </a:cubicBezTo>
                  <a:moveTo>
                    <a:pt x="2014" y="1252"/>
                  </a:moveTo>
                  <a:cubicBezTo>
                    <a:pt x="2009" y="1274"/>
                    <a:pt x="2004" y="1297"/>
                    <a:pt x="1997" y="1318"/>
                  </a:cubicBezTo>
                  <a:cubicBezTo>
                    <a:pt x="2026" y="1327"/>
                    <a:pt x="2026" y="1327"/>
                    <a:pt x="2026" y="1327"/>
                  </a:cubicBezTo>
                  <a:cubicBezTo>
                    <a:pt x="2032" y="1304"/>
                    <a:pt x="2038" y="1281"/>
                    <a:pt x="2044" y="1259"/>
                  </a:cubicBezTo>
                  <a:cubicBezTo>
                    <a:pt x="2014" y="1252"/>
                    <a:pt x="2014" y="1252"/>
                    <a:pt x="2014" y="1252"/>
                  </a:cubicBezTo>
                  <a:moveTo>
                    <a:pt x="38" y="1157"/>
                  </a:moveTo>
                  <a:cubicBezTo>
                    <a:pt x="8" y="1161"/>
                    <a:pt x="8" y="1161"/>
                    <a:pt x="8" y="1161"/>
                  </a:cubicBezTo>
                  <a:cubicBezTo>
                    <a:pt x="11" y="1184"/>
                    <a:pt x="15" y="1207"/>
                    <a:pt x="19" y="1230"/>
                  </a:cubicBezTo>
                  <a:cubicBezTo>
                    <a:pt x="49" y="1225"/>
                    <a:pt x="49" y="1225"/>
                    <a:pt x="49" y="1225"/>
                  </a:cubicBezTo>
                  <a:cubicBezTo>
                    <a:pt x="44" y="1203"/>
                    <a:pt x="41" y="1180"/>
                    <a:pt x="38" y="1157"/>
                  </a:cubicBezTo>
                  <a:moveTo>
                    <a:pt x="2035" y="1112"/>
                  </a:moveTo>
                  <a:cubicBezTo>
                    <a:pt x="2035" y="1117"/>
                    <a:pt x="2035" y="1117"/>
                    <a:pt x="2035" y="1117"/>
                  </a:cubicBezTo>
                  <a:cubicBezTo>
                    <a:pt x="2033" y="1139"/>
                    <a:pt x="2030" y="1162"/>
                    <a:pt x="2027" y="1185"/>
                  </a:cubicBezTo>
                  <a:cubicBezTo>
                    <a:pt x="2056" y="1189"/>
                    <a:pt x="2056" y="1189"/>
                    <a:pt x="2056" y="1189"/>
                  </a:cubicBezTo>
                  <a:cubicBezTo>
                    <a:pt x="2060" y="1166"/>
                    <a:pt x="2063" y="1143"/>
                    <a:pt x="2065" y="1119"/>
                  </a:cubicBezTo>
                  <a:cubicBezTo>
                    <a:pt x="2065" y="1115"/>
                    <a:pt x="2065" y="1115"/>
                    <a:pt x="2065" y="1115"/>
                  </a:cubicBezTo>
                  <a:cubicBezTo>
                    <a:pt x="2035" y="1112"/>
                    <a:pt x="2035" y="1112"/>
                    <a:pt x="2035" y="1112"/>
                  </a:cubicBezTo>
                  <a:moveTo>
                    <a:pt x="0" y="1020"/>
                  </a:moveTo>
                  <a:cubicBezTo>
                    <a:pt x="0" y="1034"/>
                    <a:pt x="0" y="1034"/>
                    <a:pt x="0" y="1034"/>
                  </a:cubicBezTo>
                  <a:cubicBezTo>
                    <a:pt x="0" y="1053"/>
                    <a:pt x="1" y="1072"/>
                    <a:pt x="2" y="1091"/>
                  </a:cubicBezTo>
                  <a:cubicBezTo>
                    <a:pt x="32" y="1089"/>
                    <a:pt x="32" y="1089"/>
                    <a:pt x="32" y="1089"/>
                  </a:cubicBezTo>
                  <a:cubicBezTo>
                    <a:pt x="31" y="1071"/>
                    <a:pt x="30" y="1053"/>
                    <a:pt x="30" y="1034"/>
                  </a:cubicBezTo>
                  <a:cubicBezTo>
                    <a:pt x="30" y="1020"/>
                    <a:pt x="30" y="1020"/>
                    <a:pt x="30" y="1020"/>
                  </a:cubicBezTo>
                  <a:cubicBezTo>
                    <a:pt x="0" y="1020"/>
                    <a:pt x="0" y="1020"/>
                    <a:pt x="0" y="1020"/>
                  </a:cubicBezTo>
                  <a:moveTo>
                    <a:pt x="2067" y="974"/>
                  </a:moveTo>
                  <a:cubicBezTo>
                    <a:pt x="2037" y="976"/>
                    <a:pt x="2037" y="976"/>
                    <a:pt x="2037" y="976"/>
                  </a:cubicBezTo>
                  <a:cubicBezTo>
                    <a:pt x="2038" y="995"/>
                    <a:pt x="2038" y="1013"/>
                    <a:pt x="2038" y="1032"/>
                  </a:cubicBezTo>
                  <a:cubicBezTo>
                    <a:pt x="2038" y="1045"/>
                    <a:pt x="2038" y="1045"/>
                    <a:pt x="2038" y="1045"/>
                  </a:cubicBezTo>
                  <a:cubicBezTo>
                    <a:pt x="2068" y="1045"/>
                    <a:pt x="2068" y="1045"/>
                    <a:pt x="2068" y="1045"/>
                  </a:cubicBezTo>
                  <a:cubicBezTo>
                    <a:pt x="2068" y="1032"/>
                    <a:pt x="2068" y="1032"/>
                    <a:pt x="2068" y="1032"/>
                  </a:cubicBezTo>
                  <a:cubicBezTo>
                    <a:pt x="2068" y="1013"/>
                    <a:pt x="2068" y="994"/>
                    <a:pt x="2067" y="974"/>
                  </a:cubicBezTo>
                  <a:moveTo>
                    <a:pt x="12" y="880"/>
                  </a:moveTo>
                  <a:cubicBezTo>
                    <a:pt x="8" y="902"/>
                    <a:pt x="6" y="925"/>
                    <a:pt x="4" y="947"/>
                  </a:cubicBezTo>
                  <a:cubicBezTo>
                    <a:pt x="19" y="951"/>
                    <a:pt x="19" y="951"/>
                    <a:pt x="19" y="951"/>
                  </a:cubicBezTo>
                  <a:cubicBezTo>
                    <a:pt x="34" y="950"/>
                    <a:pt x="34" y="950"/>
                    <a:pt x="34" y="950"/>
                  </a:cubicBezTo>
                  <a:cubicBezTo>
                    <a:pt x="36" y="928"/>
                    <a:pt x="38" y="906"/>
                    <a:pt x="42" y="884"/>
                  </a:cubicBezTo>
                  <a:cubicBezTo>
                    <a:pt x="12" y="880"/>
                    <a:pt x="12" y="880"/>
                    <a:pt x="12" y="880"/>
                  </a:cubicBezTo>
                  <a:moveTo>
                    <a:pt x="2049" y="834"/>
                  </a:moveTo>
                  <a:cubicBezTo>
                    <a:pt x="2020" y="840"/>
                    <a:pt x="2020" y="840"/>
                    <a:pt x="2020" y="840"/>
                  </a:cubicBezTo>
                  <a:cubicBezTo>
                    <a:pt x="2024" y="862"/>
                    <a:pt x="2028" y="885"/>
                    <a:pt x="2031" y="908"/>
                  </a:cubicBezTo>
                  <a:cubicBezTo>
                    <a:pt x="2060" y="904"/>
                    <a:pt x="2060" y="904"/>
                    <a:pt x="2060" y="904"/>
                  </a:cubicBezTo>
                  <a:cubicBezTo>
                    <a:pt x="2057" y="881"/>
                    <a:pt x="2054" y="857"/>
                    <a:pt x="2049" y="834"/>
                  </a:cubicBezTo>
                  <a:moveTo>
                    <a:pt x="42" y="742"/>
                  </a:moveTo>
                  <a:cubicBezTo>
                    <a:pt x="36" y="764"/>
                    <a:pt x="30" y="788"/>
                    <a:pt x="25" y="810"/>
                  </a:cubicBezTo>
                  <a:cubicBezTo>
                    <a:pt x="54" y="817"/>
                    <a:pt x="54" y="817"/>
                    <a:pt x="54" y="817"/>
                  </a:cubicBezTo>
                  <a:cubicBezTo>
                    <a:pt x="59" y="794"/>
                    <a:pt x="65" y="772"/>
                    <a:pt x="71" y="750"/>
                  </a:cubicBezTo>
                  <a:cubicBezTo>
                    <a:pt x="42" y="742"/>
                    <a:pt x="42" y="742"/>
                    <a:pt x="42" y="742"/>
                  </a:cubicBezTo>
                  <a:moveTo>
                    <a:pt x="2013" y="698"/>
                  </a:moveTo>
                  <a:cubicBezTo>
                    <a:pt x="1984" y="708"/>
                    <a:pt x="1984" y="708"/>
                    <a:pt x="1984" y="708"/>
                  </a:cubicBezTo>
                  <a:cubicBezTo>
                    <a:pt x="1992" y="730"/>
                    <a:pt x="1998" y="752"/>
                    <a:pt x="2004" y="774"/>
                  </a:cubicBezTo>
                  <a:cubicBezTo>
                    <a:pt x="2033" y="765"/>
                    <a:pt x="2033" y="765"/>
                    <a:pt x="2033" y="765"/>
                  </a:cubicBezTo>
                  <a:cubicBezTo>
                    <a:pt x="2027" y="743"/>
                    <a:pt x="2020" y="720"/>
                    <a:pt x="2013" y="698"/>
                  </a:cubicBezTo>
                  <a:moveTo>
                    <a:pt x="91" y="610"/>
                  </a:moveTo>
                  <a:cubicBezTo>
                    <a:pt x="81" y="631"/>
                    <a:pt x="72" y="653"/>
                    <a:pt x="64" y="675"/>
                  </a:cubicBezTo>
                  <a:cubicBezTo>
                    <a:pt x="93" y="685"/>
                    <a:pt x="93" y="685"/>
                    <a:pt x="93" y="685"/>
                  </a:cubicBezTo>
                  <a:cubicBezTo>
                    <a:pt x="100" y="664"/>
                    <a:pt x="109" y="643"/>
                    <a:pt x="118" y="622"/>
                  </a:cubicBezTo>
                  <a:cubicBezTo>
                    <a:pt x="91" y="610"/>
                    <a:pt x="91" y="610"/>
                    <a:pt x="91" y="610"/>
                  </a:cubicBezTo>
                  <a:moveTo>
                    <a:pt x="1958" y="569"/>
                  </a:moveTo>
                  <a:cubicBezTo>
                    <a:pt x="1931" y="582"/>
                    <a:pt x="1931" y="582"/>
                    <a:pt x="1931" y="582"/>
                  </a:cubicBezTo>
                  <a:cubicBezTo>
                    <a:pt x="1941" y="602"/>
                    <a:pt x="1951" y="623"/>
                    <a:pt x="1960" y="644"/>
                  </a:cubicBezTo>
                  <a:cubicBezTo>
                    <a:pt x="1988" y="632"/>
                    <a:pt x="1988" y="632"/>
                    <a:pt x="1988" y="632"/>
                  </a:cubicBezTo>
                  <a:cubicBezTo>
                    <a:pt x="1978" y="611"/>
                    <a:pt x="1968" y="589"/>
                    <a:pt x="1958" y="569"/>
                  </a:cubicBezTo>
                  <a:moveTo>
                    <a:pt x="158" y="485"/>
                  </a:moveTo>
                  <a:cubicBezTo>
                    <a:pt x="145" y="505"/>
                    <a:pt x="133" y="526"/>
                    <a:pt x="122" y="546"/>
                  </a:cubicBezTo>
                  <a:cubicBezTo>
                    <a:pt x="149" y="560"/>
                    <a:pt x="149" y="560"/>
                    <a:pt x="149" y="560"/>
                  </a:cubicBezTo>
                  <a:cubicBezTo>
                    <a:pt x="159" y="540"/>
                    <a:pt x="171" y="520"/>
                    <a:pt x="183" y="501"/>
                  </a:cubicBezTo>
                  <a:cubicBezTo>
                    <a:pt x="158" y="485"/>
                    <a:pt x="158" y="485"/>
                    <a:pt x="158" y="485"/>
                  </a:cubicBezTo>
                  <a:moveTo>
                    <a:pt x="1886" y="447"/>
                  </a:moveTo>
                  <a:cubicBezTo>
                    <a:pt x="1861" y="464"/>
                    <a:pt x="1861" y="464"/>
                    <a:pt x="1861" y="464"/>
                  </a:cubicBezTo>
                  <a:cubicBezTo>
                    <a:pt x="1874" y="483"/>
                    <a:pt x="1886" y="502"/>
                    <a:pt x="1898" y="522"/>
                  </a:cubicBezTo>
                  <a:cubicBezTo>
                    <a:pt x="1924" y="507"/>
                    <a:pt x="1924" y="507"/>
                    <a:pt x="1924" y="507"/>
                  </a:cubicBezTo>
                  <a:cubicBezTo>
                    <a:pt x="1912" y="487"/>
                    <a:pt x="1899" y="467"/>
                    <a:pt x="1886" y="447"/>
                  </a:cubicBezTo>
                  <a:moveTo>
                    <a:pt x="241" y="371"/>
                  </a:moveTo>
                  <a:cubicBezTo>
                    <a:pt x="226" y="389"/>
                    <a:pt x="211" y="408"/>
                    <a:pt x="197" y="427"/>
                  </a:cubicBezTo>
                  <a:cubicBezTo>
                    <a:pt x="221" y="444"/>
                    <a:pt x="221" y="444"/>
                    <a:pt x="221" y="444"/>
                  </a:cubicBezTo>
                  <a:cubicBezTo>
                    <a:pt x="235" y="426"/>
                    <a:pt x="249" y="408"/>
                    <a:pt x="264" y="390"/>
                  </a:cubicBezTo>
                  <a:cubicBezTo>
                    <a:pt x="241" y="371"/>
                    <a:pt x="241" y="371"/>
                    <a:pt x="241" y="371"/>
                  </a:cubicBezTo>
                  <a:moveTo>
                    <a:pt x="1798" y="337"/>
                  </a:moveTo>
                  <a:cubicBezTo>
                    <a:pt x="1776" y="357"/>
                    <a:pt x="1776" y="357"/>
                    <a:pt x="1776" y="357"/>
                  </a:cubicBezTo>
                  <a:cubicBezTo>
                    <a:pt x="1791" y="374"/>
                    <a:pt x="1806" y="392"/>
                    <a:pt x="1820" y="410"/>
                  </a:cubicBezTo>
                  <a:cubicBezTo>
                    <a:pt x="1844" y="391"/>
                    <a:pt x="1844" y="391"/>
                    <a:pt x="1844" y="391"/>
                  </a:cubicBezTo>
                  <a:cubicBezTo>
                    <a:pt x="1829" y="372"/>
                    <a:pt x="1814" y="354"/>
                    <a:pt x="1798" y="337"/>
                  </a:cubicBezTo>
                  <a:moveTo>
                    <a:pt x="338" y="269"/>
                  </a:moveTo>
                  <a:cubicBezTo>
                    <a:pt x="321" y="285"/>
                    <a:pt x="304" y="302"/>
                    <a:pt x="288" y="318"/>
                  </a:cubicBezTo>
                  <a:cubicBezTo>
                    <a:pt x="309" y="339"/>
                    <a:pt x="309" y="339"/>
                    <a:pt x="309" y="339"/>
                  </a:cubicBezTo>
                  <a:cubicBezTo>
                    <a:pt x="325" y="323"/>
                    <a:pt x="342" y="307"/>
                    <a:pt x="358" y="292"/>
                  </a:cubicBezTo>
                  <a:cubicBezTo>
                    <a:pt x="338" y="269"/>
                    <a:pt x="338" y="269"/>
                    <a:pt x="338" y="269"/>
                  </a:cubicBezTo>
                  <a:moveTo>
                    <a:pt x="1696" y="240"/>
                  </a:moveTo>
                  <a:cubicBezTo>
                    <a:pt x="1677" y="263"/>
                    <a:pt x="1677" y="263"/>
                    <a:pt x="1677" y="263"/>
                  </a:cubicBezTo>
                  <a:cubicBezTo>
                    <a:pt x="1694" y="277"/>
                    <a:pt x="1712" y="292"/>
                    <a:pt x="1728" y="308"/>
                  </a:cubicBezTo>
                  <a:cubicBezTo>
                    <a:pt x="1749" y="286"/>
                    <a:pt x="1749" y="286"/>
                    <a:pt x="1749" y="286"/>
                  </a:cubicBezTo>
                  <a:cubicBezTo>
                    <a:pt x="1732" y="270"/>
                    <a:pt x="1714" y="255"/>
                    <a:pt x="1696" y="240"/>
                  </a:cubicBezTo>
                  <a:moveTo>
                    <a:pt x="449" y="182"/>
                  </a:moveTo>
                  <a:cubicBezTo>
                    <a:pt x="429" y="195"/>
                    <a:pt x="410" y="209"/>
                    <a:pt x="392" y="224"/>
                  </a:cubicBezTo>
                  <a:cubicBezTo>
                    <a:pt x="411" y="247"/>
                    <a:pt x="411" y="247"/>
                    <a:pt x="411" y="247"/>
                  </a:cubicBezTo>
                  <a:cubicBezTo>
                    <a:pt x="428" y="233"/>
                    <a:pt x="447" y="220"/>
                    <a:pt x="466" y="207"/>
                  </a:cubicBezTo>
                  <a:cubicBezTo>
                    <a:pt x="449" y="182"/>
                    <a:pt x="449" y="182"/>
                    <a:pt x="449" y="182"/>
                  </a:cubicBezTo>
                  <a:moveTo>
                    <a:pt x="1582" y="157"/>
                  </a:moveTo>
                  <a:cubicBezTo>
                    <a:pt x="1566" y="182"/>
                    <a:pt x="1566" y="182"/>
                    <a:pt x="1566" y="182"/>
                  </a:cubicBezTo>
                  <a:cubicBezTo>
                    <a:pt x="1585" y="194"/>
                    <a:pt x="1604" y="207"/>
                    <a:pt x="1623" y="221"/>
                  </a:cubicBezTo>
                  <a:cubicBezTo>
                    <a:pt x="1641" y="196"/>
                    <a:pt x="1641" y="196"/>
                    <a:pt x="1641" y="196"/>
                  </a:cubicBezTo>
                  <a:cubicBezTo>
                    <a:pt x="1621" y="182"/>
                    <a:pt x="1602" y="169"/>
                    <a:pt x="1582" y="157"/>
                  </a:cubicBezTo>
                  <a:moveTo>
                    <a:pt x="570" y="110"/>
                  </a:moveTo>
                  <a:cubicBezTo>
                    <a:pt x="549" y="121"/>
                    <a:pt x="528" y="132"/>
                    <a:pt x="508" y="144"/>
                  </a:cubicBezTo>
                  <a:cubicBezTo>
                    <a:pt x="524" y="170"/>
                    <a:pt x="524" y="170"/>
                    <a:pt x="524" y="170"/>
                  </a:cubicBezTo>
                  <a:cubicBezTo>
                    <a:pt x="543" y="158"/>
                    <a:pt x="563" y="147"/>
                    <a:pt x="583" y="137"/>
                  </a:cubicBezTo>
                  <a:cubicBezTo>
                    <a:pt x="570" y="110"/>
                    <a:pt x="570" y="110"/>
                    <a:pt x="570" y="110"/>
                  </a:cubicBezTo>
                  <a:moveTo>
                    <a:pt x="1457" y="90"/>
                  </a:moveTo>
                  <a:cubicBezTo>
                    <a:pt x="1445" y="118"/>
                    <a:pt x="1445" y="118"/>
                    <a:pt x="1445" y="118"/>
                  </a:cubicBezTo>
                  <a:cubicBezTo>
                    <a:pt x="1466" y="127"/>
                    <a:pt x="1487" y="137"/>
                    <a:pt x="1507" y="148"/>
                  </a:cubicBezTo>
                  <a:cubicBezTo>
                    <a:pt x="1521" y="121"/>
                    <a:pt x="1521" y="121"/>
                    <a:pt x="1521" y="121"/>
                  </a:cubicBezTo>
                  <a:cubicBezTo>
                    <a:pt x="1500" y="110"/>
                    <a:pt x="1479" y="100"/>
                    <a:pt x="1457" y="90"/>
                  </a:cubicBezTo>
                  <a:moveTo>
                    <a:pt x="700" y="55"/>
                  </a:moveTo>
                  <a:cubicBezTo>
                    <a:pt x="678" y="63"/>
                    <a:pt x="656" y="72"/>
                    <a:pt x="634" y="80"/>
                  </a:cubicBezTo>
                  <a:cubicBezTo>
                    <a:pt x="646" y="108"/>
                    <a:pt x="646" y="108"/>
                    <a:pt x="646" y="108"/>
                  </a:cubicBezTo>
                  <a:cubicBezTo>
                    <a:pt x="667" y="99"/>
                    <a:pt x="688" y="91"/>
                    <a:pt x="710" y="84"/>
                  </a:cubicBezTo>
                  <a:cubicBezTo>
                    <a:pt x="700" y="55"/>
                    <a:pt x="700" y="55"/>
                    <a:pt x="700" y="55"/>
                  </a:cubicBezTo>
                  <a:moveTo>
                    <a:pt x="1325" y="42"/>
                  </a:moveTo>
                  <a:cubicBezTo>
                    <a:pt x="1317" y="70"/>
                    <a:pt x="1317" y="70"/>
                    <a:pt x="1317" y="70"/>
                  </a:cubicBezTo>
                  <a:cubicBezTo>
                    <a:pt x="1339" y="77"/>
                    <a:pt x="1361" y="84"/>
                    <a:pt x="1382" y="92"/>
                  </a:cubicBezTo>
                  <a:cubicBezTo>
                    <a:pt x="1392" y="64"/>
                    <a:pt x="1392" y="64"/>
                    <a:pt x="1392" y="64"/>
                  </a:cubicBezTo>
                  <a:cubicBezTo>
                    <a:pt x="1370" y="56"/>
                    <a:pt x="1348" y="48"/>
                    <a:pt x="1325" y="42"/>
                  </a:cubicBezTo>
                  <a:moveTo>
                    <a:pt x="836" y="19"/>
                  </a:moveTo>
                  <a:cubicBezTo>
                    <a:pt x="813" y="23"/>
                    <a:pt x="790" y="29"/>
                    <a:pt x="767" y="35"/>
                  </a:cubicBezTo>
                  <a:cubicBezTo>
                    <a:pt x="775" y="64"/>
                    <a:pt x="775" y="64"/>
                    <a:pt x="775" y="64"/>
                  </a:cubicBezTo>
                  <a:cubicBezTo>
                    <a:pt x="797" y="58"/>
                    <a:pt x="820" y="53"/>
                    <a:pt x="842" y="49"/>
                  </a:cubicBezTo>
                  <a:cubicBezTo>
                    <a:pt x="836" y="19"/>
                    <a:pt x="836" y="19"/>
                    <a:pt x="836" y="19"/>
                  </a:cubicBezTo>
                  <a:moveTo>
                    <a:pt x="1187" y="12"/>
                  </a:moveTo>
                  <a:cubicBezTo>
                    <a:pt x="1183" y="41"/>
                    <a:pt x="1183" y="41"/>
                    <a:pt x="1183" y="41"/>
                  </a:cubicBezTo>
                  <a:cubicBezTo>
                    <a:pt x="1205" y="44"/>
                    <a:pt x="1228" y="49"/>
                    <a:pt x="1250" y="54"/>
                  </a:cubicBezTo>
                  <a:cubicBezTo>
                    <a:pt x="1257" y="24"/>
                    <a:pt x="1257" y="24"/>
                    <a:pt x="1257" y="24"/>
                  </a:cubicBezTo>
                  <a:cubicBezTo>
                    <a:pt x="1234" y="19"/>
                    <a:pt x="1210" y="15"/>
                    <a:pt x="1187" y="12"/>
                  </a:cubicBezTo>
                  <a:moveTo>
                    <a:pt x="976" y="1"/>
                  </a:moveTo>
                  <a:cubicBezTo>
                    <a:pt x="953" y="3"/>
                    <a:pt x="929" y="5"/>
                    <a:pt x="906" y="8"/>
                  </a:cubicBezTo>
                  <a:cubicBezTo>
                    <a:pt x="909" y="38"/>
                    <a:pt x="909" y="38"/>
                    <a:pt x="909" y="38"/>
                  </a:cubicBezTo>
                  <a:cubicBezTo>
                    <a:pt x="932" y="35"/>
                    <a:pt x="955" y="33"/>
                    <a:pt x="978" y="32"/>
                  </a:cubicBezTo>
                  <a:cubicBezTo>
                    <a:pt x="976" y="1"/>
                    <a:pt x="976" y="1"/>
                    <a:pt x="976" y="1"/>
                  </a:cubicBezTo>
                  <a:moveTo>
                    <a:pt x="1047" y="0"/>
                  </a:moveTo>
                  <a:cubicBezTo>
                    <a:pt x="1046" y="30"/>
                    <a:pt x="1046" y="30"/>
                    <a:pt x="1046" y="30"/>
                  </a:cubicBezTo>
                  <a:cubicBezTo>
                    <a:pt x="1069" y="30"/>
                    <a:pt x="1092" y="31"/>
                    <a:pt x="1115" y="33"/>
                  </a:cubicBezTo>
                  <a:cubicBezTo>
                    <a:pt x="1117" y="3"/>
                    <a:pt x="1117" y="3"/>
                    <a:pt x="1117" y="3"/>
                  </a:cubicBezTo>
                  <a:cubicBezTo>
                    <a:pt x="1094" y="1"/>
                    <a:pt x="1070" y="0"/>
                    <a:pt x="10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92"/>
            <p:cNvSpPr>
              <a:spLocks noEditPoints="1"/>
            </p:cNvSpPr>
            <p:nvPr/>
          </p:nvSpPr>
          <p:spPr bwMode="auto">
            <a:xfrm>
              <a:off x="4102101" y="1431924"/>
              <a:ext cx="3990974" cy="3986211"/>
            </a:xfrm>
            <a:custGeom>
              <a:avLst/>
              <a:gdLst>
                <a:gd name="T0" fmla="*/ 589 w 1063"/>
                <a:gd name="T1" fmla="*/ 1059 h 1062"/>
                <a:gd name="T2" fmla="*/ 487 w 1063"/>
                <a:gd name="T3" fmla="*/ 1060 h 1062"/>
                <a:gd name="T4" fmla="*/ 469 w 1063"/>
                <a:gd name="T5" fmla="*/ 1049 h 1062"/>
                <a:gd name="T6" fmla="*/ 669 w 1063"/>
                <a:gd name="T7" fmla="*/ 1044 h 1062"/>
                <a:gd name="T8" fmla="*/ 427 w 1063"/>
                <a:gd name="T9" fmla="*/ 1052 h 1062"/>
                <a:gd name="T10" fmla="*/ 705 w 1063"/>
                <a:gd name="T11" fmla="*/ 1023 h 1062"/>
                <a:gd name="T12" fmla="*/ 315 w 1063"/>
                <a:gd name="T13" fmla="*/ 1006 h 1062"/>
                <a:gd name="T14" fmla="*/ 315 w 1063"/>
                <a:gd name="T15" fmla="*/ 1006 h 1062"/>
                <a:gd name="T16" fmla="*/ 817 w 1063"/>
                <a:gd name="T17" fmla="*/ 979 h 1062"/>
                <a:gd name="T18" fmla="*/ 275 w 1063"/>
                <a:gd name="T19" fmla="*/ 997 h 1062"/>
                <a:gd name="T20" fmla="*/ 845 w 1063"/>
                <a:gd name="T21" fmla="*/ 948 h 1062"/>
                <a:gd name="T22" fmla="*/ 182 w 1063"/>
                <a:gd name="T23" fmla="*/ 918 h 1062"/>
                <a:gd name="T24" fmla="*/ 182 w 1063"/>
                <a:gd name="T25" fmla="*/ 918 h 1062"/>
                <a:gd name="T26" fmla="*/ 939 w 1063"/>
                <a:gd name="T27" fmla="*/ 872 h 1062"/>
                <a:gd name="T28" fmla="*/ 147 w 1063"/>
                <a:gd name="T29" fmla="*/ 898 h 1062"/>
                <a:gd name="T30" fmla="*/ 956 w 1063"/>
                <a:gd name="T31" fmla="*/ 834 h 1062"/>
                <a:gd name="T32" fmla="*/ 82 w 1063"/>
                <a:gd name="T33" fmla="*/ 795 h 1062"/>
                <a:gd name="T34" fmla="*/ 82 w 1063"/>
                <a:gd name="T35" fmla="*/ 795 h 1062"/>
                <a:gd name="T36" fmla="*/ 1023 w 1063"/>
                <a:gd name="T37" fmla="*/ 733 h 1062"/>
                <a:gd name="T38" fmla="*/ 54 w 1063"/>
                <a:gd name="T39" fmla="*/ 764 h 1062"/>
                <a:gd name="T40" fmla="*/ 1028 w 1063"/>
                <a:gd name="T41" fmla="*/ 692 h 1062"/>
                <a:gd name="T42" fmla="*/ 23 w 1063"/>
                <a:gd name="T43" fmla="*/ 648 h 1062"/>
                <a:gd name="T44" fmla="*/ 23 w 1063"/>
                <a:gd name="T45" fmla="*/ 648 h 1062"/>
                <a:gd name="T46" fmla="*/ 1056 w 1063"/>
                <a:gd name="T47" fmla="*/ 616 h 1062"/>
                <a:gd name="T48" fmla="*/ 11 w 1063"/>
                <a:gd name="T49" fmla="*/ 569 h 1062"/>
                <a:gd name="T50" fmla="*/ 11 w 1063"/>
                <a:gd name="T51" fmla="*/ 569 h 1062"/>
                <a:gd name="T52" fmla="*/ 1053 w 1063"/>
                <a:gd name="T53" fmla="*/ 533 h 1062"/>
                <a:gd name="T54" fmla="*/ 2 w 1063"/>
                <a:gd name="T55" fmla="*/ 488 h 1062"/>
                <a:gd name="T56" fmla="*/ 2 w 1063"/>
                <a:gd name="T57" fmla="*/ 488 h 1062"/>
                <a:gd name="T58" fmla="*/ 1057 w 1063"/>
                <a:gd name="T59" fmla="*/ 452 h 1062"/>
                <a:gd name="T60" fmla="*/ 17 w 1063"/>
                <a:gd name="T61" fmla="*/ 449 h 1062"/>
                <a:gd name="T62" fmla="*/ 1016 w 1063"/>
                <a:gd name="T63" fmla="*/ 338 h 1062"/>
                <a:gd name="T64" fmla="*/ 39 w 1063"/>
                <a:gd name="T65" fmla="*/ 331 h 1062"/>
                <a:gd name="T66" fmla="*/ 39 w 1063"/>
                <a:gd name="T67" fmla="*/ 331 h 1062"/>
                <a:gd name="T68" fmla="*/ 1008 w 1063"/>
                <a:gd name="T69" fmla="*/ 297 h 1062"/>
                <a:gd name="T70" fmla="*/ 65 w 1063"/>
                <a:gd name="T71" fmla="*/ 298 h 1062"/>
                <a:gd name="T72" fmla="*/ 935 w 1063"/>
                <a:gd name="T73" fmla="*/ 201 h 1062"/>
                <a:gd name="T74" fmla="*/ 123 w 1063"/>
                <a:gd name="T75" fmla="*/ 192 h 1062"/>
                <a:gd name="T76" fmla="*/ 123 w 1063"/>
                <a:gd name="T77" fmla="*/ 192 h 1062"/>
                <a:gd name="T78" fmla="*/ 916 w 1063"/>
                <a:gd name="T79" fmla="*/ 164 h 1062"/>
                <a:gd name="T80" fmla="*/ 157 w 1063"/>
                <a:gd name="T81" fmla="*/ 168 h 1062"/>
                <a:gd name="T82" fmla="*/ 816 w 1063"/>
                <a:gd name="T83" fmla="*/ 95 h 1062"/>
                <a:gd name="T84" fmla="*/ 244 w 1063"/>
                <a:gd name="T85" fmla="*/ 85 h 1062"/>
                <a:gd name="T86" fmla="*/ 244 w 1063"/>
                <a:gd name="T87" fmla="*/ 85 h 1062"/>
                <a:gd name="T88" fmla="*/ 787 w 1063"/>
                <a:gd name="T89" fmla="*/ 65 h 1062"/>
                <a:gd name="T90" fmla="*/ 284 w 1063"/>
                <a:gd name="T91" fmla="*/ 73 h 1062"/>
                <a:gd name="T92" fmla="*/ 671 w 1063"/>
                <a:gd name="T93" fmla="*/ 30 h 1062"/>
                <a:gd name="T94" fmla="*/ 393 w 1063"/>
                <a:gd name="T95" fmla="*/ 19 h 1062"/>
                <a:gd name="T96" fmla="*/ 393 w 1063"/>
                <a:gd name="T97" fmla="*/ 19 h 1062"/>
                <a:gd name="T98" fmla="*/ 634 w 1063"/>
                <a:gd name="T99" fmla="*/ 10 h 1062"/>
                <a:gd name="T100" fmla="*/ 434 w 1063"/>
                <a:gd name="T101" fmla="*/ 19 h 1062"/>
                <a:gd name="T102" fmla="*/ 513 w 1063"/>
                <a:gd name="T103" fmla="*/ 1 h 1062"/>
                <a:gd name="T104" fmla="*/ 553 w 1063"/>
                <a:gd name="T105" fmla="*/ 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3" h="1062">
                  <a:moveTo>
                    <a:pt x="588" y="1049"/>
                  </a:moveTo>
                  <a:cubicBezTo>
                    <a:pt x="575" y="1051"/>
                    <a:pt x="562" y="1052"/>
                    <a:pt x="548" y="1052"/>
                  </a:cubicBezTo>
                  <a:cubicBezTo>
                    <a:pt x="549" y="1062"/>
                    <a:pt x="549" y="1062"/>
                    <a:pt x="549" y="1062"/>
                  </a:cubicBezTo>
                  <a:cubicBezTo>
                    <a:pt x="562" y="1062"/>
                    <a:pt x="576" y="1061"/>
                    <a:pt x="589" y="1059"/>
                  </a:cubicBezTo>
                  <a:cubicBezTo>
                    <a:pt x="588" y="1049"/>
                    <a:pt x="588" y="1049"/>
                    <a:pt x="588" y="1049"/>
                  </a:cubicBezTo>
                  <a:moveTo>
                    <a:pt x="469" y="1049"/>
                  </a:moveTo>
                  <a:cubicBezTo>
                    <a:pt x="467" y="1059"/>
                    <a:pt x="467" y="1059"/>
                    <a:pt x="467" y="1059"/>
                  </a:cubicBezTo>
                  <a:cubicBezTo>
                    <a:pt x="474" y="1059"/>
                    <a:pt x="481" y="1060"/>
                    <a:pt x="487" y="1060"/>
                  </a:cubicBezTo>
                  <a:cubicBezTo>
                    <a:pt x="494" y="1061"/>
                    <a:pt x="501" y="1062"/>
                    <a:pt x="508" y="1062"/>
                  </a:cubicBezTo>
                  <a:cubicBezTo>
                    <a:pt x="509" y="1052"/>
                    <a:pt x="509" y="1052"/>
                    <a:pt x="509" y="1052"/>
                  </a:cubicBezTo>
                  <a:cubicBezTo>
                    <a:pt x="502" y="1052"/>
                    <a:pt x="495" y="1051"/>
                    <a:pt x="488" y="1051"/>
                  </a:cubicBezTo>
                  <a:cubicBezTo>
                    <a:pt x="482" y="1050"/>
                    <a:pt x="475" y="1049"/>
                    <a:pt x="469" y="1049"/>
                  </a:cubicBezTo>
                  <a:moveTo>
                    <a:pt x="667" y="1035"/>
                  </a:moveTo>
                  <a:cubicBezTo>
                    <a:pt x="654" y="1038"/>
                    <a:pt x="641" y="1041"/>
                    <a:pt x="628" y="1044"/>
                  </a:cubicBezTo>
                  <a:cubicBezTo>
                    <a:pt x="629" y="1053"/>
                    <a:pt x="629" y="1053"/>
                    <a:pt x="629" y="1053"/>
                  </a:cubicBezTo>
                  <a:cubicBezTo>
                    <a:pt x="643" y="1051"/>
                    <a:pt x="656" y="1048"/>
                    <a:pt x="669" y="1044"/>
                  </a:cubicBezTo>
                  <a:cubicBezTo>
                    <a:pt x="667" y="1035"/>
                    <a:pt x="667" y="1035"/>
                    <a:pt x="667" y="1035"/>
                  </a:cubicBezTo>
                  <a:moveTo>
                    <a:pt x="390" y="1033"/>
                  </a:moveTo>
                  <a:cubicBezTo>
                    <a:pt x="388" y="1043"/>
                    <a:pt x="388" y="1043"/>
                    <a:pt x="388" y="1043"/>
                  </a:cubicBezTo>
                  <a:cubicBezTo>
                    <a:pt x="401" y="1047"/>
                    <a:pt x="414" y="1050"/>
                    <a:pt x="427" y="1052"/>
                  </a:cubicBezTo>
                  <a:cubicBezTo>
                    <a:pt x="429" y="1042"/>
                    <a:pt x="429" y="1042"/>
                    <a:pt x="429" y="1042"/>
                  </a:cubicBezTo>
                  <a:cubicBezTo>
                    <a:pt x="416" y="1040"/>
                    <a:pt x="403" y="1037"/>
                    <a:pt x="390" y="1033"/>
                  </a:cubicBezTo>
                  <a:moveTo>
                    <a:pt x="742" y="1008"/>
                  </a:moveTo>
                  <a:cubicBezTo>
                    <a:pt x="730" y="1013"/>
                    <a:pt x="717" y="1019"/>
                    <a:pt x="705" y="1023"/>
                  </a:cubicBezTo>
                  <a:cubicBezTo>
                    <a:pt x="708" y="1032"/>
                    <a:pt x="708" y="1032"/>
                    <a:pt x="708" y="1032"/>
                  </a:cubicBezTo>
                  <a:cubicBezTo>
                    <a:pt x="721" y="1028"/>
                    <a:pt x="734" y="1023"/>
                    <a:pt x="746" y="1018"/>
                  </a:cubicBezTo>
                  <a:cubicBezTo>
                    <a:pt x="742" y="1008"/>
                    <a:pt x="742" y="1008"/>
                    <a:pt x="742" y="1008"/>
                  </a:cubicBezTo>
                  <a:moveTo>
                    <a:pt x="315" y="1006"/>
                  </a:moveTo>
                  <a:cubicBezTo>
                    <a:pt x="311" y="1015"/>
                    <a:pt x="311" y="1015"/>
                    <a:pt x="311" y="1015"/>
                  </a:cubicBezTo>
                  <a:cubicBezTo>
                    <a:pt x="324" y="1021"/>
                    <a:pt x="336" y="1026"/>
                    <a:pt x="349" y="1030"/>
                  </a:cubicBezTo>
                  <a:cubicBezTo>
                    <a:pt x="352" y="1021"/>
                    <a:pt x="352" y="1021"/>
                    <a:pt x="352" y="1021"/>
                  </a:cubicBezTo>
                  <a:cubicBezTo>
                    <a:pt x="340" y="1017"/>
                    <a:pt x="328" y="1011"/>
                    <a:pt x="315" y="1006"/>
                  </a:cubicBezTo>
                  <a:moveTo>
                    <a:pt x="812" y="971"/>
                  </a:moveTo>
                  <a:cubicBezTo>
                    <a:pt x="801" y="978"/>
                    <a:pt x="789" y="984"/>
                    <a:pt x="778" y="991"/>
                  </a:cubicBezTo>
                  <a:cubicBezTo>
                    <a:pt x="782" y="999"/>
                    <a:pt x="782" y="999"/>
                    <a:pt x="782" y="999"/>
                  </a:cubicBezTo>
                  <a:cubicBezTo>
                    <a:pt x="794" y="993"/>
                    <a:pt x="806" y="986"/>
                    <a:pt x="817" y="979"/>
                  </a:cubicBezTo>
                  <a:cubicBezTo>
                    <a:pt x="812" y="971"/>
                    <a:pt x="812" y="971"/>
                    <a:pt x="812" y="971"/>
                  </a:cubicBezTo>
                  <a:moveTo>
                    <a:pt x="245" y="967"/>
                  </a:moveTo>
                  <a:cubicBezTo>
                    <a:pt x="240" y="976"/>
                    <a:pt x="240" y="976"/>
                    <a:pt x="240" y="976"/>
                  </a:cubicBezTo>
                  <a:cubicBezTo>
                    <a:pt x="251" y="983"/>
                    <a:pt x="263" y="990"/>
                    <a:pt x="275" y="997"/>
                  </a:cubicBezTo>
                  <a:cubicBezTo>
                    <a:pt x="280" y="988"/>
                    <a:pt x="280" y="988"/>
                    <a:pt x="280" y="988"/>
                  </a:cubicBezTo>
                  <a:cubicBezTo>
                    <a:pt x="268" y="982"/>
                    <a:pt x="257" y="975"/>
                    <a:pt x="245" y="967"/>
                  </a:cubicBezTo>
                  <a:moveTo>
                    <a:pt x="876" y="923"/>
                  </a:moveTo>
                  <a:cubicBezTo>
                    <a:pt x="866" y="931"/>
                    <a:pt x="855" y="940"/>
                    <a:pt x="845" y="948"/>
                  </a:cubicBezTo>
                  <a:cubicBezTo>
                    <a:pt x="851" y="956"/>
                    <a:pt x="851" y="956"/>
                    <a:pt x="851" y="956"/>
                  </a:cubicBezTo>
                  <a:cubicBezTo>
                    <a:pt x="862" y="948"/>
                    <a:pt x="872" y="939"/>
                    <a:pt x="883" y="930"/>
                  </a:cubicBezTo>
                  <a:cubicBezTo>
                    <a:pt x="876" y="923"/>
                    <a:pt x="876" y="923"/>
                    <a:pt x="876" y="923"/>
                  </a:cubicBezTo>
                  <a:moveTo>
                    <a:pt x="182" y="918"/>
                  </a:moveTo>
                  <a:cubicBezTo>
                    <a:pt x="176" y="926"/>
                    <a:pt x="176" y="926"/>
                    <a:pt x="176" y="926"/>
                  </a:cubicBezTo>
                  <a:cubicBezTo>
                    <a:pt x="186" y="935"/>
                    <a:pt x="196" y="944"/>
                    <a:pt x="207" y="952"/>
                  </a:cubicBezTo>
                  <a:cubicBezTo>
                    <a:pt x="213" y="944"/>
                    <a:pt x="213" y="944"/>
                    <a:pt x="213" y="944"/>
                  </a:cubicBezTo>
                  <a:cubicBezTo>
                    <a:pt x="203" y="936"/>
                    <a:pt x="192" y="927"/>
                    <a:pt x="182" y="918"/>
                  </a:cubicBezTo>
                  <a:moveTo>
                    <a:pt x="931" y="866"/>
                  </a:moveTo>
                  <a:cubicBezTo>
                    <a:pt x="923" y="876"/>
                    <a:pt x="914" y="886"/>
                    <a:pt x="905" y="895"/>
                  </a:cubicBezTo>
                  <a:cubicBezTo>
                    <a:pt x="912" y="902"/>
                    <a:pt x="912" y="902"/>
                    <a:pt x="912" y="902"/>
                  </a:cubicBezTo>
                  <a:cubicBezTo>
                    <a:pt x="921" y="892"/>
                    <a:pt x="931" y="882"/>
                    <a:pt x="939" y="872"/>
                  </a:cubicBezTo>
                  <a:cubicBezTo>
                    <a:pt x="931" y="866"/>
                    <a:pt x="931" y="866"/>
                    <a:pt x="931" y="866"/>
                  </a:cubicBezTo>
                  <a:moveTo>
                    <a:pt x="127" y="861"/>
                  </a:moveTo>
                  <a:cubicBezTo>
                    <a:pt x="120" y="867"/>
                    <a:pt x="120" y="867"/>
                    <a:pt x="120" y="867"/>
                  </a:cubicBezTo>
                  <a:cubicBezTo>
                    <a:pt x="128" y="878"/>
                    <a:pt x="137" y="888"/>
                    <a:pt x="147" y="898"/>
                  </a:cubicBezTo>
                  <a:cubicBezTo>
                    <a:pt x="154" y="891"/>
                    <a:pt x="154" y="891"/>
                    <a:pt x="154" y="891"/>
                  </a:cubicBezTo>
                  <a:cubicBezTo>
                    <a:pt x="145" y="881"/>
                    <a:pt x="136" y="871"/>
                    <a:pt x="127" y="861"/>
                  </a:cubicBezTo>
                  <a:moveTo>
                    <a:pt x="978" y="801"/>
                  </a:moveTo>
                  <a:cubicBezTo>
                    <a:pt x="971" y="812"/>
                    <a:pt x="964" y="823"/>
                    <a:pt x="956" y="834"/>
                  </a:cubicBezTo>
                  <a:cubicBezTo>
                    <a:pt x="964" y="840"/>
                    <a:pt x="964" y="840"/>
                    <a:pt x="964" y="840"/>
                  </a:cubicBezTo>
                  <a:cubicBezTo>
                    <a:pt x="972" y="828"/>
                    <a:pt x="979" y="817"/>
                    <a:pt x="986" y="806"/>
                  </a:cubicBezTo>
                  <a:cubicBezTo>
                    <a:pt x="978" y="801"/>
                    <a:pt x="978" y="801"/>
                    <a:pt x="978" y="801"/>
                  </a:cubicBezTo>
                  <a:moveTo>
                    <a:pt x="82" y="795"/>
                  </a:moveTo>
                  <a:cubicBezTo>
                    <a:pt x="73" y="800"/>
                    <a:pt x="73" y="800"/>
                    <a:pt x="73" y="800"/>
                  </a:cubicBezTo>
                  <a:cubicBezTo>
                    <a:pt x="80" y="812"/>
                    <a:pt x="87" y="824"/>
                    <a:pt x="95" y="834"/>
                  </a:cubicBezTo>
                  <a:cubicBezTo>
                    <a:pt x="103" y="829"/>
                    <a:pt x="103" y="829"/>
                    <a:pt x="103" y="829"/>
                  </a:cubicBezTo>
                  <a:cubicBezTo>
                    <a:pt x="96" y="818"/>
                    <a:pt x="89" y="807"/>
                    <a:pt x="82" y="795"/>
                  </a:cubicBezTo>
                  <a:moveTo>
                    <a:pt x="1014" y="729"/>
                  </a:moveTo>
                  <a:cubicBezTo>
                    <a:pt x="1009" y="741"/>
                    <a:pt x="1003" y="754"/>
                    <a:pt x="997" y="766"/>
                  </a:cubicBezTo>
                  <a:cubicBezTo>
                    <a:pt x="1006" y="770"/>
                    <a:pt x="1006" y="770"/>
                    <a:pt x="1006" y="770"/>
                  </a:cubicBezTo>
                  <a:cubicBezTo>
                    <a:pt x="1012" y="758"/>
                    <a:pt x="1018" y="746"/>
                    <a:pt x="1023" y="733"/>
                  </a:cubicBezTo>
                  <a:cubicBezTo>
                    <a:pt x="1014" y="729"/>
                    <a:pt x="1014" y="729"/>
                    <a:pt x="1014" y="729"/>
                  </a:cubicBezTo>
                  <a:moveTo>
                    <a:pt x="47" y="724"/>
                  </a:moveTo>
                  <a:cubicBezTo>
                    <a:pt x="37" y="727"/>
                    <a:pt x="37" y="727"/>
                    <a:pt x="37" y="727"/>
                  </a:cubicBezTo>
                  <a:cubicBezTo>
                    <a:pt x="42" y="740"/>
                    <a:pt x="48" y="752"/>
                    <a:pt x="54" y="764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57" y="748"/>
                    <a:pt x="52" y="736"/>
                    <a:pt x="47" y="724"/>
                  </a:cubicBezTo>
                  <a:moveTo>
                    <a:pt x="1038" y="653"/>
                  </a:moveTo>
                  <a:cubicBezTo>
                    <a:pt x="1035" y="666"/>
                    <a:pt x="1032" y="679"/>
                    <a:pt x="1028" y="692"/>
                  </a:cubicBezTo>
                  <a:cubicBezTo>
                    <a:pt x="1037" y="695"/>
                    <a:pt x="1037" y="695"/>
                    <a:pt x="1037" y="695"/>
                  </a:cubicBezTo>
                  <a:cubicBezTo>
                    <a:pt x="1041" y="682"/>
                    <a:pt x="1045" y="669"/>
                    <a:pt x="1048" y="656"/>
                  </a:cubicBezTo>
                  <a:cubicBezTo>
                    <a:pt x="1038" y="653"/>
                    <a:pt x="1038" y="653"/>
                    <a:pt x="1038" y="653"/>
                  </a:cubicBezTo>
                  <a:moveTo>
                    <a:pt x="23" y="648"/>
                  </a:moveTo>
                  <a:cubicBezTo>
                    <a:pt x="13" y="650"/>
                    <a:pt x="13" y="650"/>
                    <a:pt x="13" y="650"/>
                  </a:cubicBezTo>
                  <a:cubicBezTo>
                    <a:pt x="16" y="663"/>
                    <a:pt x="20" y="676"/>
                    <a:pt x="24" y="689"/>
                  </a:cubicBezTo>
                  <a:cubicBezTo>
                    <a:pt x="33" y="686"/>
                    <a:pt x="33" y="686"/>
                    <a:pt x="33" y="686"/>
                  </a:cubicBezTo>
                  <a:cubicBezTo>
                    <a:pt x="29" y="673"/>
                    <a:pt x="26" y="661"/>
                    <a:pt x="23" y="648"/>
                  </a:cubicBezTo>
                  <a:moveTo>
                    <a:pt x="1051" y="573"/>
                  </a:moveTo>
                  <a:cubicBezTo>
                    <a:pt x="1051" y="575"/>
                    <a:pt x="1051" y="575"/>
                    <a:pt x="1051" y="575"/>
                  </a:cubicBezTo>
                  <a:cubicBezTo>
                    <a:pt x="1050" y="588"/>
                    <a:pt x="1048" y="601"/>
                    <a:pt x="1046" y="614"/>
                  </a:cubicBezTo>
                  <a:cubicBezTo>
                    <a:pt x="1056" y="616"/>
                    <a:pt x="1056" y="616"/>
                    <a:pt x="1056" y="616"/>
                  </a:cubicBezTo>
                  <a:cubicBezTo>
                    <a:pt x="1058" y="603"/>
                    <a:pt x="1060" y="589"/>
                    <a:pt x="1061" y="576"/>
                  </a:cubicBezTo>
                  <a:cubicBezTo>
                    <a:pt x="1061" y="573"/>
                    <a:pt x="1061" y="573"/>
                    <a:pt x="1061" y="573"/>
                  </a:cubicBezTo>
                  <a:cubicBezTo>
                    <a:pt x="1051" y="573"/>
                    <a:pt x="1051" y="573"/>
                    <a:pt x="1051" y="573"/>
                  </a:cubicBezTo>
                  <a:moveTo>
                    <a:pt x="11" y="569"/>
                  </a:moveTo>
                  <a:cubicBezTo>
                    <a:pt x="1" y="570"/>
                    <a:pt x="1" y="570"/>
                    <a:pt x="1" y="570"/>
                  </a:cubicBezTo>
                  <a:cubicBezTo>
                    <a:pt x="2" y="583"/>
                    <a:pt x="4" y="597"/>
                    <a:pt x="6" y="610"/>
                  </a:cubicBezTo>
                  <a:cubicBezTo>
                    <a:pt x="16" y="608"/>
                    <a:pt x="16" y="608"/>
                    <a:pt x="16" y="608"/>
                  </a:cubicBezTo>
                  <a:cubicBezTo>
                    <a:pt x="14" y="595"/>
                    <a:pt x="12" y="582"/>
                    <a:pt x="11" y="569"/>
                  </a:cubicBezTo>
                  <a:moveTo>
                    <a:pt x="1061" y="492"/>
                  </a:moveTo>
                  <a:cubicBezTo>
                    <a:pt x="1051" y="493"/>
                    <a:pt x="1051" y="493"/>
                    <a:pt x="1051" y="493"/>
                  </a:cubicBezTo>
                  <a:cubicBezTo>
                    <a:pt x="1052" y="505"/>
                    <a:pt x="1053" y="518"/>
                    <a:pt x="1053" y="531"/>
                  </a:cubicBezTo>
                  <a:cubicBezTo>
                    <a:pt x="1053" y="533"/>
                    <a:pt x="1053" y="533"/>
                    <a:pt x="1053" y="533"/>
                  </a:cubicBezTo>
                  <a:cubicBezTo>
                    <a:pt x="1063" y="533"/>
                    <a:pt x="1063" y="533"/>
                    <a:pt x="1063" y="533"/>
                  </a:cubicBezTo>
                  <a:cubicBezTo>
                    <a:pt x="1063" y="531"/>
                    <a:pt x="1063" y="531"/>
                    <a:pt x="1063" y="531"/>
                  </a:cubicBezTo>
                  <a:cubicBezTo>
                    <a:pt x="1063" y="518"/>
                    <a:pt x="1062" y="505"/>
                    <a:pt x="1061" y="492"/>
                  </a:cubicBezTo>
                  <a:moveTo>
                    <a:pt x="2" y="488"/>
                  </a:moveTo>
                  <a:cubicBezTo>
                    <a:pt x="1" y="502"/>
                    <a:pt x="0" y="516"/>
                    <a:pt x="0" y="529"/>
                  </a:cubicBezTo>
                  <a:cubicBezTo>
                    <a:pt x="10" y="529"/>
                    <a:pt x="10" y="529"/>
                    <a:pt x="10" y="529"/>
                  </a:cubicBezTo>
                  <a:cubicBezTo>
                    <a:pt x="10" y="516"/>
                    <a:pt x="11" y="502"/>
                    <a:pt x="12" y="489"/>
                  </a:cubicBezTo>
                  <a:cubicBezTo>
                    <a:pt x="2" y="488"/>
                    <a:pt x="2" y="488"/>
                    <a:pt x="2" y="488"/>
                  </a:cubicBezTo>
                  <a:moveTo>
                    <a:pt x="1049" y="412"/>
                  </a:moveTo>
                  <a:cubicBezTo>
                    <a:pt x="1039" y="414"/>
                    <a:pt x="1039" y="414"/>
                    <a:pt x="1039" y="414"/>
                  </a:cubicBezTo>
                  <a:cubicBezTo>
                    <a:pt x="1043" y="427"/>
                    <a:pt x="1045" y="440"/>
                    <a:pt x="1047" y="453"/>
                  </a:cubicBezTo>
                  <a:cubicBezTo>
                    <a:pt x="1057" y="452"/>
                    <a:pt x="1057" y="452"/>
                    <a:pt x="1057" y="452"/>
                  </a:cubicBezTo>
                  <a:cubicBezTo>
                    <a:pt x="1055" y="439"/>
                    <a:pt x="1052" y="425"/>
                    <a:pt x="1049" y="412"/>
                  </a:cubicBezTo>
                  <a:moveTo>
                    <a:pt x="15" y="408"/>
                  </a:moveTo>
                  <a:cubicBezTo>
                    <a:pt x="11" y="421"/>
                    <a:pt x="9" y="435"/>
                    <a:pt x="7" y="448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19" y="437"/>
                    <a:pt x="21" y="423"/>
                    <a:pt x="24" y="410"/>
                  </a:cubicBezTo>
                  <a:cubicBezTo>
                    <a:pt x="15" y="408"/>
                    <a:pt x="15" y="408"/>
                    <a:pt x="15" y="408"/>
                  </a:cubicBezTo>
                  <a:moveTo>
                    <a:pt x="1025" y="334"/>
                  </a:moveTo>
                  <a:cubicBezTo>
                    <a:pt x="1016" y="338"/>
                    <a:pt x="1016" y="338"/>
                    <a:pt x="1016" y="338"/>
                  </a:cubicBezTo>
                  <a:cubicBezTo>
                    <a:pt x="1021" y="350"/>
                    <a:pt x="1025" y="363"/>
                    <a:pt x="1029" y="376"/>
                  </a:cubicBezTo>
                  <a:cubicBezTo>
                    <a:pt x="1039" y="372"/>
                    <a:pt x="1039" y="372"/>
                    <a:pt x="1039" y="372"/>
                  </a:cubicBezTo>
                  <a:cubicBezTo>
                    <a:pt x="1035" y="360"/>
                    <a:pt x="1030" y="347"/>
                    <a:pt x="1025" y="334"/>
                  </a:cubicBezTo>
                  <a:moveTo>
                    <a:pt x="39" y="331"/>
                  </a:moveTo>
                  <a:cubicBezTo>
                    <a:pt x="34" y="343"/>
                    <a:pt x="29" y="356"/>
                    <a:pt x="25" y="369"/>
                  </a:cubicBezTo>
                  <a:cubicBezTo>
                    <a:pt x="35" y="372"/>
                    <a:pt x="35" y="372"/>
                    <a:pt x="35" y="372"/>
                  </a:cubicBezTo>
                  <a:cubicBezTo>
                    <a:pt x="39" y="359"/>
                    <a:pt x="44" y="347"/>
                    <a:pt x="48" y="334"/>
                  </a:cubicBezTo>
                  <a:cubicBezTo>
                    <a:pt x="39" y="331"/>
                    <a:pt x="39" y="331"/>
                    <a:pt x="39" y="331"/>
                  </a:cubicBezTo>
                  <a:moveTo>
                    <a:pt x="989" y="261"/>
                  </a:moveTo>
                  <a:cubicBezTo>
                    <a:pt x="980" y="267"/>
                    <a:pt x="980" y="267"/>
                    <a:pt x="980" y="267"/>
                  </a:cubicBezTo>
                  <a:cubicBezTo>
                    <a:pt x="987" y="278"/>
                    <a:pt x="993" y="290"/>
                    <a:pt x="999" y="302"/>
                  </a:cubicBezTo>
                  <a:cubicBezTo>
                    <a:pt x="1008" y="297"/>
                    <a:pt x="1008" y="297"/>
                    <a:pt x="1008" y="297"/>
                  </a:cubicBezTo>
                  <a:cubicBezTo>
                    <a:pt x="1002" y="285"/>
                    <a:pt x="996" y="273"/>
                    <a:pt x="989" y="261"/>
                  </a:cubicBezTo>
                  <a:moveTo>
                    <a:pt x="76" y="258"/>
                  </a:moveTo>
                  <a:cubicBezTo>
                    <a:pt x="69" y="269"/>
                    <a:pt x="62" y="282"/>
                    <a:pt x="56" y="294"/>
                  </a:cubicBezTo>
                  <a:cubicBezTo>
                    <a:pt x="65" y="298"/>
                    <a:pt x="65" y="298"/>
                    <a:pt x="65" y="298"/>
                  </a:cubicBezTo>
                  <a:cubicBezTo>
                    <a:pt x="71" y="286"/>
                    <a:pt x="77" y="274"/>
                    <a:pt x="84" y="263"/>
                  </a:cubicBezTo>
                  <a:cubicBezTo>
                    <a:pt x="76" y="258"/>
                    <a:pt x="76" y="258"/>
                    <a:pt x="76" y="258"/>
                  </a:cubicBezTo>
                  <a:moveTo>
                    <a:pt x="942" y="195"/>
                  </a:moveTo>
                  <a:cubicBezTo>
                    <a:pt x="935" y="201"/>
                    <a:pt x="935" y="201"/>
                    <a:pt x="935" y="201"/>
                  </a:cubicBezTo>
                  <a:cubicBezTo>
                    <a:pt x="943" y="212"/>
                    <a:pt x="951" y="222"/>
                    <a:pt x="959" y="233"/>
                  </a:cubicBezTo>
                  <a:cubicBezTo>
                    <a:pt x="967" y="227"/>
                    <a:pt x="967" y="227"/>
                    <a:pt x="967" y="227"/>
                  </a:cubicBezTo>
                  <a:cubicBezTo>
                    <a:pt x="959" y="216"/>
                    <a:pt x="951" y="205"/>
                    <a:pt x="942" y="195"/>
                  </a:cubicBezTo>
                  <a:moveTo>
                    <a:pt x="123" y="192"/>
                  </a:moveTo>
                  <a:cubicBezTo>
                    <a:pt x="114" y="202"/>
                    <a:pt x="106" y="213"/>
                    <a:pt x="98" y="224"/>
                  </a:cubicBezTo>
                  <a:cubicBezTo>
                    <a:pt x="106" y="230"/>
                    <a:pt x="106" y="230"/>
                    <a:pt x="106" y="230"/>
                  </a:cubicBezTo>
                  <a:cubicBezTo>
                    <a:pt x="114" y="219"/>
                    <a:pt x="122" y="208"/>
                    <a:pt x="131" y="198"/>
                  </a:cubicBezTo>
                  <a:cubicBezTo>
                    <a:pt x="123" y="192"/>
                    <a:pt x="123" y="192"/>
                    <a:pt x="123" y="192"/>
                  </a:cubicBezTo>
                  <a:moveTo>
                    <a:pt x="886" y="136"/>
                  </a:moveTo>
                  <a:cubicBezTo>
                    <a:pt x="880" y="144"/>
                    <a:pt x="880" y="144"/>
                    <a:pt x="880" y="144"/>
                  </a:cubicBezTo>
                  <a:cubicBezTo>
                    <a:pt x="889" y="152"/>
                    <a:pt x="899" y="162"/>
                    <a:pt x="908" y="171"/>
                  </a:cubicBezTo>
                  <a:cubicBezTo>
                    <a:pt x="916" y="164"/>
                    <a:pt x="916" y="164"/>
                    <a:pt x="916" y="164"/>
                  </a:cubicBezTo>
                  <a:cubicBezTo>
                    <a:pt x="906" y="155"/>
                    <a:pt x="896" y="145"/>
                    <a:pt x="886" y="136"/>
                  </a:cubicBezTo>
                  <a:moveTo>
                    <a:pt x="179" y="133"/>
                  </a:moveTo>
                  <a:cubicBezTo>
                    <a:pt x="169" y="142"/>
                    <a:pt x="160" y="152"/>
                    <a:pt x="150" y="162"/>
                  </a:cubicBezTo>
                  <a:cubicBezTo>
                    <a:pt x="157" y="168"/>
                    <a:pt x="157" y="168"/>
                    <a:pt x="157" y="168"/>
                  </a:cubicBezTo>
                  <a:cubicBezTo>
                    <a:pt x="167" y="159"/>
                    <a:pt x="176" y="150"/>
                    <a:pt x="186" y="141"/>
                  </a:cubicBezTo>
                  <a:cubicBezTo>
                    <a:pt x="179" y="133"/>
                    <a:pt x="179" y="133"/>
                    <a:pt x="179" y="133"/>
                  </a:cubicBezTo>
                  <a:moveTo>
                    <a:pt x="822" y="87"/>
                  </a:moveTo>
                  <a:cubicBezTo>
                    <a:pt x="816" y="95"/>
                    <a:pt x="816" y="95"/>
                    <a:pt x="816" y="95"/>
                  </a:cubicBezTo>
                  <a:cubicBezTo>
                    <a:pt x="827" y="102"/>
                    <a:pt x="838" y="110"/>
                    <a:pt x="849" y="118"/>
                  </a:cubicBezTo>
                  <a:cubicBezTo>
                    <a:pt x="855" y="110"/>
                    <a:pt x="855" y="110"/>
                    <a:pt x="855" y="110"/>
                  </a:cubicBezTo>
                  <a:cubicBezTo>
                    <a:pt x="844" y="102"/>
                    <a:pt x="833" y="94"/>
                    <a:pt x="822" y="87"/>
                  </a:cubicBezTo>
                  <a:moveTo>
                    <a:pt x="244" y="85"/>
                  </a:moveTo>
                  <a:cubicBezTo>
                    <a:pt x="233" y="92"/>
                    <a:pt x="222" y="99"/>
                    <a:pt x="211" y="108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28" y="108"/>
                    <a:pt x="239" y="100"/>
                    <a:pt x="250" y="93"/>
                  </a:cubicBezTo>
                  <a:cubicBezTo>
                    <a:pt x="244" y="85"/>
                    <a:pt x="244" y="85"/>
                    <a:pt x="244" y="85"/>
                  </a:cubicBezTo>
                  <a:moveTo>
                    <a:pt x="750" y="48"/>
                  </a:moveTo>
                  <a:cubicBezTo>
                    <a:pt x="746" y="57"/>
                    <a:pt x="746" y="57"/>
                    <a:pt x="746" y="57"/>
                  </a:cubicBezTo>
                  <a:cubicBezTo>
                    <a:pt x="758" y="62"/>
                    <a:pt x="770" y="68"/>
                    <a:pt x="782" y="75"/>
                  </a:cubicBezTo>
                  <a:cubicBezTo>
                    <a:pt x="787" y="65"/>
                    <a:pt x="787" y="65"/>
                    <a:pt x="787" y="65"/>
                  </a:cubicBezTo>
                  <a:cubicBezTo>
                    <a:pt x="775" y="59"/>
                    <a:pt x="763" y="53"/>
                    <a:pt x="750" y="48"/>
                  </a:cubicBezTo>
                  <a:moveTo>
                    <a:pt x="316" y="46"/>
                  </a:moveTo>
                  <a:cubicBezTo>
                    <a:pt x="304" y="51"/>
                    <a:pt x="291" y="57"/>
                    <a:pt x="279" y="64"/>
                  </a:cubicBezTo>
                  <a:cubicBezTo>
                    <a:pt x="284" y="73"/>
                    <a:pt x="284" y="73"/>
                    <a:pt x="284" y="73"/>
                  </a:cubicBezTo>
                  <a:cubicBezTo>
                    <a:pt x="296" y="66"/>
                    <a:pt x="308" y="60"/>
                    <a:pt x="320" y="55"/>
                  </a:cubicBezTo>
                  <a:cubicBezTo>
                    <a:pt x="316" y="46"/>
                    <a:pt x="316" y="46"/>
                    <a:pt x="316" y="46"/>
                  </a:cubicBezTo>
                  <a:moveTo>
                    <a:pt x="674" y="20"/>
                  </a:moveTo>
                  <a:cubicBezTo>
                    <a:pt x="671" y="30"/>
                    <a:pt x="671" y="30"/>
                    <a:pt x="671" y="30"/>
                  </a:cubicBezTo>
                  <a:cubicBezTo>
                    <a:pt x="684" y="33"/>
                    <a:pt x="697" y="37"/>
                    <a:pt x="709" y="42"/>
                  </a:cubicBezTo>
                  <a:cubicBezTo>
                    <a:pt x="713" y="32"/>
                    <a:pt x="713" y="32"/>
                    <a:pt x="713" y="32"/>
                  </a:cubicBezTo>
                  <a:cubicBezTo>
                    <a:pt x="700" y="27"/>
                    <a:pt x="687" y="23"/>
                    <a:pt x="674" y="20"/>
                  </a:cubicBezTo>
                  <a:moveTo>
                    <a:pt x="393" y="19"/>
                  </a:moveTo>
                  <a:cubicBezTo>
                    <a:pt x="379" y="22"/>
                    <a:pt x="366" y="26"/>
                    <a:pt x="354" y="31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69" y="36"/>
                    <a:pt x="382" y="32"/>
                    <a:pt x="395" y="29"/>
                  </a:cubicBezTo>
                  <a:cubicBezTo>
                    <a:pt x="393" y="19"/>
                    <a:pt x="393" y="19"/>
                    <a:pt x="393" y="19"/>
                  </a:cubicBezTo>
                  <a:moveTo>
                    <a:pt x="594" y="4"/>
                  </a:moveTo>
                  <a:cubicBezTo>
                    <a:pt x="593" y="14"/>
                    <a:pt x="593" y="14"/>
                    <a:pt x="593" y="14"/>
                  </a:cubicBezTo>
                  <a:cubicBezTo>
                    <a:pt x="606" y="15"/>
                    <a:pt x="619" y="18"/>
                    <a:pt x="633" y="20"/>
                  </a:cubicBezTo>
                  <a:cubicBezTo>
                    <a:pt x="634" y="10"/>
                    <a:pt x="634" y="10"/>
                    <a:pt x="634" y="10"/>
                  </a:cubicBezTo>
                  <a:cubicBezTo>
                    <a:pt x="621" y="8"/>
                    <a:pt x="608" y="6"/>
                    <a:pt x="594" y="4"/>
                  </a:cubicBezTo>
                  <a:moveTo>
                    <a:pt x="472" y="3"/>
                  </a:moveTo>
                  <a:cubicBezTo>
                    <a:pt x="459" y="5"/>
                    <a:pt x="445" y="7"/>
                    <a:pt x="432" y="10"/>
                  </a:cubicBezTo>
                  <a:cubicBezTo>
                    <a:pt x="434" y="19"/>
                    <a:pt x="434" y="19"/>
                    <a:pt x="434" y="19"/>
                  </a:cubicBezTo>
                  <a:cubicBezTo>
                    <a:pt x="447" y="17"/>
                    <a:pt x="460" y="15"/>
                    <a:pt x="474" y="14"/>
                  </a:cubicBezTo>
                  <a:cubicBezTo>
                    <a:pt x="472" y="3"/>
                    <a:pt x="472" y="3"/>
                    <a:pt x="472" y="3"/>
                  </a:cubicBezTo>
                  <a:moveTo>
                    <a:pt x="530" y="0"/>
                  </a:moveTo>
                  <a:cubicBezTo>
                    <a:pt x="524" y="0"/>
                    <a:pt x="519" y="0"/>
                    <a:pt x="513" y="1"/>
                  </a:cubicBezTo>
                  <a:cubicBezTo>
                    <a:pt x="513" y="11"/>
                    <a:pt x="513" y="11"/>
                    <a:pt x="513" y="11"/>
                  </a:cubicBezTo>
                  <a:cubicBezTo>
                    <a:pt x="519" y="11"/>
                    <a:pt x="525" y="10"/>
                    <a:pt x="531" y="10"/>
                  </a:cubicBezTo>
                  <a:cubicBezTo>
                    <a:pt x="538" y="10"/>
                    <a:pt x="546" y="11"/>
                    <a:pt x="553" y="11"/>
                  </a:cubicBezTo>
                  <a:cubicBezTo>
                    <a:pt x="553" y="1"/>
                    <a:pt x="553" y="1"/>
                    <a:pt x="553" y="1"/>
                  </a:cubicBezTo>
                  <a:cubicBezTo>
                    <a:pt x="545" y="1"/>
                    <a:pt x="538" y="0"/>
                    <a:pt x="5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93"/>
            <p:cNvSpPr>
              <a:spLocks noEditPoints="1"/>
            </p:cNvSpPr>
            <p:nvPr/>
          </p:nvSpPr>
          <p:spPr bwMode="auto">
            <a:xfrm>
              <a:off x="679450" y="-1987550"/>
              <a:ext cx="10836275" cy="10829919"/>
            </a:xfrm>
            <a:custGeom>
              <a:avLst/>
              <a:gdLst>
                <a:gd name="T0" fmla="*/ 1505 w 2887"/>
                <a:gd name="T1" fmla="*/ 2884 h 2885"/>
                <a:gd name="T2" fmla="*/ 1584 w 2887"/>
                <a:gd name="T3" fmla="*/ 2868 h 2885"/>
                <a:gd name="T4" fmla="*/ 1226 w 2887"/>
                <a:gd name="T5" fmla="*/ 2858 h 2885"/>
                <a:gd name="T6" fmla="*/ 1187 w 2887"/>
                <a:gd name="T7" fmla="*/ 2852 h 2885"/>
                <a:gd name="T8" fmla="*/ 1107 w 2887"/>
                <a:gd name="T9" fmla="*/ 2845 h 2885"/>
                <a:gd name="T10" fmla="*/ 991 w 2887"/>
                <a:gd name="T11" fmla="*/ 2813 h 2885"/>
                <a:gd name="T12" fmla="*/ 919 w 2887"/>
                <a:gd name="T13" fmla="*/ 2776 h 2885"/>
                <a:gd name="T14" fmla="*/ 1970 w 2887"/>
                <a:gd name="T15" fmla="*/ 2775 h 2885"/>
                <a:gd name="T16" fmla="*/ 2047 w 2887"/>
                <a:gd name="T17" fmla="*/ 2753 h 2885"/>
                <a:gd name="T18" fmla="*/ 2083 w 2887"/>
                <a:gd name="T19" fmla="*/ 2736 h 2885"/>
                <a:gd name="T20" fmla="*/ 2149 w 2887"/>
                <a:gd name="T21" fmla="*/ 2690 h 2885"/>
                <a:gd name="T22" fmla="*/ 2250 w 2887"/>
                <a:gd name="T23" fmla="*/ 2627 h 2885"/>
                <a:gd name="T24" fmla="*/ 573 w 2887"/>
                <a:gd name="T25" fmla="*/ 2581 h 2885"/>
                <a:gd name="T26" fmla="*/ 541 w 2887"/>
                <a:gd name="T27" fmla="*/ 2556 h 2885"/>
                <a:gd name="T28" fmla="*/ 474 w 2887"/>
                <a:gd name="T29" fmla="*/ 2512 h 2885"/>
                <a:gd name="T30" fmla="*/ 388 w 2887"/>
                <a:gd name="T31" fmla="*/ 2427 h 2885"/>
                <a:gd name="T32" fmla="*/ 343 w 2887"/>
                <a:gd name="T33" fmla="*/ 2361 h 2885"/>
                <a:gd name="T34" fmla="*/ 2544 w 2887"/>
                <a:gd name="T35" fmla="*/ 2360 h 2885"/>
                <a:gd name="T36" fmla="*/ 2602 w 2887"/>
                <a:gd name="T37" fmla="*/ 2303 h 2885"/>
                <a:gd name="T38" fmla="*/ 2625 w 2887"/>
                <a:gd name="T39" fmla="*/ 2271 h 2885"/>
                <a:gd name="T40" fmla="*/ 2661 w 2887"/>
                <a:gd name="T41" fmla="*/ 2199 h 2885"/>
                <a:gd name="T42" fmla="*/ 2720 w 2887"/>
                <a:gd name="T43" fmla="*/ 2095 h 2885"/>
                <a:gd name="T44" fmla="*/ 133 w 2887"/>
                <a:gd name="T45" fmla="*/ 2024 h 2885"/>
                <a:gd name="T46" fmla="*/ 117 w 2887"/>
                <a:gd name="T47" fmla="*/ 1988 h 2885"/>
                <a:gd name="T48" fmla="*/ 80 w 2887"/>
                <a:gd name="T49" fmla="*/ 1917 h 2885"/>
                <a:gd name="T50" fmla="*/ 45 w 2887"/>
                <a:gd name="T51" fmla="*/ 1802 h 2885"/>
                <a:gd name="T52" fmla="*/ 37 w 2887"/>
                <a:gd name="T53" fmla="*/ 1722 h 2885"/>
                <a:gd name="T54" fmla="*/ 2850 w 2887"/>
                <a:gd name="T55" fmla="*/ 1719 h 2885"/>
                <a:gd name="T56" fmla="*/ 2873 w 2887"/>
                <a:gd name="T57" fmla="*/ 1642 h 2885"/>
                <a:gd name="T58" fmla="*/ 2868 w 2887"/>
                <a:gd name="T59" fmla="*/ 1601 h 2885"/>
                <a:gd name="T60" fmla="*/ 10 w 2887"/>
                <a:gd name="T61" fmla="*/ 1485 h 2885"/>
                <a:gd name="T62" fmla="*/ 10 w 2887"/>
                <a:gd name="T63" fmla="*/ 1444 h 2885"/>
                <a:gd name="T64" fmla="*/ 2 w 2887"/>
                <a:gd name="T65" fmla="*/ 1365 h 2885"/>
                <a:gd name="T66" fmla="*/ 13 w 2887"/>
                <a:gd name="T67" fmla="*/ 1245 h 2885"/>
                <a:gd name="T68" fmla="*/ 2873 w 2887"/>
                <a:gd name="T69" fmla="*/ 1237 h 2885"/>
                <a:gd name="T70" fmla="*/ 2866 w 2887"/>
                <a:gd name="T71" fmla="*/ 1198 h 2885"/>
                <a:gd name="T72" fmla="*/ 2841 w 2887"/>
                <a:gd name="T73" fmla="*/ 1122 h 2885"/>
                <a:gd name="T74" fmla="*/ 2809 w 2887"/>
                <a:gd name="T75" fmla="*/ 1006 h 2885"/>
                <a:gd name="T76" fmla="*/ 2792 w 2887"/>
                <a:gd name="T77" fmla="*/ 928 h 2885"/>
                <a:gd name="T78" fmla="*/ 122 w 2887"/>
                <a:gd name="T79" fmla="*/ 861 h 2885"/>
                <a:gd name="T80" fmla="*/ 165 w 2887"/>
                <a:gd name="T81" fmla="*/ 793 h 2885"/>
                <a:gd name="T82" fmla="*/ 184 w 2887"/>
                <a:gd name="T83" fmla="*/ 757 h 2885"/>
                <a:gd name="T84" fmla="*/ 216 w 2887"/>
                <a:gd name="T85" fmla="*/ 683 h 2885"/>
                <a:gd name="T86" fmla="*/ 283 w 2887"/>
                <a:gd name="T87" fmla="*/ 583 h 2885"/>
                <a:gd name="T88" fmla="*/ 2599 w 2887"/>
                <a:gd name="T89" fmla="*/ 578 h 2885"/>
                <a:gd name="T90" fmla="*/ 2575 w 2887"/>
                <a:gd name="T91" fmla="*/ 547 h 2885"/>
                <a:gd name="T92" fmla="*/ 2516 w 2887"/>
                <a:gd name="T93" fmla="*/ 492 h 2885"/>
                <a:gd name="T94" fmla="*/ 2433 w 2887"/>
                <a:gd name="T95" fmla="*/ 406 h 2885"/>
                <a:gd name="T96" fmla="*/ 2380 w 2887"/>
                <a:gd name="T97" fmla="*/ 345 h 2885"/>
                <a:gd name="T98" fmla="*/ 564 w 2887"/>
                <a:gd name="T99" fmla="*/ 298 h 2885"/>
                <a:gd name="T100" fmla="*/ 635 w 2887"/>
                <a:gd name="T101" fmla="*/ 259 h 2885"/>
                <a:gd name="T102" fmla="*/ 668 w 2887"/>
                <a:gd name="T103" fmla="*/ 238 h 2885"/>
                <a:gd name="T104" fmla="*/ 731 w 2887"/>
                <a:gd name="T105" fmla="*/ 188 h 2885"/>
                <a:gd name="T106" fmla="*/ 838 w 2887"/>
                <a:gd name="T107" fmla="*/ 133 h 2885"/>
                <a:gd name="T108" fmla="*/ 2043 w 2887"/>
                <a:gd name="T109" fmla="*/ 130 h 2885"/>
                <a:gd name="T110" fmla="*/ 2006 w 2887"/>
                <a:gd name="T111" fmla="*/ 114 h 2885"/>
                <a:gd name="T112" fmla="*/ 1928 w 2887"/>
                <a:gd name="T113" fmla="*/ 94 h 2885"/>
                <a:gd name="T114" fmla="*/ 1814 w 2887"/>
                <a:gd name="T115" fmla="*/ 58 h 2885"/>
                <a:gd name="T116" fmla="*/ 1738 w 2887"/>
                <a:gd name="T117" fmla="*/ 30 h 2885"/>
                <a:gd name="T118" fmla="*/ 1220 w 2887"/>
                <a:gd name="T119" fmla="*/ 17 h 2885"/>
                <a:gd name="T120" fmla="*/ 1300 w 2887"/>
                <a:gd name="T121" fmla="*/ 17 h 2885"/>
                <a:gd name="T122" fmla="*/ 1340 w 2887"/>
                <a:gd name="T123" fmla="*/ 13 h 2885"/>
                <a:gd name="T124" fmla="*/ 1419 w 2887"/>
                <a:gd name="T125" fmla="*/ 0 h 2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7" h="2885">
                  <a:moveTo>
                    <a:pt x="1385" y="2874"/>
                  </a:moveTo>
                  <a:cubicBezTo>
                    <a:pt x="1385" y="2884"/>
                    <a:pt x="1385" y="2884"/>
                    <a:pt x="1385" y="2884"/>
                  </a:cubicBezTo>
                  <a:cubicBezTo>
                    <a:pt x="1398" y="2884"/>
                    <a:pt x="1411" y="2885"/>
                    <a:pt x="1425" y="2885"/>
                  </a:cubicBezTo>
                  <a:cubicBezTo>
                    <a:pt x="1425" y="2875"/>
                    <a:pt x="1425" y="2875"/>
                    <a:pt x="1425" y="2875"/>
                  </a:cubicBezTo>
                  <a:cubicBezTo>
                    <a:pt x="1412" y="2875"/>
                    <a:pt x="1398" y="2874"/>
                    <a:pt x="1385" y="2874"/>
                  </a:cubicBezTo>
                  <a:moveTo>
                    <a:pt x="1504" y="2874"/>
                  </a:moveTo>
                  <a:cubicBezTo>
                    <a:pt x="1491" y="2874"/>
                    <a:pt x="1478" y="2875"/>
                    <a:pt x="1465" y="2875"/>
                  </a:cubicBezTo>
                  <a:cubicBezTo>
                    <a:pt x="1465" y="2885"/>
                    <a:pt x="1465" y="2885"/>
                    <a:pt x="1465" y="2885"/>
                  </a:cubicBezTo>
                  <a:cubicBezTo>
                    <a:pt x="1478" y="2885"/>
                    <a:pt x="1492" y="2884"/>
                    <a:pt x="1505" y="2884"/>
                  </a:cubicBezTo>
                  <a:cubicBezTo>
                    <a:pt x="1504" y="2874"/>
                    <a:pt x="1504" y="2874"/>
                    <a:pt x="1504" y="2874"/>
                  </a:cubicBezTo>
                  <a:moveTo>
                    <a:pt x="1305" y="2868"/>
                  </a:moveTo>
                  <a:cubicBezTo>
                    <a:pt x="1305" y="2878"/>
                    <a:pt x="1305" y="2878"/>
                    <a:pt x="1305" y="2878"/>
                  </a:cubicBezTo>
                  <a:cubicBezTo>
                    <a:pt x="1311" y="2879"/>
                    <a:pt x="1317" y="2880"/>
                    <a:pt x="1323" y="2880"/>
                  </a:cubicBezTo>
                  <a:cubicBezTo>
                    <a:pt x="1330" y="2881"/>
                    <a:pt x="1338" y="2881"/>
                    <a:pt x="1345" y="2882"/>
                  </a:cubicBezTo>
                  <a:cubicBezTo>
                    <a:pt x="1345" y="2871"/>
                    <a:pt x="1345" y="2871"/>
                    <a:pt x="1345" y="2871"/>
                  </a:cubicBezTo>
                  <a:cubicBezTo>
                    <a:pt x="1338" y="2871"/>
                    <a:pt x="1331" y="2870"/>
                    <a:pt x="1324" y="2870"/>
                  </a:cubicBezTo>
                  <a:cubicBezTo>
                    <a:pt x="1318" y="2869"/>
                    <a:pt x="1312" y="2869"/>
                    <a:pt x="1305" y="2868"/>
                  </a:cubicBezTo>
                  <a:moveTo>
                    <a:pt x="1584" y="2868"/>
                  </a:moveTo>
                  <a:cubicBezTo>
                    <a:pt x="1571" y="2869"/>
                    <a:pt x="1558" y="2871"/>
                    <a:pt x="1544" y="2871"/>
                  </a:cubicBezTo>
                  <a:cubicBezTo>
                    <a:pt x="1545" y="2882"/>
                    <a:pt x="1545" y="2882"/>
                    <a:pt x="1545" y="2882"/>
                  </a:cubicBezTo>
                  <a:cubicBezTo>
                    <a:pt x="1558" y="2881"/>
                    <a:pt x="1572" y="2880"/>
                    <a:pt x="1585" y="2878"/>
                  </a:cubicBezTo>
                  <a:cubicBezTo>
                    <a:pt x="1584" y="2868"/>
                    <a:pt x="1584" y="2868"/>
                    <a:pt x="1584" y="2868"/>
                  </a:cubicBezTo>
                  <a:moveTo>
                    <a:pt x="1226" y="2858"/>
                  </a:moveTo>
                  <a:cubicBezTo>
                    <a:pt x="1225" y="2868"/>
                    <a:pt x="1225" y="2868"/>
                    <a:pt x="1225" y="2868"/>
                  </a:cubicBezTo>
                  <a:cubicBezTo>
                    <a:pt x="1238" y="2870"/>
                    <a:pt x="1251" y="2872"/>
                    <a:pt x="1265" y="2874"/>
                  </a:cubicBezTo>
                  <a:cubicBezTo>
                    <a:pt x="1266" y="2864"/>
                    <a:pt x="1266" y="2864"/>
                    <a:pt x="1266" y="2864"/>
                  </a:cubicBezTo>
                  <a:cubicBezTo>
                    <a:pt x="1253" y="2862"/>
                    <a:pt x="1240" y="2861"/>
                    <a:pt x="1226" y="2858"/>
                  </a:cubicBezTo>
                  <a:moveTo>
                    <a:pt x="1663" y="2858"/>
                  </a:moveTo>
                  <a:cubicBezTo>
                    <a:pt x="1650" y="2860"/>
                    <a:pt x="1637" y="2862"/>
                    <a:pt x="1624" y="2864"/>
                  </a:cubicBezTo>
                  <a:cubicBezTo>
                    <a:pt x="1625" y="2874"/>
                    <a:pt x="1625" y="2874"/>
                    <a:pt x="1625" y="2874"/>
                  </a:cubicBezTo>
                  <a:cubicBezTo>
                    <a:pt x="1638" y="2872"/>
                    <a:pt x="1651" y="2870"/>
                    <a:pt x="1665" y="2868"/>
                  </a:cubicBezTo>
                  <a:cubicBezTo>
                    <a:pt x="1663" y="2858"/>
                    <a:pt x="1663" y="2858"/>
                    <a:pt x="1663" y="2858"/>
                  </a:cubicBezTo>
                  <a:moveTo>
                    <a:pt x="1148" y="2844"/>
                  </a:moveTo>
                  <a:cubicBezTo>
                    <a:pt x="1146" y="2854"/>
                    <a:pt x="1146" y="2854"/>
                    <a:pt x="1146" y="2854"/>
                  </a:cubicBezTo>
                  <a:cubicBezTo>
                    <a:pt x="1159" y="2857"/>
                    <a:pt x="1172" y="2859"/>
                    <a:pt x="1185" y="2862"/>
                  </a:cubicBezTo>
                  <a:cubicBezTo>
                    <a:pt x="1187" y="2852"/>
                    <a:pt x="1187" y="2852"/>
                    <a:pt x="1187" y="2852"/>
                  </a:cubicBezTo>
                  <a:cubicBezTo>
                    <a:pt x="1174" y="2850"/>
                    <a:pt x="1161" y="2847"/>
                    <a:pt x="1148" y="2844"/>
                  </a:cubicBezTo>
                  <a:moveTo>
                    <a:pt x="1741" y="2844"/>
                  </a:moveTo>
                  <a:cubicBezTo>
                    <a:pt x="1728" y="2847"/>
                    <a:pt x="1715" y="2849"/>
                    <a:pt x="1702" y="2852"/>
                  </a:cubicBezTo>
                  <a:cubicBezTo>
                    <a:pt x="1704" y="2862"/>
                    <a:pt x="1704" y="2862"/>
                    <a:pt x="1704" y="2862"/>
                  </a:cubicBezTo>
                  <a:cubicBezTo>
                    <a:pt x="1717" y="2859"/>
                    <a:pt x="1730" y="2857"/>
                    <a:pt x="1743" y="2854"/>
                  </a:cubicBezTo>
                  <a:cubicBezTo>
                    <a:pt x="1741" y="2844"/>
                    <a:pt x="1741" y="2844"/>
                    <a:pt x="1741" y="2844"/>
                  </a:cubicBezTo>
                  <a:moveTo>
                    <a:pt x="1071" y="2826"/>
                  </a:moveTo>
                  <a:cubicBezTo>
                    <a:pt x="1068" y="2836"/>
                    <a:pt x="1068" y="2836"/>
                    <a:pt x="1068" y="2836"/>
                  </a:cubicBezTo>
                  <a:cubicBezTo>
                    <a:pt x="1081" y="2839"/>
                    <a:pt x="1094" y="2842"/>
                    <a:pt x="1107" y="2845"/>
                  </a:cubicBezTo>
                  <a:cubicBezTo>
                    <a:pt x="1109" y="2836"/>
                    <a:pt x="1109" y="2836"/>
                    <a:pt x="1109" y="2836"/>
                  </a:cubicBezTo>
                  <a:cubicBezTo>
                    <a:pt x="1096" y="2833"/>
                    <a:pt x="1083" y="2829"/>
                    <a:pt x="1071" y="2826"/>
                  </a:cubicBezTo>
                  <a:moveTo>
                    <a:pt x="1819" y="2825"/>
                  </a:moveTo>
                  <a:cubicBezTo>
                    <a:pt x="1806" y="2829"/>
                    <a:pt x="1793" y="2832"/>
                    <a:pt x="1780" y="2835"/>
                  </a:cubicBezTo>
                  <a:cubicBezTo>
                    <a:pt x="1783" y="2845"/>
                    <a:pt x="1783" y="2845"/>
                    <a:pt x="1783" y="2845"/>
                  </a:cubicBezTo>
                  <a:cubicBezTo>
                    <a:pt x="1796" y="2842"/>
                    <a:pt x="1808" y="2839"/>
                    <a:pt x="1821" y="2835"/>
                  </a:cubicBezTo>
                  <a:cubicBezTo>
                    <a:pt x="1819" y="2825"/>
                    <a:pt x="1819" y="2825"/>
                    <a:pt x="1819" y="2825"/>
                  </a:cubicBezTo>
                  <a:moveTo>
                    <a:pt x="994" y="2803"/>
                  </a:moveTo>
                  <a:cubicBezTo>
                    <a:pt x="991" y="2813"/>
                    <a:pt x="991" y="2813"/>
                    <a:pt x="991" y="2813"/>
                  </a:cubicBezTo>
                  <a:cubicBezTo>
                    <a:pt x="1004" y="2817"/>
                    <a:pt x="1017" y="2821"/>
                    <a:pt x="1030" y="2825"/>
                  </a:cubicBezTo>
                  <a:cubicBezTo>
                    <a:pt x="1032" y="2815"/>
                    <a:pt x="1032" y="2815"/>
                    <a:pt x="1032" y="2815"/>
                  </a:cubicBezTo>
                  <a:cubicBezTo>
                    <a:pt x="1020" y="2811"/>
                    <a:pt x="1007" y="2807"/>
                    <a:pt x="994" y="2803"/>
                  </a:cubicBezTo>
                  <a:moveTo>
                    <a:pt x="1895" y="2802"/>
                  </a:moveTo>
                  <a:cubicBezTo>
                    <a:pt x="1882" y="2807"/>
                    <a:pt x="1870" y="2810"/>
                    <a:pt x="1857" y="2814"/>
                  </a:cubicBezTo>
                  <a:cubicBezTo>
                    <a:pt x="1860" y="2824"/>
                    <a:pt x="1860" y="2824"/>
                    <a:pt x="1860" y="2824"/>
                  </a:cubicBezTo>
                  <a:cubicBezTo>
                    <a:pt x="1873" y="2820"/>
                    <a:pt x="1885" y="2816"/>
                    <a:pt x="1898" y="2812"/>
                  </a:cubicBezTo>
                  <a:cubicBezTo>
                    <a:pt x="1895" y="2802"/>
                    <a:pt x="1895" y="2802"/>
                    <a:pt x="1895" y="2802"/>
                  </a:cubicBezTo>
                  <a:moveTo>
                    <a:pt x="919" y="2776"/>
                  </a:moveTo>
                  <a:cubicBezTo>
                    <a:pt x="916" y="2785"/>
                    <a:pt x="916" y="2785"/>
                    <a:pt x="916" y="2785"/>
                  </a:cubicBezTo>
                  <a:cubicBezTo>
                    <a:pt x="928" y="2790"/>
                    <a:pt x="941" y="2795"/>
                    <a:pt x="953" y="2800"/>
                  </a:cubicBezTo>
                  <a:cubicBezTo>
                    <a:pt x="957" y="2790"/>
                    <a:pt x="957" y="2790"/>
                    <a:pt x="957" y="2790"/>
                  </a:cubicBezTo>
                  <a:cubicBezTo>
                    <a:pt x="944" y="2786"/>
                    <a:pt x="932" y="2781"/>
                    <a:pt x="919" y="2776"/>
                  </a:cubicBezTo>
                  <a:moveTo>
                    <a:pt x="1970" y="2775"/>
                  </a:moveTo>
                  <a:cubicBezTo>
                    <a:pt x="1957" y="2780"/>
                    <a:pt x="1945" y="2785"/>
                    <a:pt x="1932" y="2789"/>
                  </a:cubicBezTo>
                  <a:cubicBezTo>
                    <a:pt x="1936" y="2799"/>
                    <a:pt x="1936" y="2799"/>
                    <a:pt x="1936" y="2799"/>
                  </a:cubicBezTo>
                  <a:cubicBezTo>
                    <a:pt x="1948" y="2794"/>
                    <a:pt x="1961" y="2790"/>
                    <a:pt x="1973" y="2785"/>
                  </a:cubicBezTo>
                  <a:cubicBezTo>
                    <a:pt x="1970" y="2775"/>
                    <a:pt x="1970" y="2775"/>
                    <a:pt x="1970" y="2775"/>
                  </a:cubicBezTo>
                  <a:moveTo>
                    <a:pt x="846" y="2745"/>
                  </a:moveTo>
                  <a:cubicBezTo>
                    <a:pt x="842" y="2754"/>
                    <a:pt x="842" y="2754"/>
                    <a:pt x="842" y="2754"/>
                  </a:cubicBezTo>
                  <a:cubicBezTo>
                    <a:pt x="854" y="2760"/>
                    <a:pt x="866" y="2765"/>
                    <a:pt x="878" y="2770"/>
                  </a:cubicBezTo>
                  <a:cubicBezTo>
                    <a:pt x="882" y="2761"/>
                    <a:pt x="882" y="2761"/>
                    <a:pt x="882" y="2761"/>
                  </a:cubicBezTo>
                  <a:cubicBezTo>
                    <a:pt x="870" y="2756"/>
                    <a:pt x="858" y="2751"/>
                    <a:pt x="846" y="2745"/>
                  </a:cubicBezTo>
                  <a:moveTo>
                    <a:pt x="2042" y="2744"/>
                  </a:moveTo>
                  <a:cubicBezTo>
                    <a:pt x="2031" y="2750"/>
                    <a:pt x="2018" y="2755"/>
                    <a:pt x="2006" y="2760"/>
                  </a:cubicBezTo>
                  <a:cubicBezTo>
                    <a:pt x="2010" y="2770"/>
                    <a:pt x="2010" y="2770"/>
                    <a:pt x="2010" y="2770"/>
                  </a:cubicBezTo>
                  <a:cubicBezTo>
                    <a:pt x="2022" y="2764"/>
                    <a:pt x="2035" y="2759"/>
                    <a:pt x="2047" y="2753"/>
                  </a:cubicBezTo>
                  <a:cubicBezTo>
                    <a:pt x="2042" y="2744"/>
                    <a:pt x="2042" y="2744"/>
                    <a:pt x="2042" y="2744"/>
                  </a:cubicBezTo>
                  <a:moveTo>
                    <a:pt x="774" y="2710"/>
                  </a:moveTo>
                  <a:cubicBezTo>
                    <a:pt x="769" y="2718"/>
                    <a:pt x="769" y="2718"/>
                    <a:pt x="769" y="2718"/>
                  </a:cubicBezTo>
                  <a:cubicBezTo>
                    <a:pt x="781" y="2725"/>
                    <a:pt x="793" y="2731"/>
                    <a:pt x="805" y="2737"/>
                  </a:cubicBezTo>
                  <a:cubicBezTo>
                    <a:pt x="810" y="2728"/>
                    <a:pt x="810" y="2728"/>
                    <a:pt x="810" y="2728"/>
                  </a:cubicBezTo>
                  <a:cubicBezTo>
                    <a:pt x="798" y="2722"/>
                    <a:pt x="786" y="2716"/>
                    <a:pt x="774" y="2710"/>
                  </a:cubicBezTo>
                  <a:moveTo>
                    <a:pt x="2114" y="2709"/>
                  </a:moveTo>
                  <a:cubicBezTo>
                    <a:pt x="2102" y="2715"/>
                    <a:pt x="2090" y="2721"/>
                    <a:pt x="2079" y="2727"/>
                  </a:cubicBezTo>
                  <a:cubicBezTo>
                    <a:pt x="2083" y="2736"/>
                    <a:pt x="2083" y="2736"/>
                    <a:pt x="2083" y="2736"/>
                  </a:cubicBezTo>
                  <a:cubicBezTo>
                    <a:pt x="2095" y="2730"/>
                    <a:pt x="2107" y="2724"/>
                    <a:pt x="2119" y="2718"/>
                  </a:cubicBezTo>
                  <a:cubicBezTo>
                    <a:pt x="2114" y="2709"/>
                    <a:pt x="2114" y="2709"/>
                    <a:pt x="2114" y="2709"/>
                  </a:cubicBezTo>
                  <a:moveTo>
                    <a:pt x="705" y="2670"/>
                  </a:moveTo>
                  <a:cubicBezTo>
                    <a:pt x="699" y="2679"/>
                    <a:pt x="699" y="2679"/>
                    <a:pt x="699" y="2679"/>
                  </a:cubicBezTo>
                  <a:cubicBezTo>
                    <a:pt x="711" y="2686"/>
                    <a:pt x="722" y="2693"/>
                    <a:pt x="734" y="2699"/>
                  </a:cubicBezTo>
                  <a:cubicBezTo>
                    <a:pt x="739" y="2691"/>
                    <a:pt x="739" y="2691"/>
                    <a:pt x="739" y="2691"/>
                  </a:cubicBezTo>
                  <a:cubicBezTo>
                    <a:pt x="728" y="2684"/>
                    <a:pt x="716" y="2677"/>
                    <a:pt x="705" y="2670"/>
                  </a:cubicBezTo>
                  <a:moveTo>
                    <a:pt x="2183" y="2670"/>
                  </a:moveTo>
                  <a:cubicBezTo>
                    <a:pt x="2172" y="2677"/>
                    <a:pt x="2160" y="2683"/>
                    <a:pt x="2149" y="2690"/>
                  </a:cubicBezTo>
                  <a:cubicBezTo>
                    <a:pt x="2154" y="2698"/>
                    <a:pt x="2154" y="2698"/>
                    <a:pt x="2154" y="2698"/>
                  </a:cubicBezTo>
                  <a:cubicBezTo>
                    <a:pt x="2165" y="2692"/>
                    <a:pt x="2177" y="2685"/>
                    <a:pt x="2188" y="2678"/>
                  </a:cubicBezTo>
                  <a:cubicBezTo>
                    <a:pt x="2183" y="2670"/>
                    <a:pt x="2183" y="2670"/>
                    <a:pt x="2183" y="2670"/>
                  </a:cubicBezTo>
                  <a:moveTo>
                    <a:pt x="637" y="2627"/>
                  </a:moveTo>
                  <a:cubicBezTo>
                    <a:pt x="632" y="2636"/>
                    <a:pt x="632" y="2636"/>
                    <a:pt x="632" y="2636"/>
                  </a:cubicBezTo>
                  <a:cubicBezTo>
                    <a:pt x="643" y="2643"/>
                    <a:pt x="654" y="2651"/>
                    <a:pt x="665" y="2658"/>
                  </a:cubicBezTo>
                  <a:cubicBezTo>
                    <a:pt x="671" y="2649"/>
                    <a:pt x="671" y="2649"/>
                    <a:pt x="671" y="2649"/>
                  </a:cubicBezTo>
                  <a:cubicBezTo>
                    <a:pt x="659" y="2642"/>
                    <a:pt x="648" y="2635"/>
                    <a:pt x="637" y="2627"/>
                  </a:cubicBezTo>
                  <a:moveTo>
                    <a:pt x="2250" y="2627"/>
                  </a:moveTo>
                  <a:cubicBezTo>
                    <a:pt x="2239" y="2634"/>
                    <a:pt x="2228" y="2642"/>
                    <a:pt x="2217" y="2649"/>
                  </a:cubicBezTo>
                  <a:cubicBezTo>
                    <a:pt x="2222" y="2657"/>
                    <a:pt x="2222" y="2657"/>
                    <a:pt x="2222" y="2657"/>
                  </a:cubicBezTo>
                  <a:cubicBezTo>
                    <a:pt x="2234" y="2650"/>
                    <a:pt x="2245" y="2642"/>
                    <a:pt x="2256" y="2635"/>
                  </a:cubicBezTo>
                  <a:cubicBezTo>
                    <a:pt x="2250" y="2627"/>
                    <a:pt x="2250" y="2627"/>
                    <a:pt x="2250" y="2627"/>
                  </a:cubicBezTo>
                  <a:moveTo>
                    <a:pt x="573" y="2581"/>
                  </a:moveTo>
                  <a:cubicBezTo>
                    <a:pt x="567" y="2589"/>
                    <a:pt x="567" y="2589"/>
                    <a:pt x="567" y="2589"/>
                  </a:cubicBezTo>
                  <a:cubicBezTo>
                    <a:pt x="577" y="2597"/>
                    <a:pt x="588" y="2605"/>
                    <a:pt x="599" y="2612"/>
                  </a:cubicBezTo>
                  <a:cubicBezTo>
                    <a:pt x="605" y="2605"/>
                    <a:pt x="605" y="2605"/>
                    <a:pt x="605" y="2605"/>
                  </a:cubicBezTo>
                  <a:cubicBezTo>
                    <a:pt x="594" y="2597"/>
                    <a:pt x="583" y="2589"/>
                    <a:pt x="573" y="2581"/>
                  </a:cubicBezTo>
                  <a:moveTo>
                    <a:pt x="2315" y="2580"/>
                  </a:moveTo>
                  <a:cubicBezTo>
                    <a:pt x="2304" y="2588"/>
                    <a:pt x="2293" y="2596"/>
                    <a:pt x="2283" y="2604"/>
                  </a:cubicBezTo>
                  <a:cubicBezTo>
                    <a:pt x="2288" y="2612"/>
                    <a:pt x="2288" y="2612"/>
                    <a:pt x="2288" y="2612"/>
                  </a:cubicBezTo>
                  <a:cubicBezTo>
                    <a:pt x="2299" y="2604"/>
                    <a:pt x="2310" y="2596"/>
                    <a:pt x="2321" y="2588"/>
                  </a:cubicBezTo>
                  <a:cubicBezTo>
                    <a:pt x="2315" y="2580"/>
                    <a:pt x="2315" y="2580"/>
                    <a:pt x="2315" y="2580"/>
                  </a:cubicBezTo>
                  <a:moveTo>
                    <a:pt x="511" y="2531"/>
                  </a:moveTo>
                  <a:cubicBezTo>
                    <a:pt x="504" y="2538"/>
                    <a:pt x="504" y="2538"/>
                    <a:pt x="504" y="2538"/>
                  </a:cubicBezTo>
                  <a:cubicBezTo>
                    <a:pt x="514" y="2547"/>
                    <a:pt x="525" y="2556"/>
                    <a:pt x="535" y="2564"/>
                  </a:cubicBezTo>
                  <a:cubicBezTo>
                    <a:pt x="541" y="2556"/>
                    <a:pt x="541" y="2556"/>
                    <a:pt x="541" y="2556"/>
                  </a:cubicBezTo>
                  <a:cubicBezTo>
                    <a:pt x="531" y="2548"/>
                    <a:pt x="521" y="2539"/>
                    <a:pt x="511" y="2531"/>
                  </a:cubicBezTo>
                  <a:moveTo>
                    <a:pt x="2376" y="2530"/>
                  </a:moveTo>
                  <a:cubicBezTo>
                    <a:pt x="2366" y="2539"/>
                    <a:pt x="2356" y="2547"/>
                    <a:pt x="2346" y="2556"/>
                  </a:cubicBezTo>
                  <a:cubicBezTo>
                    <a:pt x="2352" y="2563"/>
                    <a:pt x="2352" y="2563"/>
                    <a:pt x="2352" y="2563"/>
                  </a:cubicBezTo>
                  <a:cubicBezTo>
                    <a:pt x="2363" y="2555"/>
                    <a:pt x="2373" y="2546"/>
                    <a:pt x="2383" y="2537"/>
                  </a:cubicBezTo>
                  <a:cubicBezTo>
                    <a:pt x="2376" y="2530"/>
                    <a:pt x="2376" y="2530"/>
                    <a:pt x="2376" y="2530"/>
                  </a:cubicBezTo>
                  <a:moveTo>
                    <a:pt x="452" y="2477"/>
                  </a:moveTo>
                  <a:cubicBezTo>
                    <a:pt x="445" y="2484"/>
                    <a:pt x="445" y="2484"/>
                    <a:pt x="445" y="2484"/>
                  </a:cubicBezTo>
                  <a:cubicBezTo>
                    <a:pt x="455" y="2494"/>
                    <a:pt x="464" y="2502"/>
                    <a:pt x="474" y="2512"/>
                  </a:cubicBezTo>
                  <a:cubicBezTo>
                    <a:pt x="481" y="2504"/>
                    <a:pt x="481" y="2504"/>
                    <a:pt x="481" y="2504"/>
                  </a:cubicBezTo>
                  <a:cubicBezTo>
                    <a:pt x="471" y="2495"/>
                    <a:pt x="461" y="2486"/>
                    <a:pt x="452" y="2477"/>
                  </a:cubicBezTo>
                  <a:moveTo>
                    <a:pt x="2435" y="2476"/>
                  </a:moveTo>
                  <a:cubicBezTo>
                    <a:pt x="2426" y="2486"/>
                    <a:pt x="2416" y="2495"/>
                    <a:pt x="2406" y="2504"/>
                  </a:cubicBezTo>
                  <a:cubicBezTo>
                    <a:pt x="2413" y="2511"/>
                    <a:pt x="2413" y="2511"/>
                    <a:pt x="2413" y="2511"/>
                  </a:cubicBezTo>
                  <a:cubicBezTo>
                    <a:pt x="2423" y="2502"/>
                    <a:pt x="2433" y="2493"/>
                    <a:pt x="2442" y="2484"/>
                  </a:cubicBezTo>
                  <a:cubicBezTo>
                    <a:pt x="2435" y="2476"/>
                    <a:pt x="2435" y="2476"/>
                    <a:pt x="2435" y="2476"/>
                  </a:cubicBezTo>
                  <a:moveTo>
                    <a:pt x="396" y="2420"/>
                  </a:moveTo>
                  <a:cubicBezTo>
                    <a:pt x="388" y="2427"/>
                    <a:pt x="388" y="2427"/>
                    <a:pt x="388" y="2427"/>
                  </a:cubicBezTo>
                  <a:cubicBezTo>
                    <a:pt x="398" y="2437"/>
                    <a:pt x="407" y="2447"/>
                    <a:pt x="416" y="2456"/>
                  </a:cubicBezTo>
                  <a:cubicBezTo>
                    <a:pt x="423" y="2449"/>
                    <a:pt x="423" y="2449"/>
                    <a:pt x="423" y="2449"/>
                  </a:cubicBezTo>
                  <a:cubicBezTo>
                    <a:pt x="414" y="2440"/>
                    <a:pt x="405" y="2430"/>
                    <a:pt x="396" y="2420"/>
                  </a:cubicBezTo>
                  <a:moveTo>
                    <a:pt x="2491" y="2420"/>
                  </a:moveTo>
                  <a:cubicBezTo>
                    <a:pt x="2482" y="2429"/>
                    <a:pt x="2473" y="2439"/>
                    <a:pt x="2464" y="2449"/>
                  </a:cubicBezTo>
                  <a:cubicBezTo>
                    <a:pt x="2471" y="2455"/>
                    <a:pt x="2471" y="2455"/>
                    <a:pt x="2471" y="2455"/>
                  </a:cubicBezTo>
                  <a:cubicBezTo>
                    <a:pt x="2480" y="2446"/>
                    <a:pt x="2490" y="2437"/>
                    <a:pt x="2499" y="2426"/>
                  </a:cubicBezTo>
                  <a:cubicBezTo>
                    <a:pt x="2491" y="2420"/>
                    <a:pt x="2491" y="2420"/>
                    <a:pt x="2491" y="2420"/>
                  </a:cubicBezTo>
                  <a:moveTo>
                    <a:pt x="343" y="2361"/>
                  </a:moveTo>
                  <a:cubicBezTo>
                    <a:pt x="335" y="2367"/>
                    <a:pt x="335" y="2367"/>
                    <a:pt x="335" y="2367"/>
                  </a:cubicBezTo>
                  <a:cubicBezTo>
                    <a:pt x="344" y="2377"/>
                    <a:pt x="353" y="2387"/>
                    <a:pt x="361" y="2398"/>
                  </a:cubicBezTo>
                  <a:cubicBezTo>
                    <a:pt x="369" y="2391"/>
                    <a:pt x="369" y="2391"/>
                    <a:pt x="369" y="2391"/>
                  </a:cubicBezTo>
                  <a:cubicBezTo>
                    <a:pt x="360" y="2381"/>
                    <a:pt x="352" y="2371"/>
                    <a:pt x="343" y="2361"/>
                  </a:cubicBezTo>
                  <a:moveTo>
                    <a:pt x="2544" y="2360"/>
                  </a:moveTo>
                  <a:cubicBezTo>
                    <a:pt x="2536" y="2370"/>
                    <a:pt x="2527" y="2380"/>
                    <a:pt x="2518" y="2391"/>
                  </a:cubicBezTo>
                  <a:cubicBezTo>
                    <a:pt x="2526" y="2397"/>
                    <a:pt x="2526" y="2397"/>
                    <a:pt x="2526" y="2397"/>
                  </a:cubicBezTo>
                  <a:cubicBezTo>
                    <a:pt x="2535" y="2387"/>
                    <a:pt x="2543" y="2377"/>
                    <a:pt x="2552" y="2366"/>
                  </a:cubicBezTo>
                  <a:cubicBezTo>
                    <a:pt x="2544" y="2360"/>
                    <a:pt x="2544" y="2360"/>
                    <a:pt x="2544" y="2360"/>
                  </a:cubicBezTo>
                  <a:moveTo>
                    <a:pt x="294" y="2298"/>
                  </a:moveTo>
                  <a:cubicBezTo>
                    <a:pt x="286" y="2304"/>
                    <a:pt x="286" y="2304"/>
                    <a:pt x="286" y="2304"/>
                  </a:cubicBezTo>
                  <a:cubicBezTo>
                    <a:pt x="294" y="2315"/>
                    <a:pt x="302" y="2325"/>
                    <a:pt x="310" y="2336"/>
                  </a:cubicBezTo>
                  <a:cubicBezTo>
                    <a:pt x="318" y="2330"/>
                    <a:pt x="318" y="2330"/>
                    <a:pt x="318" y="2330"/>
                  </a:cubicBezTo>
                  <a:cubicBezTo>
                    <a:pt x="310" y="2319"/>
                    <a:pt x="302" y="2309"/>
                    <a:pt x="294" y="2298"/>
                  </a:cubicBezTo>
                  <a:moveTo>
                    <a:pt x="2594" y="2297"/>
                  </a:moveTo>
                  <a:cubicBezTo>
                    <a:pt x="2586" y="2308"/>
                    <a:pt x="2578" y="2319"/>
                    <a:pt x="2569" y="2329"/>
                  </a:cubicBezTo>
                  <a:cubicBezTo>
                    <a:pt x="2577" y="2335"/>
                    <a:pt x="2577" y="2335"/>
                    <a:pt x="2577" y="2335"/>
                  </a:cubicBezTo>
                  <a:cubicBezTo>
                    <a:pt x="2585" y="2325"/>
                    <a:pt x="2594" y="2314"/>
                    <a:pt x="2602" y="2303"/>
                  </a:cubicBezTo>
                  <a:cubicBezTo>
                    <a:pt x="2594" y="2297"/>
                    <a:pt x="2594" y="2297"/>
                    <a:pt x="2594" y="2297"/>
                  </a:cubicBezTo>
                  <a:moveTo>
                    <a:pt x="248" y="2233"/>
                  </a:moveTo>
                  <a:cubicBezTo>
                    <a:pt x="240" y="2239"/>
                    <a:pt x="240" y="2239"/>
                    <a:pt x="240" y="2239"/>
                  </a:cubicBezTo>
                  <a:cubicBezTo>
                    <a:pt x="247" y="2250"/>
                    <a:pt x="254" y="2261"/>
                    <a:pt x="262" y="2272"/>
                  </a:cubicBezTo>
                  <a:cubicBezTo>
                    <a:pt x="270" y="2266"/>
                    <a:pt x="270" y="2266"/>
                    <a:pt x="270" y="2266"/>
                  </a:cubicBezTo>
                  <a:cubicBezTo>
                    <a:pt x="263" y="2255"/>
                    <a:pt x="255" y="2244"/>
                    <a:pt x="248" y="2233"/>
                  </a:cubicBezTo>
                  <a:moveTo>
                    <a:pt x="2639" y="2232"/>
                  </a:moveTo>
                  <a:cubicBezTo>
                    <a:pt x="2632" y="2243"/>
                    <a:pt x="2625" y="2254"/>
                    <a:pt x="2617" y="2265"/>
                  </a:cubicBezTo>
                  <a:cubicBezTo>
                    <a:pt x="2625" y="2271"/>
                    <a:pt x="2625" y="2271"/>
                    <a:pt x="2625" y="2271"/>
                  </a:cubicBezTo>
                  <a:cubicBezTo>
                    <a:pt x="2633" y="2260"/>
                    <a:pt x="2640" y="2249"/>
                    <a:pt x="2648" y="2238"/>
                  </a:cubicBezTo>
                  <a:cubicBezTo>
                    <a:pt x="2639" y="2232"/>
                    <a:pt x="2639" y="2232"/>
                    <a:pt x="2639" y="2232"/>
                  </a:cubicBezTo>
                  <a:moveTo>
                    <a:pt x="206" y="2166"/>
                  </a:moveTo>
                  <a:cubicBezTo>
                    <a:pt x="197" y="2171"/>
                    <a:pt x="197" y="2171"/>
                    <a:pt x="197" y="2171"/>
                  </a:cubicBezTo>
                  <a:cubicBezTo>
                    <a:pt x="204" y="2182"/>
                    <a:pt x="211" y="2194"/>
                    <a:pt x="218" y="2205"/>
                  </a:cubicBezTo>
                  <a:cubicBezTo>
                    <a:pt x="226" y="2200"/>
                    <a:pt x="226" y="2200"/>
                    <a:pt x="226" y="2200"/>
                  </a:cubicBezTo>
                  <a:cubicBezTo>
                    <a:pt x="219" y="2189"/>
                    <a:pt x="212" y="2177"/>
                    <a:pt x="206" y="2166"/>
                  </a:cubicBezTo>
                  <a:moveTo>
                    <a:pt x="2682" y="2165"/>
                  </a:moveTo>
                  <a:cubicBezTo>
                    <a:pt x="2675" y="2176"/>
                    <a:pt x="2668" y="2188"/>
                    <a:pt x="2661" y="2199"/>
                  </a:cubicBezTo>
                  <a:cubicBezTo>
                    <a:pt x="2670" y="2204"/>
                    <a:pt x="2670" y="2204"/>
                    <a:pt x="2670" y="2204"/>
                  </a:cubicBezTo>
                  <a:cubicBezTo>
                    <a:pt x="2677" y="2193"/>
                    <a:pt x="2684" y="2181"/>
                    <a:pt x="2690" y="2170"/>
                  </a:cubicBezTo>
                  <a:cubicBezTo>
                    <a:pt x="2682" y="2165"/>
                    <a:pt x="2682" y="2165"/>
                    <a:pt x="2682" y="2165"/>
                  </a:cubicBezTo>
                  <a:moveTo>
                    <a:pt x="168" y="2096"/>
                  </a:moveTo>
                  <a:cubicBezTo>
                    <a:pt x="159" y="2100"/>
                    <a:pt x="159" y="2100"/>
                    <a:pt x="159" y="2100"/>
                  </a:cubicBezTo>
                  <a:cubicBezTo>
                    <a:pt x="165" y="2113"/>
                    <a:pt x="171" y="2124"/>
                    <a:pt x="177" y="2136"/>
                  </a:cubicBezTo>
                  <a:cubicBezTo>
                    <a:pt x="186" y="2131"/>
                    <a:pt x="186" y="2131"/>
                    <a:pt x="186" y="2131"/>
                  </a:cubicBezTo>
                  <a:cubicBezTo>
                    <a:pt x="180" y="2119"/>
                    <a:pt x="174" y="2108"/>
                    <a:pt x="168" y="2096"/>
                  </a:cubicBezTo>
                  <a:moveTo>
                    <a:pt x="2720" y="2095"/>
                  </a:moveTo>
                  <a:cubicBezTo>
                    <a:pt x="2714" y="2107"/>
                    <a:pt x="2708" y="2118"/>
                    <a:pt x="2701" y="2130"/>
                  </a:cubicBezTo>
                  <a:cubicBezTo>
                    <a:pt x="2710" y="2135"/>
                    <a:pt x="2710" y="2135"/>
                    <a:pt x="2710" y="2135"/>
                  </a:cubicBezTo>
                  <a:cubicBezTo>
                    <a:pt x="2717" y="2123"/>
                    <a:pt x="2723" y="2111"/>
                    <a:pt x="2729" y="2099"/>
                  </a:cubicBezTo>
                  <a:cubicBezTo>
                    <a:pt x="2720" y="2095"/>
                    <a:pt x="2720" y="2095"/>
                    <a:pt x="2720" y="2095"/>
                  </a:cubicBezTo>
                  <a:moveTo>
                    <a:pt x="133" y="2024"/>
                  </a:moveTo>
                  <a:cubicBezTo>
                    <a:pt x="124" y="2028"/>
                    <a:pt x="124" y="2028"/>
                    <a:pt x="124" y="2028"/>
                  </a:cubicBezTo>
                  <a:cubicBezTo>
                    <a:pt x="129" y="2040"/>
                    <a:pt x="135" y="2053"/>
                    <a:pt x="141" y="2065"/>
                  </a:cubicBezTo>
                  <a:cubicBezTo>
                    <a:pt x="150" y="2060"/>
                    <a:pt x="150" y="2060"/>
                    <a:pt x="150" y="2060"/>
                  </a:cubicBezTo>
                  <a:cubicBezTo>
                    <a:pt x="144" y="2049"/>
                    <a:pt x="139" y="2036"/>
                    <a:pt x="133" y="2024"/>
                  </a:cubicBezTo>
                  <a:moveTo>
                    <a:pt x="2755" y="2023"/>
                  </a:moveTo>
                  <a:cubicBezTo>
                    <a:pt x="2749" y="2035"/>
                    <a:pt x="2744" y="2047"/>
                    <a:pt x="2738" y="2059"/>
                  </a:cubicBezTo>
                  <a:cubicBezTo>
                    <a:pt x="2747" y="2063"/>
                    <a:pt x="2747" y="2063"/>
                    <a:pt x="2747" y="2063"/>
                  </a:cubicBezTo>
                  <a:cubicBezTo>
                    <a:pt x="2753" y="2051"/>
                    <a:pt x="2758" y="2039"/>
                    <a:pt x="2764" y="2027"/>
                  </a:cubicBezTo>
                  <a:cubicBezTo>
                    <a:pt x="2755" y="2023"/>
                    <a:pt x="2755" y="2023"/>
                    <a:pt x="2755" y="2023"/>
                  </a:cubicBezTo>
                  <a:moveTo>
                    <a:pt x="103" y="1951"/>
                  </a:moveTo>
                  <a:cubicBezTo>
                    <a:pt x="93" y="1955"/>
                    <a:pt x="93" y="1955"/>
                    <a:pt x="93" y="1955"/>
                  </a:cubicBezTo>
                  <a:cubicBezTo>
                    <a:pt x="98" y="1967"/>
                    <a:pt x="103" y="1979"/>
                    <a:pt x="108" y="1992"/>
                  </a:cubicBezTo>
                  <a:cubicBezTo>
                    <a:pt x="117" y="1988"/>
                    <a:pt x="117" y="1988"/>
                    <a:pt x="117" y="1988"/>
                  </a:cubicBezTo>
                  <a:cubicBezTo>
                    <a:pt x="112" y="1976"/>
                    <a:pt x="107" y="1963"/>
                    <a:pt x="103" y="1951"/>
                  </a:cubicBezTo>
                  <a:moveTo>
                    <a:pt x="2785" y="1948"/>
                  </a:moveTo>
                  <a:cubicBezTo>
                    <a:pt x="2780" y="1961"/>
                    <a:pt x="2775" y="1974"/>
                    <a:pt x="2770" y="1986"/>
                  </a:cubicBezTo>
                  <a:cubicBezTo>
                    <a:pt x="2779" y="1990"/>
                    <a:pt x="2779" y="1990"/>
                    <a:pt x="2779" y="1990"/>
                  </a:cubicBezTo>
                  <a:cubicBezTo>
                    <a:pt x="2784" y="1977"/>
                    <a:pt x="2789" y="1965"/>
                    <a:pt x="2794" y="1952"/>
                  </a:cubicBezTo>
                  <a:cubicBezTo>
                    <a:pt x="2785" y="1948"/>
                    <a:pt x="2785" y="1948"/>
                    <a:pt x="2785" y="1948"/>
                  </a:cubicBezTo>
                  <a:moveTo>
                    <a:pt x="77" y="1876"/>
                  </a:moveTo>
                  <a:cubicBezTo>
                    <a:pt x="67" y="1879"/>
                    <a:pt x="67" y="1879"/>
                    <a:pt x="67" y="1879"/>
                  </a:cubicBezTo>
                  <a:cubicBezTo>
                    <a:pt x="71" y="1892"/>
                    <a:pt x="75" y="1904"/>
                    <a:pt x="80" y="1917"/>
                  </a:cubicBezTo>
                  <a:cubicBezTo>
                    <a:pt x="89" y="1914"/>
                    <a:pt x="89" y="1914"/>
                    <a:pt x="89" y="1914"/>
                  </a:cubicBezTo>
                  <a:cubicBezTo>
                    <a:pt x="85" y="1901"/>
                    <a:pt x="81" y="1889"/>
                    <a:pt x="77" y="1876"/>
                  </a:cubicBezTo>
                  <a:moveTo>
                    <a:pt x="2811" y="1873"/>
                  </a:moveTo>
                  <a:cubicBezTo>
                    <a:pt x="2807" y="1886"/>
                    <a:pt x="2803" y="1899"/>
                    <a:pt x="2798" y="1911"/>
                  </a:cubicBezTo>
                  <a:cubicBezTo>
                    <a:pt x="2808" y="1914"/>
                    <a:pt x="2808" y="1914"/>
                    <a:pt x="2808" y="1914"/>
                  </a:cubicBezTo>
                  <a:cubicBezTo>
                    <a:pt x="2812" y="1902"/>
                    <a:pt x="2816" y="1889"/>
                    <a:pt x="2820" y="1876"/>
                  </a:cubicBezTo>
                  <a:cubicBezTo>
                    <a:pt x="2811" y="1873"/>
                    <a:pt x="2811" y="1873"/>
                    <a:pt x="2811" y="1873"/>
                  </a:cubicBezTo>
                  <a:moveTo>
                    <a:pt x="55" y="1799"/>
                  </a:moveTo>
                  <a:cubicBezTo>
                    <a:pt x="45" y="1802"/>
                    <a:pt x="45" y="1802"/>
                    <a:pt x="45" y="1802"/>
                  </a:cubicBezTo>
                  <a:cubicBezTo>
                    <a:pt x="48" y="1815"/>
                    <a:pt x="52" y="1828"/>
                    <a:pt x="56" y="1841"/>
                  </a:cubicBezTo>
                  <a:cubicBezTo>
                    <a:pt x="65" y="1838"/>
                    <a:pt x="65" y="1838"/>
                    <a:pt x="65" y="1838"/>
                  </a:cubicBezTo>
                  <a:cubicBezTo>
                    <a:pt x="61" y="1825"/>
                    <a:pt x="58" y="1812"/>
                    <a:pt x="55" y="1799"/>
                  </a:cubicBezTo>
                  <a:moveTo>
                    <a:pt x="2833" y="1797"/>
                  </a:moveTo>
                  <a:cubicBezTo>
                    <a:pt x="2829" y="1810"/>
                    <a:pt x="2826" y="1823"/>
                    <a:pt x="2822" y="1835"/>
                  </a:cubicBezTo>
                  <a:cubicBezTo>
                    <a:pt x="2832" y="1838"/>
                    <a:pt x="2832" y="1838"/>
                    <a:pt x="2832" y="1838"/>
                  </a:cubicBezTo>
                  <a:cubicBezTo>
                    <a:pt x="2836" y="1825"/>
                    <a:pt x="2839" y="1812"/>
                    <a:pt x="2842" y="1799"/>
                  </a:cubicBezTo>
                  <a:cubicBezTo>
                    <a:pt x="2833" y="1797"/>
                    <a:pt x="2833" y="1797"/>
                    <a:pt x="2833" y="1797"/>
                  </a:cubicBezTo>
                  <a:moveTo>
                    <a:pt x="37" y="1722"/>
                  </a:moveTo>
                  <a:cubicBezTo>
                    <a:pt x="27" y="1724"/>
                    <a:pt x="27" y="1724"/>
                    <a:pt x="27" y="1724"/>
                  </a:cubicBezTo>
                  <a:cubicBezTo>
                    <a:pt x="30" y="1737"/>
                    <a:pt x="33" y="1750"/>
                    <a:pt x="35" y="1763"/>
                  </a:cubicBezTo>
                  <a:cubicBezTo>
                    <a:pt x="45" y="1761"/>
                    <a:pt x="45" y="1761"/>
                    <a:pt x="45" y="1761"/>
                  </a:cubicBezTo>
                  <a:cubicBezTo>
                    <a:pt x="42" y="1748"/>
                    <a:pt x="40" y="1735"/>
                    <a:pt x="37" y="1722"/>
                  </a:cubicBezTo>
                  <a:moveTo>
                    <a:pt x="2850" y="1719"/>
                  </a:moveTo>
                  <a:cubicBezTo>
                    <a:pt x="2847" y="1732"/>
                    <a:pt x="2845" y="1745"/>
                    <a:pt x="2842" y="1758"/>
                  </a:cubicBezTo>
                  <a:cubicBezTo>
                    <a:pt x="2852" y="1760"/>
                    <a:pt x="2852" y="1760"/>
                    <a:pt x="2852" y="1760"/>
                  </a:cubicBezTo>
                  <a:cubicBezTo>
                    <a:pt x="2855" y="1747"/>
                    <a:pt x="2857" y="1734"/>
                    <a:pt x="2860" y="1721"/>
                  </a:cubicBezTo>
                  <a:cubicBezTo>
                    <a:pt x="2850" y="1719"/>
                    <a:pt x="2850" y="1719"/>
                    <a:pt x="2850" y="1719"/>
                  </a:cubicBezTo>
                  <a:moveTo>
                    <a:pt x="24" y="1643"/>
                  </a:moveTo>
                  <a:cubicBezTo>
                    <a:pt x="14" y="1645"/>
                    <a:pt x="14" y="1645"/>
                    <a:pt x="14" y="1645"/>
                  </a:cubicBezTo>
                  <a:cubicBezTo>
                    <a:pt x="16" y="1658"/>
                    <a:pt x="18" y="1671"/>
                    <a:pt x="20" y="1684"/>
                  </a:cubicBezTo>
                  <a:cubicBezTo>
                    <a:pt x="30" y="1683"/>
                    <a:pt x="30" y="1683"/>
                    <a:pt x="30" y="1683"/>
                  </a:cubicBezTo>
                  <a:cubicBezTo>
                    <a:pt x="28" y="1670"/>
                    <a:pt x="26" y="1657"/>
                    <a:pt x="24" y="1643"/>
                  </a:cubicBezTo>
                  <a:moveTo>
                    <a:pt x="2863" y="1641"/>
                  </a:moveTo>
                  <a:cubicBezTo>
                    <a:pt x="2861" y="1654"/>
                    <a:pt x="2859" y="1667"/>
                    <a:pt x="2857" y="1680"/>
                  </a:cubicBezTo>
                  <a:cubicBezTo>
                    <a:pt x="2867" y="1682"/>
                    <a:pt x="2867" y="1682"/>
                    <a:pt x="2867" y="1682"/>
                  </a:cubicBezTo>
                  <a:cubicBezTo>
                    <a:pt x="2869" y="1669"/>
                    <a:pt x="2871" y="1655"/>
                    <a:pt x="2873" y="1642"/>
                  </a:cubicBezTo>
                  <a:cubicBezTo>
                    <a:pt x="2863" y="1641"/>
                    <a:pt x="2863" y="1641"/>
                    <a:pt x="2863" y="1641"/>
                  </a:cubicBezTo>
                  <a:moveTo>
                    <a:pt x="15" y="1564"/>
                  </a:moveTo>
                  <a:cubicBezTo>
                    <a:pt x="5" y="1565"/>
                    <a:pt x="5" y="1565"/>
                    <a:pt x="5" y="1565"/>
                  </a:cubicBezTo>
                  <a:cubicBezTo>
                    <a:pt x="6" y="1578"/>
                    <a:pt x="7" y="1592"/>
                    <a:pt x="9" y="1605"/>
                  </a:cubicBezTo>
                  <a:cubicBezTo>
                    <a:pt x="19" y="1604"/>
                    <a:pt x="19" y="1604"/>
                    <a:pt x="19" y="1604"/>
                  </a:cubicBezTo>
                  <a:cubicBezTo>
                    <a:pt x="17" y="1591"/>
                    <a:pt x="16" y="1578"/>
                    <a:pt x="15" y="1564"/>
                  </a:cubicBezTo>
                  <a:moveTo>
                    <a:pt x="2872" y="1556"/>
                  </a:moveTo>
                  <a:cubicBezTo>
                    <a:pt x="2872" y="1561"/>
                    <a:pt x="2872" y="1561"/>
                    <a:pt x="2872" y="1561"/>
                  </a:cubicBezTo>
                  <a:cubicBezTo>
                    <a:pt x="2871" y="1575"/>
                    <a:pt x="2870" y="1588"/>
                    <a:pt x="2868" y="1601"/>
                  </a:cubicBezTo>
                  <a:cubicBezTo>
                    <a:pt x="2878" y="1602"/>
                    <a:pt x="2878" y="1602"/>
                    <a:pt x="2878" y="1602"/>
                  </a:cubicBezTo>
                  <a:cubicBezTo>
                    <a:pt x="2880" y="1589"/>
                    <a:pt x="2881" y="1576"/>
                    <a:pt x="2882" y="1563"/>
                  </a:cubicBezTo>
                  <a:cubicBezTo>
                    <a:pt x="2882" y="1557"/>
                    <a:pt x="2882" y="1557"/>
                    <a:pt x="2882" y="1557"/>
                  </a:cubicBezTo>
                  <a:cubicBezTo>
                    <a:pt x="2872" y="1556"/>
                    <a:pt x="2872" y="1556"/>
                    <a:pt x="2872" y="1556"/>
                  </a:cubicBezTo>
                  <a:moveTo>
                    <a:pt x="10" y="1485"/>
                  </a:moveTo>
                  <a:cubicBezTo>
                    <a:pt x="0" y="1485"/>
                    <a:pt x="0" y="1485"/>
                    <a:pt x="0" y="1485"/>
                  </a:cubicBezTo>
                  <a:cubicBezTo>
                    <a:pt x="1" y="1499"/>
                    <a:pt x="1" y="1512"/>
                    <a:pt x="2" y="1525"/>
                  </a:cubicBezTo>
                  <a:cubicBezTo>
                    <a:pt x="12" y="1525"/>
                    <a:pt x="12" y="1525"/>
                    <a:pt x="12" y="1525"/>
                  </a:cubicBezTo>
                  <a:cubicBezTo>
                    <a:pt x="11" y="1511"/>
                    <a:pt x="11" y="1498"/>
                    <a:pt x="10" y="1485"/>
                  </a:cubicBezTo>
                  <a:moveTo>
                    <a:pt x="2876" y="1477"/>
                  </a:moveTo>
                  <a:cubicBezTo>
                    <a:pt x="2876" y="1490"/>
                    <a:pt x="2876" y="1504"/>
                    <a:pt x="2875" y="1517"/>
                  </a:cubicBezTo>
                  <a:cubicBezTo>
                    <a:pt x="2885" y="1517"/>
                    <a:pt x="2885" y="1517"/>
                    <a:pt x="2885" y="1517"/>
                  </a:cubicBezTo>
                  <a:cubicBezTo>
                    <a:pt x="2886" y="1504"/>
                    <a:pt x="2886" y="1491"/>
                    <a:pt x="2886" y="1477"/>
                  </a:cubicBezTo>
                  <a:cubicBezTo>
                    <a:pt x="2876" y="1477"/>
                    <a:pt x="2876" y="1477"/>
                    <a:pt x="2876" y="1477"/>
                  </a:cubicBezTo>
                  <a:moveTo>
                    <a:pt x="0" y="1405"/>
                  </a:moveTo>
                  <a:cubicBezTo>
                    <a:pt x="0" y="1418"/>
                    <a:pt x="0" y="1431"/>
                    <a:pt x="0" y="1444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10" y="1444"/>
                    <a:pt x="10" y="1444"/>
                    <a:pt x="10" y="1444"/>
                  </a:cubicBezTo>
                  <a:cubicBezTo>
                    <a:pt x="10" y="1431"/>
                    <a:pt x="10" y="1418"/>
                    <a:pt x="10" y="1405"/>
                  </a:cubicBezTo>
                  <a:cubicBezTo>
                    <a:pt x="0" y="1405"/>
                    <a:pt x="0" y="1405"/>
                    <a:pt x="0" y="1405"/>
                  </a:cubicBezTo>
                  <a:moveTo>
                    <a:pt x="2886" y="1397"/>
                  </a:moveTo>
                  <a:cubicBezTo>
                    <a:pt x="2876" y="1397"/>
                    <a:pt x="2876" y="1397"/>
                    <a:pt x="2876" y="1397"/>
                  </a:cubicBezTo>
                  <a:cubicBezTo>
                    <a:pt x="2877" y="1411"/>
                    <a:pt x="2877" y="1424"/>
                    <a:pt x="2877" y="1437"/>
                  </a:cubicBezTo>
                  <a:cubicBezTo>
                    <a:pt x="2887" y="1437"/>
                    <a:pt x="2887" y="1437"/>
                    <a:pt x="2887" y="1437"/>
                  </a:cubicBezTo>
                  <a:cubicBezTo>
                    <a:pt x="2887" y="1424"/>
                    <a:pt x="2887" y="1411"/>
                    <a:pt x="2886" y="1397"/>
                  </a:cubicBezTo>
                  <a:moveTo>
                    <a:pt x="5" y="1325"/>
                  </a:moveTo>
                  <a:cubicBezTo>
                    <a:pt x="4" y="1338"/>
                    <a:pt x="3" y="1352"/>
                    <a:pt x="2" y="1365"/>
                  </a:cubicBezTo>
                  <a:cubicBezTo>
                    <a:pt x="12" y="1365"/>
                    <a:pt x="12" y="1365"/>
                    <a:pt x="12" y="1365"/>
                  </a:cubicBezTo>
                  <a:cubicBezTo>
                    <a:pt x="13" y="1352"/>
                    <a:pt x="13" y="1339"/>
                    <a:pt x="15" y="1326"/>
                  </a:cubicBezTo>
                  <a:cubicBezTo>
                    <a:pt x="5" y="1325"/>
                    <a:pt x="5" y="1325"/>
                    <a:pt x="5" y="1325"/>
                  </a:cubicBezTo>
                  <a:moveTo>
                    <a:pt x="2882" y="1317"/>
                  </a:moveTo>
                  <a:cubicBezTo>
                    <a:pt x="2872" y="1318"/>
                    <a:pt x="2872" y="1318"/>
                    <a:pt x="2872" y="1318"/>
                  </a:cubicBezTo>
                  <a:cubicBezTo>
                    <a:pt x="2873" y="1331"/>
                    <a:pt x="2874" y="1344"/>
                    <a:pt x="2874" y="1358"/>
                  </a:cubicBezTo>
                  <a:cubicBezTo>
                    <a:pt x="2884" y="1357"/>
                    <a:pt x="2884" y="1357"/>
                    <a:pt x="2884" y="1357"/>
                  </a:cubicBezTo>
                  <a:cubicBezTo>
                    <a:pt x="2884" y="1344"/>
                    <a:pt x="2883" y="1330"/>
                    <a:pt x="2882" y="1317"/>
                  </a:cubicBezTo>
                  <a:moveTo>
                    <a:pt x="13" y="1245"/>
                  </a:moveTo>
                  <a:cubicBezTo>
                    <a:pt x="12" y="1259"/>
                    <a:pt x="10" y="1272"/>
                    <a:pt x="8" y="1285"/>
                  </a:cubicBezTo>
                  <a:cubicBezTo>
                    <a:pt x="18" y="1286"/>
                    <a:pt x="18" y="1286"/>
                    <a:pt x="18" y="1286"/>
                  </a:cubicBezTo>
                  <a:cubicBezTo>
                    <a:pt x="20" y="1273"/>
                    <a:pt x="21" y="1260"/>
                    <a:pt x="23" y="1247"/>
                  </a:cubicBezTo>
                  <a:cubicBezTo>
                    <a:pt x="13" y="1245"/>
                    <a:pt x="13" y="1245"/>
                    <a:pt x="13" y="1245"/>
                  </a:cubicBezTo>
                  <a:moveTo>
                    <a:pt x="2873" y="1237"/>
                  </a:moveTo>
                  <a:cubicBezTo>
                    <a:pt x="2863" y="1239"/>
                    <a:pt x="2863" y="1239"/>
                    <a:pt x="2863" y="1239"/>
                  </a:cubicBezTo>
                  <a:cubicBezTo>
                    <a:pt x="2865" y="1252"/>
                    <a:pt x="2866" y="1265"/>
                    <a:pt x="2868" y="1278"/>
                  </a:cubicBezTo>
                  <a:cubicBezTo>
                    <a:pt x="2878" y="1277"/>
                    <a:pt x="2878" y="1277"/>
                    <a:pt x="2878" y="1277"/>
                  </a:cubicBezTo>
                  <a:cubicBezTo>
                    <a:pt x="2876" y="1264"/>
                    <a:pt x="2874" y="1250"/>
                    <a:pt x="2873" y="1237"/>
                  </a:cubicBezTo>
                  <a:moveTo>
                    <a:pt x="26" y="1166"/>
                  </a:moveTo>
                  <a:cubicBezTo>
                    <a:pt x="24" y="1179"/>
                    <a:pt x="22" y="1192"/>
                    <a:pt x="19" y="1206"/>
                  </a:cubicBezTo>
                  <a:cubicBezTo>
                    <a:pt x="29" y="1207"/>
                    <a:pt x="29" y="1207"/>
                    <a:pt x="29" y="1207"/>
                  </a:cubicBezTo>
                  <a:cubicBezTo>
                    <a:pt x="31" y="1194"/>
                    <a:pt x="34" y="1181"/>
                    <a:pt x="36" y="1168"/>
                  </a:cubicBezTo>
                  <a:cubicBezTo>
                    <a:pt x="26" y="1166"/>
                    <a:pt x="26" y="1166"/>
                    <a:pt x="26" y="1166"/>
                  </a:cubicBezTo>
                  <a:moveTo>
                    <a:pt x="2859" y="1158"/>
                  </a:moveTo>
                  <a:cubicBezTo>
                    <a:pt x="2849" y="1160"/>
                    <a:pt x="2849" y="1160"/>
                    <a:pt x="2849" y="1160"/>
                  </a:cubicBezTo>
                  <a:cubicBezTo>
                    <a:pt x="2852" y="1173"/>
                    <a:pt x="2854" y="1186"/>
                    <a:pt x="2857" y="1199"/>
                  </a:cubicBezTo>
                  <a:cubicBezTo>
                    <a:pt x="2866" y="1198"/>
                    <a:pt x="2866" y="1198"/>
                    <a:pt x="2866" y="1198"/>
                  </a:cubicBezTo>
                  <a:cubicBezTo>
                    <a:pt x="2864" y="1185"/>
                    <a:pt x="2862" y="1172"/>
                    <a:pt x="2859" y="1158"/>
                  </a:cubicBezTo>
                  <a:moveTo>
                    <a:pt x="44" y="1088"/>
                  </a:moveTo>
                  <a:cubicBezTo>
                    <a:pt x="41" y="1101"/>
                    <a:pt x="38" y="1114"/>
                    <a:pt x="35" y="1127"/>
                  </a:cubicBezTo>
                  <a:cubicBezTo>
                    <a:pt x="44" y="1129"/>
                    <a:pt x="44" y="1129"/>
                    <a:pt x="44" y="1129"/>
                  </a:cubicBezTo>
                  <a:cubicBezTo>
                    <a:pt x="47" y="1116"/>
                    <a:pt x="50" y="1103"/>
                    <a:pt x="54" y="1090"/>
                  </a:cubicBezTo>
                  <a:cubicBezTo>
                    <a:pt x="44" y="1088"/>
                    <a:pt x="44" y="1088"/>
                    <a:pt x="44" y="1088"/>
                  </a:cubicBezTo>
                  <a:moveTo>
                    <a:pt x="2841" y="1080"/>
                  </a:moveTo>
                  <a:cubicBezTo>
                    <a:pt x="2831" y="1083"/>
                    <a:pt x="2831" y="1083"/>
                    <a:pt x="2831" y="1083"/>
                  </a:cubicBezTo>
                  <a:cubicBezTo>
                    <a:pt x="2835" y="1096"/>
                    <a:pt x="2838" y="1108"/>
                    <a:pt x="2841" y="1122"/>
                  </a:cubicBezTo>
                  <a:cubicBezTo>
                    <a:pt x="2851" y="1119"/>
                    <a:pt x="2851" y="1119"/>
                    <a:pt x="2851" y="1119"/>
                  </a:cubicBezTo>
                  <a:cubicBezTo>
                    <a:pt x="2848" y="1106"/>
                    <a:pt x="2844" y="1093"/>
                    <a:pt x="2841" y="1080"/>
                  </a:cubicBezTo>
                  <a:moveTo>
                    <a:pt x="66" y="1011"/>
                  </a:moveTo>
                  <a:cubicBezTo>
                    <a:pt x="62" y="1024"/>
                    <a:pt x="58" y="1036"/>
                    <a:pt x="54" y="1049"/>
                  </a:cubicBezTo>
                  <a:cubicBezTo>
                    <a:pt x="64" y="1052"/>
                    <a:pt x="64" y="1052"/>
                    <a:pt x="64" y="1052"/>
                  </a:cubicBezTo>
                  <a:cubicBezTo>
                    <a:pt x="67" y="1039"/>
                    <a:pt x="71" y="1026"/>
                    <a:pt x="75" y="1014"/>
                  </a:cubicBezTo>
                  <a:cubicBezTo>
                    <a:pt x="66" y="1011"/>
                    <a:pt x="66" y="1011"/>
                    <a:pt x="66" y="1011"/>
                  </a:cubicBezTo>
                  <a:moveTo>
                    <a:pt x="2819" y="1003"/>
                  </a:moveTo>
                  <a:cubicBezTo>
                    <a:pt x="2809" y="1006"/>
                    <a:pt x="2809" y="1006"/>
                    <a:pt x="2809" y="1006"/>
                  </a:cubicBezTo>
                  <a:cubicBezTo>
                    <a:pt x="2813" y="1019"/>
                    <a:pt x="2817" y="1032"/>
                    <a:pt x="2821" y="1044"/>
                  </a:cubicBezTo>
                  <a:cubicBezTo>
                    <a:pt x="2830" y="1042"/>
                    <a:pt x="2830" y="1042"/>
                    <a:pt x="2830" y="1042"/>
                  </a:cubicBezTo>
                  <a:cubicBezTo>
                    <a:pt x="2827" y="1029"/>
                    <a:pt x="2823" y="1016"/>
                    <a:pt x="2819" y="1003"/>
                  </a:cubicBezTo>
                  <a:moveTo>
                    <a:pt x="92" y="935"/>
                  </a:moveTo>
                  <a:cubicBezTo>
                    <a:pt x="87" y="948"/>
                    <a:pt x="82" y="960"/>
                    <a:pt x="78" y="972"/>
                  </a:cubicBezTo>
                  <a:cubicBezTo>
                    <a:pt x="87" y="976"/>
                    <a:pt x="87" y="976"/>
                    <a:pt x="87" y="976"/>
                  </a:cubicBezTo>
                  <a:cubicBezTo>
                    <a:pt x="92" y="963"/>
                    <a:pt x="96" y="951"/>
                    <a:pt x="101" y="938"/>
                  </a:cubicBezTo>
                  <a:cubicBezTo>
                    <a:pt x="92" y="935"/>
                    <a:pt x="92" y="935"/>
                    <a:pt x="92" y="935"/>
                  </a:cubicBezTo>
                  <a:moveTo>
                    <a:pt x="2792" y="928"/>
                  </a:moveTo>
                  <a:cubicBezTo>
                    <a:pt x="2783" y="931"/>
                    <a:pt x="2783" y="931"/>
                    <a:pt x="2783" y="931"/>
                  </a:cubicBezTo>
                  <a:cubicBezTo>
                    <a:pt x="2788" y="944"/>
                    <a:pt x="2792" y="956"/>
                    <a:pt x="2797" y="969"/>
                  </a:cubicBezTo>
                  <a:cubicBezTo>
                    <a:pt x="2806" y="965"/>
                    <a:pt x="2806" y="965"/>
                    <a:pt x="2806" y="965"/>
                  </a:cubicBezTo>
                  <a:cubicBezTo>
                    <a:pt x="2802" y="953"/>
                    <a:pt x="2797" y="940"/>
                    <a:pt x="2792" y="928"/>
                  </a:cubicBezTo>
                  <a:moveTo>
                    <a:pt x="122" y="861"/>
                  </a:moveTo>
                  <a:cubicBezTo>
                    <a:pt x="117" y="873"/>
                    <a:pt x="111" y="885"/>
                    <a:pt x="106" y="898"/>
                  </a:cubicBezTo>
                  <a:cubicBezTo>
                    <a:pt x="116" y="901"/>
                    <a:pt x="116" y="901"/>
                    <a:pt x="116" y="901"/>
                  </a:cubicBezTo>
                  <a:cubicBezTo>
                    <a:pt x="121" y="889"/>
                    <a:pt x="126" y="877"/>
                    <a:pt x="131" y="864"/>
                  </a:cubicBezTo>
                  <a:cubicBezTo>
                    <a:pt x="122" y="861"/>
                    <a:pt x="122" y="861"/>
                    <a:pt x="122" y="861"/>
                  </a:cubicBezTo>
                  <a:moveTo>
                    <a:pt x="2762" y="854"/>
                  </a:moveTo>
                  <a:cubicBezTo>
                    <a:pt x="2752" y="858"/>
                    <a:pt x="2752" y="858"/>
                    <a:pt x="2752" y="858"/>
                  </a:cubicBezTo>
                  <a:cubicBezTo>
                    <a:pt x="2758" y="870"/>
                    <a:pt x="2763" y="882"/>
                    <a:pt x="2768" y="895"/>
                  </a:cubicBezTo>
                  <a:cubicBezTo>
                    <a:pt x="2777" y="891"/>
                    <a:pt x="2777" y="891"/>
                    <a:pt x="2777" y="891"/>
                  </a:cubicBezTo>
                  <a:cubicBezTo>
                    <a:pt x="2772" y="878"/>
                    <a:pt x="2767" y="866"/>
                    <a:pt x="2762" y="854"/>
                  </a:cubicBezTo>
                  <a:moveTo>
                    <a:pt x="156" y="788"/>
                  </a:moveTo>
                  <a:cubicBezTo>
                    <a:pt x="150" y="800"/>
                    <a:pt x="145" y="812"/>
                    <a:pt x="139" y="824"/>
                  </a:cubicBezTo>
                  <a:cubicBezTo>
                    <a:pt x="148" y="828"/>
                    <a:pt x="148" y="828"/>
                    <a:pt x="148" y="828"/>
                  </a:cubicBezTo>
                  <a:cubicBezTo>
                    <a:pt x="154" y="816"/>
                    <a:pt x="159" y="804"/>
                    <a:pt x="165" y="793"/>
                  </a:cubicBezTo>
                  <a:cubicBezTo>
                    <a:pt x="156" y="788"/>
                    <a:pt x="156" y="788"/>
                    <a:pt x="156" y="788"/>
                  </a:cubicBezTo>
                  <a:moveTo>
                    <a:pt x="2727" y="782"/>
                  </a:moveTo>
                  <a:cubicBezTo>
                    <a:pt x="2718" y="787"/>
                    <a:pt x="2718" y="787"/>
                    <a:pt x="2718" y="787"/>
                  </a:cubicBezTo>
                  <a:cubicBezTo>
                    <a:pt x="2724" y="798"/>
                    <a:pt x="2730" y="810"/>
                    <a:pt x="2736" y="822"/>
                  </a:cubicBezTo>
                  <a:cubicBezTo>
                    <a:pt x="2745" y="818"/>
                    <a:pt x="2745" y="818"/>
                    <a:pt x="2745" y="818"/>
                  </a:cubicBezTo>
                  <a:cubicBezTo>
                    <a:pt x="2739" y="806"/>
                    <a:pt x="2733" y="794"/>
                    <a:pt x="2727" y="782"/>
                  </a:cubicBezTo>
                  <a:moveTo>
                    <a:pt x="195" y="717"/>
                  </a:moveTo>
                  <a:cubicBezTo>
                    <a:pt x="188" y="729"/>
                    <a:pt x="182" y="741"/>
                    <a:pt x="175" y="752"/>
                  </a:cubicBezTo>
                  <a:cubicBezTo>
                    <a:pt x="184" y="757"/>
                    <a:pt x="184" y="757"/>
                    <a:pt x="184" y="757"/>
                  </a:cubicBezTo>
                  <a:cubicBezTo>
                    <a:pt x="190" y="745"/>
                    <a:pt x="197" y="734"/>
                    <a:pt x="204" y="722"/>
                  </a:cubicBezTo>
                  <a:cubicBezTo>
                    <a:pt x="195" y="717"/>
                    <a:pt x="195" y="717"/>
                    <a:pt x="195" y="717"/>
                  </a:cubicBezTo>
                  <a:moveTo>
                    <a:pt x="2688" y="712"/>
                  </a:moveTo>
                  <a:cubicBezTo>
                    <a:pt x="2680" y="717"/>
                    <a:pt x="2680" y="717"/>
                    <a:pt x="2680" y="717"/>
                  </a:cubicBezTo>
                  <a:cubicBezTo>
                    <a:pt x="2686" y="728"/>
                    <a:pt x="2693" y="740"/>
                    <a:pt x="2699" y="752"/>
                  </a:cubicBezTo>
                  <a:cubicBezTo>
                    <a:pt x="2708" y="747"/>
                    <a:pt x="2708" y="747"/>
                    <a:pt x="2708" y="747"/>
                  </a:cubicBezTo>
                  <a:cubicBezTo>
                    <a:pt x="2702" y="735"/>
                    <a:pt x="2695" y="723"/>
                    <a:pt x="2688" y="712"/>
                  </a:cubicBezTo>
                  <a:moveTo>
                    <a:pt x="237" y="649"/>
                  </a:moveTo>
                  <a:cubicBezTo>
                    <a:pt x="230" y="660"/>
                    <a:pt x="223" y="672"/>
                    <a:pt x="216" y="683"/>
                  </a:cubicBezTo>
                  <a:cubicBezTo>
                    <a:pt x="224" y="688"/>
                    <a:pt x="224" y="688"/>
                    <a:pt x="224" y="688"/>
                  </a:cubicBezTo>
                  <a:cubicBezTo>
                    <a:pt x="231" y="677"/>
                    <a:pt x="238" y="666"/>
                    <a:pt x="246" y="654"/>
                  </a:cubicBezTo>
                  <a:cubicBezTo>
                    <a:pt x="237" y="649"/>
                    <a:pt x="237" y="649"/>
                    <a:pt x="237" y="649"/>
                  </a:cubicBezTo>
                  <a:moveTo>
                    <a:pt x="2646" y="644"/>
                  </a:moveTo>
                  <a:cubicBezTo>
                    <a:pt x="2637" y="650"/>
                    <a:pt x="2637" y="650"/>
                    <a:pt x="2637" y="650"/>
                  </a:cubicBezTo>
                  <a:cubicBezTo>
                    <a:pt x="2645" y="661"/>
                    <a:pt x="2652" y="672"/>
                    <a:pt x="2659" y="683"/>
                  </a:cubicBezTo>
                  <a:cubicBezTo>
                    <a:pt x="2667" y="678"/>
                    <a:pt x="2667" y="678"/>
                    <a:pt x="2667" y="678"/>
                  </a:cubicBezTo>
                  <a:cubicBezTo>
                    <a:pt x="2660" y="666"/>
                    <a:pt x="2653" y="655"/>
                    <a:pt x="2646" y="644"/>
                  </a:cubicBezTo>
                  <a:moveTo>
                    <a:pt x="283" y="583"/>
                  </a:moveTo>
                  <a:cubicBezTo>
                    <a:pt x="275" y="594"/>
                    <a:pt x="268" y="605"/>
                    <a:pt x="260" y="616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76" y="611"/>
                    <a:pt x="284" y="600"/>
                    <a:pt x="291" y="589"/>
                  </a:cubicBezTo>
                  <a:cubicBezTo>
                    <a:pt x="283" y="583"/>
                    <a:pt x="283" y="583"/>
                    <a:pt x="283" y="583"/>
                  </a:cubicBezTo>
                  <a:moveTo>
                    <a:pt x="2599" y="578"/>
                  </a:moveTo>
                  <a:cubicBezTo>
                    <a:pt x="2591" y="585"/>
                    <a:pt x="2591" y="585"/>
                    <a:pt x="2591" y="585"/>
                  </a:cubicBezTo>
                  <a:cubicBezTo>
                    <a:pt x="2599" y="595"/>
                    <a:pt x="2607" y="606"/>
                    <a:pt x="2615" y="617"/>
                  </a:cubicBezTo>
                  <a:cubicBezTo>
                    <a:pt x="2623" y="611"/>
                    <a:pt x="2623" y="611"/>
                    <a:pt x="2623" y="611"/>
                  </a:cubicBezTo>
                  <a:cubicBezTo>
                    <a:pt x="2615" y="600"/>
                    <a:pt x="2607" y="589"/>
                    <a:pt x="2599" y="578"/>
                  </a:cubicBezTo>
                  <a:moveTo>
                    <a:pt x="333" y="520"/>
                  </a:moveTo>
                  <a:cubicBezTo>
                    <a:pt x="324" y="530"/>
                    <a:pt x="316" y="541"/>
                    <a:pt x="308" y="551"/>
                  </a:cubicBezTo>
                  <a:cubicBezTo>
                    <a:pt x="316" y="558"/>
                    <a:pt x="316" y="558"/>
                    <a:pt x="316" y="558"/>
                  </a:cubicBezTo>
                  <a:cubicBezTo>
                    <a:pt x="324" y="547"/>
                    <a:pt x="332" y="537"/>
                    <a:pt x="341" y="527"/>
                  </a:cubicBezTo>
                  <a:cubicBezTo>
                    <a:pt x="333" y="520"/>
                    <a:pt x="333" y="520"/>
                    <a:pt x="333" y="520"/>
                  </a:cubicBezTo>
                  <a:moveTo>
                    <a:pt x="2550" y="516"/>
                  </a:moveTo>
                  <a:cubicBezTo>
                    <a:pt x="2542" y="522"/>
                    <a:pt x="2542" y="522"/>
                    <a:pt x="2542" y="522"/>
                  </a:cubicBezTo>
                  <a:cubicBezTo>
                    <a:pt x="2551" y="532"/>
                    <a:pt x="2559" y="543"/>
                    <a:pt x="2567" y="553"/>
                  </a:cubicBezTo>
                  <a:cubicBezTo>
                    <a:pt x="2575" y="547"/>
                    <a:pt x="2575" y="547"/>
                    <a:pt x="2575" y="547"/>
                  </a:cubicBezTo>
                  <a:cubicBezTo>
                    <a:pt x="2567" y="536"/>
                    <a:pt x="2558" y="526"/>
                    <a:pt x="2550" y="516"/>
                  </a:cubicBezTo>
                  <a:moveTo>
                    <a:pt x="386" y="460"/>
                  </a:moveTo>
                  <a:cubicBezTo>
                    <a:pt x="377" y="470"/>
                    <a:pt x="368" y="480"/>
                    <a:pt x="359" y="490"/>
                  </a:cubicBezTo>
                  <a:cubicBezTo>
                    <a:pt x="367" y="497"/>
                    <a:pt x="367" y="497"/>
                    <a:pt x="367" y="497"/>
                  </a:cubicBezTo>
                  <a:cubicBezTo>
                    <a:pt x="375" y="486"/>
                    <a:pt x="384" y="477"/>
                    <a:pt x="393" y="467"/>
                  </a:cubicBezTo>
                  <a:cubicBezTo>
                    <a:pt x="386" y="460"/>
                    <a:pt x="386" y="460"/>
                    <a:pt x="386" y="460"/>
                  </a:cubicBezTo>
                  <a:moveTo>
                    <a:pt x="2496" y="456"/>
                  </a:moveTo>
                  <a:cubicBezTo>
                    <a:pt x="2489" y="463"/>
                    <a:pt x="2489" y="463"/>
                    <a:pt x="2489" y="463"/>
                  </a:cubicBezTo>
                  <a:cubicBezTo>
                    <a:pt x="2498" y="472"/>
                    <a:pt x="2507" y="482"/>
                    <a:pt x="2516" y="492"/>
                  </a:cubicBezTo>
                  <a:cubicBezTo>
                    <a:pt x="2524" y="485"/>
                    <a:pt x="2524" y="485"/>
                    <a:pt x="2524" y="485"/>
                  </a:cubicBezTo>
                  <a:cubicBezTo>
                    <a:pt x="2515" y="475"/>
                    <a:pt x="2506" y="466"/>
                    <a:pt x="2496" y="456"/>
                  </a:cubicBezTo>
                  <a:moveTo>
                    <a:pt x="442" y="403"/>
                  </a:moveTo>
                  <a:cubicBezTo>
                    <a:pt x="433" y="412"/>
                    <a:pt x="423" y="421"/>
                    <a:pt x="414" y="431"/>
                  </a:cubicBezTo>
                  <a:cubicBezTo>
                    <a:pt x="421" y="438"/>
                    <a:pt x="421" y="438"/>
                    <a:pt x="421" y="438"/>
                  </a:cubicBezTo>
                  <a:cubicBezTo>
                    <a:pt x="430" y="429"/>
                    <a:pt x="440" y="419"/>
                    <a:pt x="449" y="410"/>
                  </a:cubicBezTo>
                  <a:cubicBezTo>
                    <a:pt x="442" y="403"/>
                    <a:pt x="442" y="403"/>
                    <a:pt x="442" y="403"/>
                  </a:cubicBezTo>
                  <a:moveTo>
                    <a:pt x="2440" y="399"/>
                  </a:moveTo>
                  <a:cubicBezTo>
                    <a:pt x="2433" y="406"/>
                    <a:pt x="2433" y="406"/>
                    <a:pt x="2433" y="406"/>
                  </a:cubicBezTo>
                  <a:cubicBezTo>
                    <a:pt x="2443" y="415"/>
                    <a:pt x="2452" y="424"/>
                    <a:pt x="2462" y="434"/>
                  </a:cubicBezTo>
                  <a:cubicBezTo>
                    <a:pt x="2469" y="427"/>
                    <a:pt x="2469" y="427"/>
                    <a:pt x="2469" y="427"/>
                  </a:cubicBezTo>
                  <a:cubicBezTo>
                    <a:pt x="2459" y="417"/>
                    <a:pt x="2450" y="408"/>
                    <a:pt x="2440" y="399"/>
                  </a:cubicBezTo>
                  <a:moveTo>
                    <a:pt x="502" y="349"/>
                  </a:moveTo>
                  <a:cubicBezTo>
                    <a:pt x="492" y="358"/>
                    <a:pt x="482" y="367"/>
                    <a:pt x="472" y="376"/>
                  </a:cubicBezTo>
                  <a:cubicBezTo>
                    <a:pt x="479" y="383"/>
                    <a:pt x="479" y="383"/>
                    <a:pt x="479" y="383"/>
                  </a:cubicBezTo>
                  <a:cubicBezTo>
                    <a:pt x="488" y="374"/>
                    <a:pt x="498" y="365"/>
                    <a:pt x="508" y="357"/>
                  </a:cubicBezTo>
                  <a:cubicBezTo>
                    <a:pt x="502" y="349"/>
                    <a:pt x="502" y="349"/>
                    <a:pt x="502" y="349"/>
                  </a:cubicBezTo>
                  <a:moveTo>
                    <a:pt x="2380" y="345"/>
                  </a:moveTo>
                  <a:cubicBezTo>
                    <a:pt x="2374" y="353"/>
                    <a:pt x="2374" y="353"/>
                    <a:pt x="2374" y="353"/>
                  </a:cubicBezTo>
                  <a:cubicBezTo>
                    <a:pt x="2384" y="361"/>
                    <a:pt x="2394" y="370"/>
                    <a:pt x="2404" y="379"/>
                  </a:cubicBezTo>
                  <a:cubicBezTo>
                    <a:pt x="2411" y="371"/>
                    <a:pt x="2411" y="371"/>
                    <a:pt x="2411" y="371"/>
                  </a:cubicBezTo>
                  <a:cubicBezTo>
                    <a:pt x="2401" y="363"/>
                    <a:pt x="2391" y="354"/>
                    <a:pt x="2380" y="345"/>
                  </a:cubicBezTo>
                  <a:moveTo>
                    <a:pt x="564" y="298"/>
                  </a:moveTo>
                  <a:cubicBezTo>
                    <a:pt x="553" y="307"/>
                    <a:pt x="543" y="315"/>
                    <a:pt x="532" y="323"/>
                  </a:cubicBezTo>
                  <a:cubicBezTo>
                    <a:pt x="539" y="331"/>
                    <a:pt x="539" y="331"/>
                    <a:pt x="539" y="331"/>
                  </a:cubicBezTo>
                  <a:cubicBezTo>
                    <a:pt x="549" y="323"/>
                    <a:pt x="560" y="314"/>
                    <a:pt x="570" y="306"/>
                  </a:cubicBezTo>
                  <a:cubicBezTo>
                    <a:pt x="564" y="298"/>
                    <a:pt x="564" y="298"/>
                    <a:pt x="564" y="298"/>
                  </a:cubicBezTo>
                  <a:moveTo>
                    <a:pt x="2318" y="295"/>
                  </a:moveTo>
                  <a:cubicBezTo>
                    <a:pt x="2312" y="302"/>
                    <a:pt x="2312" y="302"/>
                    <a:pt x="2312" y="302"/>
                  </a:cubicBezTo>
                  <a:cubicBezTo>
                    <a:pt x="2323" y="311"/>
                    <a:pt x="2333" y="319"/>
                    <a:pt x="2343" y="327"/>
                  </a:cubicBezTo>
                  <a:cubicBezTo>
                    <a:pt x="2350" y="319"/>
                    <a:pt x="2350" y="319"/>
                    <a:pt x="2350" y="319"/>
                  </a:cubicBezTo>
                  <a:cubicBezTo>
                    <a:pt x="2339" y="311"/>
                    <a:pt x="2329" y="303"/>
                    <a:pt x="2318" y="295"/>
                  </a:cubicBezTo>
                  <a:moveTo>
                    <a:pt x="629" y="251"/>
                  </a:moveTo>
                  <a:cubicBezTo>
                    <a:pt x="618" y="259"/>
                    <a:pt x="607" y="267"/>
                    <a:pt x="596" y="274"/>
                  </a:cubicBezTo>
                  <a:cubicBezTo>
                    <a:pt x="602" y="282"/>
                    <a:pt x="602" y="282"/>
                    <a:pt x="602" y="282"/>
                  </a:cubicBezTo>
                  <a:cubicBezTo>
                    <a:pt x="613" y="274"/>
                    <a:pt x="624" y="267"/>
                    <a:pt x="635" y="259"/>
                  </a:cubicBezTo>
                  <a:cubicBezTo>
                    <a:pt x="629" y="251"/>
                    <a:pt x="629" y="251"/>
                    <a:pt x="629" y="251"/>
                  </a:cubicBezTo>
                  <a:moveTo>
                    <a:pt x="2253" y="248"/>
                  </a:moveTo>
                  <a:cubicBezTo>
                    <a:pt x="2247" y="256"/>
                    <a:pt x="2247" y="256"/>
                    <a:pt x="2247" y="256"/>
                  </a:cubicBezTo>
                  <a:cubicBezTo>
                    <a:pt x="2258" y="263"/>
                    <a:pt x="2269" y="271"/>
                    <a:pt x="2280" y="279"/>
                  </a:cubicBezTo>
                  <a:cubicBezTo>
                    <a:pt x="2286" y="271"/>
                    <a:pt x="2286" y="271"/>
                    <a:pt x="2286" y="271"/>
                  </a:cubicBezTo>
                  <a:cubicBezTo>
                    <a:pt x="2275" y="263"/>
                    <a:pt x="2264" y="255"/>
                    <a:pt x="2253" y="248"/>
                  </a:cubicBezTo>
                  <a:moveTo>
                    <a:pt x="696" y="208"/>
                  </a:moveTo>
                  <a:cubicBezTo>
                    <a:pt x="685" y="215"/>
                    <a:pt x="674" y="222"/>
                    <a:pt x="662" y="229"/>
                  </a:cubicBezTo>
                  <a:cubicBezTo>
                    <a:pt x="668" y="238"/>
                    <a:pt x="668" y="238"/>
                    <a:pt x="668" y="238"/>
                  </a:cubicBezTo>
                  <a:cubicBezTo>
                    <a:pt x="679" y="230"/>
                    <a:pt x="690" y="223"/>
                    <a:pt x="701" y="216"/>
                  </a:cubicBezTo>
                  <a:cubicBezTo>
                    <a:pt x="696" y="208"/>
                    <a:pt x="696" y="208"/>
                    <a:pt x="696" y="208"/>
                  </a:cubicBezTo>
                  <a:moveTo>
                    <a:pt x="2185" y="204"/>
                  </a:moveTo>
                  <a:cubicBezTo>
                    <a:pt x="2180" y="213"/>
                    <a:pt x="2180" y="213"/>
                    <a:pt x="2180" y="213"/>
                  </a:cubicBezTo>
                  <a:cubicBezTo>
                    <a:pt x="2191" y="220"/>
                    <a:pt x="2203" y="227"/>
                    <a:pt x="2214" y="234"/>
                  </a:cubicBezTo>
                  <a:cubicBezTo>
                    <a:pt x="2219" y="226"/>
                    <a:pt x="2219" y="226"/>
                    <a:pt x="2219" y="226"/>
                  </a:cubicBezTo>
                  <a:cubicBezTo>
                    <a:pt x="2208" y="218"/>
                    <a:pt x="2196" y="211"/>
                    <a:pt x="2185" y="204"/>
                  </a:cubicBezTo>
                  <a:moveTo>
                    <a:pt x="766" y="168"/>
                  </a:moveTo>
                  <a:cubicBezTo>
                    <a:pt x="754" y="175"/>
                    <a:pt x="743" y="181"/>
                    <a:pt x="731" y="188"/>
                  </a:cubicBezTo>
                  <a:cubicBezTo>
                    <a:pt x="736" y="196"/>
                    <a:pt x="736" y="196"/>
                    <a:pt x="736" y="196"/>
                  </a:cubicBezTo>
                  <a:cubicBezTo>
                    <a:pt x="747" y="190"/>
                    <a:pt x="759" y="183"/>
                    <a:pt x="771" y="177"/>
                  </a:cubicBezTo>
                  <a:cubicBezTo>
                    <a:pt x="766" y="168"/>
                    <a:pt x="766" y="168"/>
                    <a:pt x="766" y="168"/>
                  </a:cubicBezTo>
                  <a:moveTo>
                    <a:pt x="2115" y="165"/>
                  </a:moveTo>
                  <a:cubicBezTo>
                    <a:pt x="2110" y="174"/>
                    <a:pt x="2110" y="174"/>
                    <a:pt x="2110" y="174"/>
                  </a:cubicBezTo>
                  <a:cubicBezTo>
                    <a:pt x="2122" y="180"/>
                    <a:pt x="2134" y="187"/>
                    <a:pt x="2145" y="193"/>
                  </a:cubicBezTo>
                  <a:cubicBezTo>
                    <a:pt x="2150" y="184"/>
                    <a:pt x="2150" y="184"/>
                    <a:pt x="2150" y="184"/>
                  </a:cubicBezTo>
                  <a:cubicBezTo>
                    <a:pt x="2139" y="178"/>
                    <a:pt x="2127" y="171"/>
                    <a:pt x="2115" y="165"/>
                  </a:cubicBezTo>
                  <a:moveTo>
                    <a:pt x="838" y="133"/>
                  </a:moveTo>
                  <a:cubicBezTo>
                    <a:pt x="825" y="138"/>
                    <a:pt x="813" y="144"/>
                    <a:pt x="802" y="150"/>
                  </a:cubicBezTo>
                  <a:cubicBezTo>
                    <a:pt x="806" y="159"/>
                    <a:pt x="806" y="159"/>
                    <a:pt x="806" y="159"/>
                  </a:cubicBezTo>
                  <a:cubicBezTo>
                    <a:pt x="818" y="153"/>
                    <a:pt x="830" y="147"/>
                    <a:pt x="842" y="142"/>
                  </a:cubicBezTo>
                  <a:cubicBezTo>
                    <a:pt x="838" y="133"/>
                    <a:pt x="838" y="133"/>
                    <a:pt x="838" y="133"/>
                  </a:cubicBezTo>
                  <a:moveTo>
                    <a:pt x="2043" y="130"/>
                  </a:moveTo>
                  <a:cubicBezTo>
                    <a:pt x="2039" y="139"/>
                    <a:pt x="2039" y="139"/>
                    <a:pt x="2039" y="139"/>
                  </a:cubicBezTo>
                  <a:cubicBezTo>
                    <a:pt x="2051" y="144"/>
                    <a:pt x="2063" y="150"/>
                    <a:pt x="2075" y="156"/>
                  </a:cubicBezTo>
                  <a:cubicBezTo>
                    <a:pt x="2079" y="147"/>
                    <a:pt x="2079" y="147"/>
                    <a:pt x="2079" y="147"/>
                  </a:cubicBezTo>
                  <a:cubicBezTo>
                    <a:pt x="2067" y="141"/>
                    <a:pt x="2055" y="135"/>
                    <a:pt x="2043" y="130"/>
                  </a:cubicBezTo>
                  <a:moveTo>
                    <a:pt x="911" y="101"/>
                  </a:moveTo>
                  <a:cubicBezTo>
                    <a:pt x="899" y="106"/>
                    <a:pt x="886" y="111"/>
                    <a:pt x="874" y="116"/>
                  </a:cubicBezTo>
                  <a:cubicBezTo>
                    <a:pt x="878" y="126"/>
                    <a:pt x="878" y="126"/>
                    <a:pt x="878" y="126"/>
                  </a:cubicBezTo>
                  <a:cubicBezTo>
                    <a:pt x="890" y="120"/>
                    <a:pt x="903" y="115"/>
                    <a:pt x="915" y="110"/>
                  </a:cubicBezTo>
                  <a:cubicBezTo>
                    <a:pt x="911" y="101"/>
                    <a:pt x="911" y="101"/>
                    <a:pt x="911" y="101"/>
                  </a:cubicBezTo>
                  <a:moveTo>
                    <a:pt x="1969" y="98"/>
                  </a:moveTo>
                  <a:cubicBezTo>
                    <a:pt x="1965" y="108"/>
                    <a:pt x="1965" y="108"/>
                    <a:pt x="1965" y="108"/>
                  </a:cubicBezTo>
                  <a:cubicBezTo>
                    <a:pt x="1977" y="113"/>
                    <a:pt x="1990" y="117"/>
                    <a:pt x="2002" y="123"/>
                  </a:cubicBezTo>
                  <a:cubicBezTo>
                    <a:pt x="2006" y="114"/>
                    <a:pt x="2006" y="114"/>
                    <a:pt x="2006" y="114"/>
                  </a:cubicBezTo>
                  <a:cubicBezTo>
                    <a:pt x="1994" y="108"/>
                    <a:pt x="1981" y="103"/>
                    <a:pt x="1969" y="98"/>
                  </a:cubicBezTo>
                  <a:moveTo>
                    <a:pt x="986" y="73"/>
                  </a:moveTo>
                  <a:cubicBezTo>
                    <a:pt x="974" y="78"/>
                    <a:pt x="961" y="82"/>
                    <a:pt x="948" y="87"/>
                  </a:cubicBezTo>
                  <a:cubicBezTo>
                    <a:pt x="952" y="96"/>
                    <a:pt x="952" y="96"/>
                    <a:pt x="952" y="96"/>
                  </a:cubicBezTo>
                  <a:cubicBezTo>
                    <a:pt x="965" y="92"/>
                    <a:pt x="977" y="87"/>
                    <a:pt x="989" y="83"/>
                  </a:cubicBezTo>
                  <a:cubicBezTo>
                    <a:pt x="986" y="73"/>
                    <a:pt x="986" y="73"/>
                    <a:pt x="986" y="73"/>
                  </a:cubicBezTo>
                  <a:moveTo>
                    <a:pt x="1893" y="71"/>
                  </a:moveTo>
                  <a:cubicBezTo>
                    <a:pt x="1890" y="81"/>
                    <a:pt x="1890" y="81"/>
                    <a:pt x="1890" y="81"/>
                  </a:cubicBezTo>
                  <a:cubicBezTo>
                    <a:pt x="1903" y="85"/>
                    <a:pt x="1915" y="89"/>
                    <a:pt x="1928" y="94"/>
                  </a:cubicBezTo>
                  <a:cubicBezTo>
                    <a:pt x="1931" y="84"/>
                    <a:pt x="1931" y="84"/>
                    <a:pt x="1931" y="84"/>
                  </a:cubicBezTo>
                  <a:cubicBezTo>
                    <a:pt x="1919" y="80"/>
                    <a:pt x="1906" y="75"/>
                    <a:pt x="1893" y="71"/>
                  </a:cubicBezTo>
                  <a:moveTo>
                    <a:pt x="1063" y="50"/>
                  </a:moveTo>
                  <a:cubicBezTo>
                    <a:pt x="1050" y="54"/>
                    <a:pt x="1037" y="57"/>
                    <a:pt x="1024" y="61"/>
                  </a:cubicBezTo>
                  <a:cubicBezTo>
                    <a:pt x="1027" y="71"/>
                    <a:pt x="1027" y="71"/>
                    <a:pt x="1027" y="71"/>
                  </a:cubicBezTo>
                  <a:cubicBezTo>
                    <a:pt x="1040" y="67"/>
                    <a:pt x="1053" y="64"/>
                    <a:pt x="1065" y="60"/>
                  </a:cubicBezTo>
                  <a:cubicBezTo>
                    <a:pt x="1063" y="50"/>
                    <a:pt x="1063" y="50"/>
                    <a:pt x="1063" y="50"/>
                  </a:cubicBezTo>
                  <a:moveTo>
                    <a:pt x="1816" y="49"/>
                  </a:moveTo>
                  <a:cubicBezTo>
                    <a:pt x="1814" y="58"/>
                    <a:pt x="1814" y="58"/>
                    <a:pt x="1814" y="58"/>
                  </a:cubicBezTo>
                  <a:cubicBezTo>
                    <a:pt x="1826" y="62"/>
                    <a:pt x="1839" y="65"/>
                    <a:pt x="1852" y="69"/>
                  </a:cubicBezTo>
                  <a:cubicBezTo>
                    <a:pt x="1855" y="59"/>
                    <a:pt x="1855" y="59"/>
                    <a:pt x="1855" y="59"/>
                  </a:cubicBezTo>
                  <a:cubicBezTo>
                    <a:pt x="1842" y="55"/>
                    <a:pt x="1829" y="52"/>
                    <a:pt x="1816" y="49"/>
                  </a:cubicBezTo>
                  <a:moveTo>
                    <a:pt x="1141" y="31"/>
                  </a:moveTo>
                  <a:cubicBezTo>
                    <a:pt x="1127" y="34"/>
                    <a:pt x="1115" y="37"/>
                    <a:pt x="1102" y="40"/>
                  </a:cubicBezTo>
                  <a:cubicBezTo>
                    <a:pt x="1104" y="50"/>
                    <a:pt x="1104" y="50"/>
                    <a:pt x="1104" y="50"/>
                  </a:cubicBezTo>
                  <a:cubicBezTo>
                    <a:pt x="1117" y="47"/>
                    <a:pt x="1130" y="44"/>
                    <a:pt x="1143" y="41"/>
                  </a:cubicBezTo>
                  <a:cubicBezTo>
                    <a:pt x="1141" y="31"/>
                    <a:pt x="1141" y="31"/>
                    <a:pt x="1141" y="31"/>
                  </a:cubicBezTo>
                  <a:moveTo>
                    <a:pt x="1738" y="30"/>
                  </a:moveTo>
                  <a:cubicBezTo>
                    <a:pt x="1736" y="40"/>
                    <a:pt x="1736" y="40"/>
                    <a:pt x="1736" y="40"/>
                  </a:cubicBezTo>
                  <a:cubicBezTo>
                    <a:pt x="1749" y="42"/>
                    <a:pt x="1762" y="45"/>
                    <a:pt x="1775" y="48"/>
                  </a:cubicBezTo>
                  <a:cubicBezTo>
                    <a:pt x="1777" y="39"/>
                    <a:pt x="1777" y="39"/>
                    <a:pt x="1777" y="39"/>
                  </a:cubicBezTo>
                  <a:cubicBezTo>
                    <a:pt x="1764" y="36"/>
                    <a:pt x="1751" y="33"/>
                    <a:pt x="1738" y="30"/>
                  </a:cubicBezTo>
                  <a:moveTo>
                    <a:pt x="1220" y="17"/>
                  </a:moveTo>
                  <a:cubicBezTo>
                    <a:pt x="1206" y="19"/>
                    <a:pt x="1193" y="21"/>
                    <a:pt x="1180" y="24"/>
                  </a:cubicBezTo>
                  <a:cubicBezTo>
                    <a:pt x="1182" y="34"/>
                    <a:pt x="1182" y="34"/>
                    <a:pt x="1182" y="34"/>
                  </a:cubicBezTo>
                  <a:cubicBezTo>
                    <a:pt x="1195" y="31"/>
                    <a:pt x="1208" y="29"/>
                    <a:pt x="1221" y="27"/>
                  </a:cubicBezTo>
                  <a:cubicBezTo>
                    <a:pt x="1220" y="17"/>
                    <a:pt x="1220" y="17"/>
                    <a:pt x="1220" y="17"/>
                  </a:cubicBezTo>
                  <a:moveTo>
                    <a:pt x="1659" y="16"/>
                  </a:moveTo>
                  <a:cubicBezTo>
                    <a:pt x="1658" y="26"/>
                    <a:pt x="1658" y="26"/>
                    <a:pt x="1658" y="26"/>
                  </a:cubicBezTo>
                  <a:cubicBezTo>
                    <a:pt x="1671" y="28"/>
                    <a:pt x="1684" y="30"/>
                    <a:pt x="1697" y="32"/>
                  </a:cubicBezTo>
                  <a:cubicBezTo>
                    <a:pt x="1699" y="23"/>
                    <a:pt x="1699" y="23"/>
                    <a:pt x="1699" y="23"/>
                  </a:cubicBezTo>
                  <a:cubicBezTo>
                    <a:pt x="1686" y="20"/>
                    <a:pt x="1672" y="18"/>
                    <a:pt x="1659" y="16"/>
                  </a:cubicBezTo>
                  <a:moveTo>
                    <a:pt x="1299" y="7"/>
                  </a:moveTo>
                  <a:cubicBezTo>
                    <a:pt x="1286" y="8"/>
                    <a:pt x="1273" y="10"/>
                    <a:pt x="1259" y="11"/>
                  </a:cubicBezTo>
                  <a:cubicBezTo>
                    <a:pt x="1261" y="21"/>
                    <a:pt x="1261" y="21"/>
                    <a:pt x="1261" y="21"/>
                  </a:cubicBezTo>
                  <a:cubicBezTo>
                    <a:pt x="1274" y="20"/>
                    <a:pt x="1287" y="18"/>
                    <a:pt x="1300" y="17"/>
                  </a:cubicBezTo>
                  <a:cubicBezTo>
                    <a:pt x="1299" y="7"/>
                    <a:pt x="1299" y="7"/>
                    <a:pt x="1299" y="7"/>
                  </a:cubicBezTo>
                  <a:moveTo>
                    <a:pt x="1579" y="6"/>
                  </a:moveTo>
                  <a:cubicBezTo>
                    <a:pt x="1579" y="16"/>
                    <a:pt x="1579" y="16"/>
                    <a:pt x="1579" y="16"/>
                  </a:cubicBezTo>
                  <a:cubicBezTo>
                    <a:pt x="1592" y="17"/>
                    <a:pt x="1605" y="19"/>
                    <a:pt x="1618" y="20"/>
                  </a:cubicBezTo>
                  <a:cubicBezTo>
                    <a:pt x="1619" y="10"/>
                    <a:pt x="1619" y="10"/>
                    <a:pt x="1619" y="10"/>
                  </a:cubicBezTo>
                  <a:cubicBezTo>
                    <a:pt x="1606" y="9"/>
                    <a:pt x="1593" y="8"/>
                    <a:pt x="1579" y="6"/>
                  </a:cubicBezTo>
                  <a:moveTo>
                    <a:pt x="1379" y="1"/>
                  </a:moveTo>
                  <a:cubicBezTo>
                    <a:pt x="1366" y="2"/>
                    <a:pt x="1353" y="2"/>
                    <a:pt x="1339" y="3"/>
                  </a:cubicBezTo>
                  <a:cubicBezTo>
                    <a:pt x="1340" y="13"/>
                    <a:pt x="1340" y="13"/>
                    <a:pt x="1340" y="13"/>
                  </a:cubicBezTo>
                  <a:cubicBezTo>
                    <a:pt x="1353" y="12"/>
                    <a:pt x="1366" y="12"/>
                    <a:pt x="1380" y="11"/>
                  </a:cubicBezTo>
                  <a:cubicBezTo>
                    <a:pt x="1379" y="1"/>
                    <a:pt x="1379" y="1"/>
                    <a:pt x="1379" y="1"/>
                  </a:cubicBezTo>
                  <a:moveTo>
                    <a:pt x="1499" y="1"/>
                  </a:moveTo>
                  <a:cubicBezTo>
                    <a:pt x="1499" y="11"/>
                    <a:pt x="1499" y="11"/>
                    <a:pt x="1499" y="11"/>
                  </a:cubicBezTo>
                  <a:cubicBezTo>
                    <a:pt x="1512" y="11"/>
                    <a:pt x="1526" y="12"/>
                    <a:pt x="1539" y="13"/>
                  </a:cubicBezTo>
                  <a:cubicBezTo>
                    <a:pt x="1539" y="3"/>
                    <a:pt x="1539" y="3"/>
                    <a:pt x="1539" y="3"/>
                  </a:cubicBezTo>
                  <a:cubicBezTo>
                    <a:pt x="1526" y="2"/>
                    <a:pt x="1513" y="1"/>
                    <a:pt x="1499" y="1"/>
                  </a:cubicBezTo>
                  <a:moveTo>
                    <a:pt x="1439" y="0"/>
                  </a:moveTo>
                  <a:cubicBezTo>
                    <a:pt x="1433" y="0"/>
                    <a:pt x="1426" y="0"/>
                    <a:pt x="1419" y="0"/>
                  </a:cubicBezTo>
                  <a:cubicBezTo>
                    <a:pt x="1419" y="10"/>
                    <a:pt x="1419" y="10"/>
                    <a:pt x="1419" y="10"/>
                  </a:cubicBezTo>
                  <a:cubicBezTo>
                    <a:pt x="1426" y="10"/>
                    <a:pt x="1433" y="10"/>
                    <a:pt x="1439" y="10"/>
                  </a:cubicBezTo>
                  <a:cubicBezTo>
                    <a:pt x="1446" y="10"/>
                    <a:pt x="1453" y="10"/>
                    <a:pt x="1459" y="10"/>
                  </a:cubicBezTo>
                  <a:cubicBezTo>
                    <a:pt x="1459" y="0"/>
                    <a:pt x="1459" y="0"/>
                    <a:pt x="1459" y="0"/>
                  </a:cubicBezTo>
                  <a:cubicBezTo>
                    <a:pt x="1453" y="0"/>
                    <a:pt x="1446" y="0"/>
                    <a:pt x="14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94"/>
            <p:cNvSpPr>
              <a:spLocks noEditPoints="1"/>
            </p:cNvSpPr>
            <p:nvPr/>
          </p:nvSpPr>
          <p:spPr bwMode="auto">
            <a:xfrm>
              <a:off x="2286000" y="73023"/>
              <a:ext cx="7620000" cy="6708771"/>
            </a:xfrm>
            <a:custGeom>
              <a:avLst/>
              <a:gdLst>
                <a:gd name="T0" fmla="*/ 242 w 2030"/>
                <a:gd name="T1" fmla="*/ 519 h 1787"/>
                <a:gd name="T2" fmla="*/ 1016 w 2030"/>
                <a:gd name="T3" fmla="*/ 35 h 1787"/>
                <a:gd name="T4" fmla="*/ 1348 w 2030"/>
                <a:gd name="T5" fmla="*/ 102 h 1787"/>
                <a:gd name="T6" fmla="*/ 1856 w 2030"/>
                <a:gd name="T7" fmla="*/ 719 h 1787"/>
                <a:gd name="T8" fmla="*/ 1857 w 2030"/>
                <a:gd name="T9" fmla="*/ 722 h 1787"/>
                <a:gd name="T10" fmla="*/ 1857 w 2030"/>
                <a:gd name="T11" fmla="*/ 722 h 1787"/>
                <a:gd name="T12" fmla="*/ 1807 w 2030"/>
                <a:gd name="T13" fmla="*/ 1226 h 1787"/>
                <a:gd name="T14" fmla="*/ 1014 w 2030"/>
                <a:gd name="T15" fmla="*/ 1752 h 1787"/>
                <a:gd name="T16" fmla="*/ 683 w 2030"/>
                <a:gd name="T17" fmla="*/ 1685 h 1787"/>
                <a:gd name="T18" fmla="*/ 220 w 2030"/>
                <a:gd name="T19" fmla="*/ 569 h 1787"/>
                <a:gd name="T20" fmla="*/ 223 w 2030"/>
                <a:gd name="T21" fmla="*/ 561 h 1787"/>
                <a:gd name="T22" fmla="*/ 242 w 2030"/>
                <a:gd name="T23" fmla="*/ 519 h 1787"/>
                <a:gd name="T24" fmla="*/ 242 w 2030"/>
                <a:gd name="T25" fmla="*/ 519 h 1787"/>
                <a:gd name="T26" fmla="*/ 1017 w 2030"/>
                <a:gd name="T27" fmla="*/ 0 h 1787"/>
                <a:gd name="T28" fmla="*/ 191 w 2030"/>
                <a:gd name="T29" fmla="*/ 547 h 1787"/>
                <a:gd name="T30" fmla="*/ 669 w 2030"/>
                <a:gd name="T31" fmla="*/ 1717 h 1787"/>
                <a:gd name="T32" fmla="*/ 1014 w 2030"/>
                <a:gd name="T33" fmla="*/ 1787 h 1787"/>
                <a:gd name="T34" fmla="*/ 1839 w 2030"/>
                <a:gd name="T35" fmla="*/ 1239 h 1787"/>
                <a:gd name="T36" fmla="*/ 1362 w 2030"/>
                <a:gd name="T37" fmla="*/ 70 h 1787"/>
                <a:gd name="T38" fmla="*/ 1017 w 2030"/>
                <a:gd name="T3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0" h="1787">
                  <a:moveTo>
                    <a:pt x="242" y="519"/>
                  </a:moveTo>
                  <a:cubicBezTo>
                    <a:pt x="389" y="216"/>
                    <a:pt x="695" y="35"/>
                    <a:pt x="1016" y="35"/>
                  </a:cubicBezTo>
                  <a:cubicBezTo>
                    <a:pt x="1127" y="35"/>
                    <a:pt x="1240" y="56"/>
                    <a:pt x="1348" y="102"/>
                  </a:cubicBezTo>
                  <a:cubicBezTo>
                    <a:pt x="1618" y="215"/>
                    <a:pt x="1800" y="452"/>
                    <a:pt x="1856" y="719"/>
                  </a:cubicBezTo>
                  <a:cubicBezTo>
                    <a:pt x="1856" y="720"/>
                    <a:pt x="1857" y="721"/>
                    <a:pt x="1857" y="722"/>
                  </a:cubicBezTo>
                  <a:cubicBezTo>
                    <a:pt x="1857" y="722"/>
                    <a:pt x="1857" y="722"/>
                    <a:pt x="1857" y="722"/>
                  </a:cubicBezTo>
                  <a:cubicBezTo>
                    <a:pt x="1890" y="886"/>
                    <a:pt x="1877" y="1061"/>
                    <a:pt x="1807" y="1226"/>
                  </a:cubicBezTo>
                  <a:cubicBezTo>
                    <a:pt x="1669" y="1554"/>
                    <a:pt x="1350" y="1752"/>
                    <a:pt x="1014" y="1752"/>
                  </a:cubicBezTo>
                  <a:cubicBezTo>
                    <a:pt x="903" y="1752"/>
                    <a:pt x="791" y="1730"/>
                    <a:pt x="683" y="1685"/>
                  </a:cubicBezTo>
                  <a:cubicBezTo>
                    <a:pt x="249" y="1503"/>
                    <a:pt x="42" y="1004"/>
                    <a:pt x="220" y="569"/>
                  </a:cubicBezTo>
                  <a:cubicBezTo>
                    <a:pt x="221" y="566"/>
                    <a:pt x="222" y="564"/>
                    <a:pt x="223" y="561"/>
                  </a:cubicBezTo>
                  <a:cubicBezTo>
                    <a:pt x="229" y="546"/>
                    <a:pt x="236" y="532"/>
                    <a:pt x="242" y="519"/>
                  </a:cubicBezTo>
                  <a:cubicBezTo>
                    <a:pt x="242" y="519"/>
                    <a:pt x="242" y="519"/>
                    <a:pt x="242" y="519"/>
                  </a:cubicBezTo>
                  <a:moveTo>
                    <a:pt x="1017" y="0"/>
                  </a:moveTo>
                  <a:cubicBezTo>
                    <a:pt x="667" y="0"/>
                    <a:pt x="335" y="206"/>
                    <a:pt x="191" y="547"/>
                  </a:cubicBezTo>
                  <a:cubicBezTo>
                    <a:pt x="0" y="1001"/>
                    <a:pt x="215" y="1526"/>
                    <a:pt x="669" y="1717"/>
                  </a:cubicBezTo>
                  <a:cubicBezTo>
                    <a:pt x="782" y="1764"/>
                    <a:pt x="899" y="1787"/>
                    <a:pt x="1014" y="1787"/>
                  </a:cubicBezTo>
                  <a:cubicBezTo>
                    <a:pt x="1363" y="1787"/>
                    <a:pt x="1696" y="1581"/>
                    <a:pt x="1839" y="1239"/>
                  </a:cubicBezTo>
                  <a:cubicBezTo>
                    <a:pt x="2030" y="786"/>
                    <a:pt x="1816" y="261"/>
                    <a:pt x="1362" y="70"/>
                  </a:cubicBezTo>
                  <a:cubicBezTo>
                    <a:pt x="1249" y="22"/>
                    <a:pt x="1132" y="0"/>
                    <a:pt x="10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95"/>
            <p:cNvSpPr/>
            <p:nvPr/>
          </p:nvSpPr>
          <p:spPr bwMode="auto">
            <a:xfrm>
              <a:off x="6340476" y="80962"/>
              <a:ext cx="47625" cy="7937"/>
            </a:xfrm>
            <a:custGeom>
              <a:avLst/>
              <a:gdLst>
                <a:gd name="T0" fmla="*/ 13 w 13"/>
                <a:gd name="T1" fmla="*/ 2 h 2"/>
                <a:gd name="T2" fmla="*/ 10 w 13"/>
                <a:gd name="T3" fmla="*/ 1 h 2"/>
                <a:gd name="T4" fmla="*/ 0 w 13"/>
                <a:gd name="T5" fmla="*/ 0 h 2"/>
                <a:gd name="T6" fmla="*/ 13 w 1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">
                  <a:moveTo>
                    <a:pt x="13" y="2"/>
                  </a:moveTo>
                  <a:cubicBezTo>
                    <a:pt x="12" y="2"/>
                    <a:pt x="11" y="1"/>
                    <a:pt x="10" y="1"/>
                  </a:cubicBezTo>
                  <a:cubicBezTo>
                    <a:pt x="6" y="1"/>
                    <a:pt x="3" y="1"/>
                    <a:pt x="0" y="0"/>
                  </a:cubicBezTo>
                  <a:cubicBezTo>
                    <a:pt x="4" y="1"/>
                    <a:pt x="9" y="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96"/>
            <p:cNvSpPr>
              <a:spLocks noEditPoints="1"/>
            </p:cNvSpPr>
            <p:nvPr/>
          </p:nvSpPr>
          <p:spPr bwMode="auto">
            <a:xfrm>
              <a:off x="3089276" y="207962"/>
              <a:ext cx="6167439" cy="6029321"/>
            </a:xfrm>
            <a:custGeom>
              <a:avLst/>
              <a:gdLst>
                <a:gd name="T0" fmla="*/ 802 w 1643"/>
                <a:gd name="T1" fmla="*/ 1569 h 1606"/>
                <a:gd name="T2" fmla="*/ 742 w 1643"/>
                <a:gd name="T3" fmla="*/ 1567 h 1606"/>
                <a:gd name="T4" fmla="*/ 92 w 1643"/>
                <a:gd name="T5" fmla="*/ 798 h 1606"/>
                <a:gd name="T6" fmla="*/ 801 w 1643"/>
                <a:gd name="T7" fmla="*/ 146 h 1606"/>
                <a:gd name="T8" fmla="*/ 861 w 1643"/>
                <a:gd name="T9" fmla="*/ 148 h 1606"/>
                <a:gd name="T10" fmla="*/ 1511 w 1643"/>
                <a:gd name="T11" fmla="*/ 917 h 1606"/>
                <a:gd name="T12" fmla="*/ 802 w 1643"/>
                <a:gd name="T13" fmla="*/ 1569 h 1606"/>
                <a:gd name="T14" fmla="*/ 837 w 1643"/>
                <a:gd name="T15" fmla="*/ 0 h 1606"/>
                <a:gd name="T16" fmla="*/ 827 w 1643"/>
                <a:gd name="T17" fmla="*/ 117 h 1606"/>
                <a:gd name="T18" fmla="*/ 801 w 1643"/>
                <a:gd name="T19" fmla="*/ 117 h 1606"/>
                <a:gd name="T20" fmla="*/ 138 w 1643"/>
                <a:gd name="T21" fmla="*/ 528 h 1606"/>
                <a:gd name="T22" fmla="*/ 28 w 1643"/>
                <a:gd name="T23" fmla="*/ 483 h 1606"/>
                <a:gd name="T24" fmla="*/ 9 w 1643"/>
                <a:gd name="T25" fmla="*/ 525 h 1606"/>
                <a:gd name="T26" fmla="*/ 6 w 1643"/>
                <a:gd name="T27" fmla="*/ 533 h 1606"/>
                <a:gd name="T28" fmla="*/ 0 w 1643"/>
                <a:gd name="T29" fmla="*/ 549 h 1606"/>
                <a:gd name="T30" fmla="*/ 109 w 1643"/>
                <a:gd name="T31" fmla="*/ 594 h 1606"/>
                <a:gd name="T32" fmla="*/ 63 w 1643"/>
                <a:gd name="T33" fmla="*/ 796 h 1606"/>
                <a:gd name="T34" fmla="*/ 286 w 1643"/>
                <a:gd name="T35" fmla="*/ 1389 h 1606"/>
                <a:gd name="T36" fmla="*/ 209 w 1643"/>
                <a:gd name="T37" fmla="*/ 1479 h 1606"/>
                <a:gd name="T38" fmla="*/ 263 w 1643"/>
                <a:gd name="T39" fmla="*/ 1526 h 1606"/>
                <a:gd name="T40" fmla="*/ 340 w 1643"/>
                <a:gd name="T41" fmla="*/ 1437 h 1606"/>
                <a:gd name="T42" fmla="*/ 740 w 1643"/>
                <a:gd name="T43" fmla="*/ 1595 h 1606"/>
                <a:gd name="T44" fmla="*/ 802 w 1643"/>
                <a:gd name="T45" fmla="*/ 1598 h 1606"/>
                <a:gd name="T46" fmla="*/ 1160 w 1643"/>
                <a:gd name="T47" fmla="*/ 1505 h 1606"/>
                <a:gd name="T48" fmla="*/ 1221 w 1643"/>
                <a:gd name="T49" fmla="*/ 1606 h 1606"/>
                <a:gd name="T50" fmla="*/ 1282 w 1643"/>
                <a:gd name="T51" fmla="*/ 1568 h 1606"/>
                <a:gd name="T52" fmla="*/ 1221 w 1643"/>
                <a:gd name="T53" fmla="*/ 1467 h 1606"/>
                <a:gd name="T54" fmla="*/ 1540 w 1643"/>
                <a:gd name="T55" fmla="*/ 919 h 1606"/>
                <a:gd name="T56" fmla="*/ 1528 w 1643"/>
                <a:gd name="T57" fmla="*/ 713 h 1606"/>
                <a:gd name="T58" fmla="*/ 1643 w 1643"/>
                <a:gd name="T59" fmla="*/ 686 h 1606"/>
                <a:gd name="T60" fmla="*/ 1642 w 1643"/>
                <a:gd name="T61" fmla="*/ 683 h 1606"/>
                <a:gd name="T62" fmla="*/ 1625 w 1643"/>
                <a:gd name="T63" fmla="*/ 616 h 1606"/>
                <a:gd name="T64" fmla="*/ 1510 w 1643"/>
                <a:gd name="T65" fmla="*/ 643 h 1606"/>
                <a:gd name="T66" fmla="*/ 898 w 1643"/>
                <a:gd name="T67" fmla="*/ 124 h 1606"/>
                <a:gd name="T68" fmla="*/ 899 w 1643"/>
                <a:gd name="T69" fmla="*/ 124 h 1606"/>
                <a:gd name="T70" fmla="*/ 909 w 1643"/>
                <a:gd name="T71" fmla="*/ 6 h 1606"/>
                <a:gd name="T72" fmla="*/ 837 w 1643"/>
                <a:gd name="T73" fmla="*/ 0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3" h="1606">
                  <a:moveTo>
                    <a:pt x="802" y="1569"/>
                  </a:moveTo>
                  <a:cubicBezTo>
                    <a:pt x="782" y="1569"/>
                    <a:pt x="762" y="1568"/>
                    <a:pt x="742" y="1567"/>
                  </a:cubicBezTo>
                  <a:cubicBezTo>
                    <a:pt x="351" y="1534"/>
                    <a:pt x="59" y="1189"/>
                    <a:pt x="92" y="798"/>
                  </a:cubicBezTo>
                  <a:cubicBezTo>
                    <a:pt x="123" y="427"/>
                    <a:pt x="435" y="146"/>
                    <a:pt x="801" y="146"/>
                  </a:cubicBezTo>
                  <a:cubicBezTo>
                    <a:pt x="821" y="146"/>
                    <a:pt x="841" y="147"/>
                    <a:pt x="861" y="148"/>
                  </a:cubicBezTo>
                  <a:cubicBezTo>
                    <a:pt x="1252" y="181"/>
                    <a:pt x="1544" y="526"/>
                    <a:pt x="1511" y="917"/>
                  </a:cubicBezTo>
                  <a:cubicBezTo>
                    <a:pt x="1480" y="1288"/>
                    <a:pt x="1168" y="1569"/>
                    <a:pt x="802" y="1569"/>
                  </a:cubicBezTo>
                  <a:moveTo>
                    <a:pt x="837" y="0"/>
                  </a:moveTo>
                  <a:cubicBezTo>
                    <a:pt x="827" y="117"/>
                    <a:pt x="827" y="117"/>
                    <a:pt x="827" y="117"/>
                  </a:cubicBezTo>
                  <a:cubicBezTo>
                    <a:pt x="818" y="117"/>
                    <a:pt x="810" y="117"/>
                    <a:pt x="801" y="117"/>
                  </a:cubicBezTo>
                  <a:cubicBezTo>
                    <a:pt x="515" y="117"/>
                    <a:pt x="260" y="283"/>
                    <a:pt x="138" y="528"/>
                  </a:cubicBezTo>
                  <a:cubicBezTo>
                    <a:pt x="28" y="483"/>
                    <a:pt x="28" y="483"/>
                    <a:pt x="28" y="483"/>
                  </a:cubicBezTo>
                  <a:cubicBezTo>
                    <a:pt x="22" y="496"/>
                    <a:pt x="15" y="511"/>
                    <a:pt x="9" y="525"/>
                  </a:cubicBezTo>
                  <a:cubicBezTo>
                    <a:pt x="8" y="528"/>
                    <a:pt x="7" y="531"/>
                    <a:pt x="6" y="533"/>
                  </a:cubicBezTo>
                  <a:cubicBezTo>
                    <a:pt x="4" y="538"/>
                    <a:pt x="2" y="544"/>
                    <a:pt x="0" y="549"/>
                  </a:cubicBezTo>
                  <a:cubicBezTo>
                    <a:pt x="109" y="594"/>
                    <a:pt x="109" y="594"/>
                    <a:pt x="109" y="594"/>
                  </a:cubicBezTo>
                  <a:cubicBezTo>
                    <a:pt x="85" y="658"/>
                    <a:pt x="69" y="725"/>
                    <a:pt x="63" y="796"/>
                  </a:cubicBezTo>
                  <a:cubicBezTo>
                    <a:pt x="44" y="1025"/>
                    <a:pt x="132" y="1240"/>
                    <a:pt x="286" y="1389"/>
                  </a:cubicBezTo>
                  <a:cubicBezTo>
                    <a:pt x="209" y="1479"/>
                    <a:pt x="209" y="1479"/>
                    <a:pt x="209" y="1479"/>
                  </a:cubicBezTo>
                  <a:cubicBezTo>
                    <a:pt x="226" y="1495"/>
                    <a:pt x="244" y="1511"/>
                    <a:pt x="263" y="1526"/>
                  </a:cubicBezTo>
                  <a:cubicBezTo>
                    <a:pt x="340" y="1437"/>
                    <a:pt x="340" y="1437"/>
                    <a:pt x="340" y="1437"/>
                  </a:cubicBezTo>
                  <a:cubicBezTo>
                    <a:pt x="451" y="1525"/>
                    <a:pt x="588" y="1583"/>
                    <a:pt x="740" y="1595"/>
                  </a:cubicBezTo>
                  <a:cubicBezTo>
                    <a:pt x="761" y="1597"/>
                    <a:pt x="781" y="1598"/>
                    <a:pt x="802" y="1598"/>
                  </a:cubicBezTo>
                  <a:cubicBezTo>
                    <a:pt x="931" y="1598"/>
                    <a:pt x="1053" y="1564"/>
                    <a:pt x="1160" y="1505"/>
                  </a:cubicBezTo>
                  <a:cubicBezTo>
                    <a:pt x="1221" y="1606"/>
                    <a:pt x="1221" y="1606"/>
                    <a:pt x="1221" y="1606"/>
                  </a:cubicBezTo>
                  <a:cubicBezTo>
                    <a:pt x="1242" y="1594"/>
                    <a:pt x="1262" y="1582"/>
                    <a:pt x="1282" y="1568"/>
                  </a:cubicBezTo>
                  <a:cubicBezTo>
                    <a:pt x="1221" y="1467"/>
                    <a:pt x="1221" y="1467"/>
                    <a:pt x="1221" y="1467"/>
                  </a:cubicBezTo>
                  <a:cubicBezTo>
                    <a:pt x="1398" y="1346"/>
                    <a:pt x="1520" y="1149"/>
                    <a:pt x="1540" y="919"/>
                  </a:cubicBezTo>
                  <a:cubicBezTo>
                    <a:pt x="1546" y="848"/>
                    <a:pt x="1541" y="779"/>
                    <a:pt x="1528" y="713"/>
                  </a:cubicBezTo>
                  <a:cubicBezTo>
                    <a:pt x="1643" y="686"/>
                    <a:pt x="1643" y="686"/>
                    <a:pt x="1643" y="686"/>
                  </a:cubicBezTo>
                  <a:cubicBezTo>
                    <a:pt x="1643" y="685"/>
                    <a:pt x="1642" y="684"/>
                    <a:pt x="1642" y="683"/>
                  </a:cubicBezTo>
                  <a:cubicBezTo>
                    <a:pt x="1637" y="660"/>
                    <a:pt x="1632" y="638"/>
                    <a:pt x="1625" y="616"/>
                  </a:cubicBezTo>
                  <a:cubicBezTo>
                    <a:pt x="1510" y="643"/>
                    <a:pt x="1510" y="643"/>
                    <a:pt x="1510" y="643"/>
                  </a:cubicBezTo>
                  <a:cubicBezTo>
                    <a:pt x="1428" y="372"/>
                    <a:pt x="1193" y="162"/>
                    <a:pt x="898" y="124"/>
                  </a:cubicBezTo>
                  <a:cubicBezTo>
                    <a:pt x="899" y="124"/>
                    <a:pt x="899" y="124"/>
                    <a:pt x="899" y="124"/>
                  </a:cubicBezTo>
                  <a:cubicBezTo>
                    <a:pt x="909" y="6"/>
                    <a:pt x="909" y="6"/>
                    <a:pt x="909" y="6"/>
                  </a:cubicBezTo>
                  <a:cubicBezTo>
                    <a:pt x="885" y="3"/>
                    <a:pt x="861" y="1"/>
                    <a:pt x="8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97"/>
            <p:cNvSpPr>
              <a:spLocks noEditPoints="1"/>
            </p:cNvSpPr>
            <p:nvPr/>
          </p:nvSpPr>
          <p:spPr bwMode="auto">
            <a:xfrm>
              <a:off x="3111501" y="2020888"/>
              <a:ext cx="6145214" cy="761999"/>
            </a:xfrm>
            <a:custGeom>
              <a:avLst/>
              <a:gdLst>
                <a:gd name="T0" fmla="*/ 1636 w 1637"/>
                <a:gd name="T1" fmla="*/ 200 h 203"/>
                <a:gd name="T2" fmla="*/ 1637 w 1637"/>
                <a:gd name="T3" fmla="*/ 203 h 203"/>
                <a:gd name="T4" fmla="*/ 1637 w 1637"/>
                <a:gd name="T5" fmla="*/ 203 h 203"/>
                <a:gd name="T6" fmla="*/ 1636 w 1637"/>
                <a:gd name="T7" fmla="*/ 200 h 203"/>
                <a:gd name="T8" fmla="*/ 22 w 1637"/>
                <a:gd name="T9" fmla="*/ 0 h 203"/>
                <a:gd name="T10" fmla="*/ 3 w 1637"/>
                <a:gd name="T11" fmla="*/ 42 h 203"/>
                <a:gd name="T12" fmla="*/ 0 w 1637"/>
                <a:gd name="T13" fmla="*/ 50 h 203"/>
                <a:gd name="T14" fmla="*/ 3 w 1637"/>
                <a:gd name="T15" fmla="*/ 42 h 203"/>
                <a:gd name="T16" fmla="*/ 22 w 1637"/>
                <a:gd name="T17" fmla="*/ 0 h 203"/>
                <a:gd name="T18" fmla="*/ 22 w 1637"/>
                <a:gd name="T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7" h="203">
                  <a:moveTo>
                    <a:pt x="1636" y="200"/>
                  </a:moveTo>
                  <a:cubicBezTo>
                    <a:pt x="1636" y="201"/>
                    <a:pt x="1637" y="202"/>
                    <a:pt x="1637" y="203"/>
                  </a:cubicBezTo>
                  <a:cubicBezTo>
                    <a:pt x="1637" y="203"/>
                    <a:pt x="1637" y="203"/>
                    <a:pt x="1637" y="203"/>
                  </a:cubicBezTo>
                  <a:cubicBezTo>
                    <a:pt x="1637" y="202"/>
                    <a:pt x="1636" y="201"/>
                    <a:pt x="1636" y="200"/>
                  </a:cubicBezTo>
                  <a:moveTo>
                    <a:pt x="22" y="0"/>
                  </a:moveTo>
                  <a:cubicBezTo>
                    <a:pt x="16" y="13"/>
                    <a:pt x="9" y="27"/>
                    <a:pt x="3" y="42"/>
                  </a:cubicBezTo>
                  <a:cubicBezTo>
                    <a:pt x="2" y="45"/>
                    <a:pt x="1" y="47"/>
                    <a:pt x="0" y="50"/>
                  </a:cubicBezTo>
                  <a:cubicBezTo>
                    <a:pt x="1" y="48"/>
                    <a:pt x="2" y="45"/>
                    <a:pt x="3" y="42"/>
                  </a:cubicBezTo>
                  <a:cubicBezTo>
                    <a:pt x="9" y="28"/>
                    <a:pt x="16" y="13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888261" y="1518782"/>
            <a:ext cx="908380" cy="908380"/>
            <a:chOff x="3888261" y="1518782"/>
            <a:chExt cx="908380" cy="908380"/>
          </a:xfrm>
        </p:grpSpPr>
        <p:grpSp>
          <p:nvGrpSpPr>
            <p:cNvPr id="33" name="组合 32"/>
            <p:cNvGrpSpPr/>
            <p:nvPr/>
          </p:nvGrpSpPr>
          <p:grpSpPr>
            <a:xfrm>
              <a:off x="3888261" y="1518782"/>
              <a:ext cx="908380" cy="908380"/>
              <a:chOff x="2997643" y="2707005"/>
              <a:chExt cx="2124222" cy="2124222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997643" y="2707005"/>
                <a:ext cx="2124222" cy="2124222"/>
              </a:xfrm>
              <a:prstGeom prst="ellipse">
                <a:avLst/>
              </a:prstGeom>
              <a:solidFill>
                <a:srgbClr val="00FDFF"/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3438880" y="3148247"/>
                <a:ext cx="1241748" cy="1241743"/>
              </a:xfrm>
              <a:prstGeom prst="ellipse">
                <a:avLst/>
              </a:prstGeom>
              <a:solidFill>
                <a:srgbClr val="0026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4148589" y="1720608"/>
              <a:ext cx="3802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4977297" y="1633594"/>
            <a:ext cx="1605280" cy="548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课程定位</a:t>
            </a:r>
            <a:endParaRPr lang="zh-CN" altLang="en-US" sz="2800" spc="300" dirty="0">
              <a:solidFill>
                <a:schemeClr val="accent1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4788376" y="2765744"/>
            <a:ext cx="908380" cy="908380"/>
            <a:chOff x="4788376" y="2765744"/>
            <a:chExt cx="908380" cy="908380"/>
          </a:xfrm>
        </p:grpSpPr>
        <p:grpSp>
          <p:nvGrpSpPr>
            <p:cNvPr id="45" name="组合 44"/>
            <p:cNvGrpSpPr/>
            <p:nvPr/>
          </p:nvGrpSpPr>
          <p:grpSpPr>
            <a:xfrm>
              <a:off x="4788376" y="2765744"/>
              <a:ext cx="908380" cy="908380"/>
              <a:chOff x="2997643" y="2707005"/>
              <a:chExt cx="2124222" cy="2124222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2997643" y="2707005"/>
                <a:ext cx="2124222" cy="2124222"/>
              </a:xfrm>
              <a:prstGeom prst="ellipse">
                <a:avLst/>
              </a:prstGeom>
              <a:solidFill>
                <a:srgbClr val="00FDFF"/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3438880" y="3148247"/>
                <a:ext cx="1241748" cy="1241743"/>
              </a:xfrm>
              <a:prstGeom prst="ellipse">
                <a:avLst/>
              </a:prstGeom>
              <a:solidFill>
                <a:srgbClr val="0026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5029867" y="2997496"/>
              <a:ext cx="4379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7003591" y="3945376"/>
            <a:ext cx="908380" cy="908380"/>
            <a:chOff x="7003591" y="3945376"/>
            <a:chExt cx="908380" cy="908380"/>
          </a:xfrm>
        </p:grpSpPr>
        <p:grpSp>
          <p:nvGrpSpPr>
            <p:cNvPr id="51" name="组合 50"/>
            <p:cNvGrpSpPr/>
            <p:nvPr/>
          </p:nvGrpSpPr>
          <p:grpSpPr>
            <a:xfrm>
              <a:off x="7003591" y="3945376"/>
              <a:ext cx="908380" cy="908380"/>
              <a:chOff x="2997643" y="2707005"/>
              <a:chExt cx="2124222" cy="2124222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2997643" y="2707005"/>
                <a:ext cx="2124222" cy="2124222"/>
              </a:xfrm>
              <a:prstGeom prst="ellipse">
                <a:avLst/>
              </a:prstGeom>
              <a:solidFill>
                <a:srgbClr val="00FDFF"/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3438880" y="3148247"/>
                <a:ext cx="1241748" cy="1241743"/>
              </a:xfrm>
              <a:prstGeom prst="ellipse">
                <a:avLst/>
              </a:prstGeom>
              <a:solidFill>
                <a:srgbClr val="0026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2" name="矩形 51"/>
            <p:cNvSpPr/>
            <p:nvPr/>
          </p:nvSpPr>
          <p:spPr>
            <a:xfrm>
              <a:off x="7236986" y="4156033"/>
              <a:ext cx="4363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5053303" y="4209390"/>
            <a:ext cx="1757680" cy="548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spc="300" dirty="0">
                <a:solidFill>
                  <a:schemeClr val="bg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课程评价</a:t>
            </a:r>
            <a:endParaRPr lang="zh-CN" altLang="en-US" sz="2800" spc="300" dirty="0">
              <a:solidFill>
                <a:schemeClr val="bg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932781" y="-8811"/>
            <a:ext cx="2688534" cy="2694022"/>
            <a:chOff x="475581" y="-237411"/>
            <a:chExt cx="2688534" cy="269402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475581" y="-237411"/>
              <a:ext cx="2688534" cy="2694022"/>
            </a:xfrm>
            <a:custGeom>
              <a:avLst/>
              <a:gdLst>
                <a:gd name="connsiteX0" fmla="*/ 1459427 w 2987299"/>
                <a:gd name="connsiteY0" fmla="*/ 660111 h 2993395"/>
                <a:gd name="connsiteX1" fmla="*/ 647987 w 2987299"/>
                <a:gd name="connsiteY1" fmla="*/ 1471549 h 2993395"/>
                <a:gd name="connsiteX2" fmla="*/ 1459427 w 2987299"/>
                <a:gd name="connsiteY2" fmla="*/ 2282987 h 2993395"/>
                <a:gd name="connsiteX3" fmla="*/ 2270867 w 2987299"/>
                <a:gd name="connsiteY3" fmla="*/ 1471549 h 2993395"/>
                <a:gd name="connsiteX4" fmla="*/ 1459427 w 2987299"/>
                <a:gd name="connsiteY4" fmla="*/ 660111 h 2993395"/>
                <a:gd name="connsiteX5" fmla="*/ 0 w 2987299"/>
                <a:gd name="connsiteY5" fmla="*/ 0 h 2993395"/>
                <a:gd name="connsiteX6" fmla="*/ 2987299 w 2987299"/>
                <a:gd name="connsiteY6" fmla="*/ 0 h 2993395"/>
                <a:gd name="connsiteX7" fmla="*/ 2987299 w 2987299"/>
                <a:gd name="connsiteY7" fmla="*/ 2993395 h 2993395"/>
                <a:gd name="connsiteX8" fmla="*/ 0 w 2987299"/>
                <a:gd name="connsiteY8" fmla="*/ 2993395 h 299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7299" h="2993395">
                  <a:moveTo>
                    <a:pt x="1459427" y="660111"/>
                  </a:moveTo>
                  <a:cubicBezTo>
                    <a:pt x="1011281" y="660111"/>
                    <a:pt x="647987" y="1023404"/>
                    <a:pt x="647987" y="1471549"/>
                  </a:cubicBezTo>
                  <a:cubicBezTo>
                    <a:pt x="647987" y="1919694"/>
                    <a:pt x="1011281" y="2282987"/>
                    <a:pt x="1459427" y="2282987"/>
                  </a:cubicBezTo>
                  <a:cubicBezTo>
                    <a:pt x="1907573" y="2282987"/>
                    <a:pt x="2270867" y="1919694"/>
                    <a:pt x="2270867" y="1471549"/>
                  </a:cubicBezTo>
                  <a:cubicBezTo>
                    <a:pt x="2270867" y="1023404"/>
                    <a:pt x="1907573" y="660111"/>
                    <a:pt x="1459427" y="660111"/>
                  </a:cubicBezTo>
                  <a:close/>
                  <a:moveTo>
                    <a:pt x="0" y="0"/>
                  </a:moveTo>
                  <a:lnTo>
                    <a:pt x="2987299" y="0"/>
                  </a:lnTo>
                  <a:lnTo>
                    <a:pt x="2987299" y="2993395"/>
                  </a:lnTo>
                  <a:lnTo>
                    <a:pt x="0" y="2993395"/>
                  </a:lnTo>
                  <a:close/>
                </a:path>
              </a:pathLst>
            </a:custGeom>
          </p:spPr>
        </p:pic>
        <p:sp>
          <p:nvSpPr>
            <p:cNvPr id="57" name="椭圆 56"/>
            <p:cNvSpPr/>
            <p:nvPr/>
          </p:nvSpPr>
          <p:spPr>
            <a:xfrm>
              <a:off x="1075946" y="344350"/>
              <a:ext cx="1509152" cy="1509152"/>
            </a:xfrm>
            <a:prstGeom prst="ellipse">
              <a:avLst/>
            </a:prstGeom>
            <a:solidFill>
              <a:srgbClr val="002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1688585" y="955980"/>
            <a:ext cx="1198880" cy="74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5338842" y="2347915"/>
            <a:ext cx="1184487" cy="113753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61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444709" y="2765744"/>
            <a:ext cx="908380" cy="908380"/>
            <a:chOff x="6444709" y="2765744"/>
            <a:chExt cx="908380" cy="908380"/>
          </a:xfrm>
        </p:grpSpPr>
        <p:grpSp>
          <p:nvGrpSpPr>
            <p:cNvPr id="39" name="组合 38"/>
            <p:cNvGrpSpPr/>
            <p:nvPr/>
          </p:nvGrpSpPr>
          <p:grpSpPr>
            <a:xfrm>
              <a:off x="6444709" y="2765744"/>
              <a:ext cx="908380" cy="908380"/>
              <a:chOff x="2997643" y="2707005"/>
              <a:chExt cx="2124222" cy="2124222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2997643" y="2707005"/>
                <a:ext cx="2124222" cy="2124222"/>
              </a:xfrm>
              <a:prstGeom prst="ellipse">
                <a:avLst/>
              </a:prstGeom>
              <a:solidFill>
                <a:srgbClr val="00FDFF"/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3438880" y="3148247"/>
                <a:ext cx="1241748" cy="1241743"/>
              </a:xfrm>
              <a:prstGeom prst="ellipse">
                <a:avLst/>
              </a:prstGeom>
              <a:solidFill>
                <a:srgbClr val="0026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6708783" y="2961964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7458254" y="2937151"/>
            <a:ext cx="1757680" cy="548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spc="300" dirty="0" smtClean="0">
                <a:solidFill>
                  <a:schemeClr val="bg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课程实施</a:t>
            </a:r>
            <a:endParaRPr lang="zh-CN" altLang="en-US" sz="2800" spc="300" dirty="0" smtClean="0">
              <a:solidFill>
                <a:schemeClr val="bg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71954" y="3050816"/>
            <a:ext cx="1757680" cy="54864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800" spc="300" dirty="0" smtClean="0">
                <a:solidFill>
                  <a:schemeClr val="bg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课程设计</a:t>
            </a:r>
            <a:endParaRPr lang="zh-CN" altLang="en-US" sz="2800" spc="300" dirty="0" smtClean="0">
              <a:solidFill>
                <a:schemeClr val="bg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2"/>
    </mc:Choice>
    <mc:Fallback>
      <p:transition spd="slow" advTm="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21600000">
                                      <p:cBhvr>
                                        <p:cTn id="2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1600000">
                                      <p:cBhvr>
                                        <p:cTn id="30" dur="2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3" grpId="0"/>
      <p:bldP spid="32" grpId="0"/>
      <p:bldP spid="4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C:\Users\faye\Desktop\图片2.pn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021320" y="861060"/>
            <a:ext cx="3760470" cy="2821305"/>
          </a:xfrm>
          <a:custGeom>
            <a:avLst/>
            <a:gdLst>
              <a:gd name="connsiteX0" fmla="*/ 0 w 3494566"/>
              <a:gd name="connsiteY0" fmla="*/ 0 h 2412205"/>
              <a:gd name="connsiteX1" fmla="*/ 3494566 w 3494566"/>
              <a:gd name="connsiteY1" fmla="*/ 0 h 2412205"/>
              <a:gd name="connsiteX2" fmla="*/ 3494566 w 3494566"/>
              <a:gd name="connsiteY2" fmla="*/ 2412205 h 2412205"/>
              <a:gd name="connsiteX3" fmla="*/ 0 w 3494566"/>
              <a:gd name="connsiteY3" fmla="*/ 2412205 h 241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4566" h="2412205">
                <a:moveTo>
                  <a:pt x="0" y="0"/>
                </a:moveTo>
                <a:lnTo>
                  <a:pt x="3494566" y="0"/>
                </a:lnTo>
                <a:lnTo>
                  <a:pt x="3494566" y="2412205"/>
                </a:lnTo>
                <a:lnTo>
                  <a:pt x="0" y="2412205"/>
                </a:lnTo>
                <a:close/>
              </a:path>
            </a:pathLst>
          </a:custGeom>
          <a:ln>
            <a:solidFill>
              <a:srgbClr val="00FDFF"/>
            </a:solidFill>
          </a:ln>
        </p:spPr>
      </p:pic>
      <p:pic>
        <p:nvPicPr>
          <p:cNvPr id="38" name="图片 37" descr="C:\Users\faye\Desktop\图片3.png图片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2105" y="844550"/>
            <a:ext cx="3235325" cy="2837815"/>
          </a:xfrm>
          <a:custGeom>
            <a:avLst/>
            <a:gdLst>
              <a:gd name="connsiteX0" fmla="*/ 0 w 3494566"/>
              <a:gd name="connsiteY0" fmla="*/ 0 h 2412206"/>
              <a:gd name="connsiteX1" fmla="*/ 3494566 w 3494566"/>
              <a:gd name="connsiteY1" fmla="*/ 0 h 2412206"/>
              <a:gd name="connsiteX2" fmla="*/ 3494566 w 3494566"/>
              <a:gd name="connsiteY2" fmla="*/ 2412206 h 2412206"/>
              <a:gd name="connsiteX3" fmla="*/ 0 w 3494566"/>
              <a:gd name="connsiteY3" fmla="*/ 2412206 h 24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4566" h="2412206">
                <a:moveTo>
                  <a:pt x="0" y="0"/>
                </a:moveTo>
                <a:lnTo>
                  <a:pt x="3494566" y="0"/>
                </a:lnTo>
                <a:lnTo>
                  <a:pt x="3494566" y="2412206"/>
                </a:lnTo>
                <a:lnTo>
                  <a:pt x="0" y="2412206"/>
                </a:lnTo>
                <a:close/>
              </a:path>
            </a:pathLst>
          </a:custGeom>
          <a:ln>
            <a:solidFill>
              <a:srgbClr val="00FDFF"/>
            </a:solidFill>
          </a:ln>
        </p:spPr>
      </p:pic>
      <p:pic>
        <p:nvPicPr>
          <p:cNvPr id="36" name="图片 35" descr="C:\Users\faye\Desktop\图片4.png图片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01850" y="3808095"/>
            <a:ext cx="3186430" cy="2704465"/>
          </a:xfrm>
          <a:custGeom>
            <a:avLst/>
            <a:gdLst>
              <a:gd name="connsiteX0" fmla="*/ 0 w 3494566"/>
              <a:gd name="connsiteY0" fmla="*/ 0 h 2412206"/>
              <a:gd name="connsiteX1" fmla="*/ 3494566 w 3494566"/>
              <a:gd name="connsiteY1" fmla="*/ 0 h 2412206"/>
              <a:gd name="connsiteX2" fmla="*/ 3494566 w 3494566"/>
              <a:gd name="connsiteY2" fmla="*/ 2412206 h 2412206"/>
              <a:gd name="connsiteX3" fmla="*/ 0 w 3494566"/>
              <a:gd name="connsiteY3" fmla="*/ 2412206 h 24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4566" h="2412206">
                <a:moveTo>
                  <a:pt x="0" y="0"/>
                </a:moveTo>
                <a:lnTo>
                  <a:pt x="3494566" y="0"/>
                </a:lnTo>
                <a:lnTo>
                  <a:pt x="3494566" y="2412206"/>
                </a:lnTo>
                <a:lnTo>
                  <a:pt x="0" y="2412206"/>
                </a:lnTo>
                <a:close/>
              </a:path>
            </a:pathLst>
          </a:custGeom>
          <a:ln>
            <a:solidFill>
              <a:srgbClr val="00FDFF"/>
            </a:solidFill>
          </a:ln>
        </p:spPr>
      </p:pic>
      <p:pic>
        <p:nvPicPr>
          <p:cNvPr id="34" name="图片 33" descr="C:\Users\faye\Desktop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9985" y="848995"/>
            <a:ext cx="4105275" cy="2815590"/>
          </a:xfrm>
          <a:custGeom>
            <a:avLst/>
            <a:gdLst>
              <a:gd name="connsiteX0" fmla="*/ 0 w 3494566"/>
              <a:gd name="connsiteY0" fmla="*/ 0 h 2412205"/>
              <a:gd name="connsiteX1" fmla="*/ 3494566 w 3494566"/>
              <a:gd name="connsiteY1" fmla="*/ 0 h 2412205"/>
              <a:gd name="connsiteX2" fmla="*/ 3494566 w 3494566"/>
              <a:gd name="connsiteY2" fmla="*/ 2412205 h 2412205"/>
              <a:gd name="connsiteX3" fmla="*/ 0 w 3494566"/>
              <a:gd name="connsiteY3" fmla="*/ 2412205 h 241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4566" h="2412205">
                <a:moveTo>
                  <a:pt x="0" y="0"/>
                </a:moveTo>
                <a:lnTo>
                  <a:pt x="3494566" y="0"/>
                </a:lnTo>
                <a:lnTo>
                  <a:pt x="3494566" y="2412205"/>
                </a:lnTo>
                <a:lnTo>
                  <a:pt x="0" y="2412205"/>
                </a:lnTo>
                <a:close/>
              </a:path>
            </a:pathLst>
          </a:custGeom>
          <a:ln>
            <a:solidFill>
              <a:srgbClr val="00FDFF"/>
            </a:solidFill>
          </a:ln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74" name="矩形 73"/>
          <p:cNvSpPr/>
          <p:nvPr/>
        </p:nvSpPr>
        <p:spPr>
          <a:xfrm>
            <a:off x="979457" y="180233"/>
            <a:ext cx="19608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成果展示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76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图片 1" descr="QQ截图20170420152310"/>
          <p:cNvPicPr>
            <a:picLocks noChangeAspect="1"/>
          </p:cNvPicPr>
          <p:nvPr/>
        </p:nvPicPr>
        <p:blipFill>
          <a:blip r:embed="rId6">
            <a:lum bright="6000" contrast="24000"/>
          </a:blip>
          <a:srcRect l="7121" t="2410" r="4242" b="7230"/>
          <a:stretch>
            <a:fillRect/>
          </a:stretch>
        </p:blipFill>
        <p:spPr>
          <a:xfrm>
            <a:off x="5630545" y="3808095"/>
            <a:ext cx="6028690" cy="2704465"/>
          </a:xfrm>
          <a:prstGeom prst="rect">
            <a:avLst/>
          </a:prstGeom>
          <a:ln w="25400">
            <a:solidFill>
              <a:srgbClr val="00FDFF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769488" y="1486020"/>
            <a:ext cx="2378484" cy="2285998"/>
            <a:chOff x="4301681" y="1954598"/>
            <a:chExt cx="3068103" cy="294880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4491465" y="2081988"/>
              <a:ext cx="2688534" cy="2694022"/>
            </a:xfrm>
            <a:custGeom>
              <a:avLst/>
              <a:gdLst>
                <a:gd name="connsiteX0" fmla="*/ 1459427 w 2987299"/>
                <a:gd name="connsiteY0" fmla="*/ 660111 h 2993395"/>
                <a:gd name="connsiteX1" fmla="*/ 647987 w 2987299"/>
                <a:gd name="connsiteY1" fmla="*/ 1471549 h 2993395"/>
                <a:gd name="connsiteX2" fmla="*/ 1459427 w 2987299"/>
                <a:gd name="connsiteY2" fmla="*/ 2282987 h 2993395"/>
                <a:gd name="connsiteX3" fmla="*/ 2270867 w 2987299"/>
                <a:gd name="connsiteY3" fmla="*/ 1471549 h 2993395"/>
                <a:gd name="connsiteX4" fmla="*/ 1459427 w 2987299"/>
                <a:gd name="connsiteY4" fmla="*/ 660111 h 2993395"/>
                <a:gd name="connsiteX5" fmla="*/ 0 w 2987299"/>
                <a:gd name="connsiteY5" fmla="*/ 0 h 2993395"/>
                <a:gd name="connsiteX6" fmla="*/ 2987299 w 2987299"/>
                <a:gd name="connsiteY6" fmla="*/ 0 h 2993395"/>
                <a:gd name="connsiteX7" fmla="*/ 2987299 w 2987299"/>
                <a:gd name="connsiteY7" fmla="*/ 2993395 h 2993395"/>
                <a:gd name="connsiteX8" fmla="*/ 0 w 2987299"/>
                <a:gd name="connsiteY8" fmla="*/ 2993395 h 299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7299" h="2993395">
                  <a:moveTo>
                    <a:pt x="1459427" y="660111"/>
                  </a:moveTo>
                  <a:cubicBezTo>
                    <a:pt x="1011281" y="660111"/>
                    <a:pt x="647987" y="1023404"/>
                    <a:pt x="647987" y="1471549"/>
                  </a:cubicBezTo>
                  <a:cubicBezTo>
                    <a:pt x="647987" y="1919694"/>
                    <a:pt x="1011281" y="2282987"/>
                    <a:pt x="1459427" y="2282987"/>
                  </a:cubicBezTo>
                  <a:cubicBezTo>
                    <a:pt x="1907573" y="2282987"/>
                    <a:pt x="2270867" y="1919694"/>
                    <a:pt x="2270867" y="1471549"/>
                  </a:cubicBezTo>
                  <a:cubicBezTo>
                    <a:pt x="2270867" y="1023404"/>
                    <a:pt x="1907573" y="660111"/>
                    <a:pt x="1459427" y="660111"/>
                  </a:cubicBezTo>
                  <a:close/>
                  <a:moveTo>
                    <a:pt x="0" y="0"/>
                  </a:moveTo>
                  <a:lnTo>
                    <a:pt x="2987299" y="0"/>
                  </a:lnTo>
                  <a:lnTo>
                    <a:pt x="2987299" y="2993395"/>
                  </a:lnTo>
                  <a:lnTo>
                    <a:pt x="0" y="2993395"/>
                  </a:lnTo>
                  <a:close/>
                </a:path>
              </a:pathLst>
            </a:custGeom>
          </p:spPr>
        </p:pic>
        <p:grpSp>
          <p:nvGrpSpPr>
            <p:cNvPr id="3" name="组合 2"/>
            <p:cNvGrpSpPr/>
            <p:nvPr/>
          </p:nvGrpSpPr>
          <p:grpSpPr>
            <a:xfrm flipH="1">
              <a:off x="4301681" y="1954598"/>
              <a:ext cx="3068103" cy="2948803"/>
              <a:chOff x="461964" y="-1987551"/>
              <a:chExt cx="11268075" cy="10829929"/>
            </a:xfrm>
            <a:solidFill>
              <a:srgbClr val="85DFFF">
                <a:alpha val="29804"/>
              </a:srgbClr>
            </a:solidFill>
          </p:grpSpPr>
          <p:sp>
            <p:nvSpPr>
              <p:cNvPr id="4" name="Freeform 388"/>
              <p:cNvSpPr>
                <a:spLocks noEditPoints="1"/>
              </p:cNvSpPr>
              <p:nvPr/>
            </p:nvSpPr>
            <p:spPr bwMode="auto">
              <a:xfrm>
                <a:off x="461964" y="-1533527"/>
                <a:ext cx="11268075" cy="9917117"/>
              </a:xfrm>
              <a:custGeom>
                <a:avLst/>
                <a:gdLst>
                  <a:gd name="T0" fmla="*/ 1500 w 3002"/>
                  <a:gd name="T1" fmla="*/ 2609 h 2642"/>
                  <a:gd name="T2" fmla="*/ 1002 w 3002"/>
                  <a:gd name="T3" fmla="*/ 2509 h 2642"/>
                  <a:gd name="T4" fmla="*/ 313 w 3002"/>
                  <a:gd name="T5" fmla="*/ 822 h 2642"/>
                  <a:gd name="T6" fmla="*/ 1503 w 3002"/>
                  <a:gd name="T7" fmla="*/ 33 h 2642"/>
                  <a:gd name="T8" fmla="*/ 2001 w 3002"/>
                  <a:gd name="T9" fmla="*/ 134 h 2642"/>
                  <a:gd name="T10" fmla="*/ 2690 w 3002"/>
                  <a:gd name="T11" fmla="*/ 1820 h 2642"/>
                  <a:gd name="T12" fmla="*/ 1500 w 3002"/>
                  <a:gd name="T13" fmla="*/ 2609 h 2642"/>
                  <a:gd name="T14" fmla="*/ 1503 w 3002"/>
                  <a:gd name="T15" fmla="*/ 0 h 2642"/>
                  <a:gd name="T16" fmla="*/ 283 w 3002"/>
                  <a:gd name="T17" fmla="*/ 810 h 2642"/>
                  <a:gd name="T18" fmla="*/ 989 w 3002"/>
                  <a:gd name="T19" fmla="*/ 2539 h 2642"/>
                  <a:gd name="T20" fmla="*/ 1500 w 3002"/>
                  <a:gd name="T21" fmla="*/ 2642 h 2642"/>
                  <a:gd name="T22" fmla="*/ 2720 w 3002"/>
                  <a:gd name="T23" fmla="*/ 1833 h 2642"/>
                  <a:gd name="T24" fmla="*/ 2013 w 3002"/>
                  <a:gd name="T25" fmla="*/ 104 h 2642"/>
                  <a:gd name="T26" fmla="*/ 1503 w 3002"/>
                  <a:gd name="T27" fmla="*/ 0 h 2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02" h="2642">
                    <a:moveTo>
                      <a:pt x="1500" y="2609"/>
                    </a:moveTo>
                    <a:cubicBezTo>
                      <a:pt x="1333" y="2609"/>
                      <a:pt x="1165" y="2577"/>
                      <a:pt x="1002" y="2509"/>
                    </a:cubicBezTo>
                    <a:cubicBezTo>
                      <a:pt x="347" y="2234"/>
                      <a:pt x="38" y="1477"/>
                      <a:pt x="313" y="822"/>
                    </a:cubicBezTo>
                    <a:cubicBezTo>
                      <a:pt x="520" y="330"/>
                      <a:pt x="999" y="33"/>
                      <a:pt x="1503" y="33"/>
                    </a:cubicBezTo>
                    <a:cubicBezTo>
                      <a:pt x="1669" y="33"/>
                      <a:pt x="1838" y="65"/>
                      <a:pt x="2001" y="134"/>
                    </a:cubicBezTo>
                    <a:cubicBezTo>
                      <a:pt x="2656" y="409"/>
                      <a:pt x="2965" y="1166"/>
                      <a:pt x="2690" y="1820"/>
                    </a:cubicBezTo>
                    <a:cubicBezTo>
                      <a:pt x="2483" y="2313"/>
                      <a:pt x="2003" y="2609"/>
                      <a:pt x="1500" y="2609"/>
                    </a:cubicBezTo>
                    <a:moveTo>
                      <a:pt x="1503" y="0"/>
                    </a:moveTo>
                    <a:cubicBezTo>
                      <a:pt x="987" y="0"/>
                      <a:pt x="495" y="305"/>
                      <a:pt x="283" y="810"/>
                    </a:cubicBezTo>
                    <a:cubicBezTo>
                      <a:pt x="0" y="1481"/>
                      <a:pt x="317" y="2257"/>
                      <a:pt x="989" y="2539"/>
                    </a:cubicBezTo>
                    <a:cubicBezTo>
                      <a:pt x="1156" y="2609"/>
                      <a:pt x="1329" y="2642"/>
                      <a:pt x="1500" y="2642"/>
                    </a:cubicBezTo>
                    <a:cubicBezTo>
                      <a:pt x="2016" y="2642"/>
                      <a:pt x="2508" y="2338"/>
                      <a:pt x="2720" y="1833"/>
                    </a:cubicBezTo>
                    <a:cubicBezTo>
                      <a:pt x="3002" y="1162"/>
                      <a:pt x="2685" y="386"/>
                      <a:pt x="2013" y="104"/>
                    </a:cubicBezTo>
                    <a:cubicBezTo>
                      <a:pt x="1847" y="34"/>
                      <a:pt x="1674" y="0"/>
                      <a:pt x="150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Freeform 389"/>
              <p:cNvSpPr>
                <a:spLocks noEditPoints="1"/>
              </p:cNvSpPr>
              <p:nvPr/>
            </p:nvSpPr>
            <p:spPr bwMode="auto">
              <a:xfrm>
                <a:off x="2022477" y="-158750"/>
                <a:ext cx="8150225" cy="7172327"/>
              </a:xfrm>
              <a:custGeom>
                <a:avLst/>
                <a:gdLst>
                  <a:gd name="T0" fmla="*/ 1084 w 2171"/>
                  <a:gd name="T1" fmla="*/ 1869 h 1911"/>
                  <a:gd name="T2" fmla="*/ 731 w 2171"/>
                  <a:gd name="T3" fmla="*/ 1798 h 1911"/>
                  <a:gd name="T4" fmla="*/ 242 w 2171"/>
                  <a:gd name="T5" fmla="*/ 601 h 1911"/>
                  <a:gd name="T6" fmla="*/ 1086 w 2171"/>
                  <a:gd name="T7" fmla="*/ 42 h 1911"/>
                  <a:gd name="T8" fmla="*/ 1440 w 2171"/>
                  <a:gd name="T9" fmla="*/ 113 h 1911"/>
                  <a:gd name="T10" fmla="*/ 1928 w 2171"/>
                  <a:gd name="T11" fmla="*/ 1309 h 1911"/>
                  <a:gd name="T12" fmla="*/ 1084 w 2171"/>
                  <a:gd name="T13" fmla="*/ 1869 h 1911"/>
                  <a:gd name="T14" fmla="*/ 1087 w 2171"/>
                  <a:gd name="T15" fmla="*/ 0 h 1911"/>
                  <a:gd name="T16" fmla="*/ 204 w 2171"/>
                  <a:gd name="T17" fmla="*/ 585 h 1911"/>
                  <a:gd name="T18" fmla="*/ 715 w 2171"/>
                  <a:gd name="T19" fmla="*/ 1836 h 1911"/>
                  <a:gd name="T20" fmla="*/ 1084 w 2171"/>
                  <a:gd name="T21" fmla="*/ 1911 h 1911"/>
                  <a:gd name="T22" fmla="*/ 1967 w 2171"/>
                  <a:gd name="T23" fmla="*/ 1325 h 1911"/>
                  <a:gd name="T24" fmla="*/ 1456 w 2171"/>
                  <a:gd name="T25" fmla="*/ 74 h 1911"/>
                  <a:gd name="T26" fmla="*/ 1087 w 2171"/>
                  <a:gd name="T27" fmla="*/ 0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71" h="1911">
                    <a:moveTo>
                      <a:pt x="1084" y="1869"/>
                    </a:moveTo>
                    <a:cubicBezTo>
                      <a:pt x="966" y="1869"/>
                      <a:pt x="846" y="1846"/>
                      <a:pt x="731" y="1798"/>
                    </a:cubicBezTo>
                    <a:cubicBezTo>
                      <a:pt x="266" y="1603"/>
                      <a:pt x="47" y="1066"/>
                      <a:pt x="242" y="601"/>
                    </a:cubicBezTo>
                    <a:cubicBezTo>
                      <a:pt x="389" y="252"/>
                      <a:pt x="729" y="42"/>
                      <a:pt x="1086" y="42"/>
                    </a:cubicBezTo>
                    <a:cubicBezTo>
                      <a:pt x="1204" y="42"/>
                      <a:pt x="1324" y="64"/>
                      <a:pt x="1440" y="113"/>
                    </a:cubicBezTo>
                    <a:cubicBezTo>
                      <a:pt x="1905" y="308"/>
                      <a:pt x="2124" y="845"/>
                      <a:pt x="1928" y="1309"/>
                    </a:cubicBezTo>
                    <a:cubicBezTo>
                      <a:pt x="1782" y="1659"/>
                      <a:pt x="1441" y="1869"/>
                      <a:pt x="1084" y="1869"/>
                    </a:cubicBezTo>
                    <a:moveTo>
                      <a:pt x="1087" y="0"/>
                    </a:moveTo>
                    <a:cubicBezTo>
                      <a:pt x="713" y="0"/>
                      <a:pt x="357" y="220"/>
                      <a:pt x="204" y="585"/>
                    </a:cubicBezTo>
                    <a:cubicBezTo>
                      <a:pt x="0" y="1071"/>
                      <a:pt x="229" y="1632"/>
                      <a:pt x="715" y="1836"/>
                    </a:cubicBezTo>
                    <a:cubicBezTo>
                      <a:pt x="836" y="1887"/>
                      <a:pt x="961" y="1911"/>
                      <a:pt x="1084" y="1911"/>
                    </a:cubicBezTo>
                    <a:cubicBezTo>
                      <a:pt x="1458" y="1911"/>
                      <a:pt x="1813" y="1691"/>
                      <a:pt x="1967" y="1325"/>
                    </a:cubicBezTo>
                    <a:cubicBezTo>
                      <a:pt x="2171" y="840"/>
                      <a:pt x="1942" y="279"/>
                      <a:pt x="1456" y="74"/>
                    </a:cubicBezTo>
                    <a:cubicBezTo>
                      <a:pt x="1335" y="24"/>
                      <a:pt x="1210" y="0"/>
                      <a:pt x="108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Freeform 390"/>
              <p:cNvSpPr>
                <a:spLocks noEditPoints="1"/>
              </p:cNvSpPr>
              <p:nvPr/>
            </p:nvSpPr>
            <p:spPr bwMode="auto">
              <a:xfrm>
                <a:off x="3813174" y="1146177"/>
                <a:ext cx="4565650" cy="4560891"/>
              </a:xfrm>
              <a:custGeom>
                <a:avLst/>
                <a:gdLst>
                  <a:gd name="T0" fmla="*/ 619 w 1216"/>
                  <a:gd name="T1" fmla="*/ 1215 h 1215"/>
                  <a:gd name="T2" fmla="*/ 699 w 1216"/>
                  <a:gd name="T3" fmla="*/ 1198 h 1215"/>
                  <a:gd name="T4" fmla="*/ 699 w 1216"/>
                  <a:gd name="T5" fmla="*/ 1198 h 1215"/>
                  <a:gd name="T6" fmla="*/ 539 w 1216"/>
                  <a:gd name="T7" fmla="*/ 1201 h 1215"/>
                  <a:gd name="T8" fmla="*/ 740 w 1216"/>
                  <a:gd name="T9" fmla="*/ 1201 h 1215"/>
                  <a:gd name="T10" fmla="*/ 419 w 1216"/>
                  <a:gd name="T11" fmla="*/ 1185 h 1215"/>
                  <a:gd name="T12" fmla="*/ 852 w 1216"/>
                  <a:gd name="T13" fmla="*/ 1154 h 1215"/>
                  <a:gd name="T14" fmla="*/ 852 w 1216"/>
                  <a:gd name="T15" fmla="*/ 1154 h 1215"/>
                  <a:gd name="T16" fmla="*/ 385 w 1216"/>
                  <a:gd name="T17" fmla="*/ 1162 h 1215"/>
                  <a:gd name="T18" fmla="*/ 892 w 1216"/>
                  <a:gd name="T19" fmla="*/ 1145 h 1215"/>
                  <a:gd name="T20" fmla="*/ 273 w 1216"/>
                  <a:gd name="T21" fmla="*/ 1115 h 1215"/>
                  <a:gd name="T22" fmla="*/ 987 w 1216"/>
                  <a:gd name="T23" fmla="*/ 1070 h 1215"/>
                  <a:gd name="T24" fmla="*/ 987 w 1216"/>
                  <a:gd name="T25" fmla="*/ 1070 h 1215"/>
                  <a:gd name="T26" fmla="*/ 246 w 1216"/>
                  <a:gd name="T27" fmla="*/ 1083 h 1215"/>
                  <a:gd name="T28" fmla="*/ 1024 w 1216"/>
                  <a:gd name="T29" fmla="*/ 1051 h 1215"/>
                  <a:gd name="T30" fmla="*/ 151 w 1216"/>
                  <a:gd name="T31" fmla="*/ 1008 h 1215"/>
                  <a:gd name="T32" fmla="*/ 1096 w 1216"/>
                  <a:gd name="T33" fmla="*/ 954 h 1215"/>
                  <a:gd name="T34" fmla="*/ 1096 w 1216"/>
                  <a:gd name="T35" fmla="*/ 954 h 1215"/>
                  <a:gd name="T36" fmla="*/ 133 w 1216"/>
                  <a:gd name="T37" fmla="*/ 971 h 1215"/>
                  <a:gd name="T38" fmla="*/ 1127 w 1216"/>
                  <a:gd name="T39" fmla="*/ 926 h 1215"/>
                  <a:gd name="T40" fmla="*/ 62 w 1216"/>
                  <a:gd name="T41" fmla="*/ 873 h 1215"/>
                  <a:gd name="T42" fmla="*/ 1170 w 1216"/>
                  <a:gd name="T43" fmla="*/ 813 h 1215"/>
                  <a:gd name="T44" fmla="*/ 1170 w 1216"/>
                  <a:gd name="T45" fmla="*/ 813 h 1215"/>
                  <a:gd name="T46" fmla="*/ 54 w 1216"/>
                  <a:gd name="T47" fmla="*/ 833 h 1215"/>
                  <a:gd name="T48" fmla="*/ 1192 w 1216"/>
                  <a:gd name="T49" fmla="*/ 778 h 1215"/>
                  <a:gd name="T50" fmla="*/ 11 w 1216"/>
                  <a:gd name="T51" fmla="*/ 720 h 1215"/>
                  <a:gd name="T52" fmla="*/ 1205 w 1216"/>
                  <a:gd name="T53" fmla="*/ 655 h 1215"/>
                  <a:gd name="T54" fmla="*/ 1214 w 1216"/>
                  <a:gd name="T55" fmla="*/ 658 h 1215"/>
                  <a:gd name="T56" fmla="*/ 1 w 1216"/>
                  <a:gd name="T57" fmla="*/ 639 h 1215"/>
                  <a:gd name="T58" fmla="*/ 1216 w 1216"/>
                  <a:gd name="T59" fmla="*/ 574 h 1215"/>
                  <a:gd name="T60" fmla="*/ 1216 w 1216"/>
                  <a:gd name="T61" fmla="*/ 615 h 1215"/>
                  <a:gd name="T62" fmla="*/ 0 w 1216"/>
                  <a:gd name="T63" fmla="*/ 599 h 1215"/>
                  <a:gd name="T64" fmla="*/ 1206 w 1216"/>
                  <a:gd name="T65" fmla="*/ 494 h 1215"/>
                  <a:gd name="T66" fmla="*/ 1206 w 1216"/>
                  <a:gd name="T67" fmla="*/ 494 h 1215"/>
                  <a:gd name="T68" fmla="*/ 24 w 1216"/>
                  <a:gd name="T69" fmla="*/ 480 h 1215"/>
                  <a:gd name="T70" fmla="*/ 1187 w 1216"/>
                  <a:gd name="T71" fmla="*/ 457 h 1215"/>
                  <a:gd name="T72" fmla="*/ 24 w 1216"/>
                  <a:gd name="T73" fmla="*/ 439 h 1215"/>
                  <a:gd name="T74" fmla="*/ 1155 w 1216"/>
                  <a:gd name="T75" fmla="*/ 340 h 1215"/>
                  <a:gd name="T76" fmla="*/ 1155 w 1216"/>
                  <a:gd name="T77" fmla="*/ 340 h 1215"/>
                  <a:gd name="T78" fmla="*/ 78 w 1216"/>
                  <a:gd name="T79" fmla="*/ 330 h 1215"/>
                  <a:gd name="T80" fmla="*/ 1127 w 1216"/>
                  <a:gd name="T81" fmla="*/ 310 h 1215"/>
                  <a:gd name="T82" fmla="*/ 90 w 1216"/>
                  <a:gd name="T83" fmla="*/ 290 h 1215"/>
                  <a:gd name="T84" fmla="*/ 1065 w 1216"/>
                  <a:gd name="T85" fmla="*/ 206 h 1215"/>
                  <a:gd name="T86" fmla="*/ 1065 w 1216"/>
                  <a:gd name="T87" fmla="*/ 206 h 1215"/>
                  <a:gd name="T88" fmla="*/ 170 w 1216"/>
                  <a:gd name="T89" fmla="*/ 200 h 1215"/>
                  <a:gd name="T90" fmla="*/ 1030 w 1216"/>
                  <a:gd name="T91" fmla="*/ 183 h 1215"/>
                  <a:gd name="T92" fmla="*/ 192 w 1216"/>
                  <a:gd name="T93" fmla="*/ 164 h 1215"/>
                  <a:gd name="T94" fmla="*/ 942 w 1216"/>
                  <a:gd name="T95" fmla="*/ 100 h 1215"/>
                  <a:gd name="T96" fmla="*/ 942 w 1216"/>
                  <a:gd name="T97" fmla="*/ 100 h 1215"/>
                  <a:gd name="T98" fmla="*/ 294 w 1216"/>
                  <a:gd name="T99" fmla="*/ 99 h 1215"/>
                  <a:gd name="T100" fmla="*/ 903 w 1216"/>
                  <a:gd name="T101" fmla="*/ 87 h 1215"/>
                  <a:gd name="T102" fmla="*/ 324 w 1216"/>
                  <a:gd name="T103" fmla="*/ 70 h 1215"/>
                  <a:gd name="T104" fmla="*/ 796 w 1216"/>
                  <a:gd name="T105" fmla="*/ 29 h 1215"/>
                  <a:gd name="T106" fmla="*/ 796 w 1216"/>
                  <a:gd name="T107" fmla="*/ 29 h 1215"/>
                  <a:gd name="T108" fmla="*/ 439 w 1216"/>
                  <a:gd name="T109" fmla="*/ 34 h 1215"/>
                  <a:gd name="T110" fmla="*/ 755 w 1216"/>
                  <a:gd name="T111" fmla="*/ 28 h 1215"/>
                  <a:gd name="T112" fmla="*/ 475 w 1216"/>
                  <a:gd name="T113" fmla="*/ 14 h 1215"/>
                  <a:gd name="T114" fmla="*/ 637 w 1216"/>
                  <a:gd name="T115" fmla="*/ 0 h 1215"/>
                  <a:gd name="T116" fmla="*/ 677 w 1216"/>
                  <a:gd name="T117" fmla="*/ 4 h 1215"/>
                  <a:gd name="T118" fmla="*/ 556 w 1216"/>
                  <a:gd name="T119" fmla="*/ 2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16" h="1215">
                    <a:moveTo>
                      <a:pt x="579" y="1204"/>
                    </a:moveTo>
                    <a:cubicBezTo>
                      <a:pt x="579" y="1214"/>
                      <a:pt x="579" y="1214"/>
                      <a:pt x="579" y="1214"/>
                    </a:cubicBezTo>
                    <a:cubicBezTo>
                      <a:pt x="589" y="1215"/>
                      <a:pt x="599" y="1215"/>
                      <a:pt x="609" y="1215"/>
                    </a:cubicBezTo>
                    <a:cubicBezTo>
                      <a:pt x="612" y="1215"/>
                      <a:pt x="616" y="1215"/>
                      <a:pt x="619" y="1215"/>
                    </a:cubicBezTo>
                    <a:cubicBezTo>
                      <a:pt x="619" y="1205"/>
                      <a:pt x="619" y="1205"/>
                      <a:pt x="619" y="1205"/>
                    </a:cubicBezTo>
                    <a:cubicBezTo>
                      <a:pt x="616" y="1205"/>
                      <a:pt x="613" y="1205"/>
                      <a:pt x="609" y="1205"/>
                    </a:cubicBezTo>
                    <a:cubicBezTo>
                      <a:pt x="599" y="1205"/>
                      <a:pt x="589" y="1205"/>
                      <a:pt x="579" y="1204"/>
                    </a:cubicBezTo>
                    <a:moveTo>
                      <a:pt x="699" y="1198"/>
                    </a:moveTo>
                    <a:cubicBezTo>
                      <a:pt x="686" y="1200"/>
                      <a:pt x="672" y="1202"/>
                      <a:pt x="659" y="1203"/>
                    </a:cubicBezTo>
                    <a:cubicBezTo>
                      <a:pt x="660" y="1213"/>
                      <a:pt x="660" y="1213"/>
                      <a:pt x="660" y="1213"/>
                    </a:cubicBezTo>
                    <a:cubicBezTo>
                      <a:pt x="673" y="1212"/>
                      <a:pt x="687" y="1210"/>
                      <a:pt x="700" y="1208"/>
                    </a:cubicBezTo>
                    <a:cubicBezTo>
                      <a:pt x="699" y="1198"/>
                      <a:pt x="699" y="1198"/>
                      <a:pt x="699" y="1198"/>
                    </a:cubicBezTo>
                    <a:moveTo>
                      <a:pt x="500" y="1195"/>
                    </a:moveTo>
                    <a:cubicBezTo>
                      <a:pt x="498" y="1205"/>
                      <a:pt x="498" y="1205"/>
                      <a:pt x="498" y="1205"/>
                    </a:cubicBezTo>
                    <a:cubicBezTo>
                      <a:pt x="511" y="1207"/>
                      <a:pt x="525" y="1210"/>
                      <a:pt x="538" y="1211"/>
                    </a:cubicBezTo>
                    <a:cubicBezTo>
                      <a:pt x="539" y="1201"/>
                      <a:pt x="539" y="1201"/>
                      <a:pt x="539" y="1201"/>
                    </a:cubicBezTo>
                    <a:cubicBezTo>
                      <a:pt x="526" y="1200"/>
                      <a:pt x="513" y="1198"/>
                      <a:pt x="500" y="1195"/>
                    </a:cubicBezTo>
                    <a:moveTo>
                      <a:pt x="777" y="1181"/>
                    </a:moveTo>
                    <a:cubicBezTo>
                      <a:pt x="764" y="1185"/>
                      <a:pt x="751" y="1188"/>
                      <a:pt x="738" y="1191"/>
                    </a:cubicBezTo>
                    <a:cubicBezTo>
                      <a:pt x="740" y="1201"/>
                      <a:pt x="740" y="1201"/>
                      <a:pt x="740" y="1201"/>
                    </a:cubicBezTo>
                    <a:cubicBezTo>
                      <a:pt x="753" y="1198"/>
                      <a:pt x="766" y="1195"/>
                      <a:pt x="779" y="1191"/>
                    </a:cubicBezTo>
                    <a:cubicBezTo>
                      <a:pt x="777" y="1181"/>
                      <a:pt x="777" y="1181"/>
                      <a:pt x="777" y="1181"/>
                    </a:cubicBezTo>
                    <a:moveTo>
                      <a:pt x="422" y="1176"/>
                    </a:moveTo>
                    <a:cubicBezTo>
                      <a:pt x="419" y="1185"/>
                      <a:pt x="419" y="1185"/>
                      <a:pt x="419" y="1185"/>
                    </a:cubicBezTo>
                    <a:cubicBezTo>
                      <a:pt x="432" y="1189"/>
                      <a:pt x="445" y="1193"/>
                      <a:pt x="458" y="1196"/>
                    </a:cubicBezTo>
                    <a:cubicBezTo>
                      <a:pt x="461" y="1187"/>
                      <a:pt x="461" y="1187"/>
                      <a:pt x="461" y="1187"/>
                    </a:cubicBezTo>
                    <a:cubicBezTo>
                      <a:pt x="448" y="1184"/>
                      <a:pt x="435" y="1180"/>
                      <a:pt x="422" y="1176"/>
                    </a:cubicBezTo>
                    <a:moveTo>
                      <a:pt x="852" y="1154"/>
                    </a:moveTo>
                    <a:cubicBezTo>
                      <a:pt x="840" y="1159"/>
                      <a:pt x="827" y="1164"/>
                      <a:pt x="814" y="1169"/>
                    </a:cubicBezTo>
                    <a:cubicBezTo>
                      <a:pt x="818" y="1178"/>
                      <a:pt x="818" y="1178"/>
                      <a:pt x="818" y="1178"/>
                    </a:cubicBezTo>
                    <a:cubicBezTo>
                      <a:pt x="831" y="1173"/>
                      <a:pt x="843" y="1168"/>
                      <a:pt x="856" y="1163"/>
                    </a:cubicBezTo>
                    <a:cubicBezTo>
                      <a:pt x="852" y="1154"/>
                      <a:pt x="852" y="1154"/>
                      <a:pt x="852" y="1154"/>
                    </a:cubicBezTo>
                    <a:moveTo>
                      <a:pt x="348" y="1146"/>
                    </a:moveTo>
                    <a:cubicBezTo>
                      <a:pt x="344" y="1155"/>
                      <a:pt x="344" y="1155"/>
                      <a:pt x="344" y="1155"/>
                    </a:cubicBezTo>
                    <a:cubicBezTo>
                      <a:pt x="356" y="1161"/>
                      <a:pt x="369" y="1166"/>
                      <a:pt x="381" y="1171"/>
                    </a:cubicBezTo>
                    <a:cubicBezTo>
                      <a:pt x="385" y="1162"/>
                      <a:pt x="385" y="1162"/>
                      <a:pt x="385" y="1162"/>
                    </a:cubicBezTo>
                    <a:cubicBezTo>
                      <a:pt x="373" y="1157"/>
                      <a:pt x="360" y="1152"/>
                      <a:pt x="348" y="1146"/>
                    </a:cubicBezTo>
                    <a:moveTo>
                      <a:pt x="922" y="1116"/>
                    </a:moveTo>
                    <a:cubicBezTo>
                      <a:pt x="911" y="1123"/>
                      <a:pt x="899" y="1130"/>
                      <a:pt x="887" y="1136"/>
                    </a:cubicBezTo>
                    <a:cubicBezTo>
                      <a:pt x="892" y="1145"/>
                      <a:pt x="892" y="1145"/>
                      <a:pt x="892" y="1145"/>
                    </a:cubicBezTo>
                    <a:cubicBezTo>
                      <a:pt x="904" y="1139"/>
                      <a:pt x="916" y="1132"/>
                      <a:pt x="927" y="1125"/>
                    </a:cubicBezTo>
                    <a:cubicBezTo>
                      <a:pt x="922" y="1116"/>
                      <a:pt x="922" y="1116"/>
                      <a:pt x="922" y="1116"/>
                    </a:cubicBezTo>
                    <a:moveTo>
                      <a:pt x="279" y="1106"/>
                    </a:moveTo>
                    <a:cubicBezTo>
                      <a:pt x="273" y="1115"/>
                      <a:pt x="273" y="1115"/>
                      <a:pt x="273" y="1115"/>
                    </a:cubicBezTo>
                    <a:cubicBezTo>
                      <a:pt x="285" y="1122"/>
                      <a:pt x="296" y="1129"/>
                      <a:pt x="308" y="1136"/>
                    </a:cubicBezTo>
                    <a:cubicBezTo>
                      <a:pt x="313" y="1127"/>
                      <a:pt x="313" y="1127"/>
                      <a:pt x="313" y="1127"/>
                    </a:cubicBezTo>
                    <a:cubicBezTo>
                      <a:pt x="301" y="1121"/>
                      <a:pt x="290" y="1114"/>
                      <a:pt x="279" y="1106"/>
                    </a:cubicBezTo>
                    <a:moveTo>
                      <a:pt x="987" y="1070"/>
                    </a:moveTo>
                    <a:cubicBezTo>
                      <a:pt x="977" y="1078"/>
                      <a:pt x="966" y="1086"/>
                      <a:pt x="955" y="1094"/>
                    </a:cubicBezTo>
                    <a:cubicBezTo>
                      <a:pt x="961" y="1102"/>
                      <a:pt x="961" y="1102"/>
                      <a:pt x="961" y="1102"/>
                    </a:cubicBezTo>
                    <a:cubicBezTo>
                      <a:pt x="972" y="1095"/>
                      <a:pt x="983" y="1086"/>
                      <a:pt x="993" y="1078"/>
                    </a:cubicBezTo>
                    <a:cubicBezTo>
                      <a:pt x="987" y="1070"/>
                      <a:pt x="987" y="1070"/>
                      <a:pt x="987" y="1070"/>
                    </a:cubicBezTo>
                    <a:moveTo>
                      <a:pt x="215" y="1058"/>
                    </a:moveTo>
                    <a:cubicBezTo>
                      <a:pt x="209" y="1066"/>
                      <a:pt x="209" y="1066"/>
                      <a:pt x="209" y="1066"/>
                    </a:cubicBezTo>
                    <a:cubicBezTo>
                      <a:pt x="219" y="1074"/>
                      <a:pt x="229" y="1083"/>
                      <a:pt x="240" y="1091"/>
                    </a:cubicBezTo>
                    <a:cubicBezTo>
                      <a:pt x="246" y="1083"/>
                      <a:pt x="246" y="1083"/>
                      <a:pt x="246" y="1083"/>
                    </a:cubicBezTo>
                    <a:cubicBezTo>
                      <a:pt x="236" y="1075"/>
                      <a:pt x="225" y="1067"/>
                      <a:pt x="215" y="1058"/>
                    </a:cubicBezTo>
                    <a:moveTo>
                      <a:pt x="1045" y="1015"/>
                    </a:moveTo>
                    <a:cubicBezTo>
                      <a:pt x="1036" y="1025"/>
                      <a:pt x="1027" y="1035"/>
                      <a:pt x="1017" y="1044"/>
                    </a:cubicBezTo>
                    <a:cubicBezTo>
                      <a:pt x="1024" y="1051"/>
                      <a:pt x="1024" y="1051"/>
                      <a:pt x="1024" y="1051"/>
                    </a:cubicBezTo>
                    <a:cubicBezTo>
                      <a:pt x="1034" y="1042"/>
                      <a:pt x="1043" y="1032"/>
                      <a:pt x="1053" y="1022"/>
                    </a:cubicBezTo>
                    <a:cubicBezTo>
                      <a:pt x="1045" y="1015"/>
                      <a:pt x="1045" y="1015"/>
                      <a:pt x="1045" y="1015"/>
                    </a:cubicBezTo>
                    <a:moveTo>
                      <a:pt x="159" y="1002"/>
                    </a:moveTo>
                    <a:cubicBezTo>
                      <a:pt x="151" y="1008"/>
                      <a:pt x="151" y="1008"/>
                      <a:pt x="151" y="1008"/>
                    </a:cubicBezTo>
                    <a:cubicBezTo>
                      <a:pt x="160" y="1018"/>
                      <a:pt x="169" y="1028"/>
                      <a:pt x="179" y="1038"/>
                    </a:cubicBezTo>
                    <a:cubicBezTo>
                      <a:pt x="186" y="1031"/>
                      <a:pt x="186" y="1031"/>
                      <a:pt x="186" y="1031"/>
                    </a:cubicBezTo>
                    <a:cubicBezTo>
                      <a:pt x="177" y="1021"/>
                      <a:pt x="167" y="1011"/>
                      <a:pt x="159" y="1002"/>
                    </a:cubicBezTo>
                    <a:moveTo>
                      <a:pt x="1096" y="954"/>
                    </a:moveTo>
                    <a:cubicBezTo>
                      <a:pt x="1088" y="964"/>
                      <a:pt x="1080" y="975"/>
                      <a:pt x="1072" y="985"/>
                    </a:cubicBezTo>
                    <a:cubicBezTo>
                      <a:pt x="1079" y="992"/>
                      <a:pt x="1079" y="992"/>
                      <a:pt x="1079" y="992"/>
                    </a:cubicBezTo>
                    <a:cubicBezTo>
                      <a:pt x="1088" y="981"/>
                      <a:pt x="1096" y="970"/>
                      <a:pt x="1104" y="960"/>
                    </a:cubicBezTo>
                    <a:cubicBezTo>
                      <a:pt x="1096" y="954"/>
                      <a:pt x="1096" y="954"/>
                      <a:pt x="1096" y="954"/>
                    </a:cubicBezTo>
                    <a:moveTo>
                      <a:pt x="110" y="938"/>
                    </a:moveTo>
                    <a:cubicBezTo>
                      <a:pt x="102" y="944"/>
                      <a:pt x="102" y="944"/>
                      <a:pt x="102" y="944"/>
                    </a:cubicBezTo>
                    <a:cubicBezTo>
                      <a:pt x="109" y="955"/>
                      <a:pt x="117" y="966"/>
                      <a:pt x="125" y="977"/>
                    </a:cubicBezTo>
                    <a:cubicBezTo>
                      <a:pt x="133" y="971"/>
                      <a:pt x="133" y="971"/>
                      <a:pt x="133" y="971"/>
                    </a:cubicBezTo>
                    <a:cubicBezTo>
                      <a:pt x="125" y="960"/>
                      <a:pt x="117" y="949"/>
                      <a:pt x="110" y="938"/>
                    </a:cubicBezTo>
                    <a:moveTo>
                      <a:pt x="1138" y="885"/>
                    </a:moveTo>
                    <a:cubicBezTo>
                      <a:pt x="1132" y="897"/>
                      <a:pt x="1125" y="909"/>
                      <a:pt x="1118" y="920"/>
                    </a:cubicBezTo>
                    <a:cubicBezTo>
                      <a:pt x="1127" y="926"/>
                      <a:pt x="1127" y="926"/>
                      <a:pt x="1127" y="926"/>
                    </a:cubicBezTo>
                    <a:cubicBezTo>
                      <a:pt x="1134" y="914"/>
                      <a:pt x="1141" y="902"/>
                      <a:pt x="1147" y="890"/>
                    </a:cubicBezTo>
                    <a:cubicBezTo>
                      <a:pt x="1138" y="885"/>
                      <a:pt x="1138" y="885"/>
                      <a:pt x="1138" y="885"/>
                    </a:cubicBezTo>
                    <a:moveTo>
                      <a:pt x="71" y="869"/>
                    </a:moveTo>
                    <a:cubicBezTo>
                      <a:pt x="62" y="873"/>
                      <a:pt x="62" y="873"/>
                      <a:pt x="62" y="873"/>
                    </a:cubicBezTo>
                    <a:cubicBezTo>
                      <a:pt x="67" y="885"/>
                      <a:pt x="74" y="898"/>
                      <a:pt x="81" y="909"/>
                    </a:cubicBezTo>
                    <a:cubicBezTo>
                      <a:pt x="89" y="904"/>
                      <a:pt x="89" y="904"/>
                      <a:pt x="89" y="904"/>
                    </a:cubicBezTo>
                    <a:cubicBezTo>
                      <a:pt x="83" y="893"/>
                      <a:pt x="76" y="881"/>
                      <a:pt x="71" y="869"/>
                    </a:cubicBezTo>
                    <a:moveTo>
                      <a:pt x="1170" y="813"/>
                    </a:moveTo>
                    <a:cubicBezTo>
                      <a:pt x="1166" y="825"/>
                      <a:pt x="1161" y="838"/>
                      <a:pt x="1155" y="850"/>
                    </a:cubicBezTo>
                    <a:cubicBezTo>
                      <a:pt x="1164" y="854"/>
                      <a:pt x="1164" y="854"/>
                      <a:pt x="1164" y="854"/>
                    </a:cubicBezTo>
                    <a:cubicBezTo>
                      <a:pt x="1170" y="841"/>
                      <a:pt x="1175" y="829"/>
                      <a:pt x="1180" y="816"/>
                    </a:cubicBezTo>
                    <a:cubicBezTo>
                      <a:pt x="1170" y="813"/>
                      <a:pt x="1170" y="813"/>
                      <a:pt x="1170" y="813"/>
                    </a:cubicBezTo>
                    <a:moveTo>
                      <a:pt x="40" y="795"/>
                    </a:moveTo>
                    <a:cubicBezTo>
                      <a:pt x="31" y="798"/>
                      <a:pt x="31" y="798"/>
                      <a:pt x="31" y="798"/>
                    </a:cubicBezTo>
                    <a:cubicBezTo>
                      <a:pt x="35" y="811"/>
                      <a:pt x="40" y="824"/>
                      <a:pt x="45" y="836"/>
                    </a:cubicBezTo>
                    <a:cubicBezTo>
                      <a:pt x="54" y="833"/>
                      <a:pt x="54" y="833"/>
                      <a:pt x="54" y="833"/>
                    </a:cubicBezTo>
                    <a:cubicBezTo>
                      <a:pt x="49" y="820"/>
                      <a:pt x="45" y="808"/>
                      <a:pt x="40" y="795"/>
                    </a:cubicBezTo>
                    <a:moveTo>
                      <a:pt x="1192" y="736"/>
                    </a:moveTo>
                    <a:cubicBezTo>
                      <a:pt x="1190" y="749"/>
                      <a:pt x="1186" y="762"/>
                      <a:pt x="1183" y="775"/>
                    </a:cubicBezTo>
                    <a:cubicBezTo>
                      <a:pt x="1192" y="778"/>
                      <a:pt x="1192" y="778"/>
                      <a:pt x="1192" y="778"/>
                    </a:cubicBezTo>
                    <a:cubicBezTo>
                      <a:pt x="1196" y="765"/>
                      <a:pt x="1199" y="751"/>
                      <a:pt x="1202" y="738"/>
                    </a:cubicBezTo>
                    <a:cubicBezTo>
                      <a:pt x="1192" y="736"/>
                      <a:pt x="1192" y="736"/>
                      <a:pt x="1192" y="736"/>
                    </a:cubicBezTo>
                    <a:moveTo>
                      <a:pt x="20" y="718"/>
                    </a:moveTo>
                    <a:cubicBezTo>
                      <a:pt x="11" y="720"/>
                      <a:pt x="11" y="720"/>
                      <a:pt x="11" y="720"/>
                    </a:cubicBezTo>
                    <a:cubicBezTo>
                      <a:pt x="13" y="733"/>
                      <a:pt x="16" y="746"/>
                      <a:pt x="19" y="759"/>
                    </a:cubicBezTo>
                    <a:cubicBezTo>
                      <a:pt x="29" y="757"/>
                      <a:pt x="29" y="757"/>
                      <a:pt x="29" y="757"/>
                    </a:cubicBezTo>
                    <a:cubicBezTo>
                      <a:pt x="26" y="744"/>
                      <a:pt x="23" y="731"/>
                      <a:pt x="20" y="718"/>
                    </a:cubicBezTo>
                    <a:moveTo>
                      <a:pt x="1205" y="655"/>
                    </a:moveTo>
                    <a:cubicBezTo>
                      <a:pt x="1204" y="657"/>
                      <a:pt x="1204" y="657"/>
                      <a:pt x="1204" y="657"/>
                    </a:cubicBezTo>
                    <a:cubicBezTo>
                      <a:pt x="1203" y="671"/>
                      <a:pt x="1202" y="684"/>
                      <a:pt x="1200" y="697"/>
                    </a:cubicBezTo>
                    <a:cubicBezTo>
                      <a:pt x="1210" y="698"/>
                      <a:pt x="1210" y="698"/>
                      <a:pt x="1210" y="698"/>
                    </a:cubicBezTo>
                    <a:cubicBezTo>
                      <a:pt x="1212" y="685"/>
                      <a:pt x="1213" y="671"/>
                      <a:pt x="1214" y="658"/>
                    </a:cubicBezTo>
                    <a:cubicBezTo>
                      <a:pt x="1215" y="656"/>
                      <a:pt x="1215" y="656"/>
                      <a:pt x="1215" y="656"/>
                    </a:cubicBezTo>
                    <a:cubicBezTo>
                      <a:pt x="1205" y="655"/>
                      <a:pt x="1205" y="655"/>
                      <a:pt x="1205" y="655"/>
                    </a:cubicBezTo>
                    <a:moveTo>
                      <a:pt x="11" y="639"/>
                    </a:moveTo>
                    <a:cubicBezTo>
                      <a:pt x="1" y="639"/>
                      <a:pt x="1" y="639"/>
                      <a:pt x="1" y="639"/>
                    </a:cubicBezTo>
                    <a:cubicBezTo>
                      <a:pt x="2" y="653"/>
                      <a:pt x="3" y="666"/>
                      <a:pt x="4" y="680"/>
                    </a:cubicBezTo>
                    <a:cubicBezTo>
                      <a:pt x="14" y="678"/>
                      <a:pt x="14" y="678"/>
                      <a:pt x="14" y="678"/>
                    </a:cubicBezTo>
                    <a:cubicBezTo>
                      <a:pt x="13" y="665"/>
                      <a:pt x="12" y="652"/>
                      <a:pt x="11" y="639"/>
                    </a:cubicBezTo>
                    <a:moveTo>
                      <a:pt x="1216" y="574"/>
                    </a:moveTo>
                    <a:cubicBezTo>
                      <a:pt x="1206" y="575"/>
                      <a:pt x="1206" y="575"/>
                      <a:pt x="1206" y="575"/>
                    </a:cubicBezTo>
                    <a:cubicBezTo>
                      <a:pt x="1206" y="585"/>
                      <a:pt x="1206" y="596"/>
                      <a:pt x="1206" y="607"/>
                    </a:cubicBezTo>
                    <a:cubicBezTo>
                      <a:pt x="1206" y="615"/>
                      <a:pt x="1206" y="615"/>
                      <a:pt x="1206" y="615"/>
                    </a:cubicBezTo>
                    <a:cubicBezTo>
                      <a:pt x="1216" y="615"/>
                      <a:pt x="1216" y="615"/>
                      <a:pt x="1216" y="615"/>
                    </a:cubicBezTo>
                    <a:cubicBezTo>
                      <a:pt x="1216" y="607"/>
                      <a:pt x="1216" y="607"/>
                      <a:pt x="1216" y="607"/>
                    </a:cubicBezTo>
                    <a:cubicBezTo>
                      <a:pt x="1216" y="596"/>
                      <a:pt x="1216" y="585"/>
                      <a:pt x="1216" y="574"/>
                    </a:cubicBezTo>
                    <a:moveTo>
                      <a:pt x="2" y="558"/>
                    </a:moveTo>
                    <a:cubicBezTo>
                      <a:pt x="1" y="572"/>
                      <a:pt x="1" y="585"/>
                      <a:pt x="0" y="599"/>
                    </a:cubicBezTo>
                    <a:cubicBezTo>
                      <a:pt x="10" y="599"/>
                      <a:pt x="10" y="599"/>
                      <a:pt x="10" y="599"/>
                    </a:cubicBezTo>
                    <a:cubicBezTo>
                      <a:pt x="11" y="585"/>
                      <a:pt x="11" y="572"/>
                      <a:pt x="12" y="559"/>
                    </a:cubicBezTo>
                    <a:cubicBezTo>
                      <a:pt x="2" y="558"/>
                      <a:pt x="2" y="558"/>
                      <a:pt x="2" y="558"/>
                    </a:cubicBezTo>
                    <a:moveTo>
                      <a:pt x="1206" y="494"/>
                    </a:moveTo>
                    <a:cubicBezTo>
                      <a:pt x="1196" y="496"/>
                      <a:pt x="1196" y="496"/>
                      <a:pt x="1196" y="496"/>
                    </a:cubicBezTo>
                    <a:cubicBezTo>
                      <a:pt x="1198" y="509"/>
                      <a:pt x="1201" y="522"/>
                      <a:pt x="1202" y="535"/>
                    </a:cubicBezTo>
                    <a:cubicBezTo>
                      <a:pt x="1212" y="534"/>
                      <a:pt x="1212" y="534"/>
                      <a:pt x="1212" y="534"/>
                    </a:cubicBezTo>
                    <a:cubicBezTo>
                      <a:pt x="1210" y="520"/>
                      <a:pt x="1208" y="507"/>
                      <a:pt x="1206" y="494"/>
                    </a:cubicBezTo>
                    <a:moveTo>
                      <a:pt x="14" y="478"/>
                    </a:moveTo>
                    <a:cubicBezTo>
                      <a:pt x="11" y="491"/>
                      <a:pt x="9" y="504"/>
                      <a:pt x="7" y="518"/>
                    </a:cubicBezTo>
                    <a:cubicBezTo>
                      <a:pt x="17" y="519"/>
                      <a:pt x="17" y="519"/>
                      <a:pt x="17" y="519"/>
                    </a:cubicBezTo>
                    <a:cubicBezTo>
                      <a:pt x="19" y="506"/>
                      <a:pt x="21" y="493"/>
                      <a:pt x="24" y="480"/>
                    </a:cubicBezTo>
                    <a:cubicBezTo>
                      <a:pt x="14" y="478"/>
                      <a:pt x="14" y="478"/>
                      <a:pt x="14" y="478"/>
                    </a:cubicBezTo>
                    <a:moveTo>
                      <a:pt x="1185" y="415"/>
                    </a:moveTo>
                    <a:cubicBezTo>
                      <a:pt x="1176" y="418"/>
                      <a:pt x="1176" y="418"/>
                      <a:pt x="1176" y="418"/>
                    </a:cubicBezTo>
                    <a:cubicBezTo>
                      <a:pt x="1180" y="431"/>
                      <a:pt x="1184" y="444"/>
                      <a:pt x="1187" y="457"/>
                    </a:cubicBezTo>
                    <a:cubicBezTo>
                      <a:pt x="1197" y="454"/>
                      <a:pt x="1197" y="454"/>
                      <a:pt x="1197" y="454"/>
                    </a:cubicBezTo>
                    <a:cubicBezTo>
                      <a:pt x="1194" y="441"/>
                      <a:pt x="1190" y="428"/>
                      <a:pt x="1185" y="415"/>
                    </a:cubicBezTo>
                    <a:moveTo>
                      <a:pt x="37" y="400"/>
                    </a:moveTo>
                    <a:cubicBezTo>
                      <a:pt x="32" y="412"/>
                      <a:pt x="28" y="425"/>
                      <a:pt x="24" y="439"/>
                    </a:cubicBezTo>
                    <a:cubicBezTo>
                      <a:pt x="34" y="441"/>
                      <a:pt x="34" y="441"/>
                      <a:pt x="34" y="441"/>
                    </a:cubicBezTo>
                    <a:cubicBezTo>
                      <a:pt x="37" y="428"/>
                      <a:pt x="42" y="415"/>
                      <a:pt x="46" y="403"/>
                    </a:cubicBezTo>
                    <a:cubicBezTo>
                      <a:pt x="37" y="400"/>
                      <a:pt x="37" y="400"/>
                      <a:pt x="37" y="400"/>
                    </a:cubicBezTo>
                    <a:moveTo>
                      <a:pt x="1155" y="340"/>
                    </a:moveTo>
                    <a:cubicBezTo>
                      <a:pt x="1146" y="345"/>
                      <a:pt x="1146" y="345"/>
                      <a:pt x="1146" y="345"/>
                    </a:cubicBezTo>
                    <a:cubicBezTo>
                      <a:pt x="1152" y="357"/>
                      <a:pt x="1157" y="369"/>
                      <a:pt x="1162" y="381"/>
                    </a:cubicBezTo>
                    <a:cubicBezTo>
                      <a:pt x="1171" y="377"/>
                      <a:pt x="1171" y="377"/>
                      <a:pt x="1171" y="377"/>
                    </a:cubicBezTo>
                    <a:cubicBezTo>
                      <a:pt x="1166" y="365"/>
                      <a:pt x="1161" y="352"/>
                      <a:pt x="1155" y="340"/>
                    </a:cubicBezTo>
                    <a:moveTo>
                      <a:pt x="69" y="326"/>
                    </a:moveTo>
                    <a:cubicBezTo>
                      <a:pt x="63" y="337"/>
                      <a:pt x="57" y="350"/>
                      <a:pt x="52" y="362"/>
                    </a:cubicBezTo>
                    <a:cubicBezTo>
                      <a:pt x="61" y="366"/>
                      <a:pt x="61" y="366"/>
                      <a:pt x="61" y="366"/>
                    </a:cubicBezTo>
                    <a:cubicBezTo>
                      <a:pt x="66" y="354"/>
                      <a:pt x="72" y="342"/>
                      <a:pt x="78" y="330"/>
                    </a:cubicBezTo>
                    <a:cubicBezTo>
                      <a:pt x="69" y="326"/>
                      <a:pt x="69" y="326"/>
                      <a:pt x="69" y="326"/>
                    </a:cubicBezTo>
                    <a:moveTo>
                      <a:pt x="1114" y="270"/>
                    </a:moveTo>
                    <a:cubicBezTo>
                      <a:pt x="1106" y="276"/>
                      <a:pt x="1106" y="276"/>
                      <a:pt x="1106" y="276"/>
                    </a:cubicBezTo>
                    <a:cubicBezTo>
                      <a:pt x="1113" y="287"/>
                      <a:pt x="1120" y="298"/>
                      <a:pt x="1127" y="310"/>
                    </a:cubicBezTo>
                    <a:cubicBezTo>
                      <a:pt x="1136" y="305"/>
                      <a:pt x="1136" y="305"/>
                      <a:pt x="1136" y="305"/>
                    </a:cubicBezTo>
                    <a:cubicBezTo>
                      <a:pt x="1129" y="293"/>
                      <a:pt x="1122" y="281"/>
                      <a:pt x="1114" y="270"/>
                    </a:cubicBezTo>
                    <a:moveTo>
                      <a:pt x="112" y="256"/>
                    </a:moveTo>
                    <a:cubicBezTo>
                      <a:pt x="104" y="267"/>
                      <a:pt x="97" y="278"/>
                      <a:pt x="90" y="290"/>
                    </a:cubicBezTo>
                    <a:cubicBezTo>
                      <a:pt x="98" y="295"/>
                      <a:pt x="98" y="295"/>
                      <a:pt x="98" y="295"/>
                    </a:cubicBezTo>
                    <a:cubicBezTo>
                      <a:pt x="105" y="284"/>
                      <a:pt x="112" y="273"/>
                      <a:pt x="120" y="262"/>
                    </a:cubicBezTo>
                    <a:cubicBezTo>
                      <a:pt x="112" y="256"/>
                      <a:pt x="112" y="256"/>
                      <a:pt x="112" y="256"/>
                    </a:cubicBezTo>
                    <a:moveTo>
                      <a:pt x="1065" y="206"/>
                    </a:moveTo>
                    <a:cubicBezTo>
                      <a:pt x="1057" y="212"/>
                      <a:pt x="1057" y="212"/>
                      <a:pt x="1057" y="212"/>
                    </a:cubicBezTo>
                    <a:cubicBezTo>
                      <a:pt x="1066" y="222"/>
                      <a:pt x="1074" y="233"/>
                      <a:pt x="1083" y="243"/>
                    </a:cubicBezTo>
                    <a:cubicBezTo>
                      <a:pt x="1091" y="237"/>
                      <a:pt x="1091" y="237"/>
                      <a:pt x="1091" y="237"/>
                    </a:cubicBezTo>
                    <a:cubicBezTo>
                      <a:pt x="1082" y="227"/>
                      <a:pt x="1074" y="216"/>
                      <a:pt x="1065" y="206"/>
                    </a:cubicBezTo>
                    <a:moveTo>
                      <a:pt x="163" y="193"/>
                    </a:moveTo>
                    <a:cubicBezTo>
                      <a:pt x="154" y="203"/>
                      <a:pt x="145" y="213"/>
                      <a:pt x="136" y="224"/>
                    </a:cubicBezTo>
                    <a:cubicBezTo>
                      <a:pt x="144" y="230"/>
                      <a:pt x="144" y="230"/>
                      <a:pt x="144" y="230"/>
                    </a:cubicBezTo>
                    <a:cubicBezTo>
                      <a:pt x="153" y="220"/>
                      <a:pt x="161" y="210"/>
                      <a:pt x="170" y="200"/>
                    </a:cubicBezTo>
                    <a:cubicBezTo>
                      <a:pt x="163" y="193"/>
                      <a:pt x="163" y="193"/>
                      <a:pt x="163" y="193"/>
                    </a:cubicBezTo>
                    <a:moveTo>
                      <a:pt x="1007" y="149"/>
                    </a:moveTo>
                    <a:cubicBezTo>
                      <a:pt x="1001" y="156"/>
                      <a:pt x="1001" y="156"/>
                      <a:pt x="1001" y="156"/>
                    </a:cubicBezTo>
                    <a:cubicBezTo>
                      <a:pt x="1011" y="165"/>
                      <a:pt x="1021" y="174"/>
                      <a:pt x="1030" y="183"/>
                    </a:cubicBezTo>
                    <a:cubicBezTo>
                      <a:pt x="1037" y="176"/>
                      <a:pt x="1037" y="176"/>
                      <a:pt x="1037" y="176"/>
                    </a:cubicBezTo>
                    <a:cubicBezTo>
                      <a:pt x="1027" y="167"/>
                      <a:pt x="1017" y="158"/>
                      <a:pt x="1007" y="149"/>
                    </a:cubicBezTo>
                    <a:moveTo>
                      <a:pt x="222" y="138"/>
                    </a:moveTo>
                    <a:cubicBezTo>
                      <a:pt x="212" y="146"/>
                      <a:pt x="202" y="155"/>
                      <a:pt x="192" y="164"/>
                    </a:cubicBezTo>
                    <a:cubicBezTo>
                      <a:pt x="199" y="172"/>
                      <a:pt x="199" y="172"/>
                      <a:pt x="199" y="172"/>
                    </a:cubicBezTo>
                    <a:cubicBezTo>
                      <a:pt x="208" y="163"/>
                      <a:pt x="219" y="154"/>
                      <a:pt x="229" y="146"/>
                    </a:cubicBezTo>
                    <a:cubicBezTo>
                      <a:pt x="222" y="138"/>
                      <a:pt x="222" y="138"/>
                      <a:pt x="222" y="138"/>
                    </a:cubicBezTo>
                    <a:moveTo>
                      <a:pt x="942" y="100"/>
                    </a:moveTo>
                    <a:cubicBezTo>
                      <a:pt x="937" y="108"/>
                      <a:pt x="937" y="108"/>
                      <a:pt x="937" y="108"/>
                    </a:cubicBezTo>
                    <a:cubicBezTo>
                      <a:pt x="948" y="115"/>
                      <a:pt x="959" y="123"/>
                      <a:pt x="970" y="131"/>
                    </a:cubicBezTo>
                    <a:cubicBezTo>
                      <a:pt x="976" y="123"/>
                      <a:pt x="976" y="123"/>
                      <a:pt x="976" y="123"/>
                    </a:cubicBezTo>
                    <a:cubicBezTo>
                      <a:pt x="965" y="115"/>
                      <a:pt x="954" y="107"/>
                      <a:pt x="942" y="100"/>
                    </a:cubicBezTo>
                    <a:moveTo>
                      <a:pt x="288" y="91"/>
                    </a:moveTo>
                    <a:cubicBezTo>
                      <a:pt x="277" y="98"/>
                      <a:pt x="265" y="105"/>
                      <a:pt x="255" y="113"/>
                    </a:cubicBezTo>
                    <a:cubicBezTo>
                      <a:pt x="260" y="121"/>
                      <a:pt x="260" y="121"/>
                      <a:pt x="260" y="121"/>
                    </a:cubicBezTo>
                    <a:cubicBezTo>
                      <a:pt x="271" y="114"/>
                      <a:pt x="282" y="106"/>
                      <a:pt x="294" y="99"/>
                    </a:cubicBezTo>
                    <a:cubicBezTo>
                      <a:pt x="288" y="91"/>
                      <a:pt x="288" y="91"/>
                      <a:pt x="288" y="91"/>
                    </a:cubicBezTo>
                    <a:moveTo>
                      <a:pt x="872" y="60"/>
                    </a:moveTo>
                    <a:cubicBezTo>
                      <a:pt x="867" y="68"/>
                      <a:pt x="867" y="68"/>
                      <a:pt x="867" y="68"/>
                    </a:cubicBezTo>
                    <a:cubicBezTo>
                      <a:pt x="879" y="74"/>
                      <a:pt x="891" y="80"/>
                      <a:pt x="903" y="87"/>
                    </a:cubicBezTo>
                    <a:cubicBezTo>
                      <a:pt x="908" y="78"/>
                      <a:pt x="908" y="78"/>
                      <a:pt x="908" y="78"/>
                    </a:cubicBezTo>
                    <a:cubicBezTo>
                      <a:pt x="896" y="72"/>
                      <a:pt x="884" y="65"/>
                      <a:pt x="872" y="60"/>
                    </a:cubicBezTo>
                    <a:moveTo>
                      <a:pt x="360" y="53"/>
                    </a:moveTo>
                    <a:cubicBezTo>
                      <a:pt x="348" y="58"/>
                      <a:pt x="336" y="64"/>
                      <a:pt x="324" y="70"/>
                    </a:cubicBezTo>
                    <a:cubicBezTo>
                      <a:pt x="328" y="79"/>
                      <a:pt x="328" y="79"/>
                      <a:pt x="328" y="79"/>
                    </a:cubicBezTo>
                    <a:cubicBezTo>
                      <a:pt x="340" y="73"/>
                      <a:pt x="352" y="67"/>
                      <a:pt x="364" y="62"/>
                    </a:cubicBezTo>
                    <a:cubicBezTo>
                      <a:pt x="360" y="53"/>
                      <a:pt x="360" y="53"/>
                      <a:pt x="360" y="53"/>
                    </a:cubicBezTo>
                    <a:moveTo>
                      <a:pt x="796" y="29"/>
                    </a:moveTo>
                    <a:cubicBezTo>
                      <a:pt x="793" y="39"/>
                      <a:pt x="793" y="39"/>
                      <a:pt x="793" y="39"/>
                    </a:cubicBezTo>
                    <a:cubicBezTo>
                      <a:pt x="806" y="43"/>
                      <a:pt x="818" y="48"/>
                      <a:pt x="831" y="52"/>
                    </a:cubicBezTo>
                    <a:cubicBezTo>
                      <a:pt x="835" y="43"/>
                      <a:pt x="835" y="43"/>
                      <a:pt x="835" y="43"/>
                    </a:cubicBezTo>
                    <a:cubicBezTo>
                      <a:pt x="822" y="38"/>
                      <a:pt x="809" y="33"/>
                      <a:pt x="796" y="29"/>
                    </a:cubicBezTo>
                    <a:moveTo>
                      <a:pt x="436" y="24"/>
                    </a:moveTo>
                    <a:cubicBezTo>
                      <a:pt x="423" y="29"/>
                      <a:pt x="410" y="33"/>
                      <a:pt x="398" y="37"/>
                    </a:cubicBezTo>
                    <a:cubicBezTo>
                      <a:pt x="401" y="46"/>
                      <a:pt x="401" y="46"/>
                      <a:pt x="401" y="46"/>
                    </a:cubicBezTo>
                    <a:cubicBezTo>
                      <a:pt x="413" y="42"/>
                      <a:pt x="426" y="38"/>
                      <a:pt x="439" y="34"/>
                    </a:cubicBezTo>
                    <a:cubicBezTo>
                      <a:pt x="436" y="24"/>
                      <a:pt x="436" y="24"/>
                      <a:pt x="436" y="24"/>
                    </a:cubicBezTo>
                    <a:moveTo>
                      <a:pt x="718" y="10"/>
                    </a:moveTo>
                    <a:cubicBezTo>
                      <a:pt x="716" y="19"/>
                      <a:pt x="716" y="19"/>
                      <a:pt x="716" y="19"/>
                    </a:cubicBezTo>
                    <a:cubicBezTo>
                      <a:pt x="729" y="22"/>
                      <a:pt x="742" y="24"/>
                      <a:pt x="755" y="28"/>
                    </a:cubicBezTo>
                    <a:cubicBezTo>
                      <a:pt x="757" y="18"/>
                      <a:pt x="757" y="18"/>
                      <a:pt x="757" y="18"/>
                    </a:cubicBezTo>
                    <a:cubicBezTo>
                      <a:pt x="744" y="15"/>
                      <a:pt x="731" y="12"/>
                      <a:pt x="718" y="10"/>
                    </a:cubicBezTo>
                    <a:moveTo>
                      <a:pt x="515" y="7"/>
                    </a:moveTo>
                    <a:cubicBezTo>
                      <a:pt x="502" y="9"/>
                      <a:pt x="489" y="11"/>
                      <a:pt x="475" y="14"/>
                    </a:cubicBezTo>
                    <a:cubicBezTo>
                      <a:pt x="478" y="24"/>
                      <a:pt x="478" y="24"/>
                      <a:pt x="478" y="24"/>
                    </a:cubicBezTo>
                    <a:cubicBezTo>
                      <a:pt x="491" y="21"/>
                      <a:pt x="504" y="19"/>
                      <a:pt x="517" y="17"/>
                    </a:cubicBezTo>
                    <a:cubicBezTo>
                      <a:pt x="515" y="7"/>
                      <a:pt x="515" y="7"/>
                      <a:pt x="515" y="7"/>
                    </a:cubicBezTo>
                    <a:moveTo>
                      <a:pt x="637" y="0"/>
                    </a:moveTo>
                    <a:cubicBezTo>
                      <a:pt x="636" y="10"/>
                      <a:pt x="636" y="10"/>
                      <a:pt x="636" y="10"/>
                    </a:cubicBezTo>
                    <a:cubicBezTo>
                      <a:pt x="644" y="11"/>
                      <a:pt x="651" y="11"/>
                      <a:pt x="658" y="12"/>
                    </a:cubicBezTo>
                    <a:cubicBezTo>
                      <a:pt x="664" y="12"/>
                      <a:pt x="670" y="13"/>
                      <a:pt x="676" y="14"/>
                    </a:cubicBezTo>
                    <a:cubicBezTo>
                      <a:pt x="677" y="4"/>
                      <a:pt x="677" y="4"/>
                      <a:pt x="677" y="4"/>
                    </a:cubicBezTo>
                    <a:cubicBezTo>
                      <a:pt x="671" y="3"/>
                      <a:pt x="665" y="2"/>
                      <a:pt x="659" y="2"/>
                    </a:cubicBezTo>
                    <a:cubicBezTo>
                      <a:pt x="652" y="1"/>
                      <a:pt x="644" y="1"/>
                      <a:pt x="637" y="0"/>
                    </a:cubicBezTo>
                    <a:moveTo>
                      <a:pt x="596" y="0"/>
                    </a:moveTo>
                    <a:cubicBezTo>
                      <a:pt x="583" y="0"/>
                      <a:pt x="569" y="1"/>
                      <a:pt x="556" y="2"/>
                    </a:cubicBezTo>
                    <a:cubicBezTo>
                      <a:pt x="557" y="12"/>
                      <a:pt x="557" y="12"/>
                      <a:pt x="557" y="12"/>
                    </a:cubicBezTo>
                    <a:cubicBezTo>
                      <a:pt x="570" y="11"/>
                      <a:pt x="583" y="10"/>
                      <a:pt x="596" y="10"/>
                    </a:cubicBezTo>
                    <a:cubicBezTo>
                      <a:pt x="596" y="0"/>
                      <a:pt x="596" y="0"/>
                      <a:pt x="59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Freeform 391"/>
              <p:cNvSpPr>
                <a:spLocks noEditPoints="1"/>
              </p:cNvSpPr>
              <p:nvPr/>
            </p:nvSpPr>
            <p:spPr bwMode="auto">
              <a:xfrm>
                <a:off x="2214565" y="-452437"/>
                <a:ext cx="7762874" cy="7759702"/>
              </a:xfrm>
              <a:custGeom>
                <a:avLst/>
                <a:gdLst>
                  <a:gd name="T0" fmla="*/ 1020 w 2068"/>
                  <a:gd name="T1" fmla="*/ 2036 h 2067"/>
                  <a:gd name="T2" fmla="*/ 1090 w 2068"/>
                  <a:gd name="T3" fmla="*/ 2065 h 2067"/>
                  <a:gd name="T4" fmla="*/ 810 w 2068"/>
                  <a:gd name="T5" fmla="*/ 2042 h 2067"/>
                  <a:gd name="T6" fmla="*/ 1291 w 2068"/>
                  <a:gd name="T7" fmla="*/ 2003 h 2067"/>
                  <a:gd name="T8" fmla="*/ 1291 w 2068"/>
                  <a:gd name="T9" fmla="*/ 2003 h 2067"/>
                  <a:gd name="T10" fmla="*/ 750 w 2068"/>
                  <a:gd name="T11" fmla="*/ 1996 h 2067"/>
                  <a:gd name="T12" fmla="*/ 1367 w 2068"/>
                  <a:gd name="T13" fmla="*/ 2012 h 2067"/>
                  <a:gd name="T14" fmla="*/ 546 w 2068"/>
                  <a:gd name="T15" fmla="*/ 1944 h 2067"/>
                  <a:gd name="T16" fmla="*/ 1544 w 2068"/>
                  <a:gd name="T17" fmla="*/ 1898 h 2067"/>
                  <a:gd name="T18" fmla="*/ 1544 w 2068"/>
                  <a:gd name="T19" fmla="*/ 1898 h 2067"/>
                  <a:gd name="T20" fmla="*/ 501 w 2068"/>
                  <a:gd name="T21" fmla="*/ 1884 h 2067"/>
                  <a:gd name="T22" fmla="*/ 1618 w 2068"/>
                  <a:gd name="T23" fmla="*/ 1886 h 2067"/>
                  <a:gd name="T24" fmla="*/ 318 w 2068"/>
                  <a:gd name="T25" fmla="*/ 1779 h 2067"/>
                  <a:gd name="T26" fmla="*/ 1758 w 2068"/>
                  <a:gd name="T27" fmla="*/ 1729 h 2067"/>
                  <a:gd name="T28" fmla="*/ 1758 w 2068"/>
                  <a:gd name="T29" fmla="*/ 1729 h 2067"/>
                  <a:gd name="T30" fmla="*/ 291 w 2068"/>
                  <a:gd name="T31" fmla="*/ 1708 h 2067"/>
                  <a:gd name="T32" fmla="*/ 1827 w 2068"/>
                  <a:gd name="T33" fmla="*/ 1697 h 2067"/>
                  <a:gd name="T34" fmla="*/ 144 w 2068"/>
                  <a:gd name="T35" fmla="*/ 1558 h 2067"/>
                  <a:gd name="T36" fmla="*/ 1919 w 2068"/>
                  <a:gd name="T37" fmla="*/ 1508 h 2067"/>
                  <a:gd name="T38" fmla="*/ 1919 w 2068"/>
                  <a:gd name="T39" fmla="*/ 1508 h 2067"/>
                  <a:gd name="T40" fmla="*/ 137 w 2068"/>
                  <a:gd name="T41" fmla="*/ 1483 h 2067"/>
                  <a:gd name="T42" fmla="*/ 1977 w 2068"/>
                  <a:gd name="T43" fmla="*/ 1459 h 2067"/>
                  <a:gd name="T44" fmla="*/ 35 w 2068"/>
                  <a:gd name="T45" fmla="*/ 1299 h 2067"/>
                  <a:gd name="T46" fmla="*/ 2014 w 2068"/>
                  <a:gd name="T47" fmla="*/ 1252 h 2067"/>
                  <a:gd name="T48" fmla="*/ 2014 w 2068"/>
                  <a:gd name="T49" fmla="*/ 1252 h 2067"/>
                  <a:gd name="T50" fmla="*/ 49 w 2068"/>
                  <a:gd name="T51" fmla="*/ 1225 h 2067"/>
                  <a:gd name="T52" fmla="*/ 2027 w 2068"/>
                  <a:gd name="T53" fmla="*/ 1185 h 2067"/>
                  <a:gd name="T54" fmla="*/ 2035 w 2068"/>
                  <a:gd name="T55" fmla="*/ 1112 h 2067"/>
                  <a:gd name="T56" fmla="*/ 32 w 2068"/>
                  <a:gd name="T57" fmla="*/ 1089 h 2067"/>
                  <a:gd name="T58" fmla="*/ 2067 w 2068"/>
                  <a:gd name="T59" fmla="*/ 974 h 2067"/>
                  <a:gd name="T60" fmla="*/ 2068 w 2068"/>
                  <a:gd name="T61" fmla="*/ 1045 h 2067"/>
                  <a:gd name="T62" fmla="*/ 4 w 2068"/>
                  <a:gd name="T63" fmla="*/ 947 h 2067"/>
                  <a:gd name="T64" fmla="*/ 12 w 2068"/>
                  <a:gd name="T65" fmla="*/ 880 h 2067"/>
                  <a:gd name="T66" fmla="*/ 2060 w 2068"/>
                  <a:gd name="T67" fmla="*/ 904 h 2067"/>
                  <a:gd name="T68" fmla="*/ 54 w 2068"/>
                  <a:gd name="T69" fmla="*/ 817 h 2067"/>
                  <a:gd name="T70" fmla="*/ 1984 w 2068"/>
                  <a:gd name="T71" fmla="*/ 708 h 2067"/>
                  <a:gd name="T72" fmla="*/ 91 w 2068"/>
                  <a:gd name="T73" fmla="*/ 610 h 2067"/>
                  <a:gd name="T74" fmla="*/ 91 w 2068"/>
                  <a:gd name="T75" fmla="*/ 610 h 2067"/>
                  <a:gd name="T76" fmla="*/ 1988 w 2068"/>
                  <a:gd name="T77" fmla="*/ 632 h 2067"/>
                  <a:gd name="T78" fmla="*/ 149 w 2068"/>
                  <a:gd name="T79" fmla="*/ 560 h 2067"/>
                  <a:gd name="T80" fmla="*/ 1861 w 2068"/>
                  <a:gd name="T81" fmla="*/ 464 h 2067"/>
                  <a:gd name="T82" fmla="*/ 241 w 2068"/>
                  <a:gd name="T83" fmla="*/ 371 h 2067"/>
                  <a:gd name="T84" fmla="*/ 241 w 2068"/>
                  <a:gd name="T85" fmla="*/ 371 h 2067"/>
                  <a:gd name="T86" fmla="*/ 1844 w 2068"/>
                  <a:gd name="T87" fmla="*/ 391 h 2067"/>
                  <a:gd name="T88" fmla="*/ 309 w 2068"/>
                  <a:gd name="T89" fmla="*/ 339 h 2067"/>
                  <a:gd name="T90" fmla="*/ 1677 w 2068"/>
                  <a:gd name="T91" fmla="*/ 263 h 2067"/>
                  <a:gd name="T92" fmla="*/ 449 w 2068"/>
                  <a:gd name="T93" fmla="*/ 182 h 2067"/>
                  <a:gd name="T94" fmla="*/ 449 w 2068"/>
                  <a:gd name="T95" fmla="*/ 182 h 2067"/>
                  <a:gd name="T96" fmla="*/ 1641 w 2068"/>
                  <a:gd name="T97" fmla="*/ 196 h 2067"/>
                  <a:gd name="T98" fmla="*/ 524 w 2068"/>
                  <a:gd name="T99" fmla="*/ 170 h 2067"/>
                  <a:gd name="T100" fmla="*/ 1445 w 2068"/>
                  <a:gd name="T101" fmla="*/ 118 h 2067"/>
                  <a:gd name="T102" fmla="*/ 700 w 2068"/>
                  <a:gd name="T103" fmla="*/ 55 h 2067"/>
                  <a:gd name="T104" fmla="*/ 700 w 2068"/>
                  <a:gd name="T105" fmla="*/ 55 h 2067"/>
                  <a:gd name="T106" fmla="*/ 1392 w 2068"/>
                  <a:gd name="T107" fmla="*/ 64 h 2067"/>
                  <a:gd name="T108" fmla="*/ 775 w 2068"/>
                  <a:gd name="T109" fmla="*/ 64 h 2067"/>
                  <a:gd name="T110" fmla="*/ 1183 w 2068"/>
                  <a:gd name="T111" fmla="*/ 41 h 2067"/>
                  <a:gd name="T112" fmla="*/ 976 w 2068"/>
                  <a:gd name="T113" fmla="*/ 1 h 2067"/>
                  <a:gd name="T114" fmla="*/ 976 w 2068"/>
                  <a:gd name="T115" fmla="*/ 1 h 2067"/>
                  <a:gd name="T116" fmla="*/ 1117 w 2068"/>
                  <a:gd name="T117" fmla="*/ 3 h 2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68" h="2067">
                    <a:moveTo>
                      <a:pt x="952" y="2033"/>
                    </a:moveTo>
                    <a:cubicBezTo>
                      <a:pt x="949" y="2063"/>
                      <a:pt x="949" y="2063"/>
                      <a:pt x="949" y="2063"/>
                    </a:cubicBezTo>
                    <a:cubicBezTo>
                      <a:pt x="973" y="2065"/>
                      <a:pt x="997" y="2066"/>
                      <a:pt x="1020" y="2067"/>
                    </a:cubicBezTo>
                    <a:cubicBezTo>
                      <a:pt x="1020" y="2036"/>
                      <a:pt x="1020" y="2036"/>
                      <a:pt x="1020" y="2036"/>
                    </a:cubicBezTo>
                    <a:cubicBezTo>
                      <a:pt x="998" y="2036"/>
                      <a:pt x="975" y="2035"/>
                      <a:pt x="952" y="2033"/>
                    </a:cubicBezTo>
                    <a:moveTo>
                      <a:pt x="1157" y="2029"/>
                    </a:moveTo>
                    <a:cubicBezTo>
                      <a:pt x="1135" y="2032"/>
                      <a:pt x="1112" y="2034"/>
                      <a:pt x="1089" y="2035"/>
                    </a:cubicBezTo>
                    <a:cubicBezTo>
                      <a:pt x="1090" y="2065"/>
                      <a:pt x="1090" y="2065"/>
                      <a:pt x="1090" y="2065"/>
                    </a:cubicBezTo>
                    <a:cubicBezTo>
                      <a:pt x="1114" y="2064"/>
                      <a:pt x="1137" y="2062"/>
                      <a:pt x="1161" y="2059"/>
                    </a:cubicBezTo>
                    <a:cubicBezTo>
                      <a:pt x="1157" y="2029"/>
                      <a:pt x="1157" y="2029"/>
                      <a:pt x="1157" y="2029"/>
                    </a:cubicBezTo>
                    <a:moveTo>
                      <a:pt x="816" y="2013"/>
                    </a:moveTo>
                    <a:cubicBezTo>
                      <a:pt x="810" y="2042"/>
                      <a:pt x="810" y="2042"/>
                      <a:pt x="810" y="2042"/>
                    </a:cubicBezTo>
                    <a:cubicBezTo>
                      <a:pt x="833" y="2047"/>
                      <a:pt x="856" y="2052"/>
                      <a:pt x="879" y="2055"/>
                    </a:cubicBezTo>
                    <a:cubicBezTo>
                      <a:pt x="884" y="2025"/>
                      <a:pt x="884" y="2025"/>
                      <a:pt x="884" y="2025"/>
                    </a:cubicBezTo>
                    <a:cubicBezTo>
                      <a:pt x="861" y="2022"/>
                      <a:pt x="839" y="2018"/>
                      <a:pt x="816" y="2013"/>
                    </a:cubicBezTo>
                    <a:moveTo>
                      <a:pt x="1291" y="2003"/>
                    </a:moveTo>
                    <a:cubicBezTo>
                      <a:pt x="1269" y="2009"/>
                      <a:pt x="1247" y="2014"/>
                      <a:pt x="1225" y="2019"/>
                    </a:cubicBezTo>
                    <a:cubicBezTo>
                      <a:pt x="1231" y="2048"/>
                      <a:pt x="1231" y="2048"/>
                      <a:pt x="1231" y="2048"/>
                    </a:cubicBezTo>
                    <a:cubicBezTo>
                      <a:pt x="1253" y="2044"/>
                      <a:pt x="1277" y="2038"/>
                      <a:pt x="1299" y="2032"/>
                    </a:cubicBezTo>
                    <a:cubicBezTo>
                      <a:pt x="1291" y="2003"/>
                      <a:pt x="1291" y="2003"/>
                      <a:pt x="1291" y="2003"/>
                    </a:cubicBezTo>
                    <a:moveTo>
                      <a:pt x="685" y="1974"/>
                    </a:moveTo>
                    <a:cubicBezTo>
                      <a:pt x="675" y="2002"/>
                      <a:pt x="675" y="2002"/>
                      <a:pt x="675" y="2002"/>
                    </a:cubicBezTo>
                    <a:cubicBezTo>
                      <a:pt x="697" y="2010"/>
                      <a:pt x="719" y="2018"/>
                      <a:pt x="742" y="2025"/>
                    </a:cubicBezTo>
                    <a:cubicBezTo>
                      <a:pt x="750" y="1996"/>
                      <a:pt x="750" y="1996"/>
                      <a:pt x="750" y="1996"/>
                    </a:cubicBezTo>
                    <a:cubicBezTo>
                      <a:pt x="728" y="1989"/>
                      <a:pt x="706" y="1982"/>
                      <a:pt x="685" y="1974"/>
                    </a:cubicBezTo>
                    <a:moveTo>
                      <a:pt x="1421" y="1960"/>
                    </a:moveTo>
                    <a:cubicBezTo>
                      <a:pt x="1400" y="1968"/>
                      <a:pt x="1379" y="1976"/>
                      <a:pt x="1357" y="1984"/>
                    </a:cubicBezTo>
                    <a:cubicBezTo>
                      <a:pt x="1367" y="2012"/>
                      <a:pt x="1367" y="2012"/>
                      <a:pt x="1367" y="2012"/>
                    </a:cubicBezTo>
                    <a:cubicBezTo>
                      <a:pt x="1389" y="2005"/>
                      <a:pt x="1411" y="1996"/>
                      <a:pt x="1433" y="1987"/>
                    </a:cubicBezTo>
                    <a:cubicBezTo>
                      <a:pt x="1421" y="1960"/>
                      <a:pt x="1421" y="1960"/>
                      <a:pt x="1421" y="1960"/>
                    </a:cubicBezTo>
                    <a:moveTo>
                      <a:pt x="560" y="1918"/>
                    </a:moveTo>
                    <a:cubicBezTo>
                      <a:pt x="546" y="1944"/>
                      <a:pt x="546" y="1944"/>
                      <a:pt x="546" y="1944"/>
                    </a:cubicBezTo>
                    <a:cubicBezTo>
                      <a:pt x="567" y="1955"/>
                      <a:pt x="588" y="1966"/>
                      <a:pt x="609" y="1976"/>
                    </a:cubicBezTo>
                    <a:cubicBezTo>
                      <a:pt x="622" y="1948"/>
                      <a:pt x="622" y="1948"/>
                      <a:pt x="622" y="1948"/>
                    </a:cubicBezTo>
                    <a:cubicBezTo>
                      <a:pt x="601" y="1939"/>
                      <a:pt x="580" y="1929"/>
                      <a:pt x="560" y="1918"/>
                    </a:cubicBezTo>
                    <a:moveTo>
                      <a:pt x="1544" y="1898"/>
                    </a:moveTo>
                    <a:cubicBezTo>
                      <a:pt x="1524" y="1910"/>
                      <a:pt x="1504" y="1921"/>
                      <a:pt x="1483" y="1931"/>
                    </a:cubicBezTo>
                    <a:cubicBezTo>
                      <a:pt x="1497" y="1958"/>
                      <a:pt x="1497" y="1958"/>
                      <a:pt x="1497" y="1958"/>
                    </a:cubicBezTo>
                    <a:cubicBezTo>
                      <a:pt x="1518" y="1947"/>
                      <a:pt x="1539" y="1936"/>
                      <a:pt x="1559" y="1924"/>
                    </a:cubicBezTo>
                    <a:cubicBezTo>
                      <a:pt x="1544" y="1898"/>
                      <a:pt x="1544" y="1898"/>
                      <a:pt x="1544" y="1898"/>
                    </a:cubicBezTo>
                    <a:moveTo>
                      <a:pt x="444" y="1845"/>
                    </a:moveTo>
                    <a:cubicBezTo>
                      <a:pt x="427" y="1869"/>
                      <a:pt x="427" y="1869"/>
                      <a:pt x="427" y="1869"/>
                    </a:cubicBezTo>
                    <a:cubicBezTo>
                      <a:pt x="445" y="1883"/>
                      <a:pt x="465" y="1896"/>
                      <a:pt x="485" y="1909"/>
                    </a:cubicBezTo>
                    <a:cubicBezTo>
                      <a:pt x="501" y="1884"/>
                      <a:pt x="501" y="1884"/>
                      <a:pt x="501" y="1884"/>
                    </a:cubicBezTo>
                    <a:cubicBezTo>
                      <a:pt x="482" y="1871"/>
                      <a:pt x="462" y="1858"/>
                      <a:pt x="444" y="1845"/>
                    </a:cubicBezTo>
                    <a:moveTo>
                      <a:pt x="1656" y="1821"/>
                    </a:moveTo>
                    <a:cubicBezTo>
                      <a:pt x="1639" y="1835"/>
                      <a:pt x="1620" y="1849"/>
                      <a:pt x="1601" y="1861"/>
                    </a:cubicBezTo>
                    <a:cubicBezTo>
                      <a:pt x="1618" y="1886"/>
                      <a:pt x="1618" y="1886"/>
                      <a:pt x="1618" y="1886"/>
                    </a:cubicBezTo>
                    <a:cubicBezTo>
                      <a:pt x="1637" y="1873"/>
                      <a:pt x="1657" y="1859"/>
                      <a:pt x="1675" y="1845"/>
                    </a:cubicBezTo>
                    <a:cubicBezTo>
                      <a:pt x="1656" y="1821"/>
                      <a:pt x="1656" y="1821"/>
                      <a:pt x="1656" y="1821"/>
                    </a:cubicBezTo>
                    <a:moveTo>
                      <a:pt x="339" y="1757"/>
                    </a:moveTo>
                    <a:cubicBezTo>
                      <a:pt x="318" y="1779"/>
                      <a:pt x="318" y="1779"/>
                      <a:pt x="318" y="1779"/>
                    </a:cubicBezTo>
                    <a:cubicBezTo>
                      <a:pt x="335" y="1795"/>
                      <a:pt x="353" y="1811"/>
                      <a:pt x="371" y="1826"/>
                    </a:cubicBezTo>
                    <a:cubicBezTo>
                      <a:pt x="390" y="1803"/>
                      <a:pt x="390" y="1803"/>
                      <a:pt x="390" y="1803"/>
                    </a:cubicBezTo>
                    <a:cubicBezTo>
                      <a:pt x="373" y="1788"/>
                      <a:pt x="356" y="1773"/>
                      <a:pt x="339" y="1757"/>
                    </a:cubicBezTo>
                    <a:moveTo>
                      <a:pt x="1758" y="1729"/>
                    </a:moveTo>
                    <a:cubicBezTo>
                      <a:pt x="1742" y="1745"/>
                      <a:pt x="1726" y="1761"/>
                      <a:pt x="1709" y="1777"/>
                    </a:cubicBezTo>
                    <a:cubicBezTo>
                      <a:pt x="1729" y="1799"/>
                      <a:pt x="1729" y="1799"/>
                      <a:pt x="1729" y="1799"/>
                    </a:cubicBezTo>
                    <a:cubicBezTo>
                      <a:pt x="1746" y="1783"/>
                      <a:pt x="1763" y="1766"/>
                      <a:pt x="1779" y="1750"/>
                    </a:cubicBezTo>
                    <a:cubicBezTo>
                      <a:pt x="1758" y="1729"/>
                      <a:pt x="1758" y="1729"/>
                      <a:pt x="1758" y="1729"/>
                    </a:cubicBezTo>
                    <a:moveTo>
                      <a:pt x="247" y="1656"/>
                    </a:moveTo>
                    <a:cubicBezTo>
                      <a:pt x="223" y="1675"/>
                      <a:pt x="223" y="1675"/>
                      <a:pt x="223" y="1675"/>
                    </a:cubicBezTo>
                    <a:cubicBezTo>
                      <a:pt x="238" y="1693"/>
                      <a:pt x="253" y="1711"/>
                      <a:pt x="269" y="1728"/>
                    </a:cubicBezTo>
                    <a:cubicBezTo>
                      <a:pt x="291" y="1708"/>
                      <a:pt x="291" y="1708"/>
                      <a:pt x="291" y="1708"/>
                    </a:cubicBezTo>
                    <a:cubicBezTo>
                      <a:pt x="276" y="1691"/>
                      <a:pt x="261" y="1674"/>
                      <a:pt x="247" y="1656"/>
                    </a:cubicBezTo>
                    <a:moveTo>
                      <a:pt x="1846" y="1624"/>
                    </a:moveTo>
                    <a:cubicBezTo>
                      <a:pt x="1833" y="1642"/>
                      <a:pt x="1819" y="1661"/>
                      <a:pt x="1804" y="1678"/>
                    </a:cubicBezTo>
                    <a:cubicBezTo>
                      <a:pt x="1827" y="1697"/>
                      <a:pt x="1827" y="1697"/>
                      <a:pt x="1827" y="1697"/>
                    </a:cubicBezTo>
                    <a:cubicBezTo>
                      <a:pt x="1842" y="1679"/>
                      <a:pt x="1857" y="1661"/>
                      <a:pt x="1870" y="1642"/>
                    </a:cubicBezTo>
                    <a:cubicBezTo>
                      <a:pt x="1846" y="1624"/>
                      <a:pt x="1846" y="1624"/>
                      <a:pt x="1846" y="1624"/>
                    </a:cubicBezTo>
                    <a:moveTo>
                      <a:pt x="169" y="1543"/>
                    </a:moveTo>
                    <a:cubicBezTo>
                      <a:pt x="144" y="1558"/>
                      <a:pt x="144" y="1558"/>
                      <a:pt x="144" y="1558"/>
                    </a:cubicBezTo>
                    <a:cubicBezTo>
                      <a:pt x="156" y="1579"/>
                      <a:pt x="168" y="1599"/>
                      <a:pt x="182" y="1618"/>
                    </a:cubicBezTo>
                    <a:cubicBezTo>
                      <a:pt x="206" y="1601"/>
                      <a:pt x="206" y="1601"/>
                      <a:pt x="206" y="1601"/>
                    </a:cubicBezTo>
                    <a:cubicBezTo>
                      <a:pt x="194" y="1582"/>
                      <a:pt x="181" y="1563"/>
                      <a:pt x="169" y="1543"/>
                    </a:cubicBezTo>
                    <a:moveTo>
                      <a:pt x="1919" y="1508"/>
                    </a:moveTo>
                    <a:cubicBezTo>
                      <a:pt x="1908" y="1528"/>
                      <a:pt x="1897" y="1548"/>
                      <a:pt x="1884" y="1568"/>
                    </a:cubicBezTo>
                    <a:cubicBezTo>
                      <a:pt x="1910" y="1583"/>
                      <a:pt x="1910" y="1583"/>
                      <a:pt x="1910" y="1583"/>
                    </a:cubicBezTo>
                    <a:cubicBezTo>
                      <a:pt x="1922" y="1564"/>
                      <a:pt x="1934" y="1543"/>
                      <a:pt x="1945" y="1523"/>
                    </a:cubicBezTo>
                    <a:cubicBezTo>
                      <a:pt x="1919" y="1508"/>
                      <a:pt x="1919" y="1508"/>
                      <a:pt x="1919" y="1508"/>
                    </a:cubicBezTo>
                    <a:moveTo>
                      <a:pt x="108" y="1421"/>
                    </a:moveTo>
                    <a:cubicBezTo>
                      <a:pt x="80" y="1432"/>
                      <a:pt x="80" y="1432"/>
                      <a:pt x="80" y="1432"/>
                    </a:cubicBezTo>
                    <a:cubicBezTo>
                      <a:pt x="89" y="1454"/>
                      <a:pt x="99" y="1476"/>
                      <a:pt x="110" y="1496"/>
                    </a:cubicBezTo>
                    <a:cubicBezTo>
                      <a:pt x="137" y="1483"/>
                      <a:pt x="137" y="1483"/>
                      <a:pt x="137" y="1483"/>
                    </a:cubicBezTo>
                    <a:cubicBezTo>
                      <a:pt x="127" y="1463"/>
                      <a:pt x="117" y="1442"/>
                      <a:pt x="108" y="1421"/>
                    </a:cubicBezTo>
                    <a:moveTo>
                      <a:pt x="1976" y="1383"/>
                    </a:moveTo>
                    <a:cubicBezTo>
                      <a:pt x="1968" y="1405"/>
                      <a:pt x="1959" y="1426"/>
                      <a:pt x="1949" y="1447"/>
                    </a:cubicBezTo>
                    <a:cubicBezTo>
                      <a:pt x="1977" y="1459"/>
                      <a:pt x="1977" y="1459"/>
                      <a:pt x="1977" y="1459"/>
                    </a:cubicBezTo>
                    <a:cubicBezTo>
                      <a:pt x="1986" y="1438"/>
                      <a:pt x="1996" y="1416"/>
                      <a:pt x="2004" y="1394"/>
                    </a:cubicBezTo>
                    <a:cubicBezTo>
                      <a:pt x="1976" y="1383"/>
                      <a:pt x="1976" y="1383"/>
                      <a:pt x="1976" y="1383"/>
                    </a:cubicBezTo>
                    <a:moveTo>
                      <a:pt x="64" y="1291"/>
                    </a:moveTo>
                    <a:cubicBezTo>
                      <a:pt x="35" y="1299"/>
                      <a:pt x="35" y="1299"/>
                      <a:pt x="35" y="1299"/>
                    </a:cubicBezTo>
                    <a:cubicBezTo>
                      <a:pt x="41" y="1322"/>
                      <a:pt x="48" y="1344"/>
                      <a:pt x="55" y="1367"/>
                    </a:cubicBezTo>
                    <a:cubicBezTo>
                      <a:pt x="84" y="1357"/>
                      <a:pt x="84" y="1357"/>
                      <a:pt x="84" y="1357"/>
                    </a:cubicBezTo>
                    <a:cubicBezTo>
                      <a:pt x="76" y="1335"/>
                      <a:pt x="70" y="1313"/>
                      <a:pt x="64" y="1291"/>
                    </a:cubicBezTo>
                    <a:moveTo>
                      <a:pt x="2014" y="1252"/>
                    </a:moveTo>
                    <a:cubicBezTo>
                      <a:pt x="2009" y="1274"/>
                      <a:pt x="2004" y="1297"/>
                      <a:pt x="1997" y="1318"/>
                    </a:cubicBezTo>
                    <a:cubicBezTo>
                      <a:pt x="2026" y="1327"/>
                      <a:pt x="2026" y="1327"/>
                      <a:pt x="2026" y="1327"/>
                    </a:cubicBezTo>
                    <a:cubicBezTo>
                      <a:pt x="2032" y="1304"/>
                      <a:pt x="2038" y="1281"/>
                      <a:pt x="2044" y="1259"/>
                    </a:cubicBezTo>
                    <a:cubicBezTo>
                      <a:pt x="2014" y="1252"/>
                      <a:pt x="2014" y="1252"/>
                      <a:pt x="2014" y="1252"/>
                    </a:cubicBezTo>
                    <a:moveTo>
                      <a:pt x="38" y="1157"/>
                    </a:moveTo>
                    <a:cubicBezTo>
                      <a:pt x="8" y="1161"/>
                      <a:pt x="8" y="1161"/>
                      <a:pt x="8" y="1161"/>
                    </a:cubicBezTo>
                    <a:cubicBezTo>
                      <a:pt x="11" y="1184"/>
                      <a:pt x="15" y="1207"/>
                      <a:pt x="19" y="1230"/>
                    </a:cubicBezTo>
                    <a:cubicBezTo>
                      <a:pt x="49" y="1225"/>
                      <a:pt x="49" y="1225"/>
                      <a:pt x="49" y="1225"/>
                    </a:cubicBezTo>
                    <a:cubicBezTo>
                      <a:pt x="44" y="1203"/>
                      <a:pt x="41" y="1180"/>
                      <a:pt x="38" y="1157"/>
                    </a:cubicBezTo>
                    <a:moveTo>
                      <a:pt x="2035" y="1112"/>
                    </a:moveTo>
                    <a:cubicBezTo>
                      <a:pt x="2035" y="1117"/>
                      <a:pt x="2035" y="1117"/>
                      <a:pt x="2035" y="1117"/>
                    </a:cubicBezTo>
                    <a:cubicBezTo>
                      <a:pt x="2033" y="1139"/>
                      <a:pt x="2030" y="1162"/>
                      <a:pt x="2027" y="1185"/>
                    </a:cubicBezTo>
                    <a:cubicBezTo>
                      <a:pt x="2056" y="1189"/>
                      <a:pt x="2056" y="1189"/>
                      <a:pt x="2056" y="1189"/>
                    </a:cubicBezTo>
                    <a:cubicBezTo>
                      <a:pt x="2060" y="1166"/>
                      <a:pt x="2063" y="1143"/>
                      <a:pt x="2065" y="1119"/>
                    </a:cubicBezTo>
                    <a:cubicBezTo>
                      <a:pt x="2065" y="1115"/>
                      <a:pt x="2065" y="1115"/>
                      <a:pt x="2065" y="1115"/>
                    </a:cubicBezTo>
                    <a:cubicBezTo>
                      <a:pt x="2035" y="1112"/>
                      <a:pt x="2035" y="1112"/>
                      <a:pt x="2035" y="1112"/>
                    </a:cubicBezTo>
                    <a:moveTo>
                      <a:pt x="0" y="1020"/>
                    </a:moveTo>
                    <a:cubicBezTo>
                      <a:pt x="0" y="1034"/>
                      <a:pt x="0" y="1034"/>
                      <a:pt x="0" y="1034"/>
                    </a:cubicBezTo>
                    <a:cubicBezTo>
                      <a:pt x="0" y="1053"/>
                      <a:pt x="1" y="1072"/>
                      <a:pt x="2" y="1091"/>
                    </a:cubicBezTo>
                    <a:cubicBezTo>
                      <a:pt x="32" y="1089"/>
                      <a:pt x="32" y="1089"/>
                      <a:pt x="32" y="1089"/>
                    </a:cubicBezTo>
                    <a:cubicBezTo>
                      <a:pt x="31" y="1071"/>
                      <a:pt x="30" y="1053"/>
                      <a:pt x="30" y="1034"/>
                    </a:cubicBezTo>
                    <a:cubicBezTo>
                      <a:pt x="30" y="1020"/>
                      <a:pt x="30" y="1020"/>
                      <a:pt x="30" y="1020"/>
                    </a:cubicBezTo>
                    <a:cubicBezTo>
                      <a:pt x="0" y="1020"/>
                      <a:pt x="0" y="1020"/>
                      <a:pt x="0" y="1020"/>
                    </a:cubicBezTo>
                    <a:moveTo>
                      <a:pt x="2067" y="974"/>
                    </a:moveTo>
                    <a:cubicBezTo>
                      <a:pt x="2037" y="976"/>
                      <a:pt x="2037" y="976"/>
                      <a:pt x="2037" y="976"/>
                    </a:cubicBezTo>
                    <a:cubicBezTo>
                      <a:pt x="2038" y="995"/>
                      <a:pt x="2038" y="1013"/>
                      <a:pt x="2038" y="1032"/>
                    </a:cubicBezTo>
                    <a:cubicBezTo>
                      <a:pt x="2038" y="1045"/>
                      <a:pt x="2038" y="1045"/>
                      <a:pt x="2038" y="1045"/>
                    </a:cubicBezTo>
                    <a:cubicBezTo>
                      <a:pt x="2068" y="1045"/>
                      <a:pt x="2068" y="1045"/>
                      <a:pt x="2068" y="1045"/>
                    </a:cubicBezTo>
                    <a:cubicBezTo>
                      <a:pt x="2068" y="1032"/>
                      <a:pt x="2068" y="1032"/>
                      <a:pt x="2068" y="1032"/>
                    </a:cubicBezTo>
                    <a:cubicBezTo>
                      <a:pt x="2068" y="1013"/>
                      <a:pt x="2068" y="994"/>
                      <a:pt x="2067" y="974"/>
                    </a:cubicBezTo>
                    <a:moveTo>
                      <a:pt x="12" y="880"/>
                    </a:moveTo>
                    <a:cubicBezTo>
                      <a:pt x="8" y="902"/>
                      <a:pt x="6" y="925"/>
                      <a:pt x="4" y="947"/>
                    </a:cubicBezTo>
                    <a:cubicBezTo>
                      <a:pt x="19" y="951"/>
                      <a:pt x="19" y="951"/>
                      <a:pt x="19" y="951"/>
                    </a:cubicBezTo>
                    <a:cubicBezTo>
                      <a:pt x="34" y="950"/>
                      <a:pt x="34" y="950"/>
                      <a:pt x="34" y="950"/>
                    </a:cubicBezTo>
                    <a:cubicBezTo>
                      <a:pt x="36" y="928"/>
                      <a:pt x="38" y="906"/>
                      <a:pt x="42" y="884"/>
                    </a:cubicBezTo>
                    <a:cubicBezTo>
                      <a:pt x="12" y="880"/>
                      <a:pt x="12" y="880"/>
                      <a:pt x="12" y="880"/>
                    </a:cubicBezTo>
                    <a:moveTo>
                      <a:pt x="2049" y="834"/>
                    </a:moveTo>
                    <a:cubicBezTo>
                      <a:pt x="2020" y="840"/>
                      <a:pt x="2020" y="840"/>
                      <a:pt x="2020" y="840"/>
                    </a:cubicBezTo>
                    <a:cubicBezTo>
                      <a:pt x="2024" y="862"/>
                      <a:pt x="2028" y="885"/>
                      <a:pt x="2031" y="908"/>
                    </a:cubicBezTo>
                    <a:cubicBezTo>
                      <a:pt x="2060" y="904"/>
                      <a:pt x="2060" y="904"/>
                      <a:pt x="2060" y="904"/>
                    </a:cubicBezTo>
                    <a:cubicBezTo>
                      <a:pt x="2057" y="881"/>
                      <a:pt x="2054" y="857"/>
                      <a:pt x="2049" y="834"/>
                    </a:cubicBezTo>
                    <a:moveTo>
                      <a:pt x="42" y="742"/>
                    </a:moveTo>
                    <a:cubicBezTo>
                      <a:pt x="36" y="764"/>
                      <a:pt x="30" y="788"/>
                      <a:pt x="25" y="810"/>
                    </a:cubicBezTo>
                    <a:cubicBezTo>
                      <a:pt x="54" y="817"/>
                      <a:pt x="54" y="817"/>
                      <a:pt x="54" y="817"/>
                    </a:cubicBezTo>
                    <a:cubicBezTo>
                      <a:pt x="59" y="794"/>
                      <a:pt x="65" y="772"/>
                      <a:pt x="71" y="750"/>
                    </a:cubicBezTo>
                    <a:cubicBezTo>
                      <a:pt x="42" y="742"/>
                      <a:pt x="42" y="742"/>
                      <a:pt x="42" y="742"/>
                    </a:cubicBezTo>
                    <a:moveTo>
                      <a:pt x="2013" y="698"/>
                    </a:moveTo>
                    <a:cubicBezTo>
                      <a:pt x="1984" y="708"/>
                      <a:pt x="1984" y="708"/>
                      <a:pt x="1984" y="708"/>
                    </a:cubicBezTo>
                    <a:cubicBezTo>
                      <a:pt x="1992" y="730"/>
                      <a:pt x="1998" y="752"/>
                      <a:pt x="2004" y="774"/>
                    </a:cubicBezTo>
                    <a:cubicBezTo>
                      <a:pt x="2033" y="765"/>
                      <a:pt x="2033" y="765"/>
                      <a:pt x="2033" y="765"/>
                    </a:cubicBezTo>
                    <a:cubicBezTo>
                      <a:pt x="2027" y="743"/>
                      <a:pt x="2020" y="720"/>
                      <a:pt x="2013" y="698"/>
                    </a:cubicBezTo>
                    <a:moveTo>
                      <a:pt x="91" y="610"/>
                    </a:moveTo>
                    <a:cubicBezTo>
                      <a:pt x="81" y="631"/>
                      <a:pt x="72" y="653"/>
                      <a:pt x="64" y="675"/>
                    </a:cubicBezTo>
                    <a:cubicBezTo>
                      <a:pt x="93" y="685"/>
                      <a:pt x="93" y="685"/>
                      <a:pt x="93" y="685"/>
                    </a:cubicBezTo>
                    <a:cubicBezTo>
                      <a:pt x="100" y="664"/>
                      <a:pt x="109" y="643"/>
                      <a:pt x="118" y="622"/>
                    </a:cubicBezTo>
                    <a:cubicBezTo>
                      <a:pt x="91" y="610"/>
                      <a:pt x="91" y="610"/>
                      <a:pt x="91" y="610"/>
                    </a:cubicBezTo>
                    <a:moveTo>
                      <a:pt x="1958" y="569"/>
                    </a:moveTo>
                    <a:cubicBezTo>
                      <a:pt x="1931" y="582"/>
                      <a:pt x="1931" y="582"/>
                      <a:pt x="1931" y="582"/>
                    </a:cubicBezTo>
                    <a:cubicBezTo>
                      <a:pt x="1941" y="602"/>
                      <a:pt x="1951" y="623"/>
                      <a:pt x="1960" y="644"/>
                    </a:cubicBezTo>
                    <a:cubicBezTo>
                      <a:pt x="1988" y="632"/>
                      <a:pt x="1988" y="632"/>
                      <a:pt x="1988" y="632"/>
                    </a:cubicBezTo>
                    <a:cubicBezTo>
                      <a:pt x="1978" y="611"/>
                      <a:pt x="1968" y="589"/>
                      <a:pt x="1958" y="569"/>
                    </a:cubicBezTo>
                    <a:moveTo>
                      <a:pt x="158" y="485"/>
                    </a:moveTo>
                    <a:cubicBezTo>
                      <a:pt x="145" y="505"/>
                      <a:pt x="133" y="526"/>
                      <a:pt x="122" y="546"/>
                    </a:cubicBezTo>
                    <a:cubicBezTo>
                      <a:pt x="149" y="560"/>
                      <a:pt x="149" y="560"/>
                      <a:pt x="149" y="560"/>
                    </a:cubicBezTo>
                    <a:cubicBezTo>
                      <a:pt x="159" y="540"/>
                      <a:pt x="171" y="520"/>
                      <a:pt x="183" y="501"/>
                    </a:cubicBezTo>
                    <a:cubicBezTo>
                      <a:pt x="158" y="485"/>
                      <a:pt x="158" y="485"/>
                      <a:pt x="158" y="485"/>
                    </a:cubicBezTo>
                    <a:moveTo>
                      <a:pt x="1886" y="447"/>
                    </a:moveTo>
                    <a:cubicBezTo>
                      <a:pt x="1861" y="464"/>
                      <a:pt x="1861" y="464"/>
                      <a:pt x="1861" y="464"/>
                    </a:cubicBezTo>
                    <a:cubicBezTo>
                      <a:pt x="1874" y="483"/>
                      <a:pt x="1886" y="502"/>
                      <a:pt x="1898" y="522"/>
                    </a:cubicBezTo>
                    <a:cubicBezTo>
                      <a:pt x="1924" y="507"/>
                      <a:pt x="1924" y="507"/>
                      <a:pt x="1924" y="507"/>
                    </a:cubicBezTo>
                    <a:cubicBezTo>
                      <a:pt x="1912" y="487"/>
                      <a:pt x="1899" y="467"/>
                      <a:pt x="1886" y="447"/>
                    </a:cubicBezTo>
                    <a:moveTo>
                      <a:pt x="241" y="371"/>
                    </a:moveTo>
                    <a:cubicBezTo>
                      <a:pt x="226" y="389"/>
                      <a:pt x="211" y="408"/>
                      <a:pt x="197" y="427"/>
                    </a:cubicBezTo>
                    <a:cubicBezTo>
                      <a:pt x="221" y="444"/>
                      <a:pt x="221" y="444"/>
                      <a:pt x="221" y="444"/>
                    </a:cubicBezTo>
                    <a:cubicBezTo>
                      <a:pt x="235" y="426"/>
                      <a:pt x="249" y="408"/>
                      <a:pt x="264" y="390"/>
                    </a:cubicBezTo>
                    <a:cubicBezTo>
                      <a:pt x="241" y="371"/>
                      <a:pt x="241" y="371"/>
                      <a:pt x="241" y="371"/>
                    </a:cubicBezTo>
                    <a:moveTo>
                      <a:pt x="1798" y="337"/>
                    </a:moveTo>
                    <a:cubicBezTo>
                      <a:pt x="1776" y="357"/>
                      <a:pt x="1776" y="357"/>
                      <a:pt x="1776" y="357"/>
                    </a:cubicBezTo>
                    <a:cubicBezTo>
                      <a:pt x="1791" y="374"/>
                      <a:pt x="1806" y="392"/>
                      <a:pt x="1820" y="410"/>
                    </a:cubicBezTo>
                    <a:cubicBezTo>
                      <a:pt x="1844" y="391"/>
                      <a:pt x="1844" y="391"/>
                      <a:pt x="1844" y="391"/>
                    </a:cubicBezTo>
                    <a:cubicBezTo>
                      <a:pt x="1829" y="372"/>
                      <a:pt x="1814" y="354"/>
                      <a:pt x="1798" y="337"/>
                    </a:cubicBezTo>
                    <a:moveTo>
                      <a:pt x="338" y="269"/>
                    </a:moveTo>
                    <a:cubicBezTo>
                      <a:pt x="321" y="285"/>
                      <a:pt x="304" y="302"/>
                      <a:pt x="288" y="318"/>
                    </a:cubicBezTo>
                    <a:cubicBezTo>
                      <a:pt x="309" y="339"/>
                      <a:pt x="309" y="339"/>
                      <a:pt x="309" y="339"/>
                    </a:cubicBezTo>
                    <a:cubicBezTo>
                      <a:pt x="325" y="323"/>
                      <a:pt x="342" y="307"/>
                      <a:pt x="358" y="292"/>
                    </a:cubicBezTo>
                    <a:cubicBezTo>
                      <a:pt x="338" y="269"/>
                      <a:pt x="338" y="269"/>
                      <a:pt x="338" y="269"/>
                    </a:cubicBezTo>
                    <a:moveTo>
                      <a:pt x="1696" y="240"/>
                    </a:moveTo>
                    <a:cubicBezTo>
                      <a:pt x="1677" y="263"/>
                      <a:pt x="1677" y="263"/>
                      <a:pt x="1677" y="263"/>
                    </a:cubicBezTo>
                    <a:cubicBezTo>
                      <a:pt x="1694" y="277"/>
                      <a:pt x="1712" y="292"/>
                      <a:pt x="1728" y="308"/>
                    </a:cubicBezTo>
                    <a:cubicBezTo>
                      <a:pt x="1749" y="286"/>
                      <a:pt x="1749" y="286"/>
                      <a:pt x="1749" y="286"/>
                    </a:cubicBezTo>
                    <a:cubicBezTo>
                      <a:pt x="1732" y="270"/>
                      <a:pt x="1714" y="255"/>
                      <a:pt x="1696" y="240"/>
                    </a:cubicBezTo>
                    <a:moveTo>
                      <a:pt x="449" y="182"/>
                    </a:moveTo>
                    <a:cubicBezTo>
                      <a:pt x="429" y="195"/>
                      <a:pt x="410" y="209"/>
                      <a:pt x="392" y="224"/>
                    </a:cubicBezTo>
                    <a:cubicBezTo>
                      <a:pt x="411" y="247"/>
                      <a:pt x="411" y="247"/>
                      <a:pt x="411" y="247"/>
                    </a:cubicBezTo>
                    <a:cubicBezTo>
                      <a:pt x="428" y="233"/>
                      <a:pt x="447" y="220"/>
                      <a:pt x="466" y="207"/>
                    </a:cubicBezTo>
                    <a:cubicBezTo>
                      <a:pt x="449" y="182"/>
                      <a:pt x="449" y="182"/>
                      <a:pt x="449" y="182"/>
                    </a:cubicBezTo>
                    <a:moveTo>
                      <a:pt x="1582" y="157"/>
                    </a:moveTo>
                    <a:cubicBezTo>
                      <a:pt x="1566" y="182"/>
                      <a:pt x="1566" y="182"/>
                      <a:pt x="1566" y="182"/>
                    </a:cubicBezTo>
                    <a:cubicBezTo>
                      <a:pt x="1585" y="194"/>
                      <a:pt x="1604" y="207"/>
                      <a:pt x="1623" y="221"/>
                    </a:cubicBezTo>
                    <a:cubicBezTo>
                      <a:pt x="1641" y="196"/>
                      <a:pt x="1641" y="196"/>
                      <a:pt x="1641" y="196"/>
                    </a:cubicBezTo>
                    <a:cubicBezTo>
                      <a:pt x="1621" y="182"/>
                      <a:pt x="1602" y="169"/>
                      <a:pt x="1582" y="157"/>
                    </a:cubicBezTo>
                    <a:moveTo>
                      <a:pt x="570" y="110"/>
                    </a:moveTo>
                    <a:cubicBezTo>
                      <a:pt x="549" y="121"/>
                      <a:pt x="528" y="132"/>
                      <a:pt x="508" y="144"/>
                    </a:cubicBezTo>
                    <a:cubicBezTo>
                      <a:pt x="524" y="170"/>
                      <a:pt x="524" y="170"/>
                      <a:pt x="524" y="170"/>
                    </a:cubicBezTo>
                    <a:cubicBezTo>
                      <a:pt x="543" y="158"/>
                      <a:pt x="563" y="147"/>
                      <a:pt x="583" y="137"/>
                    </a:cubicBezTo>
                    <a:cubicBezTo>
                      <a:pt x="570" y="110"/>
                      <a:pt x="570" y="110"/>
                      <a:pt x="570" y="110"/>
                    </a:cubicBezTo>
                    <a:moveTo>
                      <a:pt x="1457" y="90"/>
                    </a:moveTo>
                    <a:cubicBezTo>
                      <a:pt x="1445" y="118"/>
                      <a:pt x="1445" y="118"/>
                      <a:pt x="1445" y="118"/>
                    </a:cubicBezTo>
                    <a:cubicBezTo>
                      <a:pt x="1466" y="127"/>
                      <a:pt x="1487" y="137"/>
                      <a:pt x="1507" y="148"/>
                    </a:cubicBezTo>
                    <a:cubicBezTo>
                      <a:pt x="1521" y="121"/>
                      <a:pt x="1521" y="121"/>
                      <a:pt x="1521" y="121"/>
                    </a:cubicBezTo>
                    <a:cubicBezTo>
                      <a:pt x="1500" y="110"/>
                      <a:pt x="1479" y="100"/>
                      <a:pt x="1457" y="90"/>
                    </a:cubicBezTo>
                    <a:moveTo>
                      <a:pt x="700" y="55"/>
                    </a:moveTo>
                    <a:cubicBezTo>
                      <a:pt x="678" y="63"/>
                      <a:pt x="656" y="72"/>
                      <a:pt x="634" y="80"/>
                    </a:cubicBezTo>
                    <a:cubicBezTo>
                      <a:pt x="646" y="108"/>
                      <a:pt x="646" y="108"/>
                      <a:pt x="646" y="108"/>
                    </a:cubicBezTo>
                    <a:cubicBezTo>
                      <a:pt x="667" y="99"/>
                      <a:pt x="688" y="91"/>
                      <a:pt x="710" y="84"/>
                    </a:cubicBezTo>
                    <a:cubicBezTo>
                      <a:pt x="700" y="55"/>
                      <a:pt x="700" y="55"/>
                      <a:pt x="700" y="55"/>
                    </a:cubicBezTo>
                    <a:moveTo>
                      <a:pt x="1325" y="42"/>
                    </a:moveTo>
                    <a:cubicBezTo>
                      <a:pt x="1317" y="70"/>
                      <a:pt x="1317" y="70"/>
                      <a:pt x="1317" y="70"/>
                    </a:cubicBezTo>
                    <a:cubicBezTo>
                      <a:pt x="1339" y="77"/>
                      <a:pt x="1361" y="84"/>
                      <a:pt x="1382" y="92"/>
                    </a:cubicBezTo>
                    <a:cubicBezTo>
                      <a:pt x="1392" y="64"/>
                      <a:pt x="1392" y="64"/>
                      <a:pt x="1392" y="64"/>
                    </a:cubicBezTo>
                    <a:cubicBezTo>
                      <a:pt x="1370" y="56"/>
                      <a:pt x="1348" y="48"/>
                      <a:pt x="1325" y="42"/>
                    </a:cubicBezTo>
                    <a:moveTo>
                      <a:pt x="836" y="19"/>
                    </a:moveTo>
                    <a:cubicBezTo>
                      <a:pt x="813" y="23"/>
                      <a:pt x="790" y="29"/>
                      <a:pt x="767" y="35"/>
                    </a:cubicBezTo>
                    <a:cubicBezTo>
                      <a:pt x="775" y="64"/>
                      <a:pt x="775" y="64"/>
                      <a:pt x="775" y="64"/>
                    </a:cubicBezTo>
                    <a:cubicBezTo>
                      <a:pt x="797" y="58"/>
                      <a:pt x="820" y="53"/>
                      <a:pt x="842" y="49"/>
                    </a:cubicBezTo>
                    <a:cubicBezTo>
                      <a:pt x="836" y="19"/>
                      <a:pt x="836" y="19"/>
                      <a:pt x="836" y="19"/>
                    </a:cubicBezTo>
                    <a:moveTo>
                      <a:pt x="1187" y="12"/>
                    </a:moveTo>
                    <a:cubicBezTo>
                      <a:pt x="1183" y="41"/>
                      <a:pt x="1183" y="41"/>
                      <a:pt x="1183" y="41"/>
                    </a:cubicBezTo>
                    <a:cubicBezTo>
                      <a:pt x="1205" y="44"/>
                      <a:pt x="1228" y="49"/>
                      <a:pt x="1250" y="54"/>
                    </a:cubicBezTo>
                    <a:cubicBezTo>
                      <a:pt x="1257" y="24"/>
                      <a:pt x="1257" y="24"/>
                      <a:pt x="1257" y="24"/>
                    </a:cubicBezTo>
                    <a:cubicBezTo>
                      <a:pt x="1234" y="19"/>
                      <a:pt x="1210" y="15"/>
                      <a:pt x="1187" y="12"/>
                    </a:cubicBezTo>
                    <a:moveTo>
                      <a:pt x="976" y="1"/>
                    </a:moveTo>
                    <a:cubicBezTo>
                      <a:pt x="953" y="3"/>
                      <a:pt x="929" y="5"/>
                      <a:pt x="906" y="8"/>
                    </a:cubicBezTo>
                    <a:cubicBezTo>
                      <a:pt x="909" y="38"/>
                      <a:pt x="909" y="38"/>
                      <a:pt x="909" y="38"/>
                    </a:cubicBezTo>
                    <a:cubicBezTo>
                      <a:pt x="932" y="35"/>
                      <a:pt x="955" y="33"/>
                      <a:pt x="978" y="32"/>
                    </a:cubicBezTo>
                    <a:cubicBezTo>
                      <a:pt x="976" y="1"/>
                      <a:pt x="976" y="1"/>
                      <a:pt x="976" y="1"/>
                    </a:cubicBezTo>
                    <a:moveTo>
                      <a:pt x="1047" y="0"/>
                    </a:moveTo>
                    <a:cubicBezTo>
                      <a:pt x="1046" y="30"/>
                      <a:pt x="1046" y="30"/>
                      <a:pt x="1046" y="30"/>
                    </a:cubicBezTo>
                    <a:cubicBezTo>
                      <a:pt x="1069" y="30"/>
                      <a:pt x="1092" y="31"/>
                      <a:pt x="1115" y="33"/>
                    </a:cubicBezTo>
                    <a:cubicBezTo>
                      <a:pt x="1117" y="3"/>
                      <a:pt x="1117" y="3"/>
                      <a:pt x="1117" y="3"/>
                    </a:cubicBezTo>
                    <a:cubicBezTo>
                      <a:pt x="1094" y="1"/>
                      <a:pt x="1070" y="0"/>
                      <a:pt x="10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Freeform 392"/>
              <p:cNvSpPr>
                <a:spLocks noEditPoints="1"/>
              </p:cNvSpPr>
              <p:nvPr/>
            </p:nvSpPr>
            <p:spPr bwMode="auto">
              <a:xfrm>
                <a:off x="4102102" y="1431924"/>
                <a:ext cx="3990976" cy="3986213"/>
              </a:xfrm>
              <a:custGeom>
                <a:avLst/>
                <a:gdLst>
                  <a:gd name="T0" fmla="*/ 589 w 1063"/>
                  <a:gd name="T1" fmla="*/ 1059 h 1062"/>
                  <a:gd name="T2" fmla="*/ 487 w 1063"/>
                  <a:gd name="T3" fmla="*/ 1060 h 1062"/>
                  <a:gd name="T4" fmla="*/ 469 w 1063"/>
                  <a:gd name="T5" fmla="*/ 1049 h 1062"/>
                  <a:gd name="T6" fmla="*/ 669 w 1063"/>
                  <a:gd name="T7" fmla="*/ 1044 h 1062"/>
                  <a:gd name="T8" fmla="*/ 427 w 1063"/>
                  <a:gd name="T9" fmla="*/ 1052 h 1062"/>
                  <a:gd name="T10" fmla="*/ 705 w 1063"/>
                  <a:gd name="T11" fmla="*/ 1023 h 1062"/>
                  <a:gd name="T12" fmla="*/ 315 w 1063"/>
                  <a:gd name="T13" fmla="*/ 1006 h 1062"/>
                  <a:gd name="T14" fmla="*/ 315 w 1063"/>
                  <a:gd name="T15" fmla="*/ 1006 h 1062"/>
                  <a:gd name="T16" fmla="*/ 817 w 1063"/>
                  <a:gd name="T17" fmla="*/ 979 h 1062"/>
                  <a:gd name="T18" fmla="*/ 275 w 1063"/>
                  <a:gd name="T19" fmla="*/ 997 h 1062"/>
                  <a:gd name="T20" fmla="*/ 845 w 1063"/>
                  <a:gd name="T21" fmla="*/ 948 h 1062"/>
                  <a:gd name="T22" fmla="*/ 182 w 1063"/>
                  <a:gd name="T23" fmla="*/ 918 h 1062"/>
                  <a:gd name="T24" fmla="*/ 182 w 1063"/>
                  <a:gd name="T25" fmla="*/ 918 h 1062"/>
                  <a:gd name="T26" fmla="*/ 939 w 1063"/>
                  <a:gd name="T27" fmla="*/ 872 h 1062"/>
                  <a:gd name="T28" fmla="*/ 147 w 1063"/>
                  <a:gd name="T29" fmla="*/ 898 h 1062"/>
                  <a:gd name="T30" fmla="*/ 956 w 1063"/>
                  <a:gd name="T31" fmla="*/ 834 h 1062"/>
                  <a:gd name="T32" fmla="*/ 82 w 1063"/>
                  <a:gd name="T33" fmla="*/ 795 h 1062"/>
                  <a:gd name="T34" fmla="*/ 82 w 1063"/>
                  <a:gd name="T35" fmla="*/ 795 h 1062"/>
                  <a:gd name="T36" fmla="*/ 1023 w 1063"/>
                  <a:gd name="T37" fmla="*/ 733 h 1062"/>
                  <a:gd name="T38" fmla="*/ 54 w 1063"/>
                  <a:gd name="T39" fmla="*/ 764 h 1062"/>
                  <a:gd name="T40" fmla="*/ 1028 w 1063"/>
                  <a:gd name="T41" fmla="*/ 692 h 1062"/>
                  <a:gd name="T42" fmla="*/ 23 w 1063"/>
                  <a:gd name="T43" fmla="*/ 648 h 1062"/>
                  <a:gd name="T44" fmla="*/ 23 w 1063"/>
                  <a:gd name="T45" fmla="*/ 648 h 1062"/>
                  <a:gd name="T46" fmla="*/ 1056 w 1063"/>
                  <a:gd name="T47" fmla="*/ 616 h 1062"/>
                  <a:gd name="T48" fmla="*/ 11 w 1063"/>
                  <a:gd name="T49" fmla="*/ 569 h 1062"/>
                  <a:gd name="T50" fmla="*/ 11 w 1063"/>
                  <a:gd name="T51" fmla="*/ 569 h 1062"/>
                  <a:gd name="T52" fmla="*/ 1053 w 1063"/>
                  <a:gd name="T53" fmla="*/ 533 h 1062"/>
                  <a:gd name="T54" fmla="*/ 2 w 1063"/>
                  <a:gd name="T55" fmla="*/ 488 h 1062"/>
                  <a:gd name="T56" fmla="*/ 2 w 1063"/>
                  <a:gd name="T57" fmla="*/ 488 h 1062"/>
                  <a:gd name="T58" fmla="*/ 1057 w 1063"/>
                  <a:gd name="T59" fmla="*/ 452 h 1062"/>
                  <a:gd name="T60" fmla="*/ 17 w 1063"/>
                  <a:gd name="T61" fmla="*/ 449 h 1062"/>
                  <a:gd name="T62" fmla="*/ 1016 w 1063"/>
                  <a:gd name="T63" fmla="*/ 338 h 1062"/>
                  <a:gd name="T64" fmla="*/ 39 w 1063"/>
                  <a:gd name="T65" fmla="*/ 331 h 1062"/>
                  <a:gd name="T66" fmla="*/ 39 w 1063"/>
                  <a:gd name="T67" fmla="*/ 331 h 1062"/>
                  <a:gd name="T68" fmla="*/ 1008 w 1063"/>
                  <a:gd name="T69" fmla="*/ 297 h 1062"/>
                  <a:gd name="T70" fmla="*/ 65 w 1063"/>
                  <a:gd name="T71" fmla="*/ 298 h 1062"/>
                  <a:gd name="T72" fmla="*/ 935 w 1063"/>
                  <a:gd name="T73" fmla="*/ 201 h 1062"/>
                  <a:gd name="T74" fmla="*/ 123 w 1063"/>
                  <a:gd name="T75" fmla="*/ 192 h 1062"/>
                  <a:gd name="T76" fmla="*/ 123 w 1063"/>
                  <a:gd name="T77" fmla="*/ 192 h 1062"/>
                  <a:gd name="T78" fmla="*/ 916 w 1063"/>
                  <a:gd name="T79" fmla="*/ 164 h 1062"/>
                  <a:gd name="T80" fmla="*/ 157 w 1063"/>
                  <a:gd name="T81" fmla="*/ 168 h 1062"/>
                  <a:gd name="T82" fmla="*/ 816 w 1063"/>
                  <a:gd name="T83" fmla="*/ 95 h 1062"/>
                  <a:gd name="T84" fmla="*/ 244 w 1063"/>
                  <a:gd name="T85" fmla="*/ 85 h 1062"/>
                  <a:gd name="T86" fmla="*/ 244 w 1063"/>
                  <a:gd name="T87" fmla="*/ 85 h 1062"/>
                  <a:gd name="T88" fmla="*/ 787 w 1063"/>
                  <a:gd name="T89" fmla="*/ 65 h 1062"/>
                  <a:gd name="T90" fmla="*/ 284 w 1063"/>
                  <a:gd name="T91" fmla="*/ 73 h 1062"/>
                  <a:gd name="T92" fmla="*/ 671 w 1063"/>
                  <a:gd name="T93" fmla="*/ 30 h 1062"/>
                  <a:gd name="T94" fmla="*/ 393 w 1063"/>
                  <a:gd name="T95" fmla="*/ 19 h 1062"/>
                  <a:gd name="T96" fmla="*/ 393 w 1063"/>
                  <a:gd name="T97" fmla="*/ 19 h 1062"/>
                  <a:gd name="T98" fmla="*/ 634 w 1063"/>
                  <a:gd name="T99" fmla="*/ 10 h 1062"/>
                  <a:gd name="T100" fmla="*/ 434 w 1063"/>
                  <a:gd name="T101" fmla="*/ 19 h 1062"/>
                  <a:gd name="T102" fmla="*/ 513 w 1063"/>
                  <a:gd name="T103" fmla="*/ 1 h 1062"/>
                  <a:gd name="T104" fmla="*/ 553 w 1063"/>
                  <a:gd name="T105" fmla="*/ 1 h 1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63" h="1062">
                    <a:moveTo>
                      <a:pt x="588" y="1049"/>
                    </a:moveTo>
                    <a:cubicBezTo>
                      <a:pt x="575" y="1051"/>
                      <a:pt x="562" y="1052"/>
                      <a:pt x="548" y="1052"/>
                    </a:cubicBezTo>
                    <a:cubicBezTo>
                      <a:pt x="549" y="1062"/>
                      <a:pt x="549" y="1062"/>
                      <a:pt x="549" y="1062"/>
                    </a:cubicBezTo>
                    <a:cubicBezTo>
                      <a:pt x="562" y="1062"/>
                      <a:pt x="576" y="1061"/>
                      <a:pt x="589" y="1059"/>
                    </a:cubicBezTo>
                    <a:cubicBezTo>
                      <a:pt x="588" y="1049"/>
                      <a:pt x="588" y="1049"/>
                      <a:pt x="588" y="1049"/>
                    </a:cubicBezTo>
                    <a:moveTo>
                      <a:pt x="469" y="1049"/>
                    </a:moveTo>
                    <a:cubicBezTo>
                      <a:pt x="467" y="1059"/>
                      <a:pt x="467" y="1059"/>
                      <a:pt x="467" y="1059"/>
                    </a:cubicBezTo>
                    <a:cubicBezTo>
                      <a:pt x="474" y="1059"/>
                      <a:pt x="481" y="1060"/>
                      <a:pt x="487" y="1060"/>
                    </a:cubicBezTo>
                    <a:cubicBezTo>
                      <a:pt x="494" y="1061"/>
                      <a:pt x="501" y="1062"/>
                      <a:pt x="508" y="106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2" y="1052"/>
                      <a:pt x="495" y="1051"/>
                      <a:pt x="488" y="1051"/>
                    </a:cubicBezTo>
                    <a:cubicBezTo>
                      <a:pt x="482" y="1050"/>
                      <a:pt x="475" y="1049"/>
                      <a:pt x="469" y="1049"/>
                    </a:cubicBezTo>
                    <a:moveTo>
                      <a:pt x="667" y="1035"/>
                    </a:moveTo>
                    <a:cubicBezTo>
                      <a:pt x="654" y="1038"/>
                      <a:pt x="641" y="1041"/>
                      <a:pt x="628" y="1044"/>
                    </a:cubicBezTo>
                    <a:cubicBezTo>
                      <a:pt x="629" y="1053"/>
                      <a:pt x="629" y="1053"/>
                      <a:pt x="629" y="1053"/>
                    </a:cubicBezTo>
                    <a:cubicBezTo>
                      <a:pt x="643" y="1051"/>
                      <a:pt x="656" y="1048"/>
                      <a:pt x="669" y="1044"/>
                    </a:cubicBezTo>
                    <a:cubicBezTo>
                      <a:pt x="667" y="1035"/>
                      <a:pt x="667" y="1035"/>
                      <a:pt x="667" y="1035"/>
                    </a:cubicBezTo>
                    <a:moveTo>
                      <a:pt x="390" y="1033"/>
                    </a:moveTo>
                    <a:cubicBezTo>
                      <a:pt x="388" y="1043"/>
                      <a:pt x="388" y="1043"/>
                      <a:pt x="388" y="1043"/>
                    </a:cubicBezTo>
                    <a:cubicBezTo>
                      <a:pt x="401" y="1047"/>
                      <a:pt x="414" y="1050"/>
                      <a:pt x="427" y="1052"/>
                    </a:cubicBezTo>
                    <a:cubicBezTo>
                      <a:pt x="429" y="1042"/>
                      <a:pt x="429" y="1042"/>
                      <a:pt x="429" y="1042"/>
                    </a:cubicBezTo>
                    <a:cubicBezTo>
                      <a:pt x="416" y="1040"/>
                      <a:pt x="403" y="1037"/>
                      <a:pt x="390" y="1033"/>
                    </a:cubicBezTo>
                    <a:moveTo>
                      <a:pt x="742" y="1008"/>
                    </a:moveTo>
                    <a:cubicBezTo>
                      <a:pt x="730" y="1013"/>
                      <a:pt x="717" y="1019"/>
                      <a:pt x="705" y="1023"/>
                    </a:cubicBezTo>
                    <a:cubicBezTo>
                      <a:pt x="708" y="1032"/>
                      <a:pt x="708" y="1032"/>
                      <a:pt x="708" y="1032"/>
                    </a:cubicBezTo>
                    <a:cubicBezTo>
                      <a:pt x="721" y="1028"/>
                      <a:pt x="734" y="1023"/>
                      <a:pt x="746" y="1018"/>
                    </a:cubicBezTo>
                    <a:cubicBezTo>
                      <a:pt x="742" y="1008"/>
                      <a:pt x="742" y="1008"/>
                      <a:pt x="742" y="1008"/>
                    </a:cubicBezTo>
                    <a:moveTo>
                      <a:pt x="315" y="1006"/>
                    </a:moveTo>
                    <a:cubicBezTo>
                      <a:pt x="311" y="1015"/>
                      <a:pt x="311" y="1015"/>
                      <a:pt x="311" y="1015"/>
                    </a:cubicBezTo>
                    <a:cubicBezTo>
                      <a:pt x="324" y="1021"/>
                      <a:pt x="336" y="1026"/>
                      <a:pt x="349" y="1030"/>
                    </a:cubicBezTo>
                    <a:cubicBezTo>
                      <a:pt x="352" y="1021"/>
                      <a:pt x="352" y="1021"/>
                      <a:pt x="352" y="1021"/>
                    </a:cubicBezTo>
                    <a:cubicBezTo>
                      <a:pt x="340" y="1017"/>
                      <a:pt x="328" y="1011"/>
                      <a:pt x="315" y="1006"/>
                    </a:cubicBezTo>
                    <a:moveTo>
                      <a:pt x="812" y="971"/>
                    </a:moveTo>
                    <a:cubicBezTo>
                      <a:pt x="801" y="978"/>
                      <a:pt x="789" y="984"/>
                      <a:pt x="778" y="991"/>
                    </a:cubicBezTo>
                    <a:cubicBezTo>
                      <a:pt x="782" y="999"/>
                      <a:pt x="782" y="999"/>
                      <a:pt x="782" y="999"/>
                    </a:cubicBezTo>
                    <a:cubicBezTo>
                      <a:pt x="794" y="993"/>
                      <a:pt x="806" y="986"/>
                      <a:pt x="817" y="979"/>
                    </a:cubicBezTo>
                    <a:cubicBezTo>
                      <a:pt x="812" y="971"/>
                      <a:pt x="812" y="971"/>
                      <a:pt x="812" y="971"/>
                    </a:cubicBezTo>
                    <a:moveTo>
                      <a:pt x="245" y="967"/>
                    </a:moveTo>
                    <a:cubicBezTo>
                      <a:pt x="240" y="976"/>
                      <a:pt x="240" y="976"/>
                      <a:pt x="240" y="976"/>
                    </a:cubicBezTo>
                    <a:cubicBezTo>
                      <a:pt x="251" y="983"/>
                      <a:pt x="263" y="990"/>
                      <a:pt x="275" y="997"/>
                    </a:cubicBezTo>
                    <a:cubicBezTo>
                      <a:pt x="280" y="988"/>
                      <a:pt x="280" y="988"/>
                      <a:pt x="280" y="988"/>
                    </a:cubicBezTo>
                    <a:cubicBezTo>
                      <a:pt x="268" y="982"/>
                      <a:pt x="257" y="975"/>
                      <a:pt x="245" y="967"/>
                    </a:cubicBezTo>
                    <a:moveTo>
                      <a:pt x="876" y="923"/>
                    </a:moveTo>
                    <a:cubicBezTo>
                      <a:pt x="866" y="931"/>
                      <a:pt x="855" y="940"/>
                      <a:pt x="845" y="948"/>
                    </a:cubicBezTo>
                    <a:cubicBezTo>
                      <a:pt x="851" y="956"/>
                      <a:pt x="851" y="956"/>
                      <a:pt x="851" y="956"/>
                    </a:cubicBezTo>
                    <a:cubicBezTo>
                      <a:pt x="862" y="948"/>
                      <a:pt x="872" y="939"/>
                      <a:pt x="883" y="930"/>
                    </a:cubicBezTo>
                    <a:cubicBezTo>
                      <a:pt x="876" y="923"/>
                      <a:pt x="876" y="923"/>
                      <a:pt x="876" y="923"/>
                    </a:cubicBezTo>
                    <a:moveTo>
                      <a:pt x="182" y="918"/>
                    </a:moveTo>
                    <a:cubicBezTo>
                      <a:pt x="176" y="926"/>
                      <a:pt x="176" y="926"/>
                      <a:pt x="176" y="926"/>
                    </a:cubicBezTo>
                    <a:cubicBezTo>
                      <a:pt x="186" y="935"/>
                      <a:pt x="196" y="944"/>
                      <a:pt x="207" y="952"/>
                    </a:cubicBezTo>
                    <a:cubicBezTo>
                      <a:pt x="213" y="944"/>
                      <a:pt x="213" y="944"/>
                      <a:pt x="213" y="944"/>
                    </a:cubicBezTo>
                    <a:cubicBezTo>
                      <a:pt x="203" y="936"/>
                      <a:pt x="192" y="927"/>
                      <a:pt x="182" y="918"/>
                    </a:cubicBezTo>
                    <a:moveTo>
                      <a:pt x="931" y="866"/>
                    </a:moveTo>
                    <a:cubicBezTo>
                      <a:pt x="923" y="876"/>
                      <a:pt x="914" y="886"/>
                      <a:pt x="905" y="895"/>
                    </a:cubicBezTo>
                    <a:cubicBezTo>
                      <a:pt x="912" y="902"/>
                      <a:pt x="912" y="902"/>
                      <a:pt x="912" y="902"/>
                    </a:cubicBezTo>
                    <a:cubicBezTo>
                      <a:pt x="921" y="892"/>
                      <a:pt x="931" y="882"/>
                      <a:pt x="939" y="872"/>
                    </a:cubicBezTo>
                    <a:cubicBezTo>
                      <a:pt x="931" y="866"/>
                      <a:pt x="931" y="866"/>
                      <a:pt x="931" y="866"/>
                    </a:cubicBezTo>
                    <a:moveTo>
                      <a:pt x="127" y="861"/>
                    </a:moveTo>
                    <a:cubicBezTo>
                      <a:pt x="120" y="867"/>
                      <a:pt x="120" y="867"/>
                      <a:pt x="120" y="867"/>
                    </a:cubicBezTo>
                    <a:cubicBezTo>
                      <a:pt x="128" y="878"/>
                      <a:pt x="137" y="888"/>
                      <a:pt x="147" y="898"/>
                    </a:cubicBezTo>
                    <a:cubicBezTo>
                      <a:pt x="154" y="891"/>
                      <a:pt x="154" y="891"/>
                      <a:pt x="154" y="891"/>
                    </a:cubicBezTo>
                    <a:cubicBezTo>
                      <a:pt x="145" y="881"/>
                      <a:pt x="136" y="871"/>
                      <a:pt x="127" y="861"/>
                    </a:cubicBezTo>
                    <a:moveTo>
                      <a:pt x="978" y="801"/>
                    </a:moveTo>
                    <a:cubicBezTo>
                      <a:pt x="971" y="812"/>
                      <a:pt x="964" y="823"/>
                      <a:pt x="956" y="834"/>
                    </a:cubicBezTo>
                    <a:cubicBezTo>
                      <a:pt x="964" y="840"/>
                      <a:pt x="964" y="840"/>
                      <a:pt x="964" y="840"/>
                    </a:cubicBezTo>
                    <a:cubicBezTo>
                      <a:pt x="972" y="828"/>
                      <a:pt x="979" y="817"/>
                      <a:pt x="986" y="806"/>
                    </a:cubicBezTo>
                    <a:cubicBezTo>
                      <a:pt x="978" y="801"/>
                      <a:pt x="978" y="801"/>
                      <a:pt x="978" y="801"/>
                    </a:cubicBezTo>
                    <a:moveTo>
                      <a:pt x="82" y="795"/>
                    </a:moveTo>
                    <a:cubicBezTo>
                      <a:pt x="73" y="800"/>
                      <a:pt x="73" y="800"/>
                      <a:pt x="73" y="800"/>
                    </a:cubicBezTo>
                    <a:cubicBezTo>
                      <a:pt x="80" y="812"/>
                      <a:pt x="87" y="824"/>
                      <a:pt x="95" y="834"/>
                    </a:cubicBezTo>
                    <a:cubicBezTo>
                      <a:pt x="103" y="829"/>
                      <a:pt x="103" y="829"/>
                      <a:pt x="103" y="829"/>
                    </a:cubicBezTo>
                    <a:cubicBezTo>
                      <a:pt x="96" y="818"/>
                      <a:pt x="89" y="807"/>
                      <a:pt x="82" y="795"/>
                    </a:cubicBezTo>
                    <a:moveTo>
                      <a:pt x="1014" y="729"/>
                    </a:moveTo>
                    <a:cubicBezTo>
                      <a:pt x="1009" y="741"/>
                      <a:pt x="1003" y="754"/>
                      <a:pt x="997" y="766"/>
                    </a:cubicBezTo>
                    <a:cubicBezTo>
                      <a:pt x="1006" y="770"/>
                      <a:pt x="1006" y="770"/>
                      <a:pt x="1006" y="770"/>
                    </a:cubicBezTo>
                    <a:cubicBezTo>
                      <a:pt x="1012" y="758"/>
                      <a:pt x="1018" y="746"/>
                      <a:pt x="1023" y="733"/>
                    </a:cubicBezTo>
                    <a:cubicBezTo>
                      <a:pt x="1014" y="729"/>
                      <a:pt x="1014" y="729"/>
                      <a:pt x="1014" y="729"/>
                    </a:cubicBezTo>
                    <a:moveTo>
                      <a:pt x="47" y="724"/>
                    </a:moveTo>
                    <a:cubicBezTo>
                      <a:pt x="37" y="727"/>
                      <a:pt x="37" y="727"/>
                      <a:pt x="37" y="727"/>
                    </a:cubicBezTo>
                    <a:cubicBezTo>
                      <a:pt x="42" y="740"/>
                      <a:pt x="48" y="752"/>
                      <a:pt x="54" y="764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57" y="748"/>
                      <a:pt x="52" y="736"/>
                      <a:pt x="47" y="724"/>
                    </a:cubicBezTo>
                    <a:moveTo>
                      <a:pt x="1038" y="653"/>
                    </a:moveTo>
                    <a:cubicBezTo>
                      <a:pt x="1035" y="666"/>
                      <a:pt x="1032" y="679"/>
                      <a:pt x="1028" y="692"/>
                    </a:cubicBezTo>
                    <a:cubicBezTo>
                      <a:pt x="1037" y="695"/>
                      <a:pt x="1037" y="695"/>
                      <a:pt x="1037" y="695"/>
                    </a:cubicBezTo>
                    <a:cubicBezTo>
                      <a:pt x="1041" y="682"/>
                      <a:pt x="1045" y="669"/>
                      <a:pt x="1048" y="656"/>
                    </a:cubicBezTo>
                    <a:cubicBezTo>
                      <a:pt x="1038" y="653"/>
                      <a:pt x="1038" y="653"/>
                      <a:pt x="1038" y="653"/>
                    </a:cubicBezTo>
                    <a:moveTo>
                      <a:pt x="23" y="648"/>
                    </a:moveTo>
                    <a:cubicBezTo>
                      <a:pt x="13" y="650"/>
                      <a:pt x="13" y="650"/>
                      <a:pt x="13" y="650"/>
                    </a:cubicBezTo>
                    <a:cubicBezTo>
                      <a:pt x="16" y="663"/>
                      <a:pt x="20" y="676"/>
                      <a:pt x="24" y="689"/>
                    </a:cubicBezTo>
                    <a:cubicBezTo>
                      <a:pt x="33" y="686"/>
                      <a:pt x="33" y="686"/>
                      <a:pt x="33" y="686"/>
                    </a:cubicBezTo>
                    <a:cubicBezTo>
                      <a:pt x="29" y="673"/>
                      <a:pt x="26" y="661"/>
                      <a:pt x="23" y="648"/>
                    </a:cubicBezTo>
                    <a:moveTo>
                      <a:pt x="1051" y="573"/>
                    </a:moveTo>
                    <a:cubicBezTo>
                      <a:pt x="1051" y="575"/>
                      <a:pt x="1051" y="575"/>
                      <a:pt x="1051" y="575"/>
                    </a:cubicBezTo>
                    <a:cubicBezTo>
                      <a:pt x="1050" y="588"/>
                      <a:pt x="1048" y="601"/>
                      <a:pt x="1046" y="614"/>
                    </a:cubicBezTo>
                    <a:cubicBezTo>
                      <a:pt x="1056" y="616"/>
                      <a:pt x="1056" y="616"/>
                      <a:pt x="1056" y="616"/>
                    </a:cubicBezTo>
                    <a:cubicBezTo>
                      <a:pt x="1058" y="603"/>
                      <a:pt x="1060" y="589"/>
                      <a:pt x="1061" y="576"/>
                    </a:cubicBezTo>
                    <a:cubicBezTo>
                      <a:pt x="1061" y="573"/>
                      <a:pt x="1061" y="573"/>
                      <a:pt x="1061" y="573"/>
                    </a:cubicBezTo>
                    <a:cubicBezTo>
                      <a:pt x="1051" y="573"/>
                      <a:pt x="1051" y="573"/>
                      <a:pt x="1051" y="573"/>
                    </a:cubicBezTo>
                    <a:moveTo>
                      <a:pt x="11" y="569"/>
                    </a:moveTo>
                    <a:cubicBezTo>
                      <a:pt x="1" y="570"/>
                      <a:pt x="1" y="570"/>
                      <a:pt x="1" y="570"/>
                    </a:cubicBezTo>
                    <a:cubicBezTo>
                      <a:pt x="2" y="583"/>
                      <a:pt x="4" y="597"/>
                      <a:pt x="6" y="610"/>
                    </a:cubicBezTo>
                    <a:cubicBezTo>
                      <a:pt x="16" y="608"/>
                      <a:pt x="16" y="608"/>
                      <a:pt x="16" y="608"/>
                    </a:cubicBezTo>
                    <a:cubicBezTo>
                      <a:pt x="14" y="595"/>
                      <a:pt x="12" y="582"/>
                      <a:pt x="11" y="569"/>
                    </a:cubicBezTo>
                    <a:moveTo>
                      <a:pt x="1061" y="492"/>
                    </a:moveTo>
                    <a:cubicBezTo>
                      <a:pt x="1051" y="493"/>
                      <a:pt x="1051" y="493"/>
                      <a:pt x="1051" y="493"/>
                    </a:cubicBezTo>
                    <a:cubicBezTo>
                      <a:pt x="1052" y="505"/>
                      <a:pt x="1053" y="518"/>
                      <a:pt x="1053" y="531"/>
                    </a:cubicBezTo>
                    <a:cubicBezTo>
                      <a:pt x="1053" y="533"/>
                      <a:pt x="1053" y="533"/>
                      <a:pt x="1053" y="533"/>
                    </a:cubicBezTo>
                    <a:cubicBezTo>
                      <a:pt x="1063" y="533"/>
                      <a:pt x="1063" y="533"/>
                      <a:pt x="1063" y="533"/>
                    </a:cubicBezTo>
                    <a:cubicBezTo>
                      <a:pt x="1063" y="531"/>
                      <a:pt x="1063" y="531"/>
                      <a:pt x="1063" y="531"/>
                    </a:cubicBezTo>
                    <a:cubicBezTo>
                      <a:pt x="1063" y="518"/>
                      <a:pt x="1062" y="505"/>
                      <a:pt x="1061" y="492"/>
                    </a:cubicBezTo>
                    <a:moveTo>
                      <a:pt x="2" y="488"/>
                    </a:moveTo>
                    <a:cubicBezTo>
                      <a:pt x="1" y="502"/>
                      <a:pt x="0" y="516"/>
                      <a:pt x="0" y="529"/>
                    </a:cubicBezTo>
                    <a:cubicBezTo>
                      <a:pt x="10" y="529"/>
                      <a:pt x="10" y="529"/>
                      <a:pt x="10" y="529"/>
                    </a:cubicBezTo>
                    <a:cubicBezTo>
                      <a:pt x="10" y="516"/>
                      <a:pt x="11" y="502"/>
                      <a:pt x="12" y="489"/>
                    </a:cubicBezTo>
                    <a:cubicBezTo>
                      <a:pt x="2" y="488"/>
                      <a:pt x="2" y="488"/>
                      <a:pt x="2" y="488"/>
                    </a:cubicBezTo>
                    <a:moveTo>
                      <a:pt x="1049" y="412"/>
                    </a:moveTo>
                    <a:cubicBezTo>
                      <a:pt x="1039" y="414"/>
                      <a:pt x="1039" y="414"/>
                      <a:pt x="1039" y="414"/>
                    </a:cubicBezTo>
                    <a:cubicBezTo>
                      <a:pt x="1043" y="427"/>
                      <a:pt x="1045" y="440"/>
                      <a:pt x="1047" y="453"/>
                    </a:cubicBezTo>
                    <a:cubicBezTo>
                      <a:pt x="1057" y="452"/>
                      <a:pt x="1057" y="452"/>
                      <a:pt x="1057" y="452"/>
                    </a:cubicBezTo>
                    <a:cubicBezTo>
                      <a:pt x="1055" y="439"/>
                      <a:pt x="1052" y="425"/>
                      <a:pt x="1049" y="412"/>
                    </a:cubicBezTo>
                    <a:moveTo>
                      <a:pt x="15" y="408"/>
                    </a:moveTo>
                    <a:cubicBezTo>
                      <a:pt x="11" y="421"/>
                      <a:pt x="9" y="435"/>
                      <a:pt x="7" y="448"/>
                    </a:cubicBezTo>
                    <a:cubicBezTo>
                      <a:pt x="17" y="449"/>
                      <a:pt x="17" y="449"/>
                      <a:pt x="17" y="449"/>
                    </a:cubicBezTo>
                    <a:cubicBezTo>
                      <a:pt x="19" y="437"/>
                      <a:pt x="21" y="423"/>
                      <a:pt x="24" y="410"/>
                    </a:cubicBezTo>
                    <a:cubicBezTo>
                      <a:pt x="15" y="408"/>
                      <a:pt x="15" y="408"/>
                      <a:pt x="15" y="408"/>
                    </a:cubicBezTo>
                    <a:moveTo>
                      <a:pt x="1025" y="334"/>
                    </a:moveTo>
                    <a:cubicBezTo>
                      <a:pt x="1016" y="338"/>
                      <a:pt x="1016" y="338"/>
                      <a:pt x="1016" y="338"/>
                    </a:cubicBezTo>
                    <a:cubicBezTo>
                      <a:pt x="1021" y="350"/>
                      <a:pt x="1025" y="363"/>
                      <a:pt x="1029" y="376"/>
                    </a:cubicBezTo>
                    <a:cubicBezTo>
                      <a:pt x="1039" y="372"/>
                      <a:pt x="1039" y="372"/>
                      <a:pt x="1039" y="372"/>
                    </a:cubicBezTo>
                    <a:cubicBezTo>
                      <a:pt x="1035" y="360"/>
                      <a:pt x="1030" y="347"/>
                      <a:pt x="1025" y="334"/>
                    </a:cubicBezTo>
                    <a:moveTo>
                      <a:pt x="39" y="331"/>
                    </a:moveTo>
                    <a:cubicBezTo>
                      <a:pt x="34" y="343"/>
                      <a:pt x="29" y="356"/>
                      <a:pt x="25" y="369"/>
                    </a:cubicBezTo>
                    <a:cubicBezTo>
                      <a:pt x="35" y="372"/>
                      <a:pt x="35" y="372"/>
                      <a:pt x="35" y="372"/>
                    </a:cubicBezTo>
                    <a:cubicBezTo>
                      <a:pt x="39" y="359"/>
                      <a:pt x="44" y="347"/>
                      <a:pt x="48" y="334"/>
                    </a:cubicBezTo>
                    <a:cubicBezTo>
                      <a:pt x="39" y="331"/>
                      <a:pt x="39" y="331"/>
                      <a:pt x="39" y="331"/>
                    </a:cubicBezTo>
                    <a:moveTo>
                      <a:pt x="989" y="261"/>
                    </a:moveTo>
                    <a:cubicBezTo>
                      <a:pt x="980" y="267"/>
                      <a:pt x="980" y="267"/>
                      <a:pt x="980" y="267"/>
                    </a:cubicBezTo>
                    <a:cubicBezTo>
                      <a:pt x="987" y="278"/>
                      <a:pt x="993" y="290"/>
                      <a:pt x="999" y="302"/>
                    </a:cubicBezTo>
                    <a:cubicBezTo>
                      <a:pt x="1008" y="297"/>
                      <a:pt x="1008" y="297"/>
                      <a:pt x="1008" y="297"/>
                    </a:cubicBezTo>
                    <a:cubicBezTo>
                      <a:pt x="1002" y="285"/>
                      <a:pt x="996" y="273"/>
                      <a:pt x="989" y="261"/>
                    </a:cubicBezTo>
                    <a:moveTo>
                      <a:pt x="76" y="258"/>
                    </a:moveTo>
                    <a:cubicBezTo>
                      <a:pt x="69" y="269"/>
                      <a:pt x="62" y="282"/>
                      <a:pt x="56" y="294"/>
                    </a:cubicBezTo>
                    <a:cubicBezTo>
                      <a:pt x="65" y="298"/>
                      <a:pt x="65" y="298"/>
                      <a:pt x="65" y="298"/>
                    </a:cubicBezTo>
                    <a:cubicBezTo>
                      <a:pt x="71" y="286"/>
                      <a:pt x="77" y="274"/>
                      <a:pt x="84" y="263"/>
                    </a:cubicBezTo>
                    <a:cubicBezTo>
                      <a:pt x="76" y="258"/>
                      <a:pt x="76" y="258"/>
                      <a:pt x="76" y="258"/>
                    </a:cubicBezTo>
                    <a:moveTo>
                      <a:pt x="942" y="195"/>
                    </a:moveTo>
                    <a:cubicBezTo>
                      <a:pt x="935" y="201"/>
                      <a:pt x="935" y="201"/>
                      <a:pt x="935" y="201"/>
                    </a:cubicBezTo>
                    <a:cubicBezTo>
                      <a:pt x="943" y="212"/>
                      <a:pt x="951" y="222"/>
                      <a:pt x="959" y="233"/>
                    </a:cubicBezTo>
                    <a:cubicBezTo>
                      <a:pt x="967" y="227"/>
                      <a:pt x="967" y="227"/>
                      <a:pt x="967" y="227"/>
                    </a:cubicBezTo>
                    <a:cubicBezTo>
                      <a:pt x="959" y="216"/>
                      <a:pt x="951" y="205"/>
                      <a:pt x="942" y="195"/>
                    </a:cubicBezTo>
                    <a:moveTo>
                      <a:pt x="123" y="192"/>
                    </a:moveTo>
                    <a:cubicBezTo>
                      <a:pt x="114" y="202"/>
                      <a:pt x="106" y="213"/>
                      <a:pt x="98" y="224"/>
                    </a:cubicBezTo>
                    <a:cubicBezTo>
                      <a:pt x="106" y="230"/>
                      <a:pt x="106" y="230"/>
                      <a:pt x="106" y="230"/>
                    </a:cubicBezTo>
                    <a:cubicBezTo>
                      <a:pt x="114" y="219"/>
                      <a:pt x="122" y="208"/>
                      <a:pt x="131" y="198"/>
                    </a:cubicBezTo>
                    <a:cubicBezTo>
                      <a:pt x="123" y="192"/>
                      <a:pt x="123" y="192"/>
                      <a:pt x="123" y="192"/>
                    </a:cubicBezTo>
                    <a:moveTo>
                      <a:pt x="886" y="136"/>
                    </a:moveTo>
                    <a:cubicBezTo>
                      <a:pt x="880" y="144"/>
                      <a:pt x="880" y="144"/>
                      <a:pt x="880" y="144"/>
                    </a:cubicBezTo>
                    <a:cubicBezTo>
                      <a:pt x="889" y="152"/>
                      <a:pt x="899" y="162"/>
                      <a:pt x="908" y="171"/>
                    </a:cubicBezTo>
                    <a:cubicBezTo>
                      <a:pt x="916" y="164"/>
                      <a:pt x="916" y="164"/>
                      <a:pt x="916" y="164"/>
                    </a:cubicBezTo>
                    <a:cubicBezTo>
                      <a:pt x="906" y="155"/>
                      <a:pt x="896" y="145"/>
                      <a:pt x="886" y="136"/>
                    </a:cubicBezTo>
                    <a:moveTo>
                      <a:pt x="179" y="133"/>
                    </a:moveTo>
                    <a:cubicBezTo>
                      <a:pt x="169" y="142"/>
                      <a:pt x="160" y="152"/>
                      <a:pt x="150" y="162"/>
                    </a:cubicBezTo>
                    <a:cubicBezTo>
                      <a:pt x="157" y="168"/>
                      <a:pt x="157" y="168"/>
                      <a:pt x="157" y="168"/>
                    </a:cubicBezTo>
                    <a:cubicBezTo>
                      <a:pt x="167" y="159"/>
                      <a:pt x="176" y="150"/>
                      <a:pt x="186" y="141"/>
                    </a:cubicBezTo>
                    <a:cubicBezTo>
                      <a:pt x="179" y="133"/>
                      <a:pt x="179" y="133"/>
                      <a:pt x="179" y="133"/>
                    </a:cubicBezTo>
                    <a:moveTo>
                      <a:pt x="822" y="87"/>
                    </a:moveTo>
                    <a:cubicBezTo>
                      <a:pt x="816" y="95"/>
                      <a:pt x="816" y="95"/>
                      <a:pt x="816" y="95"/>
                    </a:cubicBezTo>
                    <a:cubicBezTo>
                      <a:pt x="827" y="102"/>
                      <a:pt x="838" y="110"/>
                      <a:pt x="849" y="118"/>
                    </a:cubicBezTo>
                    <a:cubicBezTo>
                      <a:pt x="855" y="110"/>
                      <a:pt x="855" y="110"/>
                      <a:pt x="855" y="110"/>
                    </a:cubicBezTo>
                    <a:cubicBezTo>
                      <a:pt x="844" y="102"/>
                      <a:pt x="833" y="94"/>
                      <a:pt x="822" y="87"/>
                    </a:cubicBezTo>
                    <a:moveTo>
                      <a:pt x="244" y="85"/>
                    </a:moveTo>
                    <a:cubicBezTo>
                      <a:pt x="233" y="92"/>
                      <a:pt x="222" y="99"/>
                      <a:pt x="211" y="108"/>
                    </a:cubicBezTo>
                    <a:cubicBezTo>
                      <a:pt x="217" y="116"/>
                      <a:pt x="217" y="116"/>
                      <a:pt x="217" y="116"/>
                    </a:cubicBezTo>
                    <a:cubicBezTo>
                      <a:pt x="228" y="108"/>
                      <a:pt x="239" y="100"/>
                      <a:pt x="250" y="93"/>
                    </a:cubicBezTo>
                    <a:cubicBezTo>
                      <a:pt x="244" y="85"/>
                      <a:pt x="244" y="85"/>
                      <a:pt x="244" y="85"/>
                    </a:cubicBezTo>
                    <a:moveTo>
                      <a:pt x="750" y="48"/>
                    </a:moveTo>
                    <a:cubicBezTo>
                      <a:pt x="746" y="57"/>
                      <a:pt x="746" y="57"/>
                      <a:pt x="746" y="57"/>
                    </a:cubicBezTo>
                    <a:cubicBezTo>
                      <a:pt x="758" y="62"/>
                      <a:pt x="770" y="68"/>
                      <a:pt x="782" y="75"/>
                    </a:cubicBezTo>
                    <a:cubicBezTo>
                      <a:pt x="787" y="65"/>
                      <a:pt x="787" y="65"/>
                      <a:pt x="787" y="65"/>
                    </a:cubicBezTo>
                    <a:cubicBezTo>
                      <a:pt x="775" y="59"/>
                      <a:pt x="763" y="53"/>
                      <a:pt x="750" y="48"/>
                    </a:cubicBezTo>
                    <a:moveTo>
                      <a:pt x="316" y="46"/>
                    </a:moveTo>
                    <a:cubicBezTo>
                      <a:pt x="304" y="51"/>
                      <a:pt x="291" y="57"/>
                      <a:pt x="279" y="64"/>
                    </a:cubicBezTo>
                    <a:cubicBezTo>
                      <a:pt x="284" y="73"/>
                      <a:pt x="284" y="73"/>
                      <a:pt x="284" y="73"/>
                    </a:cubicBezTo>
                    <a:cubicBezTo>
                      <a:pt x="296" y="66"/>
                      <a:pt x="308" y="60"/>
                      <a:pt x="320" y="55"/>
                    </a:cubicBezTo>
                    <a:cubicBezTo>
                      <a:pt x="316" y="46"/>
                      <a:pt x="316" y="46"/>
                      <a:pt x="316" y="46"/>
                    </a:cubicBezTo>
                    <a:moveTo>
                      <a:pt x="674" y="20"/>
                    </a:moveTo>
                    <a:cubicBezTo>
                      <a:pt x="671" y="30"/>
                      <a:pt x="671" y="30"/>
                      <a:pt x="671" y="30"/>
                    </a:cubicBezTo>
                    <a:cubicBezTo>
                      <a:pt x="684" y="33"/>
                      <a:pt x="697" y="37"/>
                      <a:pt x="709" y="42"/>
                    </a:cubicBezTo>
                    <a:cubicBezTo>
                      <a:pt x="713" y="32"/>
                      <a:pt x="713" y="32"/>
                      <a:pt x="713" y="32"/>
                    </a:cubicBezTo>
                    <a:cubicBezTo>
                      <a:pt x="700" y="27"/>
                      <a:pt x="687" y="23"/>
                      <a:pt x="674" y="20"/>
                    </a:cubicBezTo>
                    <a:moveTo>
                      <a:pt x="393" y="19"/>
                    </a:moveTo>
                    <a:cubicBezTo>
                      <a:pt x="379" y="22"/>
                      <a:pt x="366" y="26"/>
                      <a:pt x="354" y="31"/>
                    </a:cubicBezTo>
                    <a:cubicBezTo>
                      <a:pt x="357" y="40"/>
                      <a:pt x="357" y="40"/>
                      <a:pt x="357" y="40"/>
                    </a:cubicBezTo>
                    <a:cubicBezTo>
                      <a:pt x="369" y="36"/>
                      <a:pt x="382" y="32"/>
                      <a:pt x="395" y="29"/>
                    </a:cubicBezTo>
                    <a:cubicBezTo>
                      <a:pt x="393" y="19"/>
                      <a:pt x="393" y="19"/>
                      <a:pt x="393" y="19"/>
                    </a:cubicBezTo>
                    <a:moveTo>
                      <a:pt x="594" y="4"/>
                    </a:moveTo>
                    <a:cubicBezTo>
                      <a:pt x="593" y="14"/>
                      <a:pt x="593" y="14"/>
                      <a:pt x="593" y="14"/>
                    </a:cubicBezTo>
                    <a:cubicBezTo>
                      <a:pt x="606" y="15"/>
                      <a:pt x="619" y="18"/>
                      <a:pt x="633" y="20"/>
                    </a:cubicBezTo>
                    <a:cubicBezTo>
                      <a:pt x="634" y="10"/>
                      <a:pt x="634" y="10"/>
                      <a:pt x="634" y="10"/>
                    </a:cubicBezTo>
                    <a:cubicBezTo>
                      <a:pt x="621" y="8"/>
                      <a:pt x="608" y="6"/>
                      <a:pt x="594" y="4"/>
                    </a:cubicBezTo>
                    <a:moveTo>
                      <a:pt x="472" y="3"/>
                    </a:moveTo>
                    <a:cubicBezTo>
                      <a:pt x="459" y="5"/>
                      <a:pt x="445" y="7"/>
                      <a:pt x="432" y="10"/>
                    </a:cubicBezTo>
                    <a:cubicBezTo>
                      <a:pt x="434" y="19"/>
                      <a:pt x="434" y="19"/>
                      <a:pt x="434" y="19"/>
                    </a:cubicBezTo>
                    <a:cubicBezTo>
                      <a:pt x="447" y="17"/>
                      <a:pt x="460" y="15"/>
                      <a:pt x="474" y="14"/>
                    </a:cubicBezTo>
                    <a:cubicBezTo>
                      <a:pt x="472" y="3"/>
                      <a:pt x="472" y="3"/>
                      <a:pt x="472" y="3"/>
                    </a:cubicBezTo>
                    <a:moveTo>
                      <a:pt x="530" y="0"/>
                    </a:moveTo>
                    <a:cubicBezTo>
                      <a:pt x="524" y="0"/>
                      <a:pt x="519" y="0"/>
                      <a:pt x="513" y="1"/>
                    </a:cubicBezTo>
                    <a:cubicBezTo>
                      <a:pt x="513" y="11"/>
                      <a:pt x="513" y="11"/>
                      <a:pt x="513" y="11"/>
                    </a:cubicBezTo>
                    <a:cubicBezTo>
                      <a:pt x="519" y="11"/>
                      <a:pt x="525" y="10"/>
                      <a:pt x="531" y="10"/>
                    </a:cubicBezTo>
                    <a:cubicBezTo>
                      <a:pt x="538" y="10"/>
                      <a:pt x="546" y="11"/>
                      <a:pt x="553" y="11"/>
                    </a:cubicBezTo>
                    <a:cubicBezTo>
                      <a:pt x="553" y="1"/>
                      <a:pt x="553" y="1"/>
                      <a:pt x="553" y="1"/>
                    </a:cubicBezTo>
                    <a:cubicBezTo>
                      <a:pt x="545" y="1"/>
                      <a:pt x="538" y="0"/>
                      <a:pt x="5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Freeform 393"/>
              <p:cNvSpPr>
                <a:spLocks noEditPoints="1"/>
              </p:cNvSpPr>
              <p:nvPr/>
            </p:nvSpPr>
            <p:spPr bwMode="auto">
              <a:xfrm>
                <a:off x="679451" y="-1987551"/>
                <a:ext cx="10836274" cy="10829929"/>
              </a:xfrm>
              <a:custGeom>
                <a:avLst/>
                <a:gdLst>
                  <a:gd name="T0" fmla="*/ 1505 w 2887"/>
                  <a:gd name="T1" fmla="*/ 2884 h 2885"/>
                  <a:gd name="T2" fmla="*/ 1584 w 2887"/>
                  <a:gd name="T3" fmla="*/ 2868 h 2885"/>
                  <a:gd name="T4" fmla="*/ 1226 w 2887"/>
                  <a:gd name="T5" fmla="*/ 2858 h 2885"/>
                  <a:gd name="T6" fmla="*/ 1187 w 2887"/>
                  <a:gd name="T7" fmla="*/ 2852 h 2885"/>
                  <a:gd name="T8" fmla="*/ 1107 w 2887"/>
                  <a:gd name="T9" fmla="*/ 2845 h 2885"/>
                  <a:gd name="T10" fmla="*/ 991 w 2887"/>
                  <a:gd name="T11" fmla="*/ 2813 h 2885"/>
                  <a:gd name="T12" fmla="*/ 919 w 2887"/>
                  <a:gd name="T13" fmla="*/ 2776 h 2885"/>
                  <a:gd name="T14" fmla="*/ 1970 w 2887"/>
                  <a:gd name="T15" fmla="*/ 2775 h 2885"/>
                  <a:gd name="T16" fmla="*/ 2047 w 2887"/>
                  <a:gd name="T17" fmla="*/ 2753 h 2885"/>
                  <a:gd name="T18" fmla="*/ 2083 w 2887"/>
                  <a:gd name="T19" fmla="*/ 2736 h 2885"/>
                  <a:gd name="T20" fmla="*/ 2149 w 2887"/>
                  <a:gd name="T21" fmla="*/ 2690 h 2885"/>
                  <a:gd name="T22" fmla="*/ 2250 w 2887"/>
                  <a:gd name="T23" fmla="*/ 2627 h 2885"/>
                  <a:gd name="T24" fmla="*/ 573 w 2887"/>
                  <a:gd name="T25" fmla="*/ 2581 h 2885"/>
                  <a:gd name="T26" fmla="*/ 541 w 2887"/>
                  <a:gd name="T27" fmla="*/ 2556 h 2885"/>
                  <a:gd name="T28" fmla="*/ 474 w 2887"/>
                  <a:gd name="T29" fmla="*/ 2512 h 2885"/>
                  <a:gd name="T30" fmla="*/ 388 w 2887"/>
                  <a:gd name="T31" fmla="*/ 2427 h 2885"/>
                  <a:gd name="T32" fmla="*/ 343 w 2887"/>
                  <a:gd name="T33" fmla="*/ 2361 h 2885"/>
                  <a:gd name="T34" fmla="*/ 2544 w 2887"/>
                  <a:gd name="T35" fmla="*/ 2360 h 2885"/>
                  <a:gd name="T36" fmla="*/ 2602 w 2887"/>
                  <a:gd name="T37" fmla="*/ 2303 h 2885"/>
                  <a:gd name="T38" fmla="*/ 2625 w 2887"/>
                  <a:gd name="T39" fmla="*/ 2271 h 2885"/>
                  <a:gd name="T40" fmla="*/ 2661 w 2887"/>
                  <a:gd name="T41" fmla="*/ 2199 h 2885"/>
                  <a:gd name="T42" fmla="*/ 2720 w 2887"/>
                  <a:gd name="T43" fmla="*/ 2095 h 2885"/>
                  <a:gd name="T44" fmla="*/ 133 w 2887"/>
                  <a:gd name="T45" fmla="*/ 2024 h 2885"/>
                  <a:gd name="T46" fmla="*/ 117 w 2887"/>
                  <a:gd name="T47" fmla="*/ 1988 h 2885"/>
                  <a:gd name="T48" fmla="*/ 80 w 2887"/>
                  <a:gd name="T49" fmla="*/ 1917 h 2885"/>
                  <a:gd name="T50" fmla="*/ 45 w 2887"/>
                  <a:gd name="T51" fmla="*/ 1802 h 2885"/>
                  <a:gd name="T52" fmla="*/ 37 w 2887"/>
                  <a:gd name="T53" fmla="*/ 1722 h 2885"/>
                  <a:gd name="T54" fmla="*/ 2850 w 2887"/>
                  <a:gd name="T55" fmla="*/ 1719 h 2885"/>
                  <a:gd name="T56" fmla="*/ 2873 w 2887"/>
                  <a:gd name="T57" fmla="*/ 1642 h 2885"/>
                  <a:gd name="T58" fmla="*/ 2868 w 2887"/>
                  <a:gd name="T59" fmla="*/ 1601 h 2885"/>
                  <a:gd name="T60" fmla="*/ 10 w 2887"/>
                  <a:gd name="T61" fmla="*/ 1485 h 2885"/>
                  <a:gd name="T62" fmla="*/ 10 w 2887"/>
                  <a:gd name="T63" fmla="*/ 1444 h 2885"/>
                  <a:gd name="T64" fmla="*/ 2 w 2887"/>
                  <a:gd name="T65" fmla="*/ 1365 h 2885"/>
                  <a:gd name="T66" fmla="*/ 13 w 2887"/>
                  <a:gd name="T67" fmla="*/ 1245 h 2885"/>
                  <a:gd name="T68" fmla="*/ 2873 w 2887"/>
                  <a:gd name="T69" fmla="*/ 1237 h 2885"/>
                  <a:gd name="T70" fmla="*/ 2866 w 2887"/>
                  <a:gd name="T71" fmla="*/ 1198 h 2885"/>
                  <a:gd name="T72" fmla="*/ 2841 w 2887"/>
                  <a:gd name="T73" fmla="*/ 1122 h 2885"/>
                  <a:gd name="T74" fmla="*/ 2809 w 2887"/>
                  <a:gd name="T75" fmla="*/ 1006 h 2885"/>
                  <a:gd name="T76" fmla="*/ 2792 w 2887"/>
                  <a:gd name="T77" fmla="*/ 928 h 2885"/>
                  <a:gd name="T78" fmla="*/ 122 w 2887"/>
                  <a:gd name="T79" fmla="*/ 861 h 2885"/>
                  <a:gd name="T80" fmla="*/ 165 w 2887"/>
                  <a:gd name="T81" fmla="*/ 793 h 2885"/>
                  <a:gd name="T82" fmla="*/ 184 w 2887"/>
                  <a:gd name="T83" fmla="*/ 757 h 2885"/>
                  <a:gd name="T84" fmla="*/ 216 w 2887"/>
                  <a:gd name="T85" fmla="*/ 683 h 2885"/>
                  <a:gd name="T86" fmla="*/ 283 w 2887"/>
                  <a:gd name="T87" fmla="*/ 583 h 2885"/>
                  <a:gd name="T88" fmla="*/ 2599 w 2887"/>
                  <a:gd name="T89" fmla="*/ 578 h 2885"/>
                  <a:gd name="T90" fmla="*/ 2575 w 2887"/>
                  <a:gd name="T91" fmla="*/ 547 h 2885"/>
                  <a:gd name="T92" fmla="*/ 2516 w 2887"/>
                  <a:gd name="T93" fmla="*/ 492 h 2885"/>
                  <a:gd name="T94" fmla="*/ 2433 w 2887"/>
                  <a:gd name="T95" fmla="*/ 406 h 2885"/>
                  <a:gd name="T96" fmla="*/ 2380 w 2887"/>
                  <a:gd name="T97" fmla="*/ 345 h 2885"/>
                  <a:gd name="T98" fmla="*/ 564 w 2887"/>
                  <a:gd name="T99" fmla="*/ 298 h 2885"/>
                  <a:gd name="T100" fmla="*/ 635 w 2887"/>
                  <a:gd name="T101" fmla="*/ 259 h 2885"/>
                  <a:gd name="T102" fmla="*/ 668 w 2887"/>
                  <a:gd name="T103" fmla="*/ 238 h 2885"/>
                  <a:gd name="T104" fmla="*/ 731 w 2887"/>
                  <a:gd name="T105" fmla="*/ 188 h 2885"/>
                  <a:gd name="T106" fmla="*/ 838 w 2887"/>
                  <a:gd name="T107" fmla="*/ 133 h 2885"/>
                  <a:gd name="T108" fmla="*/ 2043 w 2887"/>
                  <a:gd name="T109" fmla="*/ 130 h 2885"/>
                  <a:gd name="T110" fmla="*/ 2006 w 2887"/>
                  <a:gd name="T111" fmla="*/ 114 h 2885"/>
                  <a:gd name="T112" fmla="*/ 1928 w 2887"/>
                  <a:gd name="T113" fmla="*/ 94 h 2885"/>
                  <a:gd name="T114" fmla="*/ 1814 w 2887"/>
                  <a:gd name="T115" fmla="*/ 58 h 2885"/>
                  <a:gd name="T116" fmla="*/ 1738 w 2887"/>
                  <a:gd name="T117" fmla="*/ 30 h 2885"/>
                  <a:gd name="T118" fmla="*/ 1220 w 2887"/>
                  <a:gd name="T119" fmla="*/ 17 h 2885"/>
                  <a:gd name="T120" fmla="*/ 1300 w 2887"/>
                  <a:gd name="T121" fmla="*/ 17 h 2885"/>
                  <a:gd name="T122" fmla="*/ 1340 w 2887"/>
                  <a:gd name="T123" fmla="*/ 13 h 2885"/>
                  <a:gd name="T124" fmla="*/ 1419 w 2887"/>
                  <a:gd name="T125" fmla="*/ 0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7" h="2885">
                    <a:moveTo>
                      <a:pt x="1385" y="2874"/>
                    </a:moveTo>
                    <a:cubicBezTo>
                      <a:pt x="1385" y="2884"/>
                      <a:pt x="1385" y="2884"/>
                      <a:pt x="1385" y="2884"/>
                    </a:cubicBezTo>
                    <a:cubicBezTo>
                      <a:pt x="1398" y="2884"/>
                      <a:pt x="1411" y="2885"/>
                      <a:pt x="1425" y="2885"/>
                    </a:cubicBezTo>
                    <a:cubicBezTo>
                      <a:pt x="1425" y="2875"/>
                      <a:pt x="1425" y="2875"/>
                      <a:pt x="1425" y="2875"/>
                    </a:cubicBezTo>
                    <a:cubicBezTo>
                      <a:pt x="1412" y="2875"/>
                      <a:pt x="1398" y="2874"/>
                      <a:pt x="1385" y="2874"/>
                    </a:cubicBezTo>
                    <a:moveTo>
                      <a:pt x="1504" y="2874"/>
                    </a:moveTo>
                    <a:cubicBezTo>
                      <a:pt x="1491" y="2874"/>
                      <a:pt x="1478" y="2875"/>
                      <a:pt x="1465" y="2875"/>
                    </a:cubicBezTo>
                    <a:cubicBezTo>
                      <a:pt x="1465" y="2885"/>
                      <a:pt x="1465" y="2885"/>
                      <a:pt x="1465" y="2885"/>
                    </a:cubicBezTo>
                    <a:cubicBezTo>
                      <a:pt x="1478" y="2885"/>
                      <a:pt x="1492" y="2884"/>
                      <a:pt x="1505" y="2884"/>
                    </a:cubicBezTo>
                    <a:cubicBezTo>
                      <a:pt x="1504" y="2874"/>
                      <a:pt x="1504" y="2874"/>
                      <a:pt x="1504" y="2874"/>
                    </a:cubicBezTo>
                    <a:moveTo>
                      <a:pt x="1305" y="2868"/>
                    </a:moveTo>
                    <a:cubicBezTo>
                      <a:pt x="1305" y="2878"/>
                      <a:pt x="1305" y="2878"/>
                      <a:pt x="1305" y="2878"/>
                    </a:cubicBezTo>
                    <a:cubicBezTo>
                      <a:pt x="1311" y="2879"/>
                      <a:pt x="1317" y="2880"/>
                      <a:pt x="1323" y="2880"/>
                    </a:cubicBezTo>
                    <a:cubicBezTo>
                      <a:pt x="1330" y="2881"/>
                      <a:pt x="1338" y="2881"/>
                      <a:pt x="1345" y="2882"/>
                    </a:cubicBezTo>
                    <a:cubicBezTo>
                      <a:pt x="1345" y="2871"/>
                      <a:pt x="1345" y="2871"/>
                      <a:pt x="1345" y="2871"/>
                    </a:cubicBezTo>
                    <a:cubicBezTo>
                      <a:pt x="1338" y="2871"/>
                      <a:pt x="1331" y="2870"/>
                      <a:pt x="1324" y="2870"/>
                    </a:cubicBezTo>
                    <a:cubicBezTo>
                      <a:pt x="1318" y="2869"/>
                      <a:pt x="1312" y="2869"/>
                      <a:pt x="1305" y="2868"/>
                    </a:cubicBezTo>
                    <a:moveTo>
                      <a:pt x="1584" y="2868"/>
                    </a:moveTo>
                    <a:cubicBezTo>
                      <a:pt x="1571" y="2869"/>
                      <a:pt x="1558" y="2871"/>
                      <a:pt x="1544" y="2871"/>
                    </a:cubicBezTo>
                    <a:cubicBezTo>
                      <a:pt x="1545" y="2882"/>
                      <a:pt x="1545" y="2882"/>
                      <a:pt x="1545" y="2882"/>
                    </a:cubicBezTo>
                    <a:cubicBezTo>
                      <a:pt x="1558" y="2881"/>
                      <a:pt x="1572" y="2880"/>
                      <a:pt x="1585" y="2878"/>
                    </a:cubicBezTo>
                    <a:cubicBezTo>
                      <a:pt x="1584" y="2868"/>
                      <a:pt x="1584" y="2868"/>
                      <a:pt x="1584" y="2868"/>
                    </a:cubicBezTo>
                    <a:moveTo>
                      <a:pt x="1226" y="2858"/>
                    </a:moveTo>
                    <a:cubicBezTo>
                      <a:pt x="1225" y="2868"/>
                      <a:pt x="1225" y="2868"/>
                      <a:pt x="1225" y="2868"/>
                    </a:cubicBezTo>
                    <a:cubicBezTo>
                      <a:pt x="1238" y="2870"/>
                      <a:pt x="1251" y="2872"/>
                      <a:pt x="1265" y="2874"/>
                    </a:cubicBezTo>
                    <a:cubicBezTo>
                      <a:pt x="1266" y="2864"/>
                      <a:pt x="1266" y="2864"/>
                      <a:pt x="1266" y="2864"/>
                    </a:cubicBezTo>
                    <a:cubicBezTo>
                      <a:pt x="1253" y="2862"/>
                      <a:pt x="1240" y="2861"/>
                      <a:pt x="1226" y="2858"/>
                    </a:cubicBezTo>
                    <a:moveTo>
                      <a:pt x="1663" y="2858"/>
                    </a:moveTo>
                    <a:cubicBezTo>
                      <a:pt x="1650" y="2860"/>
                      <a:pt x="1637" y="2862"/>
                      <a:pt x="1624" y="2864"/>
                    </a:cubicBezTo>
                    <a:cubicBezTo>
                      <a:pt x="1625" y="2874"/>
                      <a:pt x="1625" y="2874"/>
                      <a:pt x="1625" y="2874"/>
                    </a:cubicBezTo>
                    <a:cubicBezTo>
                      <a:pt x="1638" y="2872"/>
                      <a:pt x="1651" y="2870"/>
                      <a:pt x="1665" y="2868"/>
                    </a:cubicBezTo>
                    <a:cubicBezTo>
                      <a:pt x="1663" y="2858"/>
                      <a:pt x="1663" y="2858"/>
                      <a:pt x="1663" y="2858"/>
                    </a:cubicBezTo>
                    <a:moveTo>
                      <a:pt x="1148" y="2844"/>
                    </a:moveTo>
                    <a:cubicBezTo>
                      <a:pt x="1146" y="2854"/>
                      <a:pt x="1146" y="2854"/>
                      <a:pt x="1146" y="2854"/>
                    </a:cubicBezTo>
                    <a:cubicBezTo>
                      <a:pt x="1159" y="2857"/>
                      <a:pt x="1172" y="2859"/>
                      <a:pt x="1185" y="2862"/>
                    </a:cubicBezTo>
                    <a:cubicBezTo>
                      <a:pt x="1187" y="2852"/>
                      <a:pt x="1187" y="2852"/>
                      <a:pt x="1187" y="2852"/>
                    </a:cubicBezTo>
                    <a:cubicBezTo>
                      <a:pt x="1174" y="2850"/>
                      <a:pt x="1161" y="2847"/>
                      <a:pt x="1148" y="2844"/>
                    </a:cubicBezTo>
                    <a:moveTo>
                      <a:pt x="1741" y="2844"/>
                    </a:moveTo>
                    <a:cubicBezTo>
                      <a:pt x="1728" y="2847"/>
                      <a:pt x="1715" y="2849"/>
                      <a:pt x="1702" y="2852"/>
                    </a:cubicBezTo>
                    <a:cubicBezTo>
                      <a:pt x="1704" y="2862"/>
                      <a:pt x="1704" y="2862"/>
                      <a:pt x="1704" y="2862"/>
                    </a:cubicBezTo>
                    <a:cubicBezTo>
                      <a:pt x="1717" y="2859"/>
                      <a:pt x="1730" y="2857"/>
                      <a:pt x="1743" y="2854"/>
                    </a:cubicBezTo>
                    <a:cubicBezTo>
                      <a:pt x="1741" y="2844"/>
                      <a:pt x="1741" y="2844"/>
                      <a:pt x="1741" y="2844"/>
                    </a:cubicBezTo>
                    <a:moveTo>
                      <a:pt x="1071" y="2826"/>
                    </a:moveTo>
                    <a:cubicBezTo>
                      <a:pt x="1068" y="2836"/>
                      <a:pt x="1068" y="2836"/>
                      <a:pt x="1068" y="2836"/>
                    </a:cubicBezTo>
                    <a:cubicBezTo>
                      <a:pt x="1081" y="2839"/>
                      <a:pt x="1094" y="2842"/>
                      <a:pt x="1107" y="2845"/>
                    </a:cubicBezTo>
                    <a:cubicBezTo>
                      <a:pt x="1109" y="2836"/>
                      <a:pt x="1109" y="2836"/>
                      <a:pt x="1109" y="2836"/>
                    </a:cubicBezTo>
                    <a:cubicBezTo>
                      <a:pt x="1096" y="2833"/>
                      <a:pt x="1083" y="2829"/>
                      <a:pt x="1071" y="2826"/>
                    </a:cubicBezTo>
                    <a:moveTo>
                      <a:pt x="1819" y="2825"/>
                    </a:moveTo>
                    <a:cubicBezTo>
                      <a:pt x="1806" y="2829"/>
                      <a:pt x="1793" y="2832"/>
                      <a:pt x="1780" y="2835"/>
                    </a:cubicBezTo>
                    <a:cubicBezTo>
                      <a:pt x="1783" y="2845"/>
                      <a:pt x="1783" y="2845"/>
                      <a:pt x="1783" y="2845"/>
                    </a:cubicBezTo>
                    <a:cubicBezTo>
                      <a:pt x="1796" y="2842"/>
                      <a:pt x="1808" y="2839"/>
                      <a:pt x="1821" y="2835"/>
                    </a:cubicBezTo>
                    <a:cubicBezTo>
                      <a:pt x="1819" y="2825"/>
                      <a:pt x="1819" y="2825"/>
                      <a:pt x="1819" y="2825"/>
                    </a:cubicBezTo>
                    <a:moveTo>
                      <a:pt x="994" y="2803"/>
                    </a:moveTo>
                    <a:cubicBezTo>
                      <a:pt x="991" y="2813"/>
                      <a:pt x="991" y="2813"/>
                      <a:pt x="991" y="2813"/>
                    </a:cubicBezTo>
                    <a:cubicBezTo>
                      <a:pt x="1004" y="2817"/>
                      <a:pt x="1017" y="2821"/>
                      <a:pt x="1030" y="2825"/>
                    </a:cubicBezTo>
                    <a:cubicBezTo>
                      <a:pt x="1032" y="2815"/>
                      <a:pt x="1032" y="2815"/>
                      <a:pt x="1032" y="2815"/>
                    </a:cubicBezTo>
                    <a:cubicBezTo>
                      <a:pt x="1020" y="2811"/>
                      <a:pt x="1007" y="2807"/>
                      <a:pt x="994" y="2803"/>
                    </a:cubicBezTo>
                    <a:moveTo>
                      <a:pt x="1895" y="2802"/>
                    </a:moveTo>
                    <a:cubicBezTo>
                      <a:pt x="1882" y="2807"/>
                      <a:pt x="1870" y="2810"/>
                      <a:pt x="1857" y="2814"/>
                    </a:cubicBezTo>
                    <a:cubicBezTo>
                      <a:pt x="1860" y="2824"/>
                      <a:pt x="1860" y="2824"/>
                      <a:pt x="1860" y="2824"/>
                    </a:cubicBezTo>
                    <a:cubicBezTo>
                      <a:pt x="1873" y="2820"/>
                      <a:pt x="1885" y="2816"/>
                      <a:pt x="1898" y="2812"/>
                    </a:cubicBezTo>
                    <a:cubicBezTo>
                      <a:pt x="1895" y="2802"/>
                      <a:pt x="1895" y="2802"/>
                      <a:pt x="1895" y="2802"/>
                    </a:cubicBezTo>
                    <a:moveTo>
                      <a:pt x="919" y="2776"/>
                    </a:moveTo>
                    <a:cubicBezTo>
                      <a:pt x="916" y="2785"/>
                      <a:pt x="916" y="2785"/>
                      <a:pt x="916" y="2785"/>
                    </a:cubicBezTo>
                    <a:cubicBezTo>
                      <a:pt x="928" y="2790"/>
                      <a:pt x="941" y="2795"/>
                      <a:pt x="953" y="2800"/>
                    </a:cubicBezTo>
                    <a:cubicBezTo>
                      <a:pt x="957" y="2790"/>
                      <a:pt x="957" y="2790"/>
                      <a:pt x="957" y="2790"/>
                    </a:cubicBezTo>
                    <a:cubicBezTo>
                      <a:pt x="944" y="2786"/>
                      <a:pt x="932" y="2781"/>
                      <a:pt x="919" y="2776"/>
                    </a:cubicBezTo>
                    <a:moveTo>
                      <a:pt x="1970" y="2775"/>
                    </a:moveTo>
                    <a:cubicBezTo>
                      <a:pt x="1957" y="2780"/>
                      <a:pt x="1945" y="2785"/>
                      <a:pt x="1932" y="2789"/>
                    </a:cubicBezTo>
                    <a:cubicBezTo>
                      <a:pt x="1936" y="2799"/>
                      <a:pt x="1936" y="2799"/>
                      <a:pt x="1936" y="2799"/>
                    </a:cubicBezTo>
                    <a:cubicBezTo>
                      <a:pt x="1948" y="2794"/>
                      <a:pt x="1961" y="2790"/>
                      <a:pt x="1973" y="2785"/>
                    </a:cubicBezTo>
                    <a:cubicBezTo>
                      <a:pt x="1970" y="2775"/>
                      <a:pt x="1970" y="2775"/>
                      <a:pt x="1970" y="2775"/>
                    </a:cubicBezTo>
                    <a:moveTo>
                      <a:pt x="846" y="2745"/>
                    </a:moveTo>
                    <a:cubicBezTo>
                      <a:pt x="842" y="2754"/>
                      <a:pt x="842" y="2754"/>
                      <a:pt x="842" y="2754"/>
                    </a:cubicBezTo>
                    <a:cubicBezTo>
                      <a:pt x="854" y="2760"/>
                      <a:pt x="866" y="2765"/>
                      <a:pt x="878" y="2770"/>
                    </a:cubicBezTo>
                    <a:cubicBezTo>
                      <a:pt x="882" y="2761"/>
                      <a:pt x="882" y="2761"/>
                      <a:pt x="882" y="2761"/>
                    </a:cubicBezTo>
                    <a:cubicBezTo>
                      <a:pt x="870" y="2756"/>
                      <a:pt x="858" y="2751"/>
                      <a:pt x="846" y="2745"/>
                    </a:cubicBezTo>
                    <a:moveTo>
                      <a:pt x="2042" y="2744"/>
                    </a:moveTo>
                    <a:cubicBezTo>
                      <a:pt x="2031" y="2750"/>
                      <a:pt x="2018" y="2755"/>
                      <a:pt x="2006" y="2760"/>
                    </a:cubicBezTo>
                    <a:cubicBezTo>
                      <a:pt x="2010" y="2770"/>
                      <a:pt x="2010" y="2770"/>
                      <a:pt x="2010" y="2770"/>
                    </a:cubicBezTo>
                    <a:cubicBezTo>
                      <a:pt x="2022" y="2764"/>
                      <a:pt x="2035" y="2759"/>
                      <a:pt x="2047" y="2753"/>
                    </a:cubicBezTo>
                    <a:cubicBezTo>
                      <a:pt x="2042" y="2744"/>
                      <a:pt x="2042" y="2744"/>
                      <a:pt x="2042" y="2744"/>
                    </a:cubicBezTo>
                    <a:moveTo>
                      <a:pt x="774" y="2710"/>
                    </a:moveTo>
                    <a:cubicBezTo>
                      <a:pt x="769" y="2718"/>
                      <a:pt x="769" y="2718"/>
                      <a:pt x="769" y="2718"/>
                    </a:cubicBezTo>
                    <a:cubicBezTo>
                      <a:pt x="781" y="2725"/>
                      <a:pt x="793" y="2731"/>
                      <a:pt x="805" y="2737"/>
                    </a:cubicBezTo>
                    <a:cubicBezTo>
                      <a:pt x="810" y="2728"/>
                      <a:pt x="810" y="2728"/>
                      <a:pt x="810" y="2728"/>
                    </a:cubicBezTo>
                    <a:cubicBezTo>
                      <a:pt x="798" y="2722"/>
                      <a:pt x="786" y="2716"/>
                      <a:pt x="774" y="2710"/>
                    </a:cubicBezTo>
                    <a:moveTo>
                      <a:pt x="2114" y="2709"/>
                    </a:moveTo>
                    <a:cubicBezTo>
                      <a:pt x="2102" y="2715"/>
                      <a:pt x="2090" y="2721"/>
                      <a:pt x="2079" y="2727"/>
                    </a:cubicBezTo>
                    <a:cubicBezTo>
                      <a:pt x="2083" y="2736"/>
                      <a:pt x="2083" y="2736"/>
                      <a:pt x="2083" y="2736"/>
                    </a:cubicBezTo>
                    <a:cubicBezTo>
                      <a:pt x="2095" y="2730"/>
                      <a:pt x="2107" y="2724"/>
                      <a:pt x="2119" y="2718"/>
                    </a:cubicBezTo>
                    <a:cubicBezTo>
                      <a:pt x="2114" y="2709"/>
                      <a:pt x="2114" y="2709"/>
                      <a:pt x="2114" y="2709"/>
                    </a:cubicBezTo>
                    <a:moveTo>
                      <a:pt x="705" y="2670"/>
                    </a:moveTo>
                    <a:cubicBezTo>
                      <a:pt x="699" y="2679"/>
                      <a:pt x="699" y="2679"/>
                      <a:pt x="699" y="2679"/>
                    </a:cubicBezTo>
                    <a:cubicBezTo>
                      <a:pt x="711" y="2686"/>
                      <a:pt x="722" y="2693"/>
                      <a:pt x="734" y="2699"/>
                    </a:cubicBezTo>
                    <a:cubicBezTo>
                      <a:pt x="739" y="2691"/>
                      <a:pt x="739" y="2691"/>
                      <a:pt x="739" y="2691"/>
                    </a:cubicBezTo>
                    <a:cubicBezTo>
                      <a:pt x="728" y="2684"/>
                      <a:pt x="716" y="2677"/>
                      <a:pt x="705" y="2670"/>
                    </a:cubicBezTo>
                    <a:moveTo>
                      <a:pt x="2183" y="2670"/>
                    </a:moveTo>
                    <a:cubicBezTo>
                      <a:pt x="2172" y="2677"/>
                      <a:pt x="2160" y="2683"/>
                      <a:pt x="2149" y="2690"/>
                    </a:cubicBezTo>
                    <a:cubicBezTo>
                      <a:pt x="2154" y="2698"/>
                      <a:pt x="2154" y="2698"/>
                      <a:pt x="2154" y="2698"/>
                    </a:cubicBezTo>
                    <a:cubicBezTo>
                      <a:pt x="2165" y="2692"/>
                      <a:pt x="2177" y="2685"/>
                      <a:pt x="2188" y="2678"/>
                    </a:cubicBezTo>
                    <a:cubicBezTo>
                      <a:pt x="2183" y="2670"/>
                      <a:pt x="2183" y="2670"/>
                      <a:pt x="2183" y="2670"/>
                    </a:cubicBezTo>
                    <a:moveTo>
                      <a:pt x="637" y="2627"/>
                    </a:moveTo>
                    <a:cubicBezTo>
                      <a:pt x="632" y="2636"/>
                      <a:pt x="632" y="2636"/>
                      <a:pt x="632" y="2636"/>
                    </a:cubicBezTo>
                    <a:cubicBezTo>
                      <a:pt x="643" y="2643"/>
                      <a:pt x="654" y="2651"/>
                      <a:pt x="665" y="2658"/>
                    </a:cubicBezTo>
                    <a:cubicBezTo>
                      <a:pt x="671" y="2649"/>
                      <a:pt x="671" y="2649"/>
                      <a:pt x="671" y="2649"/>
                    </a:cubicBezTo>
                    <a:cubicBezTo>
                      <a:pt x="659" y="2642"/>
                      <a:pt x="648" y="2635"/>
                      <a:pt x="637" y="2627"/>
                    </a:cubicBezTo>
                    <a:moveTo>
                      <a:pt x="2250" y="2627"/>
                    </a:moveTo>
                    <a:cubicBezTo>
                      <a:pt x="2239" y="2634"/>
                      <a:pt x="2228" y="2642"/>
                      <a:pt x="2217" y="2649"/>
                    </a:cubicBezTo>
                    <a:cubicBezTo>
                      <a:pt x="2222" y="2657"/>
                      <a:pt x="2222" y="2657"/>
                      <a:pt x="2222" y="2657"/>
                    </a:cubicBezTo>
                    <a:cubicBezTo>
                      <a:pt x="2234" y="2650"/>
                      <a:pt x="2245" y="2642"/>
                      <a:pt x="2256" y="2635"/>
                    </a:cubicBezTo>
                    <a:cubicBezTo>
                      <a:pt x="2250" y="2627"/>
                      <a:pt x="2250" y="2627"/>
                      <a:pt x="2250" y="2627"/>
                    </a:cubicBezTo>
                    <a:moveTo>
                      <a:pt x="573" y="2581"/>
                    </a:moveTo>
                    <a:cubicBezTo>
                      <a:pt x="567" y="2589"/>
                      <a:pt x="567" y="2589"/>
                      <a:pt x="567" y="2589"/>
                    </a:cubicBezTo>
                    <a:cubicBezTo>
                      <a:pt x="577" y="2597"/>
                      <a:pt x="588" y="2605"/>
                      <a:pt x="599" y="2612"/>
                    </a:cubicBezTo>
                    <a:cubicBezTo>
                      <a:pt x="605" y="2605"/>
                      <a:pt x="605" y="2605"/>
                      <a:pt x="605" y="2605"/>
                    </a:cubicBezTo>
                    <a:cubicBezTo>
                      <a:pt x="594" y="2597"/>
                      <a:pt x="583" y="2589"/>
                      <a:pt x="573" y="2581"/>
                    </a:cubicBezTo>
                    <a:moveTo>
                      <a:pt x="2315" y="2580"/>
                    </a:moveTo>
                    <a:cubicBezTo>
                      <a:pt x="2304" y="2588"/>
                      <a:pt x="2293" y="2596"/>
                      <a:pt x="2283" y="2604"/>
                    </a:cubicBezTo>
                    <a:cubicBezTo>
                      <a:pt x="2288" y="2612"/>
                      <a:pt x="2288" y="2612"/>
                      <a:pt x="2288" y="2612"/>
                    </a:cubicBezTo>
                    <a:cubicBezTo>
                      <a:pt x="2299" y="2604"/>
                      <a:pt x="2310" y="2596"/>
                      <a:pt x="2321" y="2588"/>
                    </a:cubicBezTo>
                    <a:cubicBezTo>
                      <a:pt x="2315" y="2580"/>
                      <a:pt x="2315" y="2580"/>
                      <a:pt x="2315" y="2580"/>
                    </a:cubicBezTo>
                    <a:moveTo>
                      <a:pt x="511" y="2531"/>
                    </a:moveTo>
                    <a:cubicBezTo>
                      <a:pt x="504" y="2538"/>
                      <a:pt x="504" y="2538"/>
                      <a:pt x="504" y="2538"/>
                    </a:cubicBezTo>
                    <a:cubicBezTo>
                      <a:pt x="514" y="2547"/>
                      <a:pt x="525" y="2556"/>
                      <a:pt x="535" y="2564"/>
                    </a:cubicBezTo>
                    <a:cubicBezTo>
                      <a:pt x="541" y="2556"/>
                      <a:pt x="541" y="2556"/>
                      <a:pt x="541" y="2556"/>
                    </a:cubicBezTo>
                    <a:cubicBezTo>
                      <a:pt x="531" y="2548"/>
                      <a:pt x="521" y="2539"/>
                      <a:pt x="511" y="2531"/>
                    </a:cubicBezTo>
                    <a:moveTo>
                      <a:pt x="2376" y="2530"/>
                    </a:moveTo>
                    <a:cubicBezTo>
                      <a:pt x="2366" y="2539"/>
                      <a:pt x="2356" y="2547"/>
                      <a:pt x="2346" y="2556"/>
                    </a:cubicBezTo>
                    <a:cubicBezTo>
                      <a:pt x="2352" y="2563"/>
                      <a:pt x="2352" y="2563"/>
                      <a:pt x="2352" y="2563"/>
                    </a:cubicBezTo>
                    <a:cubicBezTo>
                      <a:pt x="2363" y="2555"/>
                      <a:pt x="2373" y="2546"/>
                      <a:pt x="2383" y="2537"/>
                    </a:cubicBezTo>
                    <a:cubicBezTo>
                      <a:pt x="2376" y="2530"/>
                      <a:pt x="2376" y="2530"/>
                      <a:pt x="2376" y="2530"/>
                    </a:cubicBezTo>
                    <a:moveTo>
                      <a:pt x="452" y="2477"/>
                    </a:moveTo>
                    <a:cubicBezTo>
                      <a:pt x="445" y="2484"/>
                      <a:pt x="445" y="2484"/>
                      <a:pt x="445" y="2484"/>
                    </a:cubicBezTo>
                    <a:cubicBezTo>
                      <a:pt x="455" y="2494"/>
                      <a:pt x="464" y="2502"/>
                      <a:pt x="474" y="2512"/>
                    </a:cubicBezTo>
                    <a:cubicBezTo>
                      <a:pt x="481" y="2504"/>
                      <a:pt x="481" y="2504"/>
                      <a:pt x="481" y="2504"/>
                    </a:cubicBezTo>
                    <a:cubicBezTo>
                      <a:pt x="471" y="2495"/>
                      <a:pt x="461" y="2486"/>
                      <a:pt x="452" y="2477"/>
                    </a:cubicBezTo>
                    <a:moveTo>
                      <a:pt x="2435" y="2476"/>
                    </a:moveTo>
                    <a:cubicBezTo>
                      <a:pt x="2426" y="2486"/>
                      <a:pt x="2416" y="2495"/>
                      <a:pt x="2406" y="2504"/>
                    </a:cubicBezTo>
                    <a:cubicBezTo>
                      <a:pt x="2413" y="2511"/>
                      <a:pt x="2413" y="2511"/>
                      <a:pt x="2413" y="2511"/>
                    </a:cubicBezTo>
                    <a:cubicBezTo>
                      <a:pt x="2423" y="2502"/>
                      <a:pt x="2433" y="2493"/>
                      <a:pt x="2442" y="2484"/>
                    </a:cubicBezTo>
                    <a:cubicBezTo>
                      <a:pt x="2435" y="2476"/>
                      <a:pt x="2435" y="2476"/>
                      <a:pt x="2435" y="2476"/>
                    </a:cubicBezTo>
                    <a:moveTo>
                      <a:pt x="396" y="2420"/>
                    </a:moveTo>
                    <a:cubicBezTo>
                      <a:pt x="388" y="2427"/>
                      <a:pt x="388" y="2427"/>
                      <a:pt x="388" y="2427"/>
                    </a:cubicBezTo>
                    <a:cubicBezTo>
                      <a:pt x="398" y="2437"/>
                      <a:pt x="407" y="2447"/>
                      <a:pt x="416" y="2456"/>
                    </a:cubicBezTo>
                    <a:cubicBezTo>
                      <a:pt x="423" y="2449"/>
                      <a:pt x="423" y="2449"/>
                      <a:pt x="423" y="2449"/>
                    </a:cubicBezTo>
                    <a:cubicBezTo>
                      <a:pt x="414" y="2440"/>
                      <a:pt x="405" y="2430"/>
                      <a:pt x="396" y="2420"/>
                    </a:cubicBezTo>
                    <a:moveTo>
                      <a:pt x="2491" y="2420"/>
                    </a:moveTo>
                    <a:cubicBezTo>
                      <a:pt x="2482" y="2429"/>
                      <a:pt x="2473" y="2439"/>
                      <a:pt x="2464" y="2449"/>
                    </a:cubicBezTo>
                    <a:cubicBezTo>
                      <a:pt x="2471" y="2455"/>
                      <a:pt x="2471" y="2455"/>
                      <a:pt x="2471" y="2455"/>
                    </a:cubicBezTo>
                    <a:cubicBezTo>
                      <a:pt x="2480" y="2446"/>
                      <a:pt x="2490" y="2437"/>
                      <a:pt x="2499" y="2426"/>
                    </a:cubicBezTo>
                    <a:cubicBezTo>
                      <a:pt x="2491" y="2420"/>
                      <a:pt x="2491" y="2420"/>
                      <a:pt x="2491" y="2420"/>
                    </a:cubicBezTo>
                    <a:moveTo>
                      <a:pt x="343" y="2361"/>
                    </a:moveTo>
                    <a:cubicBezTo>
                      <a:pt x="335" y="2367"/>
                      <a:pt x="335" y="2367"/>
                      <a:pt x="335" y="2367"/>
                    </a:cubicBezTo>
                    <a:cubicBezTo>
                      <a:pt x="344" y="2377"/>
                      <a:pt x="353" y="2387"/>
                      <a:pt x="361" y="2398"/>
                    </a:cubicBezTo>
                    <a:cubicBezTo>
                      <a:pt x="369" y="2391"/>
                      <a:pt x="369" y="2391"/>
                      <a:pt x="369" y="2391"/>
                    </a:cubicBezTo>
                    <a:cubicBezTo>
                      <a:pt x="360" y="2381"/>
                      <a:pt x="352" y="2371"/>
                      <a:pt x="343" y="2361"/>
                    </a:cubicBezTo>
                    <a:moveTo>
                      <a:pt x="2544" y="2360"/>
                    </a:moveTo>
                    <a:cubicBezTo>
                      <a:pt x="2536" y="2370"/>
                      <a:pt x="2527" y="2380"/>
                      <a:pt x="2518" y="2391"/>
                    </a:cubicBezTo>
                    <a:cubicBezTo>
                      <a:pt x="2526" y="2397"/>
                      <a:pt x="2526" y="2397"/>
                      <a:pt x="2526" y="2397"/>
                    </a:cubicBezTo>
                    <a:cubicBezTo>
                      <a:pt x="2535" y="2387"/>
                      <a:pt x="2543" y="2377"/>
                      <a:pt x="2552" y="2366"/>
                    </a:cubicBezTo>
                    <a:cubicBezTo>
                      <a:pt x="2544" y="2360"/>
                      <a:pt x="2544" y="2360"/>
                      <a:pt x="2544" y="2360"/>
                    </a:cubicBezTo>
                    <a:moveTo>
                      <a:pt x="294" y="2298"/>
                    </a:moveTo>
                    <a:cubicBezTo>
                      <a:pt x="286" y="2304"/>
                      <a:pt x="286" y="2304"/>
                      <a:pt x="286" y="2304"/>
                    </a:cubicBezTo>
                    <a:cubicBezTo>
                      <a:pt x="294" y="2315"/>
                      <a:pt x="302" y="2325"/>
                      <a:pt x="310" y="2336"/>
                    </a:cubicBezTo>
                    <a:cubicBezTo>
                      <a:pt x="318" y="2330"/>
                      <a:pt x="318" y="2330"/>
                      <a:pt x="318" y="2330"/>
                    </a:cubicBezTo>
                    <a:cubicBezTo>
                      <a:pt x="310" y="2319"/>
                      <a:pt x="302" y="2309"/>
                      <a:pt x="294" y="2298"/>
                    </a:cubicBezTo>
                    <a:moveTo>
                      <a:pt x="2594" y="2297"/>
                    </a:moveTo>
                    <a:cubicBezTo>
                      <a:pt x="2586" y="2308"/>
                      <a:pt x="2578" y="2319"/>
                      <a:pt x="2569" y="2329"/>
                    </a:cubicBezTo>
                    <a:cubicBezTo>
                      <a:pt x="2577" y="2335"/>
                      <a:pt x="2577" y="2335"/>
                      <a:pt x="2577" y="2335"/>
                    </a:cubicBezTo>
                    <a:cubicBezTo>
                      <a:pt x="2585" y="2325"/>
                      <a:pt x="2594" y="2314"/>
                      <a:pt x="2602" y="2303"/>
                    </a:cubicBezTo>
                    <a:cubicBezTo>
                      <a:pt x="2594" y="2297"/>
                      <a:pt x="2594" y="2297"/>
                      <a:pt x="2594" y="2297"/>
                    </a:cubicBezTo>
                    <a:moveTo>
                      <a:pt x="248" y="2233"/>
                    </a:moveTo>
                    <a:cubicBezTo>
                      <a:pt x="240" y="2239"/>
                      <a:pt x="240" y="2239"/>
                      <a:pt x="240" y="2239"/>
                    </a:cubicBezTo>
                    <a:cubicBezTo>
                      <a:pt x="247" y="2250"/>
                      <a:pt x="254" y="2261"/>
                      <a:pt x="262" y="2272"/>
                    </a:cubicBezTo>
                    <a:cubicBezTo>
                      <a:pt x="270" y="2266"/>
                      <a:pt x="270" y="2266"/>
                      <a:pt x="270" y="2266"/>
                    </a:cubicBezTo>
                    <a:cubicBezTo>
                      <a:pt x="263" y="2255"/>
                      <a:pt x="255" y="2244"/>
                      <a:pt x="248" y="2233"/>
                    </a:cubicBezTo>
                    <a:moveTo>
                      <a:pt x="2639" y="2232"/>
                    </a:moveTo>
                    <a:cubicBezTo>
                      <a:pt x="2632" y="2243"/>
                      <a:pt x="2625" y="2254"/>
                      <a:pt x="2617" y="2265"/>
                    </a:cubicBezTo>
                    <a:cubicBezTo>
                      <a:pt x="2625" y="2271"/>
                      <a:pt x="2625" y="2271"/>
                      <a:pt x="2625" y="2271"/>
                    </a:cubicBezTo>
                    <a:cubicBezTo>
                      <a:pt x="2633" y="2260"/>
                      <a:pt x="2640" y="2249"/>
                      <a:pt x="2648" y="2238"/>
                    </a:cubicBezTo>
                    <a:cubicBezTo>
                      <a:pt x="2639" y="2232"/>
                      <a:pt x="2639" y="2232"/>
                      <a:pt x="2639" y="2232"/>
                    </a:cubicBezTo>
                    <a:moveTo>
                      <a:pt x="206" y="2166"/>
                    </a:moveTo>
                    <a:cubicBezTo>
                      <a:pt x="197" y="2171"/>
                      <a:pt x="197" y="2171"/>
                      <a:pt x="197" y="2171"/>
                    </a:cubicBezTo>
                    <a:cubicBezTo>
                      <a:pt x="204" y="2182"/>
                      <a:pt x="211" y="2194"/>
                      <a:pt x="218" y="2205"/>
                    </a:cubicBezTo>
                    <a:cubicBezTo>
                      <a:pt x="226" y="2200"/>
                      <a:pt x="226" y="2200"/>
                      <a:pt x="226" y="2200"/>
                    </a:cubicBezTo>
                    <a:cubicBezTo>
                      <a:pt x="219" y="2189"/>
                      <a:pt x="212" y="2177"/>
                      <a:pt x="206" y="2166"/>
                    </a:cubicBezTo>
                    <a:moveTo>
                      <a:pt x="2682" y="2165"/>
                    </a:moveTo>
                    <a:cubicBezTo>
                      <a:pt x="2675" y="2176"/>
                      <a:pt x="2668" y="2188"/>
                      <a:pt x="2661" y="2199"/>
                    </a:cubicBezTo>
                    <a:cubicBezTo>
                      <a:pt x="2670" y="2204"/>
                      <a:pt x="2670" y="2204"/>
                      <a:pt x="2670" y="2204"/>
                    </a:cubicBezTo>
                    <a:cubicBezTo>
                      <a:pt x="2677" y="2193"/>
                      <a:pt x="2684" y="2181"/>
                      <a:pt x="2690" y="2170"/>
                    </a:cubicBezTo>
                    <a:cubicBezTo>
                      <a:pt x="2682" y="2165"/>
                      <a:pt x="2682" y="2165"/>
                      <a:pt x="2682" y="2165"/>
                    </a:cubicBezTo>
                    <a:moveTo>
                      <a:pt x="168" y="2096"/>
                    </a:moveTo>
                    <a:cubicBezTo>
                      <a:pt x="159" y="2100"/>
                      <a:pt x="159" y="2100"/>
                      <a:pt x="159" y="2100"/>
                    </a:cubicBezTo>
                    <a:cubicBezTo>
                      <a:pt x="165" y="2113"/>
                      <a:pt x="171" y="2124"/>
                      <a:pt x="177" y="2136"/>
                    </a:cubicBezTo>
                    <a:cubicBezTo>
                      <a:pt x="186" y="2131"/>
                      <a:pt x="186" y="2131"/>
                      <a:pt x="186" y="2131"/>
                    </a:cubicBezTo>
                    <a:cubicBezTo>
                      <a:pt x="180" y="2119"/>
                      <a:pt x="174" y="2108"/>
                      <a:pt x="168" y="2096"/>
                    </a:cubicBezTo>
                    <a:moveTo>
                      <a:pt x="2720" y="2095"/>
                    </a:moveTo>
                    <a:cubicBezTo>
                      <a:pt x="2714" y="2107"/>
                      <a:pt x="2708" y="2118"/>
                      <a:pt x="2701" y="2130"/>
                    </a:cubicBezTo>
                    <a:cubicBezTo>
                      <a:pt x="2710" y="2135"/>
                      <a:pt x="2710" y="2135"/>
                      <a:pt x="2710" y="2135"/>
                    </a:cubicBezTo>
                    <a:cubicBezTo>
                      <a:pt x="2717" y="2123"/>
                      <a:pt x="2723" y="2111"/>
                      <a:pt x="2729" y="2099"/>
                    </a:cubicBezTo>
                    <a:cubicBezTo>
                      <a:pt x="2720" y="2095"/>
                      <a:pt x="2720" y="2095"/>
                      <a:pt x="2720" y="2095"/>
                    </a:cubicBezTo>
                    <a:moveTo>
                      <a:pt x="133" y="2024"/>
                    </a:moveTo>
                    <a:cubicBezTo>
                      <a:pt x="124" y="2028"/>
                      <a:pt x="124" y="2028"/>
                      <a:pt x="124" y="2028"/>
                    </a:cubicBezTo>
                    <a:cubicBezTo>
                      <a:pt x="129" y="2040"/>
                      <a:pt x="135" y="2053"/>
                      <a:pt x="141" y="2065"/>
                    </a:cubicBezTo>
                    <a:cubicBezTo>
                      <a:pt x="150" y="2060"/>
                      <a:pt x="150" y="2060"/>
                      <a:pt x="150" y="2060"/>
                    </a:cubicBezTo>
                    <a:cubicBezTo>
                      <a:pt x="144" y="2049"/>
                      <a:pt x="139" y="2036"/>
                      <a:pt x="133" y="2024"/>
                    </a:cubicBezTo>
                    <a:moveTo>
                      <a:pt x="2755" y="2023"/>
                    </a:moveTo>
                    <a:cubicBezTo>
                      <a:pt x="2749" y="2035"/>
                      <a:pt x="2744" y="2047"/>
                      <a:pt x="2738" y="2059"/>
                    </a:cubicBezTo>
                    <a:cubicBezTo>
                      <a:pt x="2747" y="2063"/>
                      <a:pt x="2747" y="2063"/>
                      <a:pt x="2747" y="2063"/>
                    </a:cubicBezTo>
                    <a:cubicBezTo>
                      <a:pt x="2753" y="2051"/>
                      <a:pt x="2758" y="2039"/>
                      <a:pt x="2764" y="2027"/>
                    </a:cubicBezTo>
                    <a:cubicBezTo>
                      <a:pt x="2755" y="2023"/>
                      <a:pt x="2755" y="2023"/>
                      <a:pt x="2755" y="2023"/>
                    </a:cubicBezTo>
                    <a:moveTo>
                      <a:pt x="103" y="1951"/>
                    </a:moveTo>
                    <a:cubicBezTo>
                      <a:pt x="93" y="1955"/>
                      <a:pt x="93" y="1955"/>
                      <a:pt x="93" y="1955"/>
                    </a:cubicBezTo>
                    <a:cubicBezTo>
                      <a:pt x="98" y="1967"/>
                      <a:pt x="103" y="1979"/>
                      <a:pt x="108" y="1992"/>
                    </a:cubicBezTo>
                    <a:cubicBezTo>
                      <a:pt x="117" y="1988"/>
                      <a:pt x="117" y="1988"/>
                      <a:pt x="117" y="1988"/>
                    </a:cubicBezTo>
                    <a:cubicBezTo>
                      <a:pt x="112" y="1976"/>
                      <a:pt x="107" y="1963"/>
                      <a:pt x="103" y="1951"/>
                    </a:cubicBezTo>
                    <a:moveTo>
                      <a:pt x="2785" y="1948"/>
                    </a:moveTo>
                    <a:cubicBezTo>
                      <a:pt x="2780" y="1961"/>
                      <a:pt x="2775" y="1974"/>
                      <a:pt x="2770" y="1986"/>
                    </a:cubicBezTo>
                    <a:cubicBezTo>
                      <a:pt x="2779" y="1990"/>
                      <a:pt x="2779" y="1990"/>
                      <a:pt x="2779" y="1990"/>
                    </a:cubicBezTo>
                    <a:cubicBezTo>
                      <a:pt x="2784" y="1977"/>
                      <a:pt x="2789" y="1965"/>
                      <a:pt x="2794" y="1952"/>
                    </a:cubicBezTo>
                    <a:cubicBezTo>
                      <a:pt x="2785" y="1948"/>
                      <a:pt x="2785" y="1948"/>
                      <a:pt x="2785" y="1948"/>
                    </a:cubicBezTo>
                    <a:moveTo>
                      <a:pt x="77" y="1876"/>
                    </a:moveTo>
                    <a:cubicBezTo>
                      <a:pt x="67" y="1879"/>
                      <a:pt x="67" y="1879"/>
                      <a:pt x="67" y="1879"/>
                    </a:cubicBezTo>
                    <a:cubicBezTo>
                      <a:pt x="71" y="1892"/>
                      <a:pt x="75" y="1904"/>
                      <a:pt x="80" y="1917"/>
                    </a:cubicBezTo>
                    <a:cubicBezTo>
                      <a:pt x="89" y="1914"/>
                      <a:pt x="89" y="1914"/>
                      <a:pt x="89" y="1914"/>
                    </a:cubicBezTo>
                    <a:cubicBezTo>
                      <a:pt x="85" y="1901"/>
                      <a:pt x="81" y="1889"/>
                      <a:pt x="77" y="1876"/>
                    </a:cubicBezTo>
                    <a:moveTo>
                      <a:pt x="2811" y="1873"/>
                    </a:moveTo>
                    <a:cubicBezTo>
                      <a:pt x="2807" y="1886"/>
                      <a:pt x="2803" y="1899"/>
                      <a:pt x="2798" y="1911"/>
                    </a:cubicBezTo>
                    <a:cubicBezTo>
                      <a:pt x="2808" y="1914"/>
                      <a:pt x="2808" y="1914"/>
                      <a:pt x="2808" y="1914"/>
                    </a:cubicBezTo>
                    <a:cubicBezTo>
                      <a:pt x="2812" y="1902"/>
                      <a:pt x="2816" y="1889"/>
                      <a:pt x="2820" y="1876"/>
                    </a:cubicBezTo>
                    <a:cubicBezTo>
                      <a:pt x="2811" y="1873"/>
                      <a:pt x="2811" y="1873"/>
                      <a:pt x="2811" y="1873"/>
                    </a:cubicBezTo>
                    <a:moveTo>
                      <a:pt x="55" y="1799"/>
                    </a:moveTo>
                    <a:cubicBezTo>
                      <a:pt x="45" y="1802"/>
                      <a:pt x="45" y="1802"/>
                      <a:pt x="45" y="1802"/>
                    </a:cubicBezTo>
                    <a:cubicBezTo>
                      <a:pt x="48" y="1815"/>
                      <a:pt x="52" y="1828"/>
                      <a:pt x="56" y="1841"/>
                    </a:cubicBezTo>
                    <a:cubicBezTo>
                      <a:pt x="65" y="1838"/>
                      <a:pt x="65" y="1838"/>
                      <a:pt x="65" y="1838"/>
                    </a:cubicBezTo>
                    <a:cubicBezTo>
                      <a:pt x="61" y="1825"/>
                      <a:pt x="58" y="1812"/>
                      <a:pt x="55" y="1799"/>
                    </a:cubicBezTo>
                    <a:moveTo>
                      <a:pt x="2833" y="1797"/>
                    </a:moveTo>
                    <a:cubicBezTo>
                      <a:pt x="2829" y="1810"/>
                      <a:pt x="2826" y="1823"/>
                      <a:pt x="2822" y="1835"/>
                    </a:cubicBezTo>
                    <a:cubicBezTo>
                      <a:pt x="2832" y="1838"/>
                      <a:pt x="2832" y="1838"/>
                      <a:pt x="2832" y="1838"/>
                    </a:cubicBezTo>
                    <a:cubicBezTo>
                      <a:pt x="2836" y="1825"/>
                      <a:pt x="2839" y="1812"/>
                      <a:pt x="2842" y="1799"/>
                    </a:cubicBezTo>
                    <a:cubicBezTo>
                      <a:pt x="2833" y="1797"/>
                      <a:pt x="2833" y="1797"/>
                      <a:pt x="2833" y="1797"/>
                    </a:cubicBezTo>
                    <a:moveTo>
                      <a:pt x="37" y="1722"/>
                    </a:moveTo>
                    <a:cubicBezTo>
                      <a:pt x="27" y="1724"/>
                      <a:pt x="27" y="1724"/>
                      <a:pt x="27" y="1724"/>
                    </a:cubicBezTo>
                    <a:cubicBezTo>
                      <a:pt x="30" y="1737"/>
                      <a:pt x="33" y="1750"/>
                      <a:pt x="35" y="1763"/>
                    </a:cubicBezTo>
                    <a:cubicBezTo>
                      <a:pt x="45" y="1761"/>
                      <a:pt x="45" y="1761"/>
                      <a:pt x="45" y="1761"/>
                    </a:cubicBezTo>
                    <a:cubicBezTo>
                      <a:pt x="42" y="1748"/>
                      <a:pt x="40" y="1735"/>
                      <a:pt x="37" y="1722"/>
                    </a:cubicBezTo>
                    <a:moveTo>
                      <a:pt x="2850" y="1719"/>
                    </a:moveTo>
                    <a:cubicBezTo>
                      <a:pt x="2847" y="1732"/>
                      <a:pt x="2845" y="1745"/>
                      <a:pt x="2842" y="1758"/>
                    </a:cubicBezTo>
                    <a:cubicBezTo>
                      <a:pt x="2852" y="1760"/>
                      <a:pt x="2852" y="1760"/>
                      <a:pt x="2852" y="1760"/>
                    </a:cubicBezTo>
                    <a:cubicBezTo>
                      <a:pt x="2855" y="1747"/>
                      <a:pt x="2857" y="1734"/>
                      <a:pt x="2860" y="1721"/>
                    </a:cubicBezTo>
                    <a:cubicBezTo>
                      <a:pt x="2850" y="1719"/>
                      <a:pt x="2850" y="1719"/>
                      <a:pt x="2850" y="1719"/>
                    </a:cubicBezTo>
                    <a:moveTo>
                      <a:pt x="24" y="1643"/>
                    </a:moveTo>
                    <a:cubicBezTo>
                      <a:pt x="14" y="1645"/>
                      <a:pt x="14" y="1645"/>
                      <a:pt x="14" y="1645"/>
                    </a:cubicBezTo>
                    <a:cubicBezTo>
                      <a:pt x="16" y="1658"/>
                      <a:pt x="18" y="1671"/>
                      <a:pt x="20" y="1684"/>
                    </a:cubicBezTo>
                    <a:cubicBezTo>
                      <a:pt x="30" y="1683"/>
                      <a:pt x="30" y="1683"/>
                      <a:pt x="30" y="1683"/>
                    </a:cubicBezTo>
                    <a:cubicBezTo>
                      <a:pt x="28" y="1670"/>
                      <a:pt x="26" y="1657"/>
                      <a:pt x="24" y="1643"/>
                    </a:cubicBezTo>
                    <a:moveTo>
                      <a:pt x="2863" y="1641"/>
                    </a:moveTo>
                    <a:cubicBezTo>
                      <a:pt x="2861" y="1654"/>
                      <a:pt x="2859" y="1667"/>
                      <a:pt x="2857" y="1680"/>
                    </a:cubicBezTo>
                    <a:cubicBezTo>
                      <a:pt x="2867" y="1682"/>
                      <a:pt x="2867" y="1682"/>
                      <a:pt x="2867" y="1682"/>
                    </a:cubicBezTo>
                    <a:cubicBezTo>
                      <a:pt x="2869" y="1669"/>
                      <a:pt x="2871" y="1655"/>
                      <a:pt x="2873" y="1642"/>
                    </a:cubicBezTo>
                    <a:cubicBezTo>
                      <a:pt x="2863" y="1641"/>
                      <a:pt x="2863" y="1641"/>
                      <a:pt x="2863" y="1641"/>
                    </a:cubicBezTo>
                    <a:moveTo>
                      <a:pt x="15" y="1564"/>
                    </a:moveTo>
                    <a:cubicBezTo>
                      <a:pt x="5" y="1565"/>
                      <a:pt x="5" y="1565"/>
                      <a:pt x="5" y="1565"/>
                    </a:cubicBezTo>
                    <a:cubicBezTo>
                      <a:pt x="6" y="1578"/>
                      <a:pt x="7" y="1592"/>
                      <a:pt x="9" y="1605"/>
                    </a:cubicBezTo>
                    <a:cubicBezTo>
                      <a:pt x="19" y="1604"/>
                      <a:pt x="19" y="1604"/>
                      <a:pt x="19" y="1604"/>
                    </a:cubicBezTo>
                    <a:cubicBezTo>
                      <a:pt x="17" y="1591"/>
                      <a:pt x="16" y="1578"/>
                      <a:pt x="15" y="1564"/>
                    </a:cubicBezTo>
                    <a:moveTo>
                      <a:pt x="2872" y="1556"/>
                    </a:moveTo>
                    <a:cubicBezTo>
                      <a:pt x="2872" y="1561"/>
                      <a:pt x="2872" y="1561"/>
                      <a:pt x="2872" y="1561"/>
                    </a:cubicBezTo>
                    <a:cubicBezTo>
                      <a:pt x="2871" y="1575"/>
                      <a:pt x="2870" y="1588"/>
                      <a:pt x="2868" y="1601"/>
                    </a:cubicBezTo>
                    <a:cubicBezTo>
                      <a:pt x="2878" y="1602"/>
                      <a:pt x="2878" y="1602"/>
                      <a:pt x="2878" y="1602"/>
                    </a:cubicBezTo>
                    <a:cubicBezTo>
                      <a:pt x="2880" y="1589"/>
                      <a:pt x="2881" y="1576"/>
                      <a:pt x="2882" y="1563"/>
                    </a:cubicBezTo>
                    <a:cubicBezTo>
                      <a:pt x="2882" y="1557"/>
                      <a:pt x="2882" y="1557"/>
                      <a:pt x="2882" y="1557"/>
                    </a:cubicBezTo>
                    <a:cubicBezTo>
                      <a:pt x="2872" y="1556"/>
                      <a:pt x="2872" y="1556"/>
                      <a:pt x="2872" y="1556"/>
                    </a:cubicBezTo>
                    <a:moveTo>
                      <a:pt x="10" y="1485"/>
                    </a:moveTo>
                    <a:cubicBezTo>
                      <a:pt x="0" y="1485"/>
                      <a:pt x="0" y="1485"/>
                      <a:pt x="0" y="1485"/>
                    </a:cubicBezTo>
                    <a:cubicBezTo>
                      <a:pt x="1" y="1499"/>
                      <a:pt x="1" y="1512"/>
                      <a:pt x="2" y="1525"/>
                    </a:cubicBezTo>
                    <a:cubicBezTo>
                      <a:pt x="12" y="1525"/>
                      <a:pt x="12" y="1525"/>
                      <a:pt x="12" y="1525"/>
                    </a:cubicBezTo>
                    <a:cubicBezTo>
                      <a:pt x="11" y="1511"/>
                      <a:pt x="11" y="1498"/>
                      <a:pt x="10" y="1485"/>
                    </a:cubicBezTo>
                    <a:moveTo>
                      <a:pt x="2876" y="1477"/>
                    </a:moveTo>
                    <a:cubicBezTo>
                      <a:pt x="2876" y="1490"/>
                      <a:pt x="2876" y="1504"/>
                      <a:pt x="2875" y="1517"/>
                    </a:cubicBezTo>
                    <a:cubicBezTo>
                      <a:pt x="2885" y="1517"/>
                      <a:pt x="2885" y="1517"/>
                      <a:pt x="2885" y="1517"/>
                    </a:cubicBezTo>
                    <a:cubicBezTo>
                      <a:pt x="2886" y="1504"/>
                      <a:pt x="2886" y="1491"/>
                      <a:pt x="2886" y="1477"/>
                    </a:cubicBezTo>
                    <a:cubicBezTo>
                      <a:pt x="2876" y="1477"/>
                      <a:pt x="2876" y="1477"/>
                      <a:pt x="2876" y="1477"/>
                    </a:cubicBezTo>
                    <a:moveTo>
                      <a:pt x="0" y="1405"/>
                    </a:moveTo>
                    <a:cubicBezTo>
                      <a:pt x="0" y="1418"/>
                      <a:pt x="0" y="1431"/>
                      <a:pt x="0" y="1444"/>
                    </a:cubicBezTo>
                    <a:cubicBezTo>
                      <a:pt x="0" y="1445"/>
                      <a:pt x="0" y="1445"/>
                      <a:pt x="0" y="1445"/>
                    </a:cubicBezTo>
                    <a:cubicBezTo>
                      <a:pt x="10" y="1444"/>
                      <a:pt x="10" y="1444"/>
                      <a:pt x="10" y="1444"/>
                    </a:cubicBezTo>
                    <a:cubicBezTo>
                      <a:pt x="10" y="1431"/>
                      <a:pt x="10" y="1418"/>
                      <a:pt x="10" y="1405"/>
                    </a:cubicBezTo>
                    <a:cubicBezTo>
                      <a:pt x="0" y="1405"/>
                      <a:pt x="0" y="1405"/>
                      <a:pt x="0" y="1405"/>
                    </a:cubicBezTo>
                    <a:moveTo>
                      <a:pt x="2886" y="1397"/>
                    </a:moveTo>
                    <a:cubicBezTo>
                      <a:pt x="2876" y="1397"/>
                      <a:pt x="2876" y="1397"/>
                      <a:pt x="2876" y="1397"/>
                    </a:cubicBezTo>
                    <a:cubicBezTo>
                      <a:pt x="2877" y="1411"/>
                      <a:pt x="2877" y="1424"/>
                      <a:pt x="2877" y="1437"/>
                    </a:cubicBezTo>
                    <a:cubicBezTo>
                      <a:pt x="2887" y="1437"/>
                      <a:pt x="2887" y="1437"/>
                      <a:pt x="2887" y="1437"/>
                    </a:cubicBezTo>
                    <a:cubicBezTo>
                      <a:pt x="2887" y="1424"/>
                      <a:pt x="2887" y="1411"/>
                      <a:pt x="2886" y="1397"/>
                    </a:cubicBezTo>
                    <a:moveTo>
                      <a:pt x="5" y="1325"/>
                    </a:moveTo>
                    <a:cubicBezTo>
                      <a:pt x="4" y="1338"/>
                      <a:pt x="3" y="1352"/>
                      <a:pt x="2" y="1365"/>
                    </a:cubicBezTo>
                    <a:cubicBezTo>
                      <a:pt x="12" y="1365"/>
                      <a:pt x="12" y="1365"/>
                      <a:pt x="12" y="1365"/>
                    </a:cubicBezTo>
                    <a:cubicBezTo>
                      <a:pt x="13" y="1352"/>
                      <a:pt x="13" y="1339"/>
                      <a:pt x="15" y="1326"/>
                    </a:cubicBezTo>
                    <a:cubicBezTo>
                      <a:pt x="5" y="1325"/>
                      <a:pt x="5" y="1325"/>
                      <a:pt x="5" y="1325"/>
                    </a:cubicBezTo>
                    <a:moveTo>
                      <a:pt x="2882" y="1317"/>
                    </a:moveTo>
                    <a:cubicBezTo>
                      <a:pt x="2872" y="1318"/>
                      <a:pt x="2872" y="1318"/>
                      <a:pt x="2872" y="1318"/>
                    </a:cubicBezTo>
                    <a:cubicBezTo>
                      <a:pt x="2873" y="1331"/>
                      <a:pt x="2874" y="1344"/>
                      <a:pt x="2874" y="1358"/>
                    </a:cubicBezTo>
                    <a:cubicBezTo>
                      <a:pt x="2884" y="1357"/>
                      <a:pt x="2884" y="1357"/>
                      <a:pt x="2884" y="1357"/>
                    </a:cubicBezTo>
                    <a:cubicBezTo>
                      <a:pt x="2884" y="1344"/>
                      <a:pt x="2883" y="1330"/>
                      <a:pt x="2882" y="1317"/>
                    </a:cubicBezTo>
                    <a:moveTo>
                      <a:pt x="13" y="1245"/>
                    </a:moveTo>
                    <a:cubicBezTo>
                      <a:pt x="12" y="1259"/>
                      <a:pt x="10" y="1272"/>
                      <a:pt x="8" y="1285"/>
                    </a:cubicBezTo>
                    <a:cubicBezTo>
                      <a:pt x="18" y="1286"/>
                      <a:pt x="18" y="1286"/>
                      <a:pt x="18" y="1286"/>
                    </a:cubicBezTo>
                    <a:cubicBezTo>
                      <a:pt x="20" y="1273"/>
                      <a:pt x="21" y="1260"/>
                      <a:pt x="23" y="1247"/>
                    </a:cubicBezTo>
                    <a:cubicBezTo>
                      <a:pt x="13" y="1245"/>
                      <a:pt x="13" y="1245"/>
                      <a:pt x="13" y="1245"/>
                    </a:cubicBezTo>
                    <a:moveTo>
                      <a:pt x="2873" y="1237"/>
                    </a:moveTo>
                    <a:cubicBezTo>
                      <a:pt x="2863" y="1239"/>
                      <a:pt x="2863" y="1239"/>
                      <a:pt x="2863" y="1239"/>
                    </a:cubicBezTo>
                    <a:cubicBezTo>
                      <a:pt x="2865" y="1252"/>
                      <a:pt x="2866" y="1265"/>
                      <a:pt x="2868" y="1278"/>
                    </a:cubicBezTo>
                    <a:cubicBezTo>
                      <a:pt x="2878" y="1277"/>
                      <a:pt x="2878" y="1277"/>
                      <a:pt x="2878" y="1277"/>
                    </a:cubicBezTo>
                    <a:cubicBezTo>
                      <a:pt x="2876" y="1264"/>
                      <a:pt x="2874" y="1250"/>
                      <a:pt x="2873" y="1237"/>
                    </a:cubicBezTo>
                    <a:moveTo>
                      <a:pt x="26" y="1166"/>
                    </a:moveTo>
                    <a:cubicBezTo>
                      <a:pt x="24" y="1179"/>
                      <a:pt x="22" y="1192"/>
                      <a:pt x="19" y="1206"/>
                    </a:cubicBezTo>
                    <a:cubicBezTo>
                      <a:pt x="29" y="1207"/>
                      <a:pt x="29" y="1207"/>
                      <a:pt x="29" y="1207"/>
                    </a:cubicBezTo>
                    <a:cubicBezTo>
                      <a:pt x="31" y="1194"/>
                      <a:pt x="34" y="1181"/>
                      <a:pt x="36" y="1168"/>
                    </a:cubicBezTo>
                    <a:cubicBezTo>
                      <a:pt x="26" y="1166"/>
                      <a:pt x="26" y="1166"/>
                      <a:pt x="26" y="1166"/>
                    </a:cubicBezTo>
                    <a:moveTo>
                      <a:pt x="2859" y="1158"/>
                    </a:moveTo>
                    <a:cubicBezTo>
                      <a:pt x="2849" y="1160"/>
                      <a:pt x="2849" y="1160"/>
                      <a:pt x="2849" y="1160"/>
                    </a:cubicBezTo>
                    <a:cubicBezTo>
                      <a:pt x="2852" y="1173"/>
                      <a:pt x="2854" y="1186"/>
                      <a:pt x="2857" y="1199"/>
                    </a:cubicBezTo>
                    <a:cubicBezTo>
                      <a:pt x="2866" y="1198"/>
                      <a:pt x="2866" y="1198"/>
                      <a:pt x="2866" y="1198"/>
                    </a:cubicBezTo>
                    <a:cubicBezTo>
                      <a:pt x="2864" y="1185"/>
                      <a:pt x="2862" y="1172"/>
                      <a:pt x="2859" y="1158"/>
                    </a:cubicBezTo>
                    <a:moveTo>
                      <a:pt x="44" y="1088"/>
                    </a:moveTo>
                    <a:cubicBezTo>
                      <a:pt x="41" y="1101"/>
                      <a:pt x="38" y="1114"/>
                      <a:pt x="35" y="1127"/>
                    </a:cubicBezTo>
                    <a:cubicBezTo>
                      <a:pt x="44" y="1129"/>
                      <a:pt x="44" y="1129"/>
                      <a:pt x="44" y="1129"/>
                    </a:cubicBezTo>
                    <a:cubicBezTo>
                      <a:pt x="47" y="1116"/>
                      <a:pt x="50" y="1103"/>
                      <a:pt x="54" y="1090"/>
                    </a:cubicBezTo>
                    <a:cubicBezTo>
                      <a:pt x="44" y="1088"/>
                      <a:pt x="44" y="1088"/>
                      <a:pt x="44" y="1088"/>
                    </a:cubicBezTo>
                    <a:moveTo>
                      <a:pt x="2841" y="1080"/>
                    </a:moveTo>
                    <a:cubicBezTo>
                      <a:pt x="2831" y="1083"/>
                      <a:pt x="2831" y="1083"/>
                      <a:pt x="2831" y="1083"/>
                    </a:cubicBezTo>
                    <a:cubicBezTo>
                      <a:pt x="2835" y="1096"/>
                      <a:pt x="2838" y="1108"/>
                      <a:pt x="2841" y="1122"/>
                    </a:cubicBezTo>
                    <a:cubicBezTo>
                      <a:pt x="2851" y="1119"/>
                      <a:pt x="2851" y="1119"/>
                      <a:pt x="2851" y="1119"/>
                    </a:cubicBezTo>
                    <a:cubicBezTo>
                      <a:pt x="2848" y="1106"/>
                      <a:pt x="2844" y="1093"/>
                      <a:pt x="2841" y="1080"/>
                    </a:cubicBezTo>
                    <a:moveTo>
                      <a:pt x="66" y="1011"/>
                    </a:moveTo>
                    <a:cubicBezTo>
                      <a:pt x="62" y="1024"/>
                      <a:pt x="58" y="1036"/>
                      <a:pt x="54" y="1049"/>
                    </a:cubicBezTo>
                    <a:cubicBezTo>
                      <a:pt x="64" y="1052"/>
                      <a:pt x="64" y="1052"/>
                      <a:pt x="64" y="1052"/>
                    </a:cubicBezTo>
                    <a:cubicBezTo>
                      <a:pt x="67" y="1039"/>
                      <a:pt x="71" y="1026"/>
                      <a:pt x="75" y="1014"/>
                    </a:cubicBezTo>
                    <a:cubicBezTo>
                      <a:pt x="66" y="1011"/>
                      <a:pt x="66" y="1011"/>
                      <a:pt x="66" y="1011"/>
                    </a:cubicBezTo>
                    <a:moveTo>
                      <a:pt x="2819" y="1003"/>
                    </a:moveTo>
                    <a:cubicBezTo>
                      <a:pt x="2809" y="1006"/>
                      <a:pt x="2809" y="1006"/>
                      <a:pt x="2809" y="1006"/>
                    </a:cubicBezTo>
                    <a:cubicBezTo>
                      <a:pt x="2813" y="1019"/>
                      <a:pt x="2817" y="1032"/>
                      <a:pt x="2821" y="1044"/>
                    </a:cubicBezTo>
                    <a:cubicBezTo>
                      <a:pt x="2830" y="1042"/>
                      <a:pt x="2830" y="1042"/>
                      <a:pt x="2830" y="1042"/>
                    </a:cubicBezTo>
                    <a:cubicBezTo>
                      <a:pt x="2827" y="1029"/>
                      <a:pt x="2823" y="1016"/>
                      <a:pt x="2819" y="1003"/>
                    </a:cubicBezTo>
                    <a:moveTo>
                      <a:pt x="92" y="935"/>
                    </a:moveTo>
                    <a:cubicBezTo>
                      <a:pt x="87" y="948"/>
                      <a:pt x="82" y="960"/>
                      <a:pt x="78" y="972"/>
                    </a:cubicBezTo>
                    <a:cubicBezTo>
                      <a:pt x="87" y="976"/>
                      <a:pt x="87" y="976"/>
                      <a:pt x="87" y="976"/>
                    </a:cubicBezTo>
                    <a:cubicBezTo>
                      <a:pt x="92" y="963"/>
                      <a:pt x="96" y="951"/>
                      <a:pt x="101" y="938"/>
                    </a:cubicBezTo>
                    <a:cubicBezTo>
                      <a:pt x="92" y="935"/>
                      <a:pt x="92" y="935"/>
                      <a:pt x="92" y="935"/>
                    </a:cubicBezTo>
                    <a:moveTo>
                      <a:pt x="2792" y="928"/>
                    </a:moveTo>
                    <a:cubicBezTo>
                      <a:pt x="2783" y="931"/>
                      <a:pt x="2783" y="931"/>
                      <a:pt x="2783" y="931"/>
                    </a:cubicBezTo>
                    <a:cubicBezTo>
                      <a:pt x="2788" y="944"/>
                      <a:pt x="2792" y="956"/>
                      <a:pt x="2797" y="969"/>
                    </a:cubicBezTo>
                    <a:cubicBezTo>
                      <a:pt x="2806" y="965"/>
                      <a:pt x="2806" y="965"/>
                      <a:pt x="2806" y="965"/>
                    </a:cubicBezTo>
                    <a:cubicBezTo>
                      <a:pt x="2802" y="953"/>
                      <a:pt x="2797" y="940"/>
                      <a:pt x="2792" y="928"/>
                    </a:cubicBezTo>
                    <a:moveTo>
                      <a:pt x="122" y="861"/>
                    </a:moveTo>
                    <a:cubicBezTo>
                      <a:pt x="117" y="873"/>
                      <a:pt x="111" y="885"/>
                      <a:pt x="106" y="898"/>
                    </a:cubicBezTo>
                    <a:cubicBezTo>
                      <a:pt x="116" y="901"/>
                      <a:pt x="116" y="901"/>
                      <a:pt x="116" y="901"/>
                    </a:cubicBezTo>
                    <a:cubicBezTo>
                      <a:pt x="121" y="889"/>
                      <a:pt x="126" y="877"/>
                      <a:pt x="131" y="864"/>
                    </a:cubicBezTo>
                    <a:cubicBezTo>
                      <a:pt x="122" y="861"/>
                      <a:pt x="122" y="861"/>
                      <a:pt x="122" y="861"/>
                    </a:cubicBezTo>
                    <a:moveTo>
                      <a:pt x="2762" y="854"/>
                    </a:moveTo>
                    <a:cubicBezTo>
                      <a:pt x="2752" y="858"/>
                      <a:pt x="2752" y="858"/>
                      <a:pt x="2752" y="858"/>
                    </a:cubicBezTo>
                    <a:cubicBezTo>
                      <a:pt x="2758" y="870"/>
                      <a:pt x="2763" y="882"/>
                      <a:pt x="2768" y="895"/>
                    </a:cubicBezTo>
                    <a:cubicBezTo>
                      <a:pt x="2777" y="891"/>
                      <a:pt x="2777" y="891"/>
                      <a:pt x="2777" y="891"/>
                    </a:cubicBezTo>
                    <a:cubicBezTo>
                      <a:pt x="2772" y="878"/>
                      <a:pt x="2767" y="866"/>
                      <a:pt x="2762" y="854"/>
                    </a:cubicBezTo>
                    <a:moveTo>
                      <a:pt x="156" y="788"/>
                    </a:moveTo>
                    <a:cubicBezTo>
                      <a:pt x="150" y="800"/>
                      <a:pt x="145" y="812"/>
                      <a:pt x="139" y="824"/>
                    </a:cubicBezTo>
                    <a:cubicBezTo>
                      <a:pt x="148" y="828"/>
                      <a:pt x="148" y="828"/>
                      <a:pt x="148" y="828"/>
                    </a:cubicBezTo>
                    <a:cubicBezTo>
                      <a:pt x="154" y="816"/>
                      <a:pt x="159" y="804"/>
                      <a:pt x="165" y="793"/>
                    </a:cubicBezTo>
                    <a:cubicBezTo>
                      <a:pt x="156" y="788"/>
                      <a:pt x="156" y="788"/>
                      <a:pt x="156" y="788"/>
                    </a:cubicBezTo>
                    <a:moveTo>
                      <a:pt x="2727" y="782"/>
                    </a:moveTo>
                    <a:cubicBezTo>
                      <a:pt x="2718" y="787"/>
                      <a:pt x="2718" y="787"/>
                      <a:pt x="2718" y="787"/>
                    </a:cubicBezTo>
                    <a:cubicBezTo>
                      <a:pt x="2724" y="798"/>
                      <a:pt x="2730" y="810"/>
                      <a:pt x="2736" y="822"/>
                    </a:cubicBezTo>
                    <a:cubicBezTo>
                      <a:pt x="2745" y="818"/>
                      <a:pt x="2745" y="818"/>
                      <a:pt x="2745" y="818"/>
                    </a:cubicBezTo>
                    <a:cubicBezTo>
                      <a:pt x="2739" y="806"/>
                      <a:pt x="2733" y="794"/>
                      <a:pt x="2727" y="782"/>
                    </a:cubicBezTo>
                    <a:moveTo>
                      <a:pt x="195" y="717"/>
                    </a:moveTo>
                    <a:cubicBezTo>
                      <a:pt x="188" y="729"/>
                      <a:pt x="182" y="741"/>
                      <a:pt x="175" y="752"/>
                    </a:cubicBezTo>
                    <a:cubicBezTo>
                      <a:pt x="184" y="757"/>
                      <a:pt x="184" y="757"/>
                      <a:pt x="184" y="757"/>
                    </a:cubicBezTo>
                    <a:cubicBezTo>
                      <a:pt x="190" y="745"/>
                      <a:pt x="197" y="734"/>
                      <a:pt x="204" y="722"/>
                    </a:cubicBezTo>
                    <a:cubicBezTo>
                      <a:pt x="195" y="717"/>
                      <a:pt x="195" y="717"/>
                      <a:pt x="195" y="717"/>
                    </a:cubicBezTo>
                    <a:moveTo>
                      <a:pt x="2688" y="712"/>
                    </a:moveTo>
                    <a:cubicBezTo>
                      <a:pt x="2680" y="717"/>
                      <a:pt x="2680" y="717"/>
                      <a:pt x="2680" y="717"/>
                    </a:cubicBezTo>
                    <a:cubicBezTo>
                      <a:pt x="2686" y="728"/>
                      <a:pt x="2693" y="740"/>
                      <a:pt x="2699" y="752"/>
                    </a:cubicBezTo>
                    <a:cubicBezTo>
                      <a:pt x="2708" y="747"/>
                      <a:pt x="2708" y="747"/>
                      <a:pt x="2708" y="747"/>
                    </a:cubicBezTo>
                    <a:cubicBezTo>
                      <a:pt x="2702" y="735"/>
                      <a:pt x="2695" y="723"/>
                      <a:pt x="2688" y="712"/>
                    </a:cubicBezTo>
                    <a:moveTo>
                      <a:pt x="237" y="649"/>
                    </a:moveTo>
                    <a:cubicBezTo>
                      <a:pt x="230" y="660"/>
                      <a:pt x="223" y="672"/>
                      <a:pt x="216" y="683"/>
                    </a:cubicBezTo>
                    <a:cubicBezTo>
                      <a:pt x="224" y="688"/>
                      <a:pt x="224" y="688"/>
                      <a:pt x="224" y="688"/>
                    </a:cubicBezTo>
                    <a:cubicBezTo>
                      <a:pt x="231" y="677"/>
                      <a:pt x="238" y="666"/>
                      <a:pt x="246" y="654"/>
                    </a:cubicBezTo>
                    <a:cubicBezTo>
                      <a:pt x="237" y="649"/>
                      <a:pt x="237" y="649"/>
                      <a:pt x="237" y="649"/>
                    </a:cubicBezTo>
                    <a:moveTo>
                      <a:pt x="2646" y="644"/>
                    </a:moveTo>
                    <a:cubicBezTo>
                      <a:pt x="2637" y="650"/>
                      <a:pt x="2637" y="650"/>
                      <a:pt x="2637" y="650"/>
                    </a:cubicBezTo>
                    <a:cubicBezTo>
                      <a:pt x="2645" y="661"/>
                      <a:pt x="2652" y="672"/>
                      <a:pt x="2659" y="683"/>
                    </a:cubicBezTo>
                    <a:cubicBezTo>
                      <a:pt x="2667" y="678"/>
                      <a:pt x="2667" y="678"/>
                      <a:pt x="2667" y="678"/>
                    </a:cubicBezTo>
                    <a:cubicBezTo>
                      <a:pt x="2660" y="666"/>
                      <a:pt x="2653" y="655"/>
                      <a:pt x="2646" y="644"/>
                    </a:cubicBezTo>
                    <a:moveTo>
                      <a:pt x="283" y="583"/>
                    </a:moveTo>
                    <a:cubicBezTo>
                      <a:pt x="275" y="594"/>
                      <a:pt x="268" y="605"/>
                      <a:pt x="260" y="616"/>
                    </a:cubicBezTo>
                    <a:cubicBezTo>
                      <a:pt x="268" y="622"/>
                      <a:pt x="268" y="622"/>
                      <a:pt x="268" y="622"/>
                    </a:cubicBezTo>
                    <a:cubicBezTo>
                      <a:pt x="276" y="611"/>
                      <a:pt x="284" y="600"/>
                      <a:pt x="291" y="589"/>
                    </a:cubicBezTo>
                    <a:cubicBezTo>
                      <a:pt x="283" y="583"/>
                      <a:pt x="283" y="583"/>
                      <a:pt x="283" y="583"/>
                    </a:cubicBezTo>
                    <a:moveTo>
                      <a:pt x="2599" y="578"/>
                    </a:moveTo>
                    <a:cubicBezTo>
                      <a:pt x="2591" y="585"/>
                      <a:pt x="2591" y="585"/>
                      <a:pt x="2591" y="585"/>
                    </a:cubicBezTo>
                    <a:cubicBezTo>
                      <a:pt x="2599" y="595"/>
                      <a:pt x="2607" y="606"/>
                      <a:pt x="2615" y="617"/>
                    </a:cubicBezTo>
                    <a:cubicBezTo>
                      <a:pt x="2623" y="611"/>
                      <a:pt x="2623" y="611"/>
                      <a:pt x="2623" y="611"/>
                    </a:cubicBezTo>
                    <a:cubicBezTo>
                      <a:pt x="2615" y="600"/>
                      <a:pt x="2607" y="589"/>
                      <a:pt x="2599" y="578"/>
                    </a:cubicBezTo>
                    <a:moveTo>
                      <a:pt x="333" y="520"/>
                    </a:moveTo>
                    <a:cubicBezTo>
                      <a:pt x="324" y="530"/>
                      <a:pt x="316" y="541"/>
                      <a:pt x="308" y="551"/>
                    </a:cubicBezTo>
                    <a:cubicBezTo>
                      <a:pt x="316" y="558"/>
                      <a:pt x="316" y="558"/>
                      <a:pt x="316" y="558"/>
                    </a:cubicBezTo>
                    <a:cubicBezTo>
                      <a:pt x="324" y="547"/>
                      <a:pt x="332" y="537"/>
                      <a:pt x="341" y="527"/>
                    </a:cubicBezTo>
                    <a:cubicBezTo>
                      <a:pt x="333" y="520"/>
                      <a:pt x="333" y="520"/>
                      <a:pt x="333" y="520"/>
                    </a:cubicBezTo>
                    <a:moveTo>
                      <a:pt x="2550" y="516"/>
                    </a:moveTo>
                    <a:cubicBezTo>
                      <a:pt x="2542" y="522"/>
                      <a:pt x="2542" y="522"/>
                      <a:pt x="2542" y="522"/>
                    </a:cubicBezTo>
                    <a:cubicBezTo>
                      <a:pt x="2551" y="532"/>
                      <a:pt x="2559" y="543"/>
                      <a:pt x="2567" y="553"/>
                    </a:cubicBezTo>
                    <a:cubicBezTo>
                      <a:pt x="2575" y="547"/>
                      <a:pt x="2575" y="547"/>
                      <a:pt x="2575" y="547"/>
                    </a:cubicBezTo>
                    <a:cubicBezTo>
                      <a:pt x="2567" y="536"/>
                      <a:pt x="2558" y="526"/>
                      <a:pt x="2550" y="516"/>
                    </a:cubicBezTo>
                    <a:moveTo>
                      <a:pt x="386" y="460"/>
                    </a:moveTo>
                    <a:cubicBezTo>
                      <a:pt x="377" y="470"/>
                      <a:pt x="368" y="480"/>
                      <a:pt x="359" y="490"/>
                    </a:cubicBezTo>
                    <a:cubicBezTo>
                      <a:pt x="367" y="497"/>
                      <a:pt x="367" y="497"/>
                      <a:pt x="367" y="497"/>
                    </a:cubicBezTo>
                    <a:cubicBezTo>
                      <a:pt x="375" y="486"/>
                      <a:pt x="384" y="477"/>
                      <a:pt x="393" y="467"/>
                    </a:cubicBezTo>
                    <a:cubicBezTo>
                      <a:pt x="386" y="460"/>
                      <a:pt x="386" y="460"/>
                      <a:pt x="386" y="460"/>
                    </a:cubicBezTo>
                    <a:moveTo>
                      <a:pt x="2496" y="456"/>
                    </a:moveTo>
                    <a:cubicBezTo>
                      <a:pt x="2489" y="463"/>
                      <a:pt x="2489" y="463"/>
                      <a:pt x="2489" y="463"/>
                    </a:cubicBezTo>
                    <a:cubicBezTo>
                      <a:pt x="2498" y="472"/>
                      <a:pt x="2507" y="482"/>
                      <a:pt x="2516" y="492"/>
                    </a:cubicBezTo>
                    <a:cubicBezTo>
                      <a:pt x="2524" y="485"/>
                      <a:pt x="2524" y="485"/>
                      <a:pt x="2524" y="485"/>
                    </a:cubicBezTo>
                    <a:cubicBezTo>
                      <a:pt x="2515" y="475"/>
                      <a:pt x="2506" y="466"/>
                      <a:pt x="2496" y="456"/>
                    </a:cubicBezTo>
                    <a:moveTo>
                      <a:pt x="442" y="403"/>
                    </a:moveTo>
                    <a:cubicBezTo>
                      <a:pt x="433" y="412"/>
                      <a:pt x="423" y="421"/>
                      <a:pt x="414" y="431"/>
                    </a:cubicBezTo>
                    <a:cubicBezTo>
                      <a:pt x="421" y="438"/>
                      <a:pt x="421" y="438"/>
                      <a:pt x="421" y="438"/>
                    </a:cubicBezTo>
                    <a:cubicBezTo>
                      <a:pt x="430" y="429"/>
                      <a:pt x="440" y="419"/>
                      <a:pt x="449" y="410"/>
                    </a:cubicBezTo>
                    <a:cubicBezTo>
                      <a:pt x="442" y="403"/>
                      <a:pt x="442" y="403"/>
                      <a:pt x="442" y="403"/>
                    </a:cubicBezTo>
                    <a:moveTo>
                      <a:pt x="2440" y="399"/>
                    </a:moveTo>
                    <a:cubicBezTo>
                      <a:pt x="2433" y="406"/>
                      <a:pt x="2433" y="406"/>
                      <a:pt x="2433" y="406"/>
                    </a:cubicBezTo>
                    <a:cubicBezTo>
                      <a:pt x="2443" y="415"/>
                      <a:pt x="2452" y="424"/>
                      <a:pt x="2462" y="434"/>
                    </a:cubicBezTo>
                    <a:cubicBezTo>
                      <a:pt x="2469" y="427"/>
                      <a:pt x="2469" y="427"/>
                      <a:pt x="2469" y="427"/>
                    </a:cubicBezTo>
                    <a:cubicBezTo>
                      <a:pt x="2459" y="417"/>
                      <a:pt x="2450" y="408"/>
                      <a:pt x="2440" y="399"/>
                    </a:cubicBezTo>
                    <a:moveTo>
                      <a:pt x="502" y="349"/>
                    </a:moveTo>
                    <a:cubicBezTo>
                      <a:pt x="492" y="358"/>
                      <a:pt x="482" y="367"/>
                      <a:pt x="472" y="376"/>
                    </a:cubicBezTo>
                    <a:cubicBezTo>
                      <a:pt x="479" y="383"/>
                      <a:pt x="479" y="383"/>
                      <a:pt x="479" y="383"/>
                    </a:cubicBezTo>
                    <a:cubicBezTo>
                      <a:pt x="488" y="374"/>
                      <a:pt x="498" y="365"/>
                      <a:pt x="508" y="357"/>
                    </a:cubicBezTo>
                    <a:cubicBezTo>
                      <a:pt x="502" y="349"/>
                      <a:pt x="502" y="349"/>
                      <a:pt x="502" y="349"/>
                    </a:cubicBezTo>
                    <a:moveTo>
                      <a:pt x="2380" y="345"/>
                    </a:moveTo>
                    <a:cubicBezTo>
                      <a:pt x="2374" y="353"/>
                      <a:pt x="2374" y="353"/>
                      <a:pt x="2374" y="353"/>
                    </a:cubicBezTo>
                    <a:cubicBezTo>
                      <a:pt x="2384" y="361"/>
                      <a:pt x="2394" y="370"/>
                      <a:pt x="2404" y="379"/>
                    </a:cubicBezTo>
                    <a:cubicBezTo>
                      <a:pt x="2411" y="371"/>
                      <a:pt x="2411" y="371"/>
                      <a:pt x="2411" y="371"/>
                    </a:cubicBezTo>
                    <a:cubicBezTo>
                      <a:pt x="2401" y="363"/>
                      <a:pt x="2391" y="354"/>
                      <a:pt x="2380" y="345"/>
                    </a:cubicBezTo>
                    <a:moveTo>
                      <a:pt x="564" y="298"/>
                    </a:moveTo>
                    <a:cubicBezTo>
                      <a:pt x="553" y="307"/>
                      <a:pt x="543" y="315"/>
                      <a:pt x="532" y="323"/>
                    </a:cubicBezTo>
                    <a:cubicBezTo>
                      <a:pt x="539" y="331"/>
                      <a:pt x="539" y="331"/>
                      <a:pt x="539" y="331"/>
                    </a:cubicBezTo>
                    <a:cubicBezTo>
                      <a:pt x="549" y="323"/>
                      <a:pt x="560" y="314"/>
                      <a:pt x="570" y="306"/>
                    </a:cubicBezTo>
                    <a:cubicBezTo>
                      <a:pt x="564" y="298"/>
                      <a:pt x="564" y="298"/>
                      <a:pt x="564" y="298"/>
                    </a:cubicBezTo>
                    <a:moveTo>
                      <a:pt x="2318" y="295"/>
                    </a:moveTo>
                    <a:cubicBezTo>
                      <a:pt x="2312" y="302"/>
                      <a:pt x="2312" y="302"/>
                      <a:pt x="2312" y="302"/>
                    </a:cubicBezTo>
                    <a:cubicBezTo>
                      <a:pt x="2323" y="311"/>
                      <a:pt x="2333" y="319"/>
                      <a:pt x="2343" y="327"/>
                    </a:cubicBezTo>
                    <a:cubicBezTo>
                      <a:pt x="2350" y="319"/>
                      <a:pt x="2350" y="319"/>
                      <a:pt x="2350" y="319"/>
                    </a:cubicBezTo>
                    <a:cubicBezTo>
                      <a:pt x="2339" y="311"/>
                      <a:pt x="2329" y="303"/>
                      <a:pt x="2318" y="295"/>
                    </a:cubicBezTo>
                    <a:moveTo>
                      <a:pt x="629" y="251"/>
                    </a:moveTo>
                    <a:cubicBezTo>
                      <a:pt x="618" y="259"/>
                      <a:pt x="607" y="267"/>
                      <a:pt x="596" y="274"/>
                    </a:cubicBezTo>
                    <a:cubicBezTo>
                      <a:pt x="602" y="282"/>
                      <a:pt x="602" y="282"/>
                      <a:pt x="602" y="282"/>
                    </a:cubicBezTo>
                    <a:cubicBezTo>
                      <a:pt x="613" y="274"/>
                      <a:pt x="624" y="267"/>
                      <a:pt x="635" y="259"/>
                    </a:cubicBezTo>
                    <a:cubicBezTo>
                      <a:pt x="629" y="251"/>
                      <a:pt x="629" y="251"/>
                      <a:pt x="629" y="251"/>
                    </a:cubicBezTo>
                    <a:moveTo>
                      <a:pt x="2253" y="248"/>
                    </a:moveTo>
                    <a:cubicBezTo>
                      <a:pt x="2247" y="256"/>
                      <a:pt x="2247" y="256"/>
                      <a:pt x="2247" y="256"/>
                    </a:cubicBezTo>
                    <a:cubicBezTo>
                      <a:pt x="2258" y="263"/>
                      <a:pt x="2269" y="271"/>
                      <a:pt x="2280" y="279"/>
                    </a:cubicBezTo>
                    <a:cubicBezTo>
                      <a:pt x="2286" y="271"/>
                      <a:pt x="2286" y="271"/>
                      <a:pt x="2286" y="271"/>
                    </a:cubicBezTo>
                    <a:cubicBezTo>
                      <a:pt x="2275" y="263"/>
                      <a:pt x="2264" y="255"/>
                      <a:pt x="2253" y="248"/>
                    </a:cubicBezTo>
                    <a:moveTo>
                      <a:pt x="696" y="208"/>
                    </a:moveTo>
                    <a:cubicBezTo>
                      <a:pt x="685" y="215"/>
                      <a:pt x="674" y="222"/>
                      <a:pt x="662" y="229"/>
                    </a:cubicBezTo>
                    <a:cubicBezTo>
                      <a:pt x="668" y="238"/>
                      <a:pt x="668" y="238"/>
                      <a:pt x="668" y="238"/>
                    </a:cubicBezTo>
                    <a:cubicBezTo>
                      <a:pt x="679" y="230"/>
                      <a:pt x="690" y="223"/>
                      <a:pt x="701" y="216"/>
                    </a:cubicBezTo>
                    <a:cubicBezTo>
                      <a:pt x="696" y="208"/>
                      <a:pt x="696" y="208"/>
                      <a:pt x="696" y="208"/>
                    </a:cubicBezTo>
                    <a:moveTo>
                      <a:pt x="2185" y="204"/>
                    </a:moveTo>
                    <a:cubicBezTo>
                      <a:pt x="2180" y="213"/>
                      <a:pt x="2180" y="213"/>
                      <a:pt x="2180" y="213"/>
                    </a:cubicBezTo>
                    <a:cubicBezTo>
                      <a:pt x="2191" y="220"/>
                      <a:pt x="2203" y="227"/>
                      <a:pt x="2214" y="234"/>
                    </a:cubicBezTo>
                    <a:cubicBezTo>
                      <a:pt x="2219" y="226"/>
                      <a:pt x="2219" y="226"/>
                      <a:pt x="2219" y="226"/>
                    </a:cubicBezTo>
                    <a:cubicBezTo>
                      <a:pt x="2208" y="218"/>
                      <a:pt x="2196" y="211"/>
                      <a:pt x="2185" y="204"/>
                    </a:cubicBezTo>
                    <a:moveTo>
                      <a:pt x="766" y="168"/>
                    </a:moveTo>
                    <a:cubicBezTo>
                      <a:pt x="754" y="175"/>
                      <a:pt x="743" y="181"/>
                      <a:pt x="731" y="188"/>
                    </a:cubicBezTo>
                    <a:cubicBezTo>
                      <a:pt x="736" y="196"/>
                      <a:pt x="736" y="196"/>
                      <a:pt x="736" y="196"/>
                    </a:cubicBezTo>
                    <a:cubicBezTo>
                      <a:pt x="747" y="190"/>
                      <a:pt x="759" y="183"/>
                      <a:pt x="771" y="177"/>
                    </a:cubicBezTo>
                    <a:cubicBezTo>
                      <a:pt x="766" y="168"/>
                      <a:pt x="766" y="168"/>
                      <a:pt x="766" y="168"/>
                    </a:cubicBezTo>
                    <a:moveTo>
                      <a:pt x="2115" y="165"/>
                    </a:moveTo>
                    <a:cubicBezTo>
                      <a:pt x="2110" y="174"/>
                      <a:pt x="2110" y="174"/>
                      <a:pt x="2110" y="174"/>
                    </a:cubicBezTo>
                    <a:cubicBezTo>
                      <a:pt x="2122" y="180"/>
                      <a:pt x="2134" y="187"/>
                      <a:pt x="2145" y="193"/>
                    </a:cubicBezTo>
                    <a:cubicBezTo>
                      <a:pt x="2150" y="184"/>
                      <a:pt x="2150" y="184"/>
                      <a:pt x="2150" y="184"/>
                    </a:cubicBezTo>
                    <a:cubicBezTo>
                      <a:pt x="2139" y="178"/>
                      <a:pt x="2127" y="171"/>
                      <a:pt x="2115" y="165"/>
                    </a:cubicBezTo>
                    <a:moveTo>
                      <a:pt x="838" y="133"/>
                    </a:moveTo>
                    <a:cubicBezTo>
                      <a:pt x="825" y="138"/>
                      <a:pt x="813" y="144"/>
                      <a:pt x="802" y="150"/>
                    </a:cubicBezTo>
                    <a:cubicBezTo>
                      <a:pt x="806" y="159"/>
                      <a:pt x="806" y="159"/>
                      <a:pt x="806" y="159"/>
                    </a:cubicBezTo>
                    <a:cubicBezTo>
                      <a:pt x="818" y="153"/>
                      <a:pt x="830" y="147"/>
                      <a:pt x="842" y="142"/>
                    </a:cubicBezTo>
                    <a:cubicBezTo>
                      <a:pt x="838" y="133"/>
                      <a:pt x="838" y="133"/>
                      <a:pt x="838" y="133"/>
                    </a:cubicBezTo>
                    <a:moveTo>
                      <a:pt x="2043" y="130"/>
                    </a:moveTo>
                    <a:cubicBezTo>
                      <a:pt x="2039" y="139"/>
                      <a:pt x="2039" y="139"/>
                      <a:pt x="2039" y="139"/>
                    </a:cubicBezTo>
                    <a:cubicBezTo>
                      <a:pt x="2051" y="144"/>
                      <a:pt x="2063" y="150"/>
                      <a:pt x="2075" y="156"/>
                    </a:cubicBezTo>
                    <a:cubicBezTo>
                      <a:pt x="2079" y="147"/>
                      <a:pt x="2079" y="147"/>
                      <a:pt x="2079" y="147"/>
                    </a:cubicBezTo>
                    <a:cubicBezTo>
                      <a:pt x="2067" y="141"/>
                      <a:pt x="2055" y="135"/>
                      <a:pt x="2043" y="130"/>
                    </a:cubicBezTo>
                    <a:moveTo>
                      <a:pt x="911" y="101"/>
                    </a:moveTo>
                    <a:cubicBezTo>
                      <a:pt x="899" y="106"/>
                      <a:pt x="886" y="111"/>
                      <a:pt x="874" y="116"/>
                    </a:cubicBezTo>
                    <a:cubicBezTo>
                      <a:pt x="878" y="126"/>
                      <a:pt x="878" y="126"/>
                      <a:pt x="878" y="126"/>
                    </a:cubicBezTo>
                    <a:cubicBezTo>
                      <a:pt x="890" y="120"/>
                      <a:pt x="903" y="115"/>
                      <a:pt x="915" y="110"/>
                    </a:cubicBezTo>
                    <a:cubicBezTo>
                      <a:pt x="911" y="101"/>
                      <a:pt x="911" y="101"/>
                      <a:pt x="911" y="101"/>
                    </a:cubicBezTo>
                    <a:moveTo>
                      <a:pt x="1969" y="98"/>
                    </a:moveTo>
                    <a:cubicBezTo>
                      <a:pt x="1965" y="108"/>
                      <a:pt x="1965" y="108"/>
                      <a:pt x="1965" y="108"/>
                    </a:cubicBezTo>
                    <a:cubicBezTo>
                      <a:pt x="1977" y="113"/>
                      <a:pt x="1990" y="117"/>
                      <a:pt x="2002" y="123"/>
                    </a:cubicBezTo>
                    <a:cubicBezTo>
                      <a:pt x="2006" y="114"/>
                      <a:pt x="2006" y="114"/>
                      <a:pt x="2006" y="114"/>
                    </a:cubicBezTo>
                    <a:cubicBezTo>
                      <a:pt x="1994" y="108"/>
                      <a:pt x="1981" y="103"/>
                      <a:pt x="1969" y="98"/>
                    </a:cubicBezTo>
                    <a:moveTo>
                      <a:pt x="986" y="73"/>
                    </a:moveTo>
                    <a:cubicBezTo>
                      <a:pt x="974" y="78"/>
                      <a:pt x="961" y="82"/>
                      <a:pt x="948" y="87"/>
                    </a:cubicBezTo>
                    <a:cubicBezTo>
                      <a:pt x="952" y="96"/>
                      <a:pt x="952" y="96"/>
                      <a:pt x="952" y="96"/>
                    </a:cubicBezTo>
                    <a:cubicBezTo>
                      <a:pt x="965" y="92"/>
                      <a:pt x="977" y="87"/>
                      <a:pt x="989" y="83"/>
                    </a:cubicBezTo>
                    <a:cubicBezTo>
                      <a:pt x="986" y="73"/>
                      <a:pt x="986" y="73"/>
                      <a:pt x="986" y="73"/>
                    </a:cubicBezTo>
                    <a:moveTo>
                      <a:pt x="1893" y="71"/>
                    </a:moveTo>
                    <a:cubicBezTo>
                      <a:pt x="1890" y="81"/>
                      <a:pt x="1890" y="81"/>
                      <a:pt x="1890" y="81"/>
                    </a:cubicBezTo>
                    <a:cubicBezTo>
                      <a:pt x="1903" y="85"/>
                      <a:pt x="1915" y="89"/>
                      <a:pt x="1928" y="94"/>
                    </a:cubicBezTo>
                    <a:cubicBezTo>
                      <a:pt x="1931" y="84"/>
                      <a:pt x="1931" y="84"/>
                      <a:pt x="1931" y="84"/>
                    </a:cubicBezTo>
                    <a:cubicBezTo>
                      <a:pt x="1919" y="80"/>
                      <a:pt x="1906" y="75"/>
                      <a:pt x="1893" y="71"/>
                    </a:cubicBezTo>
                    <a:moveTo>
                      <a:pt x="1063" y="50"/>
                    </a:moveTo>
                    <a:cubicBezTo>
                      <a:pt x="1050" y="54"/>
                      <a:pt x="1037" y="57"/>
                      <a:pt x="1024" y="61"/>
                    </a:cubicBezTo>
                    <a:cubicBezTo>
                      <a:pt x="1027" y="71"/>
                      <a:pt x="1027" y="71"/>
                      <a:pt x="1027" y="71"/>
                    </a:cubicBezTo>
                    <a:cubicBezTo>
                      <a:pt x="1040" y="67"/>
                      <a:pt x="1053" y="64"/>
                      <a:pt x="1065" y="60"/>
                    </a:cubicBezTo>
                    <a:cubicBezTo>
                      <a:pt x="1063" y="50"/>
                      <a:pt x="1063" y="50"/>
                      <a:pt x="1063" y="50"/>
                    </a:cubicBezTo>
                    <a:moveTo>
                      <a:pt x="1816" y="49"/>
                    </a:moveTo>
                    <a:cubicBezTo>
                      <a:pt x="1814" y="58"/>
                      <a:pt x="1814" y="58"/>
                      <a:pt x="1814" y="58"/>
                    </a:cubicBezTo>
                    <a:cubicBezTo>
                      <a:pt x="1826" y="62"/>
                      <a:pt x="1839" y="65"/>
                      <a:pt x="1852" y="69"/>
                    </a:cubicBezTo>
                    <a:cubicBezTo>
                      <a:pt x="1855" y="59"/>
                      <a:pt x="1855" y="59"/>
                      <a:pt x="1855" y="59"/>
                    </a:cubicBezTo>
                    <a:cubicBezTo>
                      <a:pt x="1842" y="55"/>
                      <a:pt x="1829" y="52"/>
                      <a:pt x="1816" y="49"/>
                    </a:cubicBezTo>
                    <a:moveTo>
                      <a:pt x="1141" y="31"/>
                    </a:moveTo>
                    <a:cubicBezTo>
                      <a:pt x="1127" y="34"/>
                      <a:pt x="1115" y="37"/>
                      <a:pt x="1102" y="40"/>
                    </a:cubicBezTo>
                    <a:cubicBezTo>
                      <a:pt x="1104" y="50"/>
                      <a:pt x="1104" y="50"/>
                      <a:pt x="1104" y="50"/>
                    </a:cubicBezTo>
                    <a:cubicBezTo>
                      <a:pt x="1117" y="47"/>
                      <a:pt x="1130" y="44"/>
                      <a:pt x="1143" y="41"/>
                    </a:cubicBezTo>
                    <a:cubicBezTo>
                      <a:pt x="1141" y="31"/>
                      <a:pt x="1141" y="31"/>
                      <a:pt x="1141" y="31"/>
                    </a:cubicBezTo>
                    <a:moveTo>
                      <a:pt x="1738" y="30"/>
                    </a:moveTo>
                    <a:cubicBezTo>
                      <a:pt x="1736" y="40"/>
                      <a:pt x="1736" y="40"/>
                      <a:pt x="1736" y="40"/>
                    </a:cubicBezTo>
                    <a:cubicBezTo>
                      <a:pt x="1749" y="42"/>
                      <a:pt x="1762" y="45"/>
                      <a:pt x="1775" y="48"/>
                    </a:cubicBezTo>
                    <a:cubicBezTo>
                      <a:pt x="1777" y="39"/>
                      <a:pt x="1777" y="39"/>
                      <a:pt x="1777" y="39"/>
                    </a:cubicBezTo>
                    <a:cubicBezTo>
                      <a:pt x="1764" y="36"/>
                      <a:pt x="1751" y="33"/>
                      <a:pt x="1738" y="30"/>
                    </a:cubicBezTo>
                    <a:moveTo>
                      <a:pt x="1220" y="17"/>
                    </a:moveTo>
                    <a:cubicBezTo>
                      <a:pt x="1206" y="19"/>
                      <a:pt x="1193" y="21"/>
                      <a:pt x="1180" y="24"/>
                    </a:cubicBezTo>
                    <a:cubicBezTo>
                      <a:pt x="1182" y="34"/>
                      <a:pt x="1182" y="34"/>
                      <a:pt x="1182" y="34"/>
                    </a:cubicBezTo>
                    <a:cubicBezTo>
                      <a:pt x="1195" y="31"/>
                      <a:pt x="1208" y="29"/>
                      <a:pt x="1221" y="27"/>
                    </a:cubicBezTo>
                    <a:cubicBezTo>
                      <a:pt x="1220" y="17"/>
                      <a:pt x="1220" y="17"/>
                      <a:pt x="1220" y="17"/>
                    </a:cubicBezTo>
                    <a:moveTo>
                      <a:pt x="1659" y="16"/>
                    </a:moveTo>
                    <a:cubicBezTo>
                      <a:pt x="1658" y="26"/>
                      <a:pt x="1658" y="26"/>
                      <a:pt x="1658" y="26"/>
                    </a:cubicBezTo>
                    <a:cubicBezTo>
                      <a:pt x="1671" y="28"/>
                      <a:pt x="1684" y="30"/>
                      <a:pt x="1697" y="32"/>
                    </a:cubicBezTo>
                    <a:cubicBezTo>
                      <a:pt x="1699" y="23"/>
                      <a:pt x="1699" y="23"/>
                      <a:pt x="1699" y="23"/>
                    </a:cubicBezTo>
                    <a:cubicBezTo>
                      <a:pt x="1686" y="20"/>
                      <a:pt x="1672" y="18"/>
                      <a:pt x="1659" y="16"/>
                    </a:cubicBezTo>
                    <a:moveTo>
                      <a:pt x="1299" y="7"/>
                    </a:moveTo>
                    <a:cubicBezTo>
                      <a:pt x="1286" y="8"/>
                      <a:pt x="1273" y="10"/>
                      <a:pt x="1259" y="11"/>
                    </a:cubicBezTo>
                    <a:cubicBezTo>
                      <a:pt x="1261" y="21"/>
                      <a:pt x="1261" y="21"/>
                      <a:pt x="1261" y="21"/>
                    </a:cubicBezTo>
                    <a:cubicBezTo>
                      <a:pt x="1274" y="20"/>
                      <a:pt x="1287" y="18"/>
                      <a:pt x="1300" y="17"/>
                    </a:cubicBezTo>
                    <a:cubicBezTo>
                      <a:pt x="1299" y="7"/>
                      <a:pt x="1299" y="7"/>
                      <a:pt x="1299" y="7"/>
                    </a:cubicBezTo>
                    <a:moveTo>
                      <a:pt x="1579" y="6"/>
                    </a:moveTo>
                    <a:cubicBezTo>
                      <a:pt x="1579" y="16"/>
                      <a:pt x="1579" y="16"/>
                      <a:pt x="1579" y="16"/>
                    </a:cubicBezTo>
                    <a:cubicBezTo>
                      <a:pt x="1592" y="17"/>
                      <a:pt x="1605" y="19"/>
                      <a:pt x="1618" y="20"/>
                    </a:cubicBezTo>
                    <a:cubicBezTo>
                      <a:pt x="1619" y="10"/>
                      <a:pt x="1619" y="10"/>
                      <a:pt x="1619" y="10"/>
                    </a:cubicBezTo>
                    <a:cubicBezTo>
                      <a:pt x="1606" y="9"/>
                      <a:pt x="1593" y="8"/>
                      <a:pt x="1579" y="6"/>
                    </a:cubicBezTo>
                    <a:moveTo>
                      <a:pt x="1379" y="1"/>
                    </a:moveTo>
                    <a:cubicBezTo>
                      <a:pt x="1366" y="2"/>
                      <a:pt x="1353" y="2"/>
                      <a:pt x="1339" y="3"/>
                    </a:cubicBezTo>
                    <a:cubicBezTo>
                      <a:pt x="1340" y="13"/>
                      <a:pt x="1340" y="13"/>
                      <a:pt x="1340" y="13"/>
                    </a:cubicBezTo>
                    <a:cubicBezTo>
                      <a:pt x="1353" y="12"/>
                      <a:pt x="1366" y="12"/>
                      <a:pt x="1380" y="11"/>
                    </a:cubicBezTo>
                    <a:cubicBezTo>
                      <a:pt x="1379" y="1"/>
                      <a:pt x="1379" y="1"/>
                      <a:pt x="1379" y="1"/>
                    </a:cubicBezTo>
                    <a:moveTo>
                      <a:pt x="1499" y="1"/>
                    </a:moveTo>
                    <a:cubicBezTo>
                      <a:pt x="1499" y="11"/>
                      <a:pt x="1499" y="11"/>
                      <a:pt x="1499" y="11"/>
                    </a:cubicBezTo>
                    <a:cubicBezTo>
                      <a:pt x="1512" y="11"/>
                      <a:pt x="1526" y="12"/>
                      <a:pt x="1539" y="13"/>
                    </a:cubicBezTo>
                    <a:cubicBezTo>
                      <a:pt x="1539" y="3"/>
                      <a:pt x="1539" y="3"/>
                      <a:pt x="1539" y="3"/>
                    </a:cubicBezTo>
                    <a:cubicBezTo>
                      <a:pt x="1526" y="2"/>
                      <a:pt x="1513" y="1"/>
                      <a:pt x="1499" y="1"/>
                    </a:cubicBezTo>
                    <a:moveTo>
                      <a:pt x="1439" y="0"/>
                    </a:moveTo>
                    <a:cubicBezTo>
                      <a:pt x="1433" y="0"/>
                      <a:pt x="1426" y="0"/>
                      <a:pt x="1419" y="0"/>
                    </a:cubicBezTo>
                    <a:cubicBezTo>
                      <a:pt x="1419" y="10"/>
                      <a:pt x="1419" y="10"/>
                      <a:pt x="1419" y="10"/>
                    </a:cubicBezTo>
                    <a:cubicBezTo>
                      <a:pt x="1426" y="10"/>
                      <a:pt x="1433" y="10"/>
                      <a:pt x="1439" y="10"/>
                    </a:cubicBezTo>
                    <a:cubicBezTo>
                      <a:pt x="1446" y="10"/>
                      <a:pt x="1453" y="10"/>
                      <a:pt x="1459" y="10"/>
                    </a:cubicBezTo>
                    <a:cubicBezTo>
                      <a:pt x="1459" y="0"/>
                      <a:pt x="1459" y="0"/>
                      <a:pt x="1459" y="0"/>
                    </a:cubicBezTo>
                    <a:cubicBezTo>
                      <a:pt x="1453" y="0"/>
                      <a:pt x="1446" y="0"/>
                      <a:pt x="14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 394"/>
              <p:cNvSpPr>
                <a:spLocks noEditPoints="1"/>
              </p:cNvSpPr>
              <p:nvPr/>
            </p:nvSpPr>
            <p:spPr bwMode="auto">
              <a:xfrm>
                <a:off x="2286001" y="73024"/>
                <a:ext cx="7620000" cy="6708776"/>
              </a:xfrm>
              <a:custGeom>
                <a:avLst/>
                <a:gdLst>
                  <a:gd name="T0" fmla="*/ 242 w 2030"/>
                  <a:gd name="T1" fmla="*/ 519 h 1787"/>
                  <a:gd name="T2" fmla="*/ 1016 w 2030"/>
                  <a:gd name="T3" fmla="*/ 35 h 1787"/>
                  <a:gd name="T4" fmla="*/ 1348 w 2030"/>
                  <a:gd name="T5" fmla="*/ 102 h 1787"/>
                  <a:gd name="T6" fmla="*/ 1856 w 2030"/>
                  <a:gd name="T7" fmla="*/ 719 h 1787"/>
                  <a:gd name="T8" fmla="*/ 1857 w 2030"/>
                  <a:gd name="T9" fmla="*/ 722 h 1787"/>
                  <a:gd name="T10" fmla="*/ 1857 w 2030"/>
                  <a:gd name="T11" fmla="*/ 722 h 1787"/>
                  <a:gd name="T12" fmla="*/ 1807 w 2030"/>
                  <a:gd name="T13" fmla="*/ 1226 h 1787"/>
                  <a:gd name="T14" fmla="*/ 1014 w 2030"/>
                  <a:gd name="T15" fmla="*/ 1752 h 1787"/>
                  <a:gd name="T16" fmla="*/ 683 w 2030"/>
                  <a:gd name="T17" fmla="*/ 1685 h 1787"/>
                  <a:gd name="T18" fmla="*/ 220 w 2030"/>
                  <a:gd name="T19" fmla="*/ 569 h 1787"/>
                  <a:gd name="T20" fmla="*/ 223 w 2030"/>
                  <a:gd name="T21" fmla="*/ 561 h 1787"/>
                  <a:gd name="T22" fmla="*/ 242 w 2030"/>
                  <a:gd name="T23" fmla="*/ 519 h 1787"/>
                  <a:gd name="T24" fmla="*/ 242 w 2030"/>
                  <a:gd name="T25" fmla="*/ 519 h 1787"/>
                  <a:gd name="T26" fmla="*/ 1017 w 2030"/>
                  <a:gd name="T27" fmla="*/ 0 h 1787"/>
                  <a:gd name="T28" fmla="*/ 191 w 2030"/>
                  <a:gd name="T29" fmla="*/ 547 h 1787"/>
                  <a:gd name="T30" fmla="*/ 669 w 2030"/>
                  <a:gd name="T31" fmla="*/ 1717 h 1787"/>
                  <a:gd name="T32" fmla="*/ 1014 w 2030"/>
                  <a:gd name="T33" fmla="*/ 1787 h 1787"/>
                  <a:gd name="T34" fmla="*/ 1839 w 2030"/>
                  <a:gd name="T35" fmla="*/ 1239 h 1787"/>
                  <a:gd name="T36" fmla="*/ 1362 w 2030"/>
                  <a:gd name="T37" fmla="*/ 70 h 1787"/>
                  <a:gd name="T38" fmla="*/ 1017 w 2030"/>
                  <a:gd name="T39" fmla="*/ 0 h 1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30" h="1787">
                    <a:moveTo>
                      <a:pt x="242" y="519"/>
                    </a:moveTo>
                    <a:cubicBezTo>
                      <a:pt x="389" y="216"/>
                      <a:pt x="695" y="35"/>
                      <a:pt x="1016" y="35"/>
                    </a:cubicBezTo>
                    <a:cubicBezTo>
                      <a:pt x="1127" y="35"/>
                      <a:pt x="1240" y="56"/>
                      <a:pt x="1348" y="102"/>
                    </a:cubicBezTo>
                    <a:cubicBezTo>
                      <a:pt x="1618" y="215"/>
                      <a:pt x="1800" y="452"/>
                      <a:pt x="1856" y="719"/>
                    </a:cubicBezTo>
                    <a:cubicBezTo>
                      <a:pt x="1856" y="720"/>
                      <a:pt x="1857" y="721"/>
                      <a:pt x="1857" y="722"/>
                    </a:cubicBezTo>
                    <a:cubicBezTo>
                      <a:pt x="1857" y="722"/>
                      <a:pt x="1857" y="722"/>
                      <a:pt x="1857" y="722"/>
                    </a:cubicBezTo>
                    <a:cubicBezTo>
                      <a:pt x="1890" y="886"/>
                      <a:pt x="1877" y="1061"/>
                      <a:pt x="1807" y="1226"/>
                    </a:cubicBezTo>
                    <a:cubicBezTo>
                      <a:pt x="1669" y="1554"/>
                      <a:pt x="1350" y="1752"/>
                      <a:pt x="1014" y="1752"/>
                    </a:cubicBezTo>
                    <a:cubicBezTo>
                      <a:pt x="903" y="1752"/>
                      <a:pt x="791" y="1730"/>
                      <a:pt x="683" y="1685"/>
                    </a:cubicBezTo>
                    <a:cubicBezTo>
                      <a:pt x="249" y="1503"/>
                      <a:pt x="42" y="1004"/>
                      <a:pt x="220" y="569"/>
                    </a:cubicBezTo>
                    <a:cubicBezTo>
                      <a:pt x="221" y="566"/>
                      <a:pt x="222" y="564"/>
                      <a:pt x="223" y="561"/>
                    </a:cubicBezTo>
                    <a:cubicBezTo>
                      <a:pt x="229" y="546"/>
                      <a:pt x="236" y="532"/>
                      <a:pt x="242" y="519"/>
                    </a:cubicBezTo>
                    <a:cubicBezTo>
                      <a:pt x="242" y="519"/>
                      <a:pt x="242" y="519"/>
                      <a:pt x="242" y="519"/>
                    </a:cubicBezTo>
                    <a:moveTo>
                      <a:pt x="1017" y="0"/>
                    </a:moveTo>
                    <a:cubicBezTo>
                      <a:pt x="667" y="0"/>
                      <a:pt x="335" y="206"/>
                      <a:pt x="191" y="547"/>
                    </a:cubicBezTo>
                    <a:cubicBezTo>
                      <a:pt x="0" y="1001"/>
                      <a:pt x="215" y="1526"/>
                      <a:pt x="669" y="1717"/>
                    </a:cubicBezTo>
                    <a:cubicBezTo>
                      <a:pt x="782" y="1764"/>
                      <a:pt x="899" y="1787"/>
                      <a:pt x="1014" y="1787"/>
                    </a:cubicBezTo>
                    <a:cubicBezTo>
                      <a:pt x="1363" y="1787"/>
                      <a:pt x="1696" y="1581"/>
                      <a:pt x="1839" y="1239"/>
                    </a:cubicBezTo>
                    <a:cubicBezTo>
                      <a:pt x="2030" y="786"/>
                      <a:pt x="1816" y="261"/>
                      <a:pt x="1362" y="70"/>
                    </a:cubicBezTo>
                    <a:cubicBezTo>
                      <a:pt x="1249" y="22"/>
                      <a:pt x="1132" y="0"/>
                      <a:pt x="10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Freeform 395"/>
              <p:cNvSpPr/>
              <p:nvPr/>
            </p:nvSpPr>
            <p:spPr bwMode="auto">
              <a:xfrm>
                <a:off x="6340477" y="80964"/>
                <a:ext cx="47623" cy="7937"/>
              </a:xfrm>
              <a:custGeom>
                <a:avLst/>
                <a:gdLst>
                  <a:gd name="T0" fmla="*/ 13 w 13"/>
                  <a:gd name="T1" fmla="*/ 2 h 2"/>
                  <a:gd name="T2" fmla="*/ 10 w 13"/>
                  <a:gd name="T3" fmla="*/ 1 h 2"/>
                  <a:gd name="T4" fmla="*/ 0 w 13"/>
                  <a:gd name="T5" fmla="*/ 0 h 2"/>
                  <a:gd name="T6" fmla="*/ 13 w 1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2"/>
                    </a:moveTo>
                    <a:cubicBezTo>
                      <a:pt x="12" y="2"/>
                      <a:pt x="11" y="1"/>
                      <a:pt x="10" y="1"/>
                    </a:cubicBezTo>
                    <a:cubicBezTo>
                      <a:pt x="6" y="1"/>
                      <a:pt x="3" y="1"/>
                      <a:pt x="0" y="0"/>
                    </a:cubicBezTo>
                    <a:cubicBezTo>
                      <a:pt x="4" y="1"/>
                      <a:pt x="9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Freeform 396"/>
              <p:cNvSpPr>
                <a:spLocks noEditPoints="1"/>
              </p:cNvSpPr>
              <p:nvPr/>
            </p:nvSpPr>
            <p:spPr bwMode="auto">
              <a:xfrm>
                <a:off x="3089276" y="207964"/>
                <a:ext cx="6167437" cy="6029328"/>
              </a:xfrm>
              <a:custGeom>
                <a:avLst/>
                <a:gdLst>
                  <a:gd name="T0" fmla="*/ 802 w 1643"/>
                  <a:gd name="T1" fmla="*/ 1569 h 1606"/>
                  <a:gd name="T2" fmla="*/ 742 w 1643"/>
                  <a:gd name="T3" fmla="*/ 1567 h 1606"/>
                  <a:gd name="T4" fmla="*/ 92 w 1643"/>
                  <a:gd name="T5" fmla="*/ 798 h 1606"/>
                  <a:gd name="T6" fmla="*/ 801 w 1643"/>
                  <a:gd name="T7" fmla="*/ 146 h 1606"/>
                  <a:gd name="T8" fmla="*/ 861 w 1643"/>
                  <a:gd name="T9" fmla="*/ 148 h 1606"/>
                  <a:gd name="T10" fmla="*/ 1511 w 1643"/>
                  <a:gd name="T11" fmla="*/ 917 h 1606"/>
                  <a:gd name="T12" fmla="*/ 802 w 1643"/>
                  <a:gd name="T13" fmla="*/ 1569 h 1606"/>
                  <a:gd name="T14" fmla="*/ 837 w 1643"/>
                  <a:gd name="T15" fmla="*/ 0 h 1606"/>
                  <a:gd name="T16" fmla="*/ 827 w 1643"/>
                  <a:gd name="T17" fmla="*/ 117 h 1606"/>
                  <a:gd name="T18" fmla="*/ 801 w 1643"/>
                  <a:gd name="T19" fmla="*/ 117 h 1606"/>
                  <a:gd name="T20" fmla="*/ 138 w 1643"/>
                  <a:gd name="T21" fmla="*/ 528 h 1606"/>
                  <a:gd name="T22" fmla="*/ 28 w 1643"/>
                  <a:gd name="T23" fmla="*/ 483 h 1606"/>
                  <a:gd name="T24" fmla="*/ 9 w 1643"/>
                  <a:gd name="T25" fmla="*/ 525 h 1606"/>
                  <a:gd name="T26" fmla="*/ 6 w 1643"/>
                  <a:gd name="T27" fmla="*/ 533 h 1606"/>
                  <a:gd name="T28" fmla="*/ 0 w 1643"/>
                  <a:gd name="T29" fmla="*/ 549 h 1606"/>
                  <a:gd name="T30" fmla="*/ 109 w 1643"/>
                  <a:gd name="T31" fmla="*/ 594 h 1606"/>
                  <a:gd name="T32" fmla="*/ 63 w 1643"/>
                  <a:gd name="T33" fmla="*/ 796 h 1606"/>
                  <a:gd name="T34" fmla="*/ 286 w 1643"/>
                  <a:gd name="T35" fmla="*/ 1389 h 1606"/>
                  <a:gd name="T36" fmla="*/ 209 w 1643"/>
                  <a:gd name="T37" fmla="*/ 1479 h 1606"/>
                  <a:gd name="T38" fmla="*/ 263 w 1643"/>
                  <a:gd name="T39" fmla="*/ 1526 h 1606"/>
                  <a:gd name="T40" fmla="*/ 340 w 1643"/>
                  <a:gd name="T41" fmla="*/ 1437 h 1606"/>
                  <a:gd name="T42" fmla="*/ 740 w 1643"/>
                  <a:gd name="T43" fmla="*/ 1595 h 1606"/>
                  <a:gd name="T44" fmla="*/ 802 w 1643"/>
                  <a:gd name="T45" fmla="*/ 1598 h 1606"/>
                  <a:gd name="T46" fmla="*/ 1160 w 1643"/>
                  <a:gd name="T47" fmla="*/ 1505 h 1606"/>
                  <a:gd name="T48" fmla="*/ 1221 w 1643"/>
                  <a:gd name="T49" fmla="*/ 1606 h 1606"/>
                  <a:gd name="T50" fmla="*/ 1282 w 1643"/>
                  <a:gd name="T51" fmla="*/ 1568 h 1606"/>
                  <a:gd name="T52" fmla="*/ 1221 w 1643"/>
                  <a:gd name="T53" fmla="*/ 1467 h 1606"/>
                  <a:gd name="T54" fmla="*/ 1540 w 1643"/>
                  <a:gd name="T55" fmla="*/ 919 h 1606"/>
                  <a:gd name="T56" fmla="*/ 1528 w 1643"/>
                  <a:gd name="T57" fmla="*/ 713 h 1606"/>
                  <a:gd name="T58" fmla="*/ 1643 w 1643"/>
                  <a:gd name="T59" fmla="*/ 686 h 1606"/>
                  <a:gd name="T60" fmla="*/ 1642 w 1643"/>
                  <a:gd name="T61" fmla="*/ 683 h 1606"/>
                  <a:gd name="T62" fmla="*/ 1625 w 1643"/>
                  <a:gd name="T63" fmla="*/ 616 h 1606"/>
                  <a:gd name="T64" fmla="*/ 1510 w 1643"/>
                  <a:gd name="T65" fmla="*/ 643 h 1606"/>
                  <a:gd name="T66" fmla="*/ 898 w 1643"/>
                  <a:gd name="T67" fmla="*/ 124 h 1606"/>
                  <a:gd name="T68" fmla="*/ 899 w 1643"/>
                  <a:gd name="T69" fmla="*/ 124 h 1606"/>
                  <a:gd name="T70" fmla="*/ 909 w 1643"/>
                  <a:gd name="T71" fmla="*/ 6 h 1606"/>
                  <a:gd name="T72" fmla="*/ 837 w 1643"/>
                  <a:gd name="T73" fmla="*/ 0 h 1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43" h="1606">
                    <a:moveTo>
                      <a:pt x="802" y="1569"/>
                    </a:moveTo>
                    <a:cubicBezTo>
                      <a:pt x="782" y="1569"/>
                      <a:pt x="762" y="1568"/>
                      <a:pt x="742" y="1567"/>
                    </a:cubicBezTo>
                    <a:cubicBezTo>
                      <a:pt x="351" y="1534"/>
                      <a:pt x="59" y="1189"/>
                      <a:pt x="92" y="798"/>
                    </a:cubicBezTo>
                    <a:cubicBezTo>
                      <a:pt x="123" y="427"/>
                      <a:pt x="435" y="146"/>
                      <a:pt x="801" y="146"/>
                    </a:cubicBezTo>
                    <a:cubicBezTo>
                      <a:pt x="821" y="146"/>
                      <a:pt x="841" y="147"/>
                      <a:pt x="861" y="148"/>
                    </a:cubicBezTo>
                    <a:cubicBezTo>
                      <a:pt x="1252" y="181"/>
                      <a:pt x="1544" y="526"/>
                      <a:pt x="1511" y="917"/>
                    </a:cubicBezTo>
                    <a:cubicBezTo>
                      <a:pt x="1480" y="1288"/>
                      <a:pt x="1168" y="1569"/>
                      <a:pt x="802" y="1569"/>
                    </a:cubicBezTo>
                    <a:moveTo>
                      <a:pt x="837" y="0"/>
                    </a:moveTo>
                    <a:cubicBezTo>
                      <a:pt x="827" y="117"/>
                      <a:pt x="827" y="117"/>
                      <a:pt x="827" y="117"/>
                    </a:cubicBezTo>
                    <a:cubicBezTo>
                      <a:pt x="818" y="117"/>
                      <a:pt x="810" y="117"/>
                      <a:pt x="801" y="117"/>
                    </a:cubicBezTo>
                    <a:cubicBezTo>
                      <a:pt x="515" y="117"/>
                      <a:pt x="260" y="283"/>
                      <a:pt x="138" y="528"/>
                    </a:cubicBezTo>
                    <a:cubicBezTo>
                      <a:pt x="28" y="483"/>
                      <a:pt x="28" y="483"/>
                      <a:pt x="28" y="483"/>
                    </a:cubicBezTo>
                    <a:cubicBezTo>
                      <a:pt x="22" y="496"/>
                      <a:pt x="15" y="511"/>
                      <a:pt x="9" y="525"/>
                    </a:cubicBezTo>
                    <a:cubicBezTo>
                      <a:pt x="8" y="528"/>
                      <a:pt x="7" y="531"/>
                      <a:pt x="6" y="533"/>
                    </a:cubicBezTo>
                    <a:cubicBezTo>
                      <a:pt x="4" y="538"/>
                      <a:pt x="2" y="544"/>
                      <a:pt x="0" y="549"/>
                    </a:cubicBezTo>
                    <a:cubicBezTo>
                      <a:pt x="109" y="594"/>
                      <a:pt x="109" y="594"/>
                      <a:pt x="109" y="594"/>
                    </a:cubicBezTo>
                    <a:cubicBezTo>
                      <a:pt x="85" y="658"/>
                      <a:pt x="69" y="725"/>
                      <a:pt x="63" y="796"/>
                    </a:cubicBezTo>
                    <a:cubicBezTo>
                      <a:pt x="44" y="1025"/>
                      <a:pt x="132" y="1240"/>
                      <a:pt x="286" y="1389"/>
                    </a:cubicBezTo>
                    <a:cubicBezTo>
                      <a:pt x="209" y="1479"/>
                      <a:pt x="209" y="1479"/>
                      <a:pt x="209" y="1479"/>
                    </a:cubicBezTo>
                    <a:cubicBezTo>
                      <a:pt x="226" y="1495"/>
                      <a:pt x="244" y="1511"/>
                      <a:pt x="263" y="1526"/>
                    </a:cubicBezTo>
                    <a:cubicBezTo>
                      <a:pt x="340" y="1437"/>
                      <a:pt x="340" y="1437"/>
                      <a:pt x="340" y="1437"/>
                    </a:cubicBezTo>
                    <a:cubicBezTo>
                      <a:pt x="451" y="1525"/>
                      <a:pt x="588" y="1583"/>
                      <a:pt x="740" y="1595"/>
                    </a:cubicBezTo>
                    <a:cubicBezTo>
                      <a:pt x="761" y="1597"/>
                      <a:pt x="781" y="1598"/>
                      <a:pt x="802" y="1598"/>
                    </a:cubicBezTo>
                    <a:cubicBezTo>
                      <a:pt x="931" y="1598"/>
                      <a:pt x="1053" y="1564"/>
                      <a:pt x="1160" y="1505"/>
                    </a:cubicBezTo>
                    <a:cubicBezTo>
                      <a:pt x="1221" y="1606"/>
                      <a:pt x="1221" y="1606"/>
                      <a:pt x="1221" y="1606"/>
                    </a:cubicBezTo>
                    <a:cubicBezTo>
                      <a:pt x="1242" y="1594"/>
                      <a:pt x="1262" y="1582"/>
                      <a:pt x="1282" y="1568"/>
                    </a:cubicBezTo>
                    <a:cubicBezTo>
                      <a:pt x="1221" y="1467"/>
                      <a:pt x="1221" y="1467"/>
                      <a:pt x="1221" y="1467"/>
                    </a:cubicBezTo>
                    <a:cubicBezTo>
                      <a:pt x="1398" y="1346"/>
                      <a:pt x="1520" y="1149"/>
                      <a:pt x="1540" y="919"/>
                    </a:cubicBezTo>
                    <a:cubicBezTo>
                      <a:pt x="1546" y="848"/>
                      <a:pt x="1541" y="779"/>
                      <a:pt x="1528" y="713"/>
                    </a:cubicBezTo>
                    <a:cubicBezTo>
                      <a:pt x="1643" y="686"/>
                      <a:pt x="1643" y="686"/>
                      <a:pt x="1643" y="686"/>
                    </a:cubicBezTo>
                    <a:cubicBezTo>
                      <a:pt x="1643" y="685"/>
                      <a:pt x="1642" y="684"/>
                      <a:pt x="1642" y="683"/>
                    </a:cubicBezTo>
                    <a:cubicBezTo>
                      <a:pt x="1637" y="660"/>
                      <a:pt x="1632" y="638"/>
                      <a:pt x="1625" y="616"/>
                    </a:cubicBezTo>
                    <a:cubicBezTo>
                      <a:pt x="1510" y="643"/>
                      <a:pt x="1510" y="643"/>
                      <a:pt x="1510" y="643"/>
                    </a:cubicBezTo>
                    <a:cubicBezTo>
                      <a:pt x="1428" y="372"/>
                      <a:pt x="1193" y="162"/>
                      <a:pt x="898" y="124"/>
                    </a:cubicBezTo>
                    <a:cubicBezTo>
                      <a:pt x="899" y="124"/>
                      <a:pt x="899" y="124"/>
                      <a:pt x="899" y="124"/>
                    </a:cubicBezTo>
                    <a:cubicBezTo>
                      <a:pt x="909" y="6"/>
                      <a:pt x="909" y="6"/>
                      <a:pt x="909" y="6"/>
                    </a:cubicBezTo>
                    <a:cubicBezTo>
                      <a:pt x="885" y="3"/>
                      <a:pt x="861" y="1"/>
                      <a:pt x="8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Freeform 397"/>
              <p:cNvSpPr>
                <a:spLocks noEditPoints="1"/>
              </p:cNvSpPr>
              <p:nvPr/>
            </p:nvSpPr>
            <p:spPr bwMode="auto">
              <a:xfrm>
                <a:off x="3111499" y="2020888"/>
                <a:ext cx="6145214" cy="762002"/>
              </a:xfrm>
              <a:custGeom>
                <a:avLst/>
                <a:gdLst>
                  <a:gd name="T0" fmla="*/ 1636 w 1637"/>
                  <a:gd name="T1" fmla="*/ 200 h 203"/>
                  <a:gd name="T2" fmla="*/ 1637 w 1637"/>
                  <a:gd name="T3" fmla="*/ 203 h 203"/>
                  <a:gd name="T4" fmla="*/ 1637 w 1637"/>
                  <a:gd name="T5" fmla="*/ 203 h 203"/>
                  <a:gd name="T6" fmla="*/ 1636 w 1637"/>
                  <a:gd name="T7" fmla="*/ 200 h 203"/>
                  <a:gd name="T8" fmla="*/ 22 w 1637"/>
                  <a:gd name="T9" fmla="*/ 0 h 203"/>
                  <a:gd name="T10" fmla="*/ 3 w 1637"/>
                  <a:gd name="T11" fmla="*/ 42 h 203"/>
                  <a:gd name="T12" fmla="*/ 0 w 1637"/>
                  <a:gd name="T13" fmla="*/ 50 h 203"/>
                  <a:gd name="T14" fmla="*/ 3 w 1637"/>
                  <a:gd name="T15" fmla="*/ 42 h 203"/>
                  <a:gd name="T16" fmla="*/ 22 w 1637"/>
                  <a:gd name="T17" fmla="*/ 0 h 203"/>
                  <a:gd name="T18" fmla="*/ 22 w 1637"/>
                  <a:gd name="T1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7" h="203">
                    <a:moveTo>
                      <a:pt x="1636" y="200"/>
                    </a:moveTo>
                    <a:cubicBezTo>
                      <a:pt x="1636" y="201"/>
                      <a:pt x="1637" y="202"/>
                      <a:pt x="1637" y="203"/>
                    </a:cubicBezTo>
                    <a:cubicBezTo>
                      <a:pt x="1637" y="203"/>
                      <a:pt x="1637" y="203"/>
                      <a:pt x="1637" y="203"/>
                    </a:cubicBezTo>
                    <a:cubicBezTo>
                      <a:pt x="1637" y="202"/>
                      <a:pt x="1636" y="201"/>
                      <a:pt x="1636" y="200"/>
                    </a:cubicBezTo>
                    <a:moveTo>
                      <a:pt x="22" y="0"/>
                    </a:moveTo>
                    <a:cubicBezTo>
                      <a:pt x="16" y="13"/>
                      <a:pt x="9" y="27"/>
                      <a:pt x="3" y="42"/>
                    </a:cubicBezTo>
                    <a:cubicBezTo>
                      <a:pt x="2" y="45"/>
                      <a:pt x="1" y="47"/>
                      <a:pt x="0" y="50"/>
                    </a:cubicBezTo>
                    <a:cubicBezTo>
                      <a:pt x="1" y="48"/>
                      <a:pt x="2" y="45"/>
                      <a:pt x="3" y="42"/>
                    </a:cubicBezTo>
                    <a:cubicBezTo>
                      <a:pt x="9" y="28"/>
                      <a:pt x="16" y="13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/>
        </p:nvSpPr>
        <p:spPr>
          <a:xfrm>
            <a:off x="3621138" y="2121188"/>
            <a:ext cx="6751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zh-CN" altLang="en-US" sz="6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48605" y="2147570"/>
            <a:ext cx="3018155" cy="74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课程定位</a:t>
            </a:r>
            <a:endParaRPr lang="zh-CN" altLang="en-US" sz="4000" spc="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06210" y="309649"/>
            <a:ext cx="13394593" cy="6868152"/>
            <a:chOff x="-479848" y="87142"/>
            <a:chExt cx="13174640" cy="6884213"/>
          </a:xfrm>
          <a:gradFill flip="none" rotWithShape="1">
            <a:gsLst>
              <a:gs pos="100000">
                <a:srgbClr val="11ABE2">
                  <a:alpha val="0"/>
                </a:srgbClr>
              </a:gs>
              <a:gs pos="0">
                <a:srgbClr val="11ABE2">
                  <a:alpha val="30000"/>
                </a:srgbClr>
              </a:gs>
            </a:gsLst>
            <a:lin ang="8100000" scaled="1"/>
            <a:tileRect/>
          </a:gradFill>
        </p:grpSpPr>
        <p:sp>
          <p:nvSpPr>
            <p:cNvPr id="22" name="Freeform 576"/>
            <p:cNvSpPr/>
            <p:nvPr/>
          </p:nvSpPr>
          <p:spPr bwMode="auto">
            <a:xfrm>
              <a:off x="-385484" y="159177"/>
              <a:ext cx="12985912" cy="6812178"/>
            </a:xfrm>
            <a:custGeom>
              <a:avLst/>
              <a:gdLst>
                <a:gd name="T0" fmla="*/ 35780 w 35780"/>
                <a:gd name="T1" fmla="*/ 0 h 18142"/>
                <a:gd name="T2" fmla="*/ 34275 w 35780"/>
                <a:gd name="T3" fmla="*/ 0 h 18142"/>
                <a:gd name="T4" fmla="*/ 30937 w 35780"/>
                <a:gd name="T5" fmla="*/ 2845 h 18142"/>
                <a:gd name="T6" fmla="*/ 0 w 35780"/>
                <a:gd name="T7" fmla="*/ 18142 h 18142"/>
                <a:gd name="T8" fmla="*/ 7315 w 35780"/>
                <a:gd name="T9" fmla="*/ 18142 h 18142"/>
                <a:gd name="T10" fmla="*/ 35780 w 35780"/>
                <a:gd name="T11" fmla="*/ 0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80" h="18142">
                  <a:moveTo>
                    <a:pt x="35780" y="0"/>
                  </a:moveTo>
                  <a:lnTo>
                    <a:pt x="34275" y="0"/>
                  </a:lnTo>
                  <a:lnTo>
                    <a:pt x="30937" y="2845"/>
                  </a:lnTo>
                  <a:lnTo>
                    <a:pt x="0" y="18142"/>
                  </a:lnTo>
                  <a:lnTo>
                    <a:pt x="7315" y="18142"/>
                  </a:lnTo>
                  <a:lnTo>
                    <a:pt x="357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77"/>
            <p:cNvSpPr/>
            <p:nvPr/>
          </p:nvSpPr>
          <p:spPr bwMode="auto">
            <a:xfrm>
              <a:off x="-479848" y="170818"/>
              <a:ext cx="13174640" cy="6788897"/>
            </a:xfrm>
            <a:custGeom>
              <a:avLst/>
              <a:gdLst>
                <a:gd name="T0" fmla="*/ 36300 w 36300"/>
                <a:gd name="T1" fmla="*/ 2070 h 18080"/>
                <a:gd name="T2" fmla="*/ 36300 w 36300"/>
                <a:gd name="T3" fmla="*/ 0 h 18080"/>
                <a:gd name="T4" fmla="*/ 31457 w 36300"/>
                <a:gd name="T5" fmla="*/ 2845 h 18080"/>
                <a:gd name="T6" fmla="*/ 0 w 36300"/>
                <a:gd name="T7" fmla="*/ 14554 h 18080"/>
                <a:gd name="T8" fmla="*/ 0 w 36300"/>
                <a:gd name="T9" fmla="*/ 18080 h 18080"/>
                <a:gd name="T10" fmla="*/ 31660 w 36300"/>
                <a:gd name="T11" fmla="*/ 2956 h 18080"/>
                <a:gd name="T12" fmla="*/ 36300 w 36300"/>
                <a:gd name="T13" fmla="*/ 2070 h 18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00" h="18080">
                  <a:moveTo>
                    <a:pt x="36300" y="2070"/>
                  </a:moveTo>
                  <a:lnTo>
                    <a:pt x="36300" y="0"/>
                  </a:lnTo>
                  <a:lnTo>
                    <a:pt x="31457" y="2845"/>
                  </a:lnTo>
                  <a:lnTo>
                    <a:pt x="0" y="14554"/>
                  </a:lnTo>
                  <a:lnTo>
                    <a:pt x="0" y="18080"/>
                  </a:lnTo>
                  <a:lnTo>
                    <a:pt x="31660" y="2956"/>
                  </a:lnTo>
                  <a:lnTo>
                    <a:pt x="36300" y="20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78"/>
            <p:cNvSpPr/>
            <p:nvPr/>
          </p:nvSpPr>
          <p:spPr bwMode="auto">
            <a:xfrm>
              <a:off x="-479848" y="87142"/>
              <a:ext cx="13174640" cy="6812178"/>
            </a:xfrm>
            <a:custGeom>
              <a:avLst/>
              <a:gdLst>
                <a:gd name="T0" fmla="*/ 36300 w 36300"/>
                <a:gd name="T1" fmla="*/ 756 h 18142"/>
                <a:gd name="T2" fmla="*/ 36300 w 36300"/>
                <a:gd name="T3" fmla="*/ 0 h 18142"/>
                <a:gd name="T4" fmla="*/ 34063 w 36300"/>
                <a:gd name="T5" fmla="*/ 0 h 18142"/>
                <a:gd name="T6" fmla="*/ 31745 w 36300"/>
                <a:gd name="T7" fmla="*/ 2814 h 18142"/>
                <a:gd name="T8" fmla="*/ 0 w 36300"/>
                <a:gd name="T9" fmla="*/ 16055 h 18142"/>
                <a:gd name="T10" fmla="*/ 0 w 36300"/>
                <a:gd name="T11" fmla="*/ 18142 h 18142"/>
                <a:gd name="T12" fmla="*/ 3764 w 36300"/>
                <a:gd name="T13" fmla="*/ 18142 h 18142"/>
                <a:gd name="T14" fmla="*/ 31660 w 36300"/>
                <a:gd name="T15" fmla="*/ 2956 h 18142"/>
                <a:gd name="T16" fmla="*/ 36300 w 36300"/>
                <a:gd name="T17" fmla="*/ 756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00" h="18142">
                  <a:moveTo>
                    <a:pt x="36300" y="756"/>
                  </a:moveTo>
                  <a:lnTo>
                    <a:pt x="36300" y="0"/>
                  </a:lnTo>
                  <a:lnTo>
                    <a:pt x="34063" y="0"/>
                  </a:lnTo>
                  <a:lnTo>
                    <a:pt x="31745" y="2814"/>
                  </a:lnTo>
                  <a:lnTo>
                    <a:pt x="0" y="16055"/>
                  </a:lnTo>
                  <a:lnTo>
                    <a:pt x="0" y="18142"/>
                  </a:lnTo>
                  <a:lnTo>
                    <a:pt x="3764" y="18142"/>
                  </a:lnTo>
                  <a:lnTo>
                    <a:pt x="31660" y="2956"/>
                  </a:lnTo>
                  <a:lnTo>
                    <a:pt x="36300" y="7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8290833" y="2759678"/>
            <a:ext cx="5948145" cy="5716854"/>
            <a:chOff x="461963" y="-1987550"/>
            <a:chExt cx="11268075" cy="10829919"/>
          </a:xfrm>
          <a:gradFill flip="none" rotWithShape="1">
            <a:gsLst>
              <a:gs pos="56000">
                <a:srgbClr val="11ABE2">
                  <a:alpha val="0"/>
                </a:srgbClr>
              </a:gs>
              <a:gs pos="0">
                <a:schemeClr val="bg1">
                  <a:alpha val="30000"/>
                </a:schemeClr>
              </a:gs>
            </a:gsLst>
            <a:lin ang="8100000" scaled="1"/>
            <a:tileRect/>
          </a:gradFill>
        </p:grpSpPr>
        <p:sp>
          <p:nvSpPr>
            <p:cNvPr id="26" name="Freeform 388"/>
            <p:cNvSpPr>
              <a:spLocks noEditPoints="1"/>
            </p:cNvSpPr>
            <p:nvPr/>
          </p:nvSpPr>
          <p:spPr bwMode="auto">
            <a:xfrm>
              <a:off x="461963" y="-1533525"/>
              <a:ext cx="11268075" cy="9917108"/>
            </a:xfrm>
            <a:custGeom>
              <a:avLst/>
              <a:gdLst>
                <a:gd name="T0" fmla="*/ 1500 w 3002"/>
                <a:gd name="T1" fmla="*/ 2609 h 2642"/>
                <a:gd name="T2" fmla="*/ 1002 w 3002"/>
                <a:gd name="T3" fmla="*/ 2509 h 2642"/>
                <a:gd name="T4" fmla="*/ 313 w 3002"/>
                <a:gd name="T5" fmla="*/ 822 h 2642"/>
                <a:gd name="T6" fmla="*/ 1503 w 3002"/>
                <a:gd name="T7" fmla="*/ 33 h 2642"/>
                <a:gd name="T8" fmla="*/ 2001 w 3002"/>
                <a:gd name="T9" fmla="*/ 134 h 2642"/>
                <a:gd name="T10" fmla="*/ 2690 w 3002"/>
                <a:gd name="T11" fmla="*/ 1820 h 2642"/>
                <a:gd name="T12" fmla="*/ 1500 w 3002"/>
                <a:gd name="T13" fmla="*/ 2609 h 2642"/>
                <a:gd name="T14" fmla="*/ 1503 w 3002"/>
                <a:gd name="T15" fmla="*/ 0 h 2642"/>
                <a:gd name="T16" fmla="*/ 283 w 3002"/>
                <a:gd name="T17" fmla="*/ 810 h 2642"/>
                <a:gd name="T18" fmla="*/ 989 w 3002"/>
                <a:gd name="T19" fmla="*/ 2539 h 2642"/>
                <a:gd name="T20" fmla="*/ 1500 w 3002"/>
                <a:gd name="T21" fmla="*/ 2642 h 2642"/>
                <a:gd name="T22" fmla="*/ 2720 w 3002"/>
                <a:gd name="T23" fmla="*/ 1833 h 2642"/>
                <a:gd name="T24" fmla="*/ 2013 w 3002"/>
                <a:gd name="T25" fmla="*/ 104 h 2642"/>
                <a:gd name="T26" fmla="*/ 1503 w 3002"/>
                <a:gd name="T27" fmla="*/ 0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2" h="2642">
                  <a:moveTo>
                    <a:pt x="1500" y="2609"/>
                  </a:moveTo>
                  <a:cubicBezTo>
                    <a:pt x="1333" y="2609"/>
                    <a:pt x="1165" y="2577"/>
                    <a:pt x="1002" y="2509"/>
                  </a:cubicBezTo>
                  <a:cubicBezTo>
                    <a:pt x="347" y="2234"/>
                    <a:pt x="38" y="1477"/>
                    <a:pt x="313" y="822"/>
                  </a:cubicBezTo>
                  <a:cubicBezTo>
                    <a:pt x="520" y="330"/>
                    <a:pt x="999" y="33"/>
                    <a:pt x="1503" y="33"/>
                  </a:cubicBezTo>
                  <a:cubicBezTo>
                    <a:pt x="1669" y="33"/>
                    <a:pt x="1838" y="65"/>
                    <a:pt x="2001" y="134"/>
                  </a:cubicBezTo>
                  <a:cubicBezTo>
                    <a:pt x="2656" y="409"/>
                    <a:pt x="2965" y="1166"/>
                    <a:pt x="2690" y="1820"/>
                  </a:cubicBezTo>
                  <a:cubicBezTo>
                    <a:pt x="2483" y="2313"/>
                    <a:pt x="2003" y="2609"/>
                    <a:pt x="1500" y="2609"/>
                  </a:cubicBezTo>
                  <a:moveTo>
                    <a:pt x="1503" y="0"/>
                  </a:moveTo>
                  <a:cubicBezTo>
                    <a:pt x="987" y="0"/>
                    <a:pt x="495" y="305"/>
                    <a:pt x="283" y="810"/>
                  </a:cubicBezTo>
                  <a:cubicBezTo>
                    <a:pt x="0" y="1481"/>
                    <a:pt x="317" y="2257"/>
                    <a:pt x="989" y="2539"/>
                  </a:cubicBezTo>
                  <a:cubicBezTo>
                    <a:pt x="1156" y="2609"/>
                    <a:pt x="1329" y="2642"/>
                    <a:pt x="1500" y="2642"/>
                  </a:cubicBezTo>
                  <a:cubicBezTo>
                    <a:pt x="2016" y="2642"/>
                    <a:pt x="2508" y="2338"/>
                    <a:pt x="2720" y="1833"/>
                  </a:cubicBezTo>
                  <a:cubicBezTo>
                    <a:pt x="3002" y="1162"/>
                    <a:pt x="2685" y="386"/>
                    <a:pt x="2013" y="104"/>
                  </a:cubicBezTo>
                  <a:cubicBezTo>
                    <a:pt x="1847" y="34"/>
                    <a:pt x="1674" y="0"/>
                    <a:pt x="15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89"/>
            <p:cNvSpPr>
              <a:spLocks noEditPoints="1"/>
            </p:cNvSpPr>
            <p:nvPr/>
          </p:nvSpPr>
          <p:spPr bwMode="auto">
            <a:xfrm>
              <a:off x="2022476" y="-158751"/>
              <a:ext cx="8150225" cy="7172321"/>
            </a:xfrm>
            <a:custGeom>
              <a:avLst/>
              <a:gdLst>
                <a:gd name="T0" fmla="*/ 1084 w 2171"/>
                <a:gd name="T1" fmla="*/ 1869 h 1911"/>
                <a:gd name="T2" fmla="*/ 731 w 2171"/>
                <a:gd name="T3" fmla="*/ 1798 h 1911"/>
                <a:gd name="T4" fmla="*/ 242 w 2171"/>
                <a:gd name="T5" fmla="*/ 601 h 1911"/>
                <a:gd name="T6" fmla="*/ 1086 w 2171"/>
                <a:gd name="T7" fmla="*/ 42 h 1911"/>
                <a:gd name="T8" fmla="*/ 1440 w 2171"/>
                <a:gd name="T9" fmla="*/ 113 h 1911"/>
                <a:gd name="T10" fmla="*/ 1928 w 2171"/>
                <a:gd name="T11" fmla="*/ 1309 h 1911"/>
                <a:gd name="T12" fmla="*/ 1084 w 2171"/>
                <a:gd name="T13" fmla="*/ 1869 h 1911"/>
                <a:gd name="T14" fmla="*/ 1087 w 2171"/>
                <a:gd name="T15" fmla="*/ 0 h 1911"/>
                <a:gd name="T16" fmla="*/ 204 w 2171"/>
                <a:gd name="T17" fmla="*/ 585 h 1911"/>
                <a:gd name="T18" fmla="*/ 715 w 2171"/>
                <a:gd name="T19" fmla="*/ 1836 h 1911"/>
                <a:gd name="T20" fmla="*/ 1084 w 2171"/>
                <a:gd name="T21" fmla="*/ 1911 h 1911"/>
                <a:gd name="T22" fmla="*/ 1967 w 2171"/>
                <a:gd name="T23" fmla="*/ 1325 h 1911"/>
                <a:gd name="T24" fmla="*/ 1456 w 2171"/>
                <a:gd name="T25" fmla="*/ 74 h 1911"/>
                <a:gd name="T26" fmla="*/ 1087 w 2171"/>
                <a:gd name="T27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1" h="1911">
                  <a:moveTo>
                    <a:pt x="1084" y="1869"/>
                  </a:moveTo>
                  <a:cubicBezTo>
                    <a:pt x="966" y="1869"/>
                    <a:pt x="846" y="1846"/>
                    <a:pt x="731" y="1798"/>
                  </a:cubicBezTo>
                  <a:cubicBezTo>
                    <a:pt x="266" y="1603"/>
                    <a:pt x="47" y="1066"/>
                    <a:pt x="242" y="601"/>
                  </a:cubicBezTo>
                  <a:cubicBezTo>
                    <a:pt x="389" y="252"/>
                    <a:pt x="729" y="42"/>
                    <a:pt x="1086" y="42"/>
                  </a:cubicBezTo>
                  <a:cubicBezTo>
                    <a:pt x="1204" y="42"/>
                    <a:pt x="1324" y="64"/>
                    <a:pt x="1440" y="113"/>
                  </a:cubicBezTo>
                  <a:cubicBezTo>
                    <a:pt x="1905" y="308"/>
                    <a:pt x="2124" y="845"/>
                    <a:pt x="1928" y="1309"/>
                  </a:cubicBezTo>
                  <a:cubicBezTo>
                    <a:pt x="1782" y="1659"/>
                    <a:pt x="1441" y="1869"/>
                    <a:pt x="1084" y="1869"/>
                  </a:cubicBezTo>
                  <a:moveTo>
                    <a:pt x="1087" y="0"/>
                  </a:moveTo>
                  <a:cubicBezTo>
                    <a:pt x="713" y="0"/>
                    <a:pt x="357" y="220"/>
                    <a:pt x="204" y="585"/>
                  </a:cubicBezTo>
                  <a:cubicBezTo>
                    <a:pt x="0" y="1071"/>
                    <a:pt x="229" y="1632"/>
                    <a:pt x="715" y="1836"/>
                  </a:cubicBezTo>
                  <a:cubicBezTo>
                    <a:pt x="836" y="1887"/>
                    <a:pt x="961" y="1911"/>
                    <a:pt x="1084" y="1911"/>
                  </a:cubicBezTo>
                  <a:cubicBezTo>
                    <a:pt x="1458" y="1911"/>
                    <a:pt x="1813" y="1691"/>
                    <a:pt x="1967" y="1325"/>
                  </a:cubicBezTo>
                  <a:cubicBezTo>
                    <a:pt x="2171" y="840"/>
                    <a:pt x="1942" y="279"/>
                    <a:pt x="1456" y="74"/>
                  </a:cubicBezTo>
                  <a:cubicBezTo>
                    <a:pt x="1335" y="24"/>
                    <a:pt x="1210" y="0"/>
                    <a:pt x="108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90"/>
            <p:cNvSpPr>
              <a:spLocks noEditPoints="1"/>
            </p:cNvSpPr>
            <p:nvPr/>
          </p:nvSpPr>
          <p:spPr bwMode="auto">
            <a:xfrm>
              <a:off x="3813175" y="1146173"/>
              <a:ext cx="4565651" cy="4560886"/>
            </a:xfrm>
            <a:custGeom>
              <a:avLst/>
              <a:gdLst>
                <a:gd name="T0" fmla="*/ 619 w 1216"/>
                <a:gd name="T1" fmla="*/ 1215 h 1215"/>
                <a:gd name="T2" fmla="*/ 699 w 1216"/>
                <a:gd name="T3" fmla="*/ 1198 h 1215"/>
                <a:gd name="T4" fmla="*/ 699 w 1216"/>
                <a:gd name="T5" fmla="*/ 1198 h 1215"/>
                <a:gd name="T6" fmla="*/ 539 w 1216"/>
                <a:gd name="T7" fmla="*/ 1201 h 1215"/>
                <a:gd name="T8" fmla="*/ 740 w 1216"/>
                <a:gd name="T9" fmla="*/ 1201 h 1215"/>
                <a:gd name="T10" fmla="*/ 419 w 1216"/>
                <a:gd name="T11" fmla="*/ 1185 h 1215"/>
                <a:gd name="T12" fmla="*/ 852 w 1216"/>
                <a:gd name="T13" fmla="*/ 1154 h 1215"/>
                <a:gd name="T14" fmla="*/ 852 w 1216"/>
                <a:gd name="T15" fmla="*/ 1154 h 1215"/>
                <a:gd name="T16" fmla="*/ 385 w 1216"/>
                <a:gd name="T17" fmla="*/ 1162 h 1215"/>
                <a:gd name="T18" fmla="*/ 892 w 1216"/>
                <a:gd name="T19" fmla="*/ 1145 h 1215"/>
                <a:gd name="T20" fmla="*/ 273 w 1216"/>
                <a:gd name="T21" fmla="*/ 1115 h 1215"/>
                <a:gd name="T22" fmla="*/ 987 w 1216"/>
                <a:gd name="T23" fmla="*/ 1070 h 1215"/>
                <a:gd name="T24" fmla="*/ 987 w 1216"/>
                <a:gd name="T25" fmla="*/ 1070 h 1215"/>
                <a:gd name="T26" fmla="*/ 246 w 1216"/>
                <a:gd name="T27" fmla="*/ 1083 h 1215"/>
                <a:gd name="T28" fmla="*/ 1024 w 1216"/>
                <a:gd name="T29" fmla="*/ 1051 h 1215"/>
                <a:gd name="T30" fmla="*/ 151 w 1216"/>
                <a:gd name="T31" fmla="*/ 1008 h 1215"/>
                <a:gd name="T32" fmla="*/ 1096 w 1216"/>
                <a:gd name="T33" fmla="*/ 954 h 1215"/>
                <a:gd name="T34" fmla="*/ 1096 w 1216"/>
                <a:gd name="T35" fmla="*/ 954 h 1215"/>
                <a:gd name="T36" fmla="*/ 133 w 1216"/>
                <a:gd name="T37" fmla="*/ 971 h 1215"/>
                <a:gd name="T38" fmla="*/ 1127 w 1216"/>
                <a:gd name="T39" fmla="*/ 926 h 1215"/>
                <a:gd name="T40" fmla="*/ 62 w 1216"/>
                <a:gd name="T41" fmla="*/ 873 h 1215"/>
                <a:gd name="T42" fmla="*/ 1170 w 1216"/>
                <a:gd name="T43" fmla="*/ 813 h 1215"/>
                <a:gd name="T44" fmla="*/ 1170 w 1216"/>
                <a:gd name="T45" fmla="*/ 813 h 1215"/>
                <a:gd name="T46" fmla="*/ 54 w 1216"/>
                <a:gd name="T47" fmla="*/ 833 h 1215"/>
                <a:gd name="T48" fmla="*/ 1192 w 1216"/>
                <a:gd name="T49" fmla="*/ 778 h 1215"/>
                <a:gd name="T50" fmla="*/ 11 w 1216"/>
                <a:gd name="T51" fmla="*/ 720 h 1215"/>
                <a:gd name="T52" fmla="*/ 1205 w 1216"/>
                <a:gd name="T53" fmla="*/ 655 h 1215"/>
                <a:gd name="T54" fmla="*/ 1214 w 1216"/>
                <a:gd name="T55" fmla="*/ 658 h 1215"/>
                <a:gd name="T56" fmla="*/ 1 w 1216"/>
                <a:gd name="T57" fmla="*/ 639 h 1215"/>
                <a:gd name="T58" fmla="*/ 1216 w 1216"/>
                <a:gd name="T59" fmla="*/ 574 h 1215"/>
                <a:gd name="T60" fmla="*/ 1216 w 1216"/>
                <a:gd name="T61" fmla="*/ 615 h 1215"/>
                <a:gd name="T62" fmla="*/ 0 w 1216"/>
                <a:gd name="T63" fmla="*/ 599 h 1215"/>
                <a:gd name="T64" fmla="*/ 1206 w 1216"/>
                <a:gd name="T65" fmla="*/ 494 h 1215"/>
                <a:gd name="T66" fmla="*/ 1206 w 1216"/>
                <a:gd name="T67" fmla="*/ 494 h 1215"/>
                <a:gd name="T68" fmla="*/ 24 w 1216"/>
                <a:gd name="T69" fmla="*/ 480 h 1215"/>
                <a:gd name="T70" fmla="*/ 1187 w 1216"/>
                <a:gd name="T71" fmla="*/ 457 h 1215"/>
                <a:gd name="T72" fmla="*/ 24 w 1216"/>
                <a:gd name="T73" fmla="*/ 439 h 1215"/>
                <a:gd name="T74" fmla="*/ 1155 w 1216"/>
                <a:gd name="T75" fmla="*/ 340 h 1215"/>
                <a:gd name="T76" fmla="*/ 1155 w 1216"/>
                <a:gd name="T77" fmla="*/ 340 h 1215"/>
                <a:gd name="T78" fmla="*/ 78 w 1216"/>
                <a:gd name="T79" fmla="*/ 330 h 1215"/>
                <a:gd name="T80" fmla="*/ 1127 w 1216"/>
                <a:gd name="T81" fmla="*/ 310 h 1215"/>
                <a:gd name="T82" fmla="*/ 90 w 1216"/>
                <a:gd name="T83" fmla="*/ 290 h 1215"/>
                <a:gd name="T84" fmla="*/ 1065 w 1216"/>
                <a:gd name="T85" fmla="*/ 206 h 1215"/>
                <a:gd name="T86" fmla="*/ 1065 w 1216"/>
                <a:gd name="T87" fmla="*/ 206 h 1215"/>
                <a:gd name="T88" fmla="*/ 170 w 1216"/>
                <a:gd name="T89" fmla="*/ 200 h 1215"/>
                <a:gd name="T90" fmla="*/ 1030 w 1216"/>
                <a:gd name="T91" fmla="*/ 183 h 1215"/>
                <a:gd name="T92" fmla="*/ 192 w 1216"/>
                <a:gd name="T93" fmla="*/ 164 h 1215"/>
                <a:gd name="T94" fmla="*/ 942 w 1216"/>
                <a:gd name="T95" fmla="*/ 100 h 1215"/>
                <a:gd name="T96" fmla="*/ 942 w 1216"/>
                <a:gd name="T97" fmla="*/ 100 h 1215"/>
                <a:gd name="T98" fmla="*/ 294 w 1216"/>
                <a:gd name="T99" fmla="*/ 99 h 1215"/>
                <a:gd name="T100" fmla="*/ 903 w 1216"/>
                <a:gd name="T101" fmla="*/ 87 h 1215"/>
                <a:gd name="T102" fmla="*/ 324 w 1216"/>
                <a:gd name="T103" fmla="*/ 70 h 1215"/>
                <a:gd name="T104" fmla="*/ 796 w 1216"/>
                <a:gd name="T105" fmla="*/ 29 h 1215"/>
                <a:gd name="T106" fmla="*/ 796 w 1216"/>
                <a:gd name="T107" fmla="*/ 29 h 1215"/>
                <a:gd name="T108" fmla="*/ 439 w 1216"/>
                <a:gd name="T109" fmla="*/ 34 h 1215"/>
                <a:gd name="T110" fmla="*/ 755 w 1216"/>
                <a:gd name="T111" fmla="*/ 28 h 1215"/>
                <a:gd name="T112" fmla="*/ 475 w 1216"/>
                <a:gd name="T113" fmla="*/ 14 h 1215"/>
                <a:gd name="T114" fmla="*/ 637 w 1216"/>
                <a:gd name="T115" fmla="*/ 0 h 1215"/>
                <a:gd name="T116" fmla="*/ 677 w 1216"/>
                <a:gd name="T117" fmla="*/ 4 h 1215"/>
                <a:gd name="T118" fmla="*/ 556 w 1216"/>
                <a:gd name="T119" fmla="*/ 2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6" h="1215">
                  <a:moveTo>
                    <a:pt x="579" y="1204"/>
                  </a:moveTo>
                  <a:cubicBezTo>
                    <a:pt x="579" y="1214"/>
                    <a:pt x="579" y="1214"/>
                    <a:pt x="579" y="1214"/>
                  </a:cubicBezTo>
                  <a:cubicBezTo>
                    <a:pt x="589" y="1215"/>
                    <a:pt x="599" y="1215"/>
                    <a:pt x="609" y="1215"/>
                  </a:cubicBezTo>
                  <a:cubicBezTo>
                    <a:pt x="612" y="1215"/>
                    <a:pt x="616" y="1215"/>
                    <a:pt x="619" y="1215"/>
                  </a:cubicBezTo>
                  <a:cubicBezTo>
                    <a:pt x="619" y="1205"/>
                    <a:pt x="619" y="1205"/>
                    <a:pt x="619" y="1205"/>
                  </a:cubicBezTo>
                  <a:cubicBezTo>
                    <a:pt x="616" y="1205"/>
                    <a:pt x="613" y="1205"/>
                    <a:pt x="609" y="1205"/>
                  </a:cubicBezTo>
                  <a:cubicBezTo>
                    <a:pt x="599" y="1205"/>
                    <a:pt x="589" y="1205"/>
                    <a:pt x="579" y="1204"/>
                  </a:cubicBezTo>
                  <a:moveTo>
                    <a:pt x="699" y="1198"/>
                  </a:moveTo>
                  <a:cubicBezTo>
                    <a:pt x="686" y="1200"/>
                    <a:pt x="672" y="1202"/>
                    <a:pt x="659" y="1203"/>
                  </a:cubicBezTo>
                  <a:cubicBezTo>
                    <a:pt x="660" y="1213"/>
                    <a:pt x="660" y="1213"/>
                    <a:pt x="660" y="1213"/>
                  </a:cubicBezTo>
                  <a:cubicBezTo>
                    <a:pt x="673" y="1212"/>
                    <a:pt x="687" y="1210"/>
                    <a:pt x="700" y="1208"/>
                  </a:cubicBezTo>
                  <a:cubicBezTo>
                    <a:pt x="699" y="1198"/>
                    <a:pt x="699" y="1198"/>
                    <a:pt x="699" y="1198"/>
                  </a:cubicBezTo>
                  <a:moveTo>
                    <a:pt x="500" y="1195"/>
                  </a:moveTo>
                  <a:cubicBezTo>
                    <a:pt x="498" y="1205"/>
                    <a:pt x="498" y="1205"/>
                    <a:pt x="498" y="1205"/>
                  </a:cubicBezTo>
                  <a:cubicBezTo>
                    <a:pt x="511" y="1207"/>
                    <a:pt x="525" y="1210"/>
                    <a:pt x="538" y="1211"/>
                  </a:cubicBezTo>
                  <a:cubicBezTo>
                    <a:pt x="539" y="1201"/>
                    <a:pt x="539" y="1201"/>
                    <a:pt x="539" y="1201"/>
                  </a:cubicBezTo>
                  <a:cubicBezTo>
                    <a:pt x="526" y="1200"/>
                    <a:pt x="513" y="1198"/>
                    <a:pt x="500" y="1195"/>
                  </a:cubicBezTo>
                  <a:moveTo>
                    <a:pt x="777" y="1181"/>
                  </a:moveTo>
                  <a:cubicBezTo>
                    <a:pt x="764" y="1185"/>
                    <a:pt x="751" y="1188"/>
                    <a:pt x="738" y="1191"/>
                  </a:cubicBezTo>
                  <a:cubicBezTo>
                    <a:pt x="740" y="1201"/>
                    <a:pt x="740" y="1201"/>
                    <a:pt x="740" y="1201"/>
                  </a:cubicBezTo>
                  <a:cubicBezTo>
                    <a:pt x="753" y="1198"/>
                    <a:pt x="766" y="1195"/>
                    <a:pt x="779" y="1191"/>
                  </a:cubicBezTo>
                  <a:cubicBezTo>
                    <a:pt x="777" y="1181"/>
                    <a:pt x="777" y="1181"/>
                    <a:pt x="777" y="1181"/>
                  </a:cubicBezTo>
                  <a:moveTo>
                    <a:pt x="422" y="1176"/>
                  </a:moveTo>
                  <a:cubicBezTo>
                    <a:pt x="419" y="1185"/>
                    <a:pt x="419" y="1185"/>
                    <a:pt x="419" y="1185"/>
                  </a:cubicBezTo>
                  <a:cubicBezTo>
                    <a:pt x="432" y="1189"/>
                    <a:pt x="445" y="1193"/>
                    <a:pt x="458" y="1196"/>
                  </a:cubicBezTo>
                  <a:cubicBezTo>
                    <a:pt x="461" y="1187"/>
                    <a:pt x="461" y="1187"/>
                    <a:pt x="461" y="1187"/>
                  </a:cubicBezTo>
                  <a:cubicBezTo>
                    <a:pt x="448" y="1184"/>
                    <a:pt x="435" y="1180"/>
                    <a:pt x="422" y="1176"/>
                  </a:cubicBezTo>
                  <a:moveTo>
                    <a:pt x="852" y="1154"/>
                  </a:moveTo>
                  <a:cubicBezTo>
                    <a:pt x="840" y="1159"/>
                    <a:pt x="827" y="1164"/>
                    <a:pt x="814" y="1169"/>
                  </a:cubicBezTo>
                  <a:cubicBezTo>
                    <a:pt x="818" y="1178"/>
                    <a:pt x="818" y="1178"/>
                    <a:pt x="818" y="1178"/>
                  </a:cubicBezTo>
                  <a:cubicBezTo>
                    <a:pt x="831" y="1173"/>
                    <a:pt x="843" y="1168"/>
                    <a:pt x="856" y="1163"/>
                  </a:cubicBezTo>
                  <a:cubicBezTo>
                    <a:pt x="852" y="1154"/>
                    <a:pt x="852" y="1154"/>
                    <a:pt x="852" y="1154"/>
                  </a:cubicBezTo>
                  <a:moveTo>
                    <a:pt x="348" y="1146"/>
                  </a:moveTo>
                  <a:cubicBezTo>
                    <a:pt x="344" y="1155"/>
                    <a:pt x="344" y="1155"/>
                    <a:pt x="344" y="1155"/>
                  </a:cubicBezTo>
                  <a:cubicBezTo>
                    <a:pt x="356" y="1161"/>
                    <a:pt x="369" y="1166"/>
                    <a:pt x="381" y="1171"/>
                  </a:cubicBezTo>
                  <a:cubicBezTo>
                    <a:pt x="385" y="1162"/>
                    <a:pt x="385" y="1162"/>
                    <a:pt x="385" y="1162"/>
                  </a:cubicBezTo>
                  <a:cubicBezTo>
                    <a:pt x="373" y="1157"/>
                    <a:pt x="360" y="1152"/>
                    <a:pt x="348" y="1146"/>
                  </a:cubicBezTo>
                  <a:moveTo>
                    <a:pt x="922" y="1116"/>
                  </a:moveTo>
                  <a:cubicBezTo>
                    <a:pt x="911" y="1123"/>
                    <a:pt x="899" y="1130"/>
                    <a:pt x="887" y="1136"/>
                  </a:cubicBezTo>
                  <a:cubicBezTo>
                    <a:pt x="892" y="1145"/>
                    <a:pt x="892" y="1145"/>
                    <a:pt x="892" y="1145"/>
                  </a:cubicBezTo>
                  <a:cubicBezTo>
                    <a:pt x="904" y="1139"/>
                    <a:pt x="916" y="1132"/>
                    <a:pt x="927" y="1125"/>
                  </a:cubicBezTo>
                  <a:cubicBezTo>
                    <a:pt x="922" y="1116"/>
                    <a:pt x="922" y="1116"/>
                    <a:pt x="922" y="1116"/>
                  </a:cubicBezTo>
                  <a:moveTo>
                    <a:pt x="279" y="1106"/>
                  </a:moveTo>
                  <a:cubicBezTo>
                    <a:pt x="273" y="1115"/>
                    <a:pt x="273" y="1115"/>
                    <a:pt x="273" y="1115"/>
                  </a:cubicBezTo>
                  <a:cubicBezTo>
                    <a:pt x="285" y="1122"/>
                    <a:pt x="296" y="1129"/>
                    <a:pt x="308" y="1136"/>
                  </a:cubicBezTo>
                  <a:cubicBezTo>
                    <a:pt x="313" y="1127"/>
                    <a:pt x="313" y="1127"/>
                    <a:pt x="313" y="1127"/>
                  </a:cubicBezTo>
                  <a:cubicBezTo>
                    <a:pt x="301" y="1121"/>
                    <a:pt x="290" y="1114"/>
                    <a:pt x="279" y="1106"/>
                  </a:cubicBezTo>
                  <a:moveTo>
                    <a:pt x="987" y="1070"/>
                  </a:moveTo>
                  <a:cubicBezTo>
                    <a:pt x="977" y="1078"/>
                    <a:pt x="966" y="1086"/>
                    <a:pt x="955" y="1094"/>
                  </a:cubicBezTo>
                  <a:cubicBezTo>
                    <a:pt x="961" y="1102"/>
                    <a:pt x="961" y="1102"/>
                    <a:pt x="961" y="1102"/>
                  </a:cubicBezTo>
                  <a:cubicBezTo>
                    <a:pt x="972" y="1095"/>
                    <a:pt x="983" y="1086"/>
                    <a:pt x="993" y="1078"/>
                  </a:cubicBezTo>
                  <a:cubicBezTo>
                    <a:pt x="987" y="1070"/>
                    <a:pt x="987" y="1070"/>
                    <a:pt x="987" y="1070"/>
                  </a:cubicBezTo>
                  <a:moveTo>
                    <a:pt x="215" y="1058"/>
                  </a:moveTo>
                  <a:cubicBezTo>
                    <a:pt x="209" y="1066"/>
                    <a:pt x="209" y="1066"/>
                    <a:pt x="209" y="1066"/>
                  </a:cubicBezTo>
                  <a:cubicBezTo>
                    <a:pt x="219" y="1074"/>
                    <a:pt x="229" y="1083"/>
                    <a:pt x="240" y="1091"/>
                  </a:cubicBezTo>
                  <a:cubicBezTo>
                    <a:pt x="246" y="1083"/>
                    <a:pt x="246" y="1083"/>
                    <a:pt x="246" y="1083"/>
                  </a:cubicBezTo>
                  <a:cubicBezTo>
                    <a:pt x="236" y="1075"/>
                    <a:pt x="225" y="1067"/>
                    <a:pt x="215" y="1058"/>
                  </a:cubicBezTo>
                  <a:moveTo>
                    <a:pt x="1045" y="1015"/>
                  </a:moveTo>
                  <a:cubicBezTo>
                    <a:pt x="1036" y="1025"/>
                    <a:pt x="1027" y="1035"/>
                    <a:pt x="1017" y="1044"/>
                  </a:cubicBezTo>
                  <a:cubicBezTo>
                    <a:pt x="1024" y="1051"/>
                    <a:pt x="1024" y="1051"/>
                    <a:pt x="1024" y="1051"/>
                  </a:cubicBezTo>
                  <a:cubicBezTo>
                    <a:pt x="1034" y="1042"/>
                    <a:pt x="1043" y="1032"/>
                    <a:pt x="1053" y="1022"/>
                  </a:cubicBezTo>
                  <a:cubicBezTo>
                    <a:pt x="1045" y="1015"/>
                    <a:pt x="1045" y="1015"/>
                    <a:pt x="1045" y="1015"/>
                  </a:cubicBezTo>
                  <a:moveTo>
                    <a:pt x="159" y="1002"/>
                  </a:moveTo>
                  <a:cubicBezTo>
                    <a:pt x="151" y="1008"/>
                    <a:pt x="151" y="1008"/>
                    <a:pt x="151" y="1008"/>
                  </a:cubicBezTo>
                  <a:cubicBezTo>
                    <a:pt x="160" y="1018"/>
                    <a:pt x="169" y="1028"/>
                    <a:pt x="179" y="1038"/>
                  </a:cubicBezTo>
                  <a:cubicBezTo>
                    <a:pt x="186" y="1031"/>
                    <a:pt x="186" y="1031"/>
                    <a:pt x="186" y="1031"/>
                  </a:cubicBezTo>
                  <a:cubicBezTo>
                    <a:pt x="177" y="1021"/>
                    <a:pt x="167" y="1011"/>
                    <a:pt x="159" y="1002"/>
                  </a:cubicBezTo>
                  <a:moveTo>
                    <a:pt x="1096" y="954"/>
                  </a:moveTo>
                  <a:cubicBezTo>
                    <a:pt x="1088" y="964"/>
                    <a:pt x="1080" y="975"/>
                    <a:pt x="1072" y="985"/>
                  </a:cubicBezTo>
                  <a:cubicBezTo>
                    <a:pt x="1079" y="992"/>
                    <a:pt x="1079" y="992"/>
                    <a:pt x="1079" y="992"/>
                  </a:cubicBezTo>
                  <a:cubicBezTo>
                    <a:pt x="1088" y="981"/>
                    <a:pt x="1096" y="970"/>
                    <a:pt x="1104" y="960"/>
                  </a:cubicBezTo>
                  <a:cubicBezTo>
                    <a:pt x="1096" y="954"/>
                    <a:pt x="1096" y="954"/>
                    <a:pt x="1096" y="954"/>
                  </a:cubicBezTo>
                  <a:moveTo>
                    <a:pt x="110" y="938"/>
                  </a:moveTo>
                  <a:cubicBezTo>
                    <a:pt x="102" y="944"/>
                    <a:pt x="102" y="944"/>
                    <a:pt x="102" y="944"/>
                  </a:cubicBezTo>
                  <a:cubicBezTo>
                    <a:pt x="109" y="955"/>
                    <a:pt x="117" y="966"/>
                    <a:pt x="125" y="977"/>
                  </a:cubicBezTo>
                  <a:cubicBezTo>
                    <a:pt x="133" y="971"/>
                    <a:pt x="133" y="971"/>
                    <a:pt x="133" y="971"/>
                  </a:cubicBezTo>
                  <a:cubicBezTo>
                    <a:pt x="125" y="960"/>
                    <a:pt x="117" y="949"/>
                    <a:pt x="110" y="938"/>
                  </a:cubicBezTo>
                  <a:moveTo>
                    <a:pt x="1138" y="885"/>
                  </a:moveTo>
                  <a:cubicBezTo>
                    <a:pt x="1132" y="897"/>
                    <a:pt x="1125" y="909"/>
                    <a:pt x="1118" y="920"/>
                  </a:cubicBezTo>
                  <a:cubicBezTo>
                    <a:pt x="1127" y="926"/>
                    <a:pt x="1127" y="926"/>
                    <a:pt x="1127" y="926"/>
                  </a:cubicBezTo>
                  <a:cubicBezTo>
                    <a:pt x="1134" y="914"/>
                    <a:pt x="1141" y="902"/>
                    <a:pt x="1147" y="890"/>
                  </a:cubicBezTo>
                  <a:cubicBezTo>
                    <a:pt x="1138" y="885"/>
                    <a:pt x="1138" y="885"/>
                    <a:pt x="1138" y="885"/>
                  </a:cubicBezTo>
                  <a:moveTo>
                    <a:pt x="71" y="869"/>
                  </a:moveTo>
                  <a:cubicBezTo>
                    <a:pt x="62" y="873"/>
                    <a:pt x="62" y="873"/>
                    <a:pt x="62" y="873"/>
                  </a:cubicBezTo>
                  <a:cubicBezTo>
                    <a:pt x="67" y="885"/>
                    <a:pt x="74" y="898"/>
                    <a:pt x="81" y="909"/>
                  </a:cubicBezTo>
                  <a:cubicBezTo>
                    <a:pt x="89" y="904"/>
                    <a:pt x="89" y="904"/>
                    <a:pt x="89" y="904"/>
                  </a:cubicBezTo>
                  <a:cubicBezTo>
                    <a:pt x="83" y="893"/>
                    <a:pt x="76" y="881"/>
                    <a:pt x="71" y="869"/>
                  </a:cubicBezTo>
                  <a:moveTo>
                    <a:pt x="1170" y="813"/>
                  </a:moveTo>
                  <a:cubicBezTo>
                    <a:pt x="1166" y="825"/>
                    <a:pt x="1161" y="838"/>
                    <a:pt x="1155" y="850"/>
                  </a:cubicBezTo>
                  <a:cubicBezTo>
                    <a:pt x="1164" y="854"/>
                    <a:pt x="1164" y="854"/>
                    <a:pt x="1164" y="854"/>
                  </a:cubicBezTo>
                  <a:cubicBezTo>
                    <a:pt x="1170" y="841"/>
                    <a:pt x="1175" y="829"/>
                    <a:pt x="1180" y="816"/>
                  </a:cubicBezTo>
                  <a:cubicBezTo>
                    <a:pt x="1170" y="813"/>
                    <a:pt x="1170" y="813"/>
                    <a:pt x="1170" y="813"/>
                  </a:cubicBezTo>
                  <a:moveTo>
                    <a:pt x="40" y="795"/>
                  </a:moveTo>
                  <a:cubicBezTo>
                    <a:pt x="31" y="798"/>
                    <a:pt x="31" y="798"/>
                    <a:pt x="31" y="798"/>
                  </a:cubicBezTo>
                  <a:cubicBezTo>
                    <a:pt x="35" y="811"/>
                    <a:pt x="40" y="824"/>
                    <a:pt x="45" y="836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49" y="820"/>
                    <a:pt x="45" y="808"/>
                    <a:pt x="40" y="795"/>
                  </a:cubicBezTo>
                  <a:moveTo>
                    <a:pt x="1192" y="736"/>
                  </a:moveTo>
                  <a:cubicBezTo>
                    <a:pt x="1190" y="749"/>
                    <a:pt x="1186" y="762"/>
                    <a:pt x="1183" y="775"/>
                  </a:cubicBezTo>
                  <a:cubicBezTo>
                    <a:pt x="1192" y="778"/>
                    <a:pt x="1192" y="778"/>
                    <a:pt x="1192" y="778"/>
                  </a:cubicBezTo>
                  <a:cubicBezTo>
                    <a:pt x="1196" y="765"/>
                    <a:pt x="1199" y="751"/>
                    <a:pt x="1202" y="738"/>
                  </a:cubicBezTo>
                  <a:cubicBezTo>
                    <a:pt x="1192" y="736"/>
                    <a:pt x="1192" y="736"/>
                    <a:pt x="1192" y="736"/>
                  </a:cubicBezTo>
                  <a:moveTo>
                    <a:pt x="20" y="718"/>
                  </a:moveTo>
                  <a:cubicBezTo>
                    <a:pt x="11" y="720"/>
                    <a:pt x="11" y="720"/>
                    <a:pt x="11" y="720"/>
                  </a:cubicBezTo>
                  <a:cubicBezTo>
                    <a:pt x="13" y="733"/>
                    <a:pt x="16" y="746"/>
                    <a:pt x="19" y="759"/>
                  </a:cubicBezTo>
                  <a:cubicBezTo>
                    <a:pt x="29" y="757"/>
                    <a:pt x="29" y="757"/>
                    <a:pt x="29" y="757"/>
                  </a:cubicBezTo>
                  <a:cubicBezTo>
                    <a:pt x="26" y="744"/>
                    <a:pt x="23" y="731"/>
                    <a:pt x="20" y="718"/>
                  </a:cubicBezTo>
                  <a:moveTo>
                    <a:pt x="1205" y="655"/>
                  </a:moveTo>
                  <a:cubicBezTo>
                    <a:pt x="1204" y="657"/>
                    <a:pt x="1204" y="657"/>
                    <a:pt x="1204" y="657"/>
                  </a:cubicBezTo>
                  <a:cubicBezTo>
                    <a:pt x="1203" y="671"/>
                    <a:pt x="1202" y="684"/>
                    <a:pt x="1200" y="697"/>
                  </a:cubicBezTo>
                  <a:cubicBezTo>
                    <a:pt x="1210" y="698"/>
                    <a:pt x="1210" y="698"/>
                    <a:pt x="1210" y="698"/>
                  </a:cubicBezTo>
                  <a:cubicBezTo>
                    <a:pt x="1212" y="685"/>
                    <a:pt x="1213" y="671"/>
                    <a:pt x="1214" y="658"/>
                  </a:cubicBezTo>
                  <a:cubicBezTo>
                    <a:pt x="1215" y="656"/>
                    <a:pt x="1215" y="656"/>
                    <a:pt x="1215" y="656"/>
                  </a:cubicBezTo>
                  <a:cubicBezTo>
                    <a:pt x="1205" y="655"/>
                    <a:pt x="1205" y="655"/>
                    <a:pt x="1205" y="655"/>
                  </a:cubicBezTo>
                  <a:moveTo>
                    <a:pt x="11" y="639"/>
                  </a:moveTo>
                  <a:cubicBezTo>
                    <a:pt x="1" y="639"/>
                    <a:pt x="1" y="639"/>
                    <a:pt x="1" y="639"/>
                  </a:cubicBezTo>
                  <a:cubicBezTo>
                    <a:pt x="2" y="653"/>
                    <a:pt x="3" y="666"/>
                    <a:pt x="4" y="680"/>
                  </a:cubicBezTo>
                  <a:cubicBezTo>
                    <a:pt x="14" y="678"/>
                    <a:pt x="14" y="678"/>
                    <a:pt x="14" y="678"/>
                  </a:cubicBezTo>
                  <a:cubicBezTo>
                    <a:pt x="13" y="665"/>
                    <a:pt x="12" y="652"/>
                    <a:pt x="11" y="639"/>
                  </a:cubicBezTo>
                  <a:moveTo>
                    <a:pt x="1216" y="574"/>
                  </a:moveTo>
                  <a:cubicBezTo>
                    <a:pt x="1206" y="575"/>
                    <a:pt x="1206" y="575"/>
                    <a:pt x="1206" y="575"/>
                  </a:cubicBezTo>
                  <a:cubicBezTo>
                    <a:pt x="1206" y="585"/>
                    <a:pt x="1206" y="596"/>
                    <a:pt x="1206" y="607"/>
                  </a:cubicBezTo>
                  <a:cubicBezTo>
                    <a:pt x="1206" y="615"/>
                    <a:pt x="1206" y="615"/>
                    <a:pt x="1206" y="615"/>
                  </a:cubicBezTo>
                  <a:cubicBezTo>
                    <a:pt x="1216" y="615"/>
                    <a:pt x="1216" y="615"/>
                    <a:pt x="1216" y="615"/>
                  </a:cubicBezTo>
                  <a:cubicBezTo>
                    <a:pt x="1216" y="607"/>
                    <a:pt x="1216" y="607"/>
                    <a:pt x="1216" y="607"/>
                  </a:cubicBezTo>
                  <a:cubicBezTo>
                    <a:pt x="1216" y="596"/>
                    <a:pt x="1216" y="585"/>
                    <a:pt x="1216" y="574"/>
                  </a:cubicBezTo>
                  <a:moveTo>
                    <a:pt x="2" y="558"/>
                  </a:moveTo>
                  <a:cubicBezTo>
                    <a:pt x="1" y="572"/>
                    <a:pt x="1" y="585"/>
                    <a:pt x="0" y="599"/>
                  </a:cubicBezTo>
                  <a:cubicBezTo>
                    <a:pt x="10" y="599"/>
                    <a:pt x="10" y="599"/>
                    <a:pt x="10" y="599"/>
                  </a:cubicBezTo>
                  <a:cubicBezTo>
                    <a:pt x="11" y="585"/>
                    <a:pt x="11" y="572"/>
                    <a:pt x="12" y="559"/>
                  </a:cubicBezTo>
                  <a:cubicBezTo>
                    <a:pt x="2" y="558"/>
                    <a:pt x="2" y="558"/>
                    <a:pt x="2" y="558"/>
                  </a:cubicBezTo>
                  <a:moveTo>
                    <a:pt x="1206" y="494"/>
                  </a:moveTo>
                  <a:cubicBezTo>
                    <a:pt x="1196" y="496"/>
                    <a:pt x="1196" y="496"/>
                    <a:pt x="1196" y="496"/>
                  </a:cubicBezTo>
                  <a:cubicBezTo>
                    <a:pt x="1198" y="509"/>
                    <a:pt x="1201" y="522"/>
                    <a:pt x="1202" y="535"/>
                  </a:cubicBezTo>
                  <a:cubicBezTo>
                    <a:pt x="1212" y="534"/>
                    <a:pt x="1212" y="534"/>
                    <a:pt x="1212" y="534"/>
                  </a:cubicBezTo>
                  <a:cubicBezTo>
                    <a:pt x="1210" y="520"/>
                    <a:pt x="1208" y="507"/>
                    <a:pt x="1206" y="494"/>
                  </a:cubicBezTo>
                  <a:moveTo>
                    <a:pt x="14" y="478"/>
                  </a:moveTo>
                  <a:cubicBezTo>
                    <a:pt x="11" y="491"/>
                    <a:pt x="9" y="504"/>
                    <a:pt x="7" y="518"/>
                  </a:cubicBezTo>
                  <a:cubicBezTo>
                    <a:pt x="17" y="519"/>
                    <a:pt x="17" y="519"/>
                    <a:pt x="17" y="519"/>
                  </a:cubicBezTo>
                  <a:cubicBezTo>
                    <a:pt x="19" y="506"/>
                    <a:pt x="21" y="493"/>
                    <a:pt x="24" y="480"/>
                  </a:cubicBezTo>
                  <a:cubicBezTo>
                    <a:pt x="14" y="478"/>
                    <a:pt x="14" y="478"/>
                    <a:pt x="14" y="478"/>
                  </a:cubicBezTo>
                  <a:moveTo>
                    <a:pt x="1185" y="415"/>
                  </a:moveTo>
                  <a:cubicBezTo>
                    <a:pt x="1176" y="418"/>
                    <a:pt x="1176" y="418"/>
                    <a:pt x="1176" y="418"/>
                  </a:cubicBezTo>
                  <a:cubicBezTo>
                    <a:pt x="1180" y="431"/>
                    <a:pt x="1184" y="444"/>
                    <a:pt x="1187" y="457"/>
                  </a:cubicBezTo>
                  <a:cubicBezTo>
                    <a:pt x="1197" y="454"/>
                    <a:pt x="1197" y="454"/>
                    <a:pt x="1197" y="454"/>
                  </a:cubicBezTo>
                  <a:cubicBezTo>
                    <a:pt x="1194" y="441"/>
                    <a:pt x="1190" y="428"/>
                    <a:pt x="1185" y="415"/>
                  </a:cubicBezTo>
                  <a:moveTo>
                    <a:pt x="37" y="400"/>
                  </a:moveTo>
                  <a:cubicBezTo>
                    <a:pt x="32" y="412"/>
                    <a:pt x="28" y="425"/>
                    <a:pt x="24" y="439"/>
                  </a:cubicBezTo>
                  <a:cubicBezTo>
                    <a:pt x="34" y="441"/>
                    <a:pt x="34" y="441"/>
                    <a:pt x="34" y="441"/>
                  </a:cubicBezTo>
                  <a:cubicBezTo>
                    <a:pt x="37" y="428"/>
                    <a:pt x="42" y="415"/>
                    <a:pt x="46" y="403"/>
                  </a:cubicBezTo>
                  <a:cubicBezTo>
                    <a:pt x="37" y="400"/>
                    <a:pt x="37" y="400"/>
                    <a:pt x="37" y="400"/>
                  </a:cubicBezTo>
                  <a:moveTo>
                    <a:pt x="1155" y="340"/>
                  </a:moveTo>
                  <a:cubicBezTo>
                    <a:pt x="1146" y="345"/>
                    <a:pt x="1146" y="345"/>
                    <a:pt x="1146" y="345"/>
                  </a:cubicBezTo>
                  <a:cubicBezTo>
                    <a:pt x="1152" y="357"/>
                    <a:pt x="1157" y="369"/>
                    <a:pt x="1162" y="381"/>
                  </a:cubicBezTo>
                  <a:cubicBezTo>
                    <a:pt x="1171" y="377"/>
                    <a:pt x="1171" y="377"/>
                    <a:pt x="1171" y="377"/>
                  </a:cubicBezTo>
                  <a:cubicBezTo>
                    <a:pt x="1166" y="365"/>
                    <a:pt x="1161" y="352"/>
                    <a:pt x="1155" y="340"/>
                  </a:cubicBezTo>
                  <a:moveTo>
                    <a:pt x="69" y="326"/>
                  </a:moveTo>
                  <a:cubicBezTo>
                    <a:pt x="63" y="337"/>
                    <a:pt x="57" y="350"/>
                    <a:pt x="52" y="362"/>
                  </a:cubicBezTo>
                  <a:cubicBezTo>
                    <a:pt x="61" y="366"/>
                    <a:pt x="61" y="366"/>
                    <a:pt x="61" y="366"/>
                  </a:cubicBezTo>
                  <a:cubicBezTo>
                    <a:pt x="66" y="354"/>
                    <a:pt x="72" y="342"/>
                    <a:pt x="78" y="330"/>
                  </a:cubicBezTo>
                  <a:cubicBezTo>
                    <a:pt x="69" y="326"/>
                    <a:pt x="69" y="326"/>
                    <a:pt x="69" y="326"/>
                  </a:cubicBezTo>
                  <a:moveTo>
                    <a:pt x="1114" y="270"/>
                  </a:moveTo>
                  <a:cubicBezTo>
                    <a:pt x="1106" y="276"/>
                    <a:pt x="1106" y="276"/>
                    <a:pt x="1106" y="276"/>
                  </a:cubicBezTo>
                  <a:cubicBezTo>
                    <a:pt x="1113" y="287"/>
                    <a:pt x="1120" y="298"/>
                    <a:pt x="1127" y="310"/>
                  </a:cubicBezTo>
                  <a:cubicBezTo>
                    <a:pt x="1136" y="305"/>
                    <a:pt x="1136" y="305"/>
                    <a:pt x="1136" y="305"/>
                  </a:cubicBezTo>
                  <a:cubicBezTo>
                    <a:pt x="1129" y="293"/>
                    <a:pt x="1122" y="281"/>
                    <a:pt x="1114" y="270"/>
                  </a:cubicBezTo>
                  <a:moveTo>
                    <a:pt x="112" y="256"/>
                  </a:moveTo>
                  <a:cubicBezTo>
                    <a:pt x="104" y="267"/>
                    <a:pt x="97" y="278"/>
                    <a:pt x="90" y="290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105" y="284"/>
                    <a:pt x="112" y="273"/>
                    <a:pt x="120" y="262"/>
                  </a:cubicBezTo>
                  <a:cubicBezTo>
                    <a:pt x="112" y="256"/>
                    <a:pt x="112" y="256"/>
                    <a:pt x="112" y="256"/>
                  </a:cubicBezTo>
                  <a:moveTo>
                    <a:pt x="1065" y="206"/>
                  </a:moveTo>
                  <a:cubicBezTo>
                    <a:pt x="1057" y="212"/>
                    <a:pt x="1057" y="212"/>
                    <a:pt x="1057" y="212"/>
                  </a:cubicBezTo>
                  <a:cubicBezTo>
                    <a:pt x="1066" y="222"/>
                    <a:pt x="1074" y="233"/>
                    <a:pt x="1083" y="243"/>
                  </a:cubicBezTo>
                  <a:cubicBezTo>
                    <a:pt x="1091" y="237"/>
                    <a:pt x="1091" y="237"/>
                    <a:pt x="1091" y="237"/>
                  </a:cubicBezTo>
                  <a:cubicBezTo>
                    <a:pt x="1082" y="227"/>
                    <a:pt x="1074" y="216"/>
                    <a:pt x="1065" y="206"/>
                  </a:cubicBezTo>
                  <a:moveTo>
                    <a:pt x="163" y="193"/>
                  </a:moveTo>
                  <a:cubicBezTo>
                    <a:pt x="154" y="203"/>
                    <a:pt x="145" y="213"/>
                    <a:pt x="136" y="224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53" y="220"/>
                    <a:pt x="161" y="210"/>
                    <a:pt x="170" y="200"/>
                  </a:cubicBezTo>
                  <a:cubicBezTo>
                    <a:pt x="163" y="193"/>
                    <a:pt x="163" y="193"/>
                    <a:pt x="163" y="193"/>
                  </a:cubicBezTo>
                  <a:moveTo>
                    <a:pt x="1007" y="149"/>
                  </a:moveTo>
                  <a:cubicBezTo>
                    <a:pt x="1001" y="156"/>
                    <a:pt x="1001" y="156"/>
                    <a:pt x="1001" y="156"/>
                  </a:cubicBezTo>
                  <a:cubicBezTo>
                    <a:pt x="1011" y="165"/>
                    <a:pt x="1021" y="174"/>
                    <a:pt x="1030" y="183"/>
                  </a:cubicBezTo>
                  <a:cubicBezTo>
                    <a:pt x="1037" y="176"/>
                    <a:pt x="1037" y="176"/>
                    <a:pt x="1037" y="176"/>
                  </a:cubicBezTo>
                  <a:cubicBezTo>
                    <a:pt x="1027" y="167"/>
                    <a:pt x="1017" y="158"/>
                    <a:pt x="1007" y="149"/>
                  </a:cubicBezTo>
                  <a:moveTo>
                    <a:pt x="222" y="138"/>
                  </a:moveTo>
                  <a:cubicBezTo>
                    <a:pt x="212" y="146"/>
                    <a:pt x="202" y="155"/>
                    <a:pt x="192" y="164"/>
                  </a:cubicBezTo>
                  <a:cubicBezTo>
                    <a:pt x="199" y="172"/>
                    <a:pt x="199" y="172"/>
                    <a:pt x="199" y="172"/>
                  </a:cubicBezTo>
                  <a:cubicBezTo>
                    <a:pt x="208" y="163"/>
                    <a:pt x="219" y="154"/>
                    <a:pt x="229" y="146"/>
                  </a:cubicBezTo>
                  <a:cubicBezTo>
                    <a:pt x="222" y="138"/>
                    <a:pt x="222" y="138"/>
                    <a:pt x="222" y="138"/>
                  </a:cubicBezTo>
                  <a:moveTo>
                    <a:pt x="942" y="100"/>
                  </a:moveTo>
                  <a:cubicBezTo>
                    <a:pt x="937" y="108"/>
                    <a:pt x="937" y="108"/>
                    <a:pt x="937" y="108"/>
                  </a:cubicBezTo>
                  <a:cubicBezTo>
                    <a:pt x="948" y="115"/>
                    <a:pt x="959" y="123"/>
                    <a:pt x="970" y="131"/>
                  </a:cubicBezTo>
                  <a:cubicBezTo>
                    <a:pt x="976" y="123"/>
                    <a:pt x="976" y="123"/>
                    <a:pt x="976" y="123"/>
                  </a:cubicBezTo>
                  <a:cubicBezTo>
                    <a:pt x="965" y="115"/>
                    <a:pt x="954" y="107"/>
                    <a:pt x="942" y="100"/>
                  </a:cubicBezTo>
                  <a:moveTo>
                    <a:pt x="288" y="91"/>
                  </a:moveTo>
                  <a:cubicBezTo>
                    <a:pt x="277" y="98"/>
                    <a:pt x="265" y="105"/>
                    <a:pt x="255" y="113"/>
                  </a:cubicBezTo>
                  <a:cubicBezTo>
                    <a:pt x="260" y="121"/>
                    <a:pt x="260" y="121"/>
                    <a:pt x="260" y="121"/>
                  </a:cubicBezTo>
                  <a:cubicBezTo>
                    <a:pt x="271" y="114"/>
                    <a:pt x="282" y="106"/>
                    <a:pt x="294" y="99"/>
                  </a:cubicBezTo>
                  <a:cubicBezTo>
                    <a:pt x="288" y="91"/>
                    <a:pt x="288" y="91"/>
                    <a:pt x="288" y="91"/>
                  </a:cubicBezTo>
                  <a:moveTo>
                    <a:pt x="872" y="60"/>
                  </a:moveTo>
                  <a:cubicBezTo>
                    <a:pt x="867" y="68"/>
                    <a:pt x="867" y="68"/>
                    <a:pt x="867" y="68"/>
                  </a:cubicBezTo>
                  <a:cubicBezTo>
                    <a:pt x="879" y="74"/>
                    <a:pt x="891" y="80"/>
                    <a:pt x="903" y="87"/>
                  </a:cubicBezTo>
                  <a:cubicBezTo>
                    <a:pt x="908" y="78"/>
                    <a:pt x="908" y="78"/>
                    <a:pt x="908" y="78"/>
                  </a:cubicBezTo>
                  <a:cubicBezTo>
                    <a:pt x="896" y="72"/>
                    <a:pt x="884" y="65"/>
                    <a:pt x="872" y="60"/>
                  </a:cubicBezTo>
                  <a:moveTo>
                    <a:pt x="360" y="53"/>
                  </a:moveTo>
                  <a:cubicBezTo>
                    <a:pt x="348" y="58"/>
                    <a:pt x="336" y="64"/>
                    <a:pt x="324" y="70"/>
                  </a:cubicBezTo>
                  <a:cubicBezTo>
                    <a:pt x="328" y="79"/>
                    <a:pt x="328" y="79"/>
                    <a:pt x="328" y="79"/>
                  </a:cubicBezTo>
                  <a:cubicBezTo>
                    <a:pt x="340" y="73"/>
                    <a:pt x="352" y="67"/>
                    <a:pt x="364" y="62"/>
                  </a:cubicBezTo>
                  <a:cubicBezTo>
                    <a:pt x="360" y="53"/>
                    <a:pt x="360" y="53"/>
                    <a:pt x="360" y="53"/>
                  </a:cubicBezTo>
                  <a:moveTo>
                    <a:pt x="796" y="29"/>
                  </a:moveTo>
                  <a:cubicBezTo>
                    <a:pt x="793" y="39"/>
                    <a:pt x="793" y="39"/>
                    <a:pt x="793" y="39"/>
                  </a:cubicBezTo>
                  <a:cubicBezTo>
                    <a:pt x="806" y="43"/>
                    <a:pt x="818" y="48"/>
                    <a:pt x="831" y="52"/>
                  </a:cubicBezTo>
                  <a:cubicBezTo>
                    <a:pt x="835" y="43"/>
                    <a:pt x="835" y="43"/>
                    <a:pt x="835" y="43"/>
                  </a:cubicBezTo>
                  <a:cubicBezTo>
                    <a:pt x="822" y="38"/>
                    <a:pt x="809" y="33"/>
                    <a:pt x="796" y="29"/>
                  </a:cubicBezTo>
                  <a:moveTo>
                    <a:pt x="436" y="24"/>
                  </a:moveTo>
                  <a:cubicBezTo>
                    <a:pt x="423" y="29"/>
                    <a:pt x="410" y="33"/>
                    <a:pt x="398" y="37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13" y="42"/>
                    <a:pt x="426" y="38"/>
                    <a:pt x="439" y="34"/>
                  </a:cubicBezTo>
                  <a:cubicBezTo>
                    <a:pt x="436" y="24"/>
                    <a:pt x="436" y="24"/>
                    <a:pt x="436" y="24"/>
                  </a:cubicBezTo>
                  <a:moveTo>
                    <a:pt x="718" y="10"/>
                  </a:moveTo>
                  <a:cubicBezTo>
                    <a:pt x="716" y="19"/>
                    <a:pt x="716" y="19"/>
                    <a:pt x="716" y="19"/>
                  </a:cubicBezTo>
                  <a:cubicBezTo>
                    <a:pt x="729" y="22"/>
                    <a:pt x="742" y="24"/>
                    <a:pt x="755" y="28"/>
                  </a:cubicBezTo>
                  <a:cubicBezTo>
                    <a:pt x="757" y="18"/>
                    <a:pt x="757" y="18"/>
                    <a:pt x="757" y="18"/>
                  </a:cubicBezTo>
                  <a:cubicBezTo>
                    <a:pt x="744" y="15"/>
                    <a:pt x="731" y="12"/>
                    <a:pt x="718" y="10"/>
                  </a:cubicBezTo>
                  <a:moveTo>
                    <a:pt x="515" y="7"/>
                  </a:moveTo>
                  <a:cubicBezTo>
                    <a:pt x="502" y="9"/>
                    <a:pt x="489" y="11"/>
                    <a:pt x="475" y="14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91" y="21"/>
                    <a:pt x="504" y="19"/>
                    <a:pt x="517" y="17"/>
                  </a:cubicBezTo>
                  <a:cubicBezTo>
                    <a:pt x="515" y="7"/>
                    <a:pt x="515" y="7"/>
                    <a:pt x="515" y="7"/>
                  </a:cubicBezTo>
                  <a:moveTo>
                    <a:pt x="637" y="0"/>
                  </a:moveTo>
                  <a:cubicBezTo>
                    <a:pt x="636" y="10"/>
                    <a:pt x="636" y="10"/>
                    <a:pt x="636" y="10"/>
                  </a:cubicBezTo>
                  <a:cubicBezTo>
                    <a:pt x="644" y="11"/>
                    <a:pt x="651" y="11"/>
                    <a:pt x="658" y="12"/>
                  </a:cubicBezTo>
                  <a:cubicBezTo>
                    <a:pt x="664" y="12"/>
                    <a:pt x="670" y="13"/>
                    <a:pt x="676" y="14"/>
                  </a:cubicBezTo>
                  <a:cubicBezTo>
                    <a:pt x="677" y="4"/>
                    <a:pt x="677" y="4"/>
                    <a:pt x="677" y="4"/>
                  </a:cubicBezTo>
                  <a:cubicBezTo>
                    <a:pt x="671" y="3"/>
                    <a:pt x="665" y="2"/>
                    <a:pt x="659" y="2"/>
                  </a:cubicBezTo>
                  <a:cubicBezTo>
                    <a:pt x="652" y="1"/>
                    <a:pt x="644" y="1"/>
                    <a:pt x="637" y="0"/>
                  </a:cubicBezTo>
                  <a:moveTo>
                    <a:pt x="596" y="0"/>
                  </a:moveTo>
                  <a:cubicBezTo>
                    <a:pt x="583" y="0"/>
                    <a:pt x="569" y="1"/>
                    <a:pt x="556" y="2"/>
                  </a:cubicBezTo>
                  <a:cubicBezTo>
                    <a:pt x="557" y="12"/>
                    <a:pt x="557" y="12"/>
                    <a:pt x="557" y="12"/>
                  </a:cubicBezTo>
                  <a:cubicBezTo>
                    <a:pt x="570" y="11"/>
                    <a:pt x="583" y="10"/>
                    <a:pt x="596" y="10"/>
                  </a:cubicBezTo>
                  <a:cubicBezTo>
                    <a:pt x="596" y="0"/>
                    <a:pt x="596" y="0"/>
                    <a:pt x="5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91"/>
            <p:cNvSpPr>
              <a:spLocks noEditPoints="1"/>
            </p:cNvSpPr>
            <p:nvPr/>
          </p:nvSpPr>
          <p:spPr bwMode="auto">
            <a:xfrm>
              <a:off x="2214563" y="-452439"/>
              <a:ext cx="7762874" cy="7759696"/>
            </a:xfrm>
            <a:custGeom>
              <a:avLst/>
              <a:gdLst>
                <a:gd name="T0" fmla="*/ 1020 w 2068"/>
                <a:gd name="T1" fmla="*/ 2036 h 2067"/>
                <a:gd name="T2" fmla="*/ 1090 w 2068"/>
                <a:gd name="T3" fmla="*/ 2065 h 2067"/>
                <a:gd name="T4" fmla="*/ 810 w 2068"/>
                <a:gd name="T5" fmla="*/ 2042 h 2067"/>
                <a:gd name="T6" fmla="*/ 1291 w 2068"/>
                <a:gd name="T7" fmla="*/ 2003 h 2067"/>
                <a:gd name="T8" fmla="*/ 1291 w 2068"/>
                <a:gd name="T9" fmla="*/ 2003 h 2067"/>
                <a:gd name="T10" fmla="*/ 750 w 2068"/>
                <a:gd name="T11" fmla="*/ 1996 h 2067"/>
                <a:gd name="T12" fmla="*/ 1367 w 2068"/>
                <a:gd name="T13" fmla="*/ 2012 h 2067"/>
                <a:gd name="T14" fmla="*/ 546 w 2068"/>
                <a:gd name="T15" fmla="*/ 1944 h 2067"/>
                <a:gd name="T16" fmla="*/ 1544 w 2068"/>
                <a:gd name="T17" fmla="*/ 1898 h 2067"/>
                <a:gd name="T18" fmla="*/ 1544 w 2068"/>
                <a:gd name="T19" fmla="*/ 1898 h 2067"/>
                <a:gd name="T20" fmla="*/ 501 w 2068"/>
                <a:gd name="T21" fmla="*/ 1884 h 2067"/>
                <a:gd name="T22" fmla="*/ 1618 w 2068"/>
                <a:gd name="T23" fmla="*/ 1886 h 2067"/>
                <a:gd name="T24" fmla="*/ 318 w 2068"/>
                <a:gd name="T25" fmla="*/ 1779 h 2067"/>
                <a:gd name="T26" fmla="*/ 1758 w 2068"/>
                <a:gd name="T27" fmla="*/ 1729 h 2067"/>
                <a:gd name="T28" fmla="*/ 1758 w 2068"/>
                <a:gd name="T29" fmla="*/ 1729 h 2067"/>
                <a:gd name="T30" fmla="*/ 291 w 2068"/>
                <a:gd name="T31" fmla="*/ 1708 h 2067"/>
                <a:gd name="T32" fmla="*/ 1827 w 2068"/>
                <a:gd name="T33" fmla="*/ 1697 h 2067"/>
                <a:gd name="T34" fmla="*/ 144 w 2068"/>
                <a:gd name="T35" fmla="*/ 1558 h 2067"/>
                <a:gd name="T36" fmla="*/ 1919 w 2068"/>
                <a:gd name="T37" fmla="*/ 1508 h 2067"/>
                <a:gd name="T38" fmla="*/ 1919 w 2068"/>
                <a:gd name="T39" fmla="*/ 1508 h 2067"/>
                <a:gd name="T40" fmla="*/ 137 w 2068"/>
                <a:gd name="T41" fmla="*/ 1483 h 2067"/>
                <a:gd name="T42" fmla="*/ 1977 w 2068"/>
                <a:gd name="T43" fmla="*/ 1459 h 2067"/>
                <a:gd name="T44" fmla="*/ 35 w 2068"/>
                <a:gd name="T45" fmla="*/ 1299 h 2067"/>
                <a:gd name="T46" fmla="*/ 2014 w 2068"/>
                <a:gd name="T47" fmla="*/ 1252 h 2067"/>
                <a:gd name="T48" fmla="*/ 2014 w 2068"/>
                <a:gd name="T49" fmla="*/ 1252 h 2067"/>
                <a:gd name="T50" fmla="*/ 49 w 2068"/>
                <a:gd name="T51" fmla="*/ 1225 h 2067"/>
                <a:gd name="T52" fmla="*/ 2027 w 2068"/>
                <a:gd name="T53" fmla="*/ 1185 h 2067"/>
                <a:gd name="T54" fmla="*/ 2035 w 2068"/>
                <a:gd name="T55" fmla="*/ 1112 h 2067"/>
                <a:gd name="T56" fmla="*/ 32 w 2068"/>
                <a:gd name="T57" fmla="*/ 1089 h 2067"/>
                <a:gd name="T58" fmla="*/ 2067 w 2068"/>
                <a:gd name="T59" fmla="*/ 974 h 2067"/>
                <a:gd name="T60" fmla="*/ 2068 w 2068"/>
                <a:gd name="T61" fmla="*/ 1045 h 2067"/>
                <a:gd name="T62" fmla="*/ 4 w 2068"/>
                <a:gd name="T63" fmla="*/ 947 h 2067"/>
                <a:gd name="T64" fmla="*/ 12 w 2068"/>
                <a:gd name="T65" fmla="*/ 880 h 2067"/>
                <a:gd name="T66" fmla="*/ 2060 w 2068"/>
                <a:gd name="T67" fmla="*/ 904 h 2067"/>
                <a:gd name="T68" fmla="*/ 54 w 2068"/>
                <a:gd name="T69" fmla="*/ 817 h 2067"/>
                <a:gd name="T70" fmla="*/ 1984 w 2068"/>
                <a:gd name="T71" fmla="*/ 708 h 2067"/>
                <a:gd name="T72" fmla="*/ 91 w 2068"/>
                <a:gd name="T73" fmla="*/ 610 h 2067"/>
                <a:gd name="T74" fmla="*/ 91 w 2068"/>
                <a:gd name="T75" fmla="*/ 610 h 2067"/>
                <a:gd name="T76" fmla="*/ 1988 w 2068"/>
                <a:gd name="T77" fmla="*/ 632 h 2067"/>
                <a:gd name="T78" fmla="*/ 149 w 2068"/>
                <a:gd name="T79" fmla="*/ 560 h 2067"/>
                <a:gd name="T80" fmla="*/ 1861 w 2068"/>
                <a:gd name="T81" fmla="*/ 464 h 2067"/>
                <a:gd name="T82" fmla="*/ 241 w 2068"/>
                <a:gd name="T83" fmla="*/ 371 h 2067"/>
                <a:gd name="T84" fmla="*/ 241 w 2068"/>
                <a:gd name="T85" fmla="*/ 371 h 2067"/>
                <a:gd name="T86" fmla="*/ 1844 w 2068"/>
                <a:gd name="T87" fmla="*/ 391 h 2067"/>
                <a:gd name="T88" fmla="*/ 309 w 2068"/>
                <a:gd name="T89" fmla="*/ 339 h 2067"/>
                <a:gd name="T90" fmla="*/ 1677 w 2068"/>
                <a:gd name="T91" fmla="*/ 263 h 2067"/>
                <a:gd name="T92" fmla="*/ 449 w 2068"/>
                <a:gd name="T93" fmla="*/ 182 h 2067"/>
                <a:gd name="T94" fmla="*/ 449 w 2068"/>
                <a:gd name="T95" fmla="*/ 182 h 2067"/>
                <a:gd name="T96" fmla="*/ 1641 w 2068"/>
                <a:gd name="T97" fmla="*/ 196 h 2067"/>
                <a:gd name="T98" fmla="*/ 524 w 2068"/>
                <a:gd name="T99" fmla="*/ 170 h 2067"/>
                <a:gd name="T100" fmla="*/ 1445 w 2068"/>
                <a:gd name="T101" fmla="*/ 118 h 2067"/>
                <a:gd name="T102" fmla="*/ 700 w 2068"/>
                <a:gd name="T103" fmla="*/ 55 h 2067"/>
                <a:gd name="T104" fmla="*/ 700 w 2068"/>
                <a:gd name="T105" fmla="*/ 55 h 2067"/>
                <a:gd name="T106" fmla="*/ 1392 w 2068"/>
                <a:gd name="T107" fmla="*/ 64 h 2067"/>
                <a:gd name="T108" fmla="*/ 775 w 2068"/>
                <a:gd name="T109" fmla="*/ 64 h 2067"/>
                <a:gd name="T110" fmla="*/ 1183 w 2068"/>
                <a:gd name="T111" fmla="*/ 41 h 2067"/>
                <a:gd name="T112" fmla="*/ 976 w 2068"/>
                <a:gd name="T113" fmla="*/ 1 h 2067"/>
                <a:gd name="T114" fmla="*/ 976 w 2068"/>
                <a:gd name="T115" fmla="*/ 1 h 2067"/>
                <a:gd name="T116" fmla="*/ 1117 w 2068"/>
                <a:gd name="T117" fmla="*/ 3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8" h="2067">
                  <a:moveTo>
                    <a:pt x="952" y="2033"/>
                  </a:moveTo>
                  <a:cubicBezTo>
                    <a:pt x="949" y="2063"/>
                    <a:pt x="949" y="2063"/>
                    <a:pt x="949" y="2063"/>
                  </a:cubicBezTo>
                  <a:cubicBezTo>
                    <a:pt x="973" y="2065"/>
                    <a:pt x="997" y="2066"/>
                    <a:pt x="1020" y="2067"/>
                  </a:cubicBezTo>
                  <a:cubicBezTo>
                    <a:pt x="1020" y="2036"/>
                    <a:pt x="1020" y="2036"/>
                    <a:pt x="1020" y="2036"/>
                  </a:cubicBezTo>
                  <a:cubicBezTo>
                    <a:pt x="998" y="2036"/>
                    <a:pt x="975" y="2035"/>
                    <a:pt x="952" y="2033"/>
                  </a:cubicBezTo>
                  <a:moveTo>
                    <a:pt x="1157" y="2029"/>
                  </a:moveTo>
                  <a:cubicBezTo>
                    <a:pt x="1135" y="2032"/>
                    <a:pt x="1112" y="2034"/>
                    <a:pt x="1089" y="2035"/>
                  </a:cubicBezTo>
                  <a:cubicBezTo>
                    <a:pt x="1090" y="2065"/>
                    <a:pt x="1090" y="2065"/>
                    <a:pt x="1090" y="2065"/>
                  </a:cubicBezTo>
                  <a:cubicBezTo>
                    <a:pt x="1114" y="2064"/>
                    <a:pt x="1137" y="2062"/>
                    <a:pt x="1161" y="2059"/>
                  </a:cubicBezTo>
                  <a:cubicBezTo>
                    <a:pt x="1157" y="2029"/>
                    <a:pt x="1157" y="2029"/>
                    <a:pt x="1157" y="2029"/>
                  </a:cubicBezTo>
                  <a:moveTo>
                    <a:pt x="816" y="2013"/>
                  </a:moveTo>
                  <a:cubicBezTo>
                    <a:pt x="810" y="2042"/>
                    <a:pt x="810" y="2042"/>
                    <a:pt x="810" y="2042"/>
                  </a:cubicBezTo>
                  <a:cubicBezTo>
                    <a:pt x="833" y="2047"/>
                    <a:pt x="856" y="2052"/>
                    <a:pt x="879" y="2055"/>
                  </a:cubicBezTo>
                  <a:cubicBezTo>
                    <a:pt x="884" y="2025"/>
                    <a:pt x="884" y="2025"/>
                    <a:pt x="884" y="2025"/>
                  </a:cubicBezTo>
                  <a:cubicBezTo>
                    <a:pt x="861" y="2022"/>
                    <a:pt x="839" y="2018"/>
                    <a:pt x="816" y="2013"/>
                  </a:cubicBezTo>
                  <a:moveTo>
                    <a:pt x="1291" y="2003"/>
                  </a:moveTo>
                  <a:cubicBezTo>
                    <a:pt x="1269" y="2009"/>
                    <a:pt x="1247" y="2014"/>
                    <a:pt x="1225" y="2019"/>
                  </a:cubicBezTo>
                  <a:cubicBezTo>
                    <a:pt x="1231" y="2048"/>
                    <a:pt x="1231" y="2048"/>
                    <a:pt x="1231" y="2048"/>
                  </a:cubicBezTo>
                  <a:cubicBezTo>
                    <a:pt x="1253" y="2044"/>
                    <a:pt x="1277" y="2038"/>
                    <a:pt x="1299" y="2032"/>
                  </a:cubicBezTo>
                  <a:cubicBezTo>
                    <a:pt x="1291" y="2003"/>
                    <a:pt x="1291" y="2003"/>
                    <a:pt x="1291" y="2003"/>
                  </a:cubicBezTo>
                  <a:moveTo>
                    <a:pt x="685" y="1974"/>
                  </a:moveTo>
                  <a:cubicBezTo>
                    <a:pt x="675" y="2002"/>
                    <a:pt x="675" y="2002"/>
                    <a:pt x="675" y="2002"/>
                  </a:cubicBezTo>
                  <a:cubicBezTo>
                    <a:pt x="697" y="2010"/>
                    <a:pt x="719" y="2018"/>
                    <a:pt x="742" y="2025"/>
                  </a:cubicBezTo>
                  <a:cubicBezTo>
                    <a:pt x="750" y="1996"/>
                    <a:pt x="750" y="1996"/>
                    <a:pt x="750" y="1996"/>
                  </a:cubicBezTo>
                  <a:cubicBezTo>
                    <a:pt x="728" y="1989"/>
                    <a:pt x="706" y="1982"/>
                    <a:pt x="685" y="1974"/>
                  </a:cubicBezTo>
                  <a:moveTo>
                    <a:pt x="1421" y="1960"/>
                  </a:moveTo>
                  <a:cubicBezTo>
                    <a:pt x="1400" y="1968"/>
                    <a:pt x="1379" y="1976"/>
                    <a:pt x="1357" y="1984"/>
                  </a:cubicBezTo>
                  <a:cubicBezTo>
                    <a:pt x="1367" y="2012"/>
                    <a:pt x="1367" y="2012"/>
                    <a:pt x="1367" y="2012"/>
                  </a:cubicBezTo>
                  <a:cubicBezTo>
                    <a:pt x="1389" y="2005"/>
                    <a:pt x="1411" y="1996"/>
                    <a:pt x="1433" y="1987"/>
                  </a:cubicBezTo>
                  <a:cubicBezTo>
                    <a:pt x="1421" y="1960"/>
                    <a:pt x="1421" y="1960"/>
                    <a:pt x="1421" y="1960"/>
                  </a:cubicBezTo>
                  <a:moveTo>
                    <a:pt x="560" y="1918"/>
                  </a:moveTo>
                  <a:cubicBezTo>
                    <a:pt x="546" y="1944"/>
                    <a:pt x="546" y="1944"/>
                    <a:pt x="546" y="1944"/>
                  </a:cubicBezTo>
                  <a:cubicBezTo>
                    <a:pt x="567" y="1955"/>
                    <a:pt x="588" y="1966"/>
                    <a:pt x="609" y="1976"/>
                  </a:cubicBezTo>
                  <a:cubicBezTo>
                    <a:pt x="622" y="1948"/>
                    <a:pt x="622" y="1948"/>
                    <a:pt x="622" y="1948"/>
                  </a:cubicBezTo>
                  <a:cubicBezTo>
                    <a:pt x="601" y="1939"/>
                    <a:pt x="580" y="1929"/>
                    <a:pt x="560" y="1918"/>
                  </a:cubicBezTo>
                  <a:moveTo>
                    <a:pt x="1544" y="1898"/>
                  </a:moveTo>
                  <a:cubicBezTo>
                    <a:pt x="1524" y="1910"/>
                    <a:pt x="1504" y="1921"/>
                    <a:pt x="1483" y="1931"/>
                  </a:cubicBezTo>
                  <a:cubicBezTo>
                    <a:pt x="1497" y="1958"/>
                    <a:pt x="1497" y="1958"/>
                    <a:pt x="1497" y="1958"/>
                  </a:cubicBezTo>
                  <a:cubicBezTo>
                    <a:pt x="1518" y="1947"/>
                    <a:pt x="1539" y="1936"/>
                    <a:pt x="1559" y="1924"/>
                  </a:cubicBezTo>
                  <a:cubicBezTo>
                    <a:pt x="1544" y="1898"/>
                    <a:pt x="1544" y="1898"/>
                    <a:pt x="1544" y="1898"/>
                  </a:cubicBezTo>
                  <a:moveTo>
                    <a:pt x="444" y="1845"/>
                  </a:moveTo>
                  <a:cubicBezTo>
                    <a:pt x="427" y="1869"/>
                    <a:pt x="427" y="1869"/>
                    <a:pt x="427" y="1869"/>
                  </a:cubicBezTo>
                  <a:cubicBezTo>
                    <a:pt x="445" y="1883"/>
                    <a:pt x="465" y="1896"/>
                    <a:pt x="485" y="1909"/>
                  </a:cubicBezTo>
                  <a:cubicBezTo>
                    <a:pt x="501" y="1884"/>
                    <a:pt x="501" y="1884"/>
                    <a:pt x="501" y="1884"/>
                  </a:cubicBezTo>
                  <a:cubicBezTo>
                    <a:pt x="482" y="1871"/>
                    <a:pt x="462" y="1858"/>
                    <a:pt x="444" y="1845"/>
                  </a:cubicBezTo>
                  <a:moveTo>
                    <a:pt x="1656" y="1821"/>
                  </a:moveTo>
                  <a:cubicBezTo>
                    <a:pt x="1639" y="1835"/>
                    <a:pt x="1620" y="1849"/>
                    <a:pt x="1601" y="1861"/>
                  </a:cubicBezTo>
                  <a:cubicBezTo>
                    <a:pt x="1618" y="1886"/>
                    <a:pt x="1618" y="1886"/>
                    <a:pt x="1618" y="1886"/>
                  </a:cubicBezTo>
                  <a:cubicBezTo>
                    <a:pt x="1637" y="1873"/>
                    <a:pt x="1657" y="1859"/>
                    <a:pt x="1675" y="1845"/>
                  </a:cubicBezTo>
                  <a:cubicBezTo>
                    <a:pt x="1656" y="1821"/>
                    <a:pt x="1656" y="1821"/>
                    <a:pt x="1656" y="1821"/>
                  </a:cubicBezTo>
                  <a:moveTo>
                    <a:pt x="339" y="1757"/>
                  </a:moveTo>
                  <a:cubicBezTo>
                    <a:pt x="318" y="1779"/>
                    <a:pt x="318" y="1779"/>
                    <a:pt x="318" y="1779"/>
                  </a:cubicBezTo>
                  <a:cubicBezTo>
                    <a:pt x="335" y="1795"/>
                    <a:pt x="353" y="1811"/>
                    <a:pt x="371" y="1826"/>
                  </a:cubicBezTo>
                  <a:cubicBezTo>
                    <a:pt x="390" y="1803"/>
                    <a:pt x="390" y="1803"/>
                    <a:pt x="390" y="1803"/>
                  </a:cubicBezTo>
                  <a:cubicBezTo>
                    <a:pt x="373" y="1788"/>
                    <a:pt x="356" y="1773"/>
                    <a:pt x="339" y="1757"/>
                  </a:cubicBezTo>
                  <a:moveTo>
                    <a:pt x="1758" y="1729"/>
                  </a:moveTo>
                  <a:cubicBezTo>
                    <a:pt x="1742" y="1745"/>
                    <a:pt x="1726" y="1761"/>
                    <a:pt x="1709" y="1777"/>
                  </a:cubicBezTo>
                  <a:cubicBezTo>
                    <a:pt x="1729" y="1799"/>
                    <a:pt x="1729" y="1799"/>
                    <a:pt x="1729" y="1799"/>
                  </a:cubicBezTo>
                  <a:cubicBezTo>
                    <a:pt x="1746" y="1783"/>
                    <a:pt x="1763" y="1766"/>
                    <a:pt x="1779" y="1750"/>
                  </a:cubicBezTo>
                  <a:cubicBezTo>
                    <a:pt x="1758" y="1729"/>
                    <a:pt x="1758" y="1729"/>
                    <a:pt x="1758" y="1729"/>
                  </a:cubicBezTo>
                  <a:moveTo>
                    <a:pt x="247" y="1656"/>
                  </a:moveTo>
                  <a:cubicBezTo>
                    <a:pt x="223" y="1675"/>
                    <a:pt x="223" y="1675"/>
                    <a:pt x="223" y="1675"/>
                  </a:cubicBezTo>
                  <a:cubicBezTo>
                    <a:pt x="238" y="1693"/>
                    <a:pt x="253" y="1711"/>
                    <a:pt x="269" y="1728"/>
                  </a:cubicBezTo>
                  <a:cubicBezTo>
                    <a:pt x="291" y="1708"/>
                    <a:pt x="291" y="1708"/>
                    <a:pt x="291" y="1708"/>
                  </a:cubicBezTo>
                  <a:cubicBezTo>
                    <a:pt x="276" y="1691"/>
                    <a:pt x="261" y="1674"/>
                    <a:pt x="247" y="1656"/>
                  </a:cubicBezTo>
                  <a:moveTo>
                    <a:pt x="1846" y="1624"/>
                  </a:moveTo>
                  <a:cubicBezTo>
                    <a:pt x="1833" y="1642"/>
                    <a:pt x="1819" y="1661"/>
                    <a:pt x="1804" y="1678"/>
                  </a:cubicBezTo>
                  <a:cubicBezTo>
                    <a:pt x="1827" y="1697"/>
                    <a:pt x="1827" y="1697"/>
                    <a:pt x="1827" y="1697"/>
                  </a:cubicBezTo>
                  <a:cubicBezTo>
                    <a:pt x="1842" y="1679"/>
                    <a:pt x="1857" y="1661"/>
                    <a:pt x="1870" y="1642"/>
                  </a:cubicBezTo>
                  <a:cubicBezTo>
                    <a:pt x="1846" y="1624"/>
                    <a:pt x="1846" y="1624"/>
                    <a:pt x="1846" y="1624"/>
                  </a:cubicBezTo>
                  <a:moveTo>
                    <a:pt x="169" y="1543"/>
                  </a:moveTo>
                  <a:cubicBezTo>
                    <a:pt x="144" y="1558"/>
                    <a:pt x="144" y="1558"/>
                    <a:pt x="144" y="1558"/>
                  </a:cubicBezTo>
                  <a:cubicBezTo>
                    <a:pt x="156" y="1579"/>
                    <a:pt x="168" y="1599"/>
                    <a:pt x="182" y="1618"/>
                  </a:cubicBezTo>
                  <a:cubicBezTo>
                    <a:pt x="206" y="1601"/>
                    <a:pt x="206" y="1601"/>
                    <a:pt x="206" y="1601"/>
                  </a:cubicBezTo>
                  <a:cubicBezTo>
                    <a:pt x="194" y="1582"/>
                    <a:pt x="181" y="1563"/>
                    <a:pt x="169" y="1543"/>
                  </a:cubicBezTo>
                  <a:moveTo>
                    <a:pt x="1919" y="1508"/>
                  </a:moveTo>
                  <a:cubicBezTo>
                    <a:pt x="1908" y="1528"/>
                    <a:pt x="1897" y="1548"/>
                    <a:pt x="1884" y="1568"/>
                  </a:cubicBezTo>
                  <a:cubicBezTo>
                    <a:pt x="1910" y="1583"/>
                    <a:pt x="1910" y="1583"/>
                    <a:pt x="1910" y="1583"/>
                  </a:cubicBezTo>
                  <a:cubicBezTo>
                    <a:pt x="1922" y="1564"/>
                    <a:pt x="1934" y="1543"/>
                    <a:pt x="1945" y="1523"/>
                  </a:cubicBezTo>
                  <a:cubicBezTo>
                    <a:pt x="1919" y="1508"/>
                    <a:pt x="1919" y="1508"/>
                    <a:pt x="1919" y="1508"/>
                  </a:cubicBezTo>
                  <a:moveTo>
                    <a:pt x="108" y="1421"/>
                  </a:moveTo>
                  <a:cubicBezTo>
                    <a:pt x="80" y="1432"/>
                    <a:pt x="80" y="1432"/>
                    <a:pt x="80" y="1432"/>
                  </a:cubicBezTo>
                  <a:cubicBezTo>
                    <a:pt x="89" y="1454"/>
                    <a:pt x="99" y="1476"/>
                    <a:pt x="110" y="1496"/>
                  </a:cubicBezTo>
                  <a:cubicBezTo>
                    <a:pt x="137" y="1483"/>
                    <a:pt x="137" y="1483"/>
                    <a:pt x="137" y="1483"/>
                  </a:cubicBezTo>
                  <a:cubicBezTo>
                    <a:pt x="127" y="1463"/>
                    <a:pt x="117" y="1442"/>
                    <a:pt x="108" y="1421"/>
                  </a:cubicBezTo>
                  <a:moveTo>
                    <a:pt x="1976" y="1383"/>
                  </a:moveTo>
                  <a:cubicBezTo>
                    <a:pt x="1968" y="1405"/>
                    <a:pt x="1959" y="1426"/>
                    <a:pt x="1949" y="1447"/>
                  </a:cubicBezTo>
                  <a:cubicBezTo>
                    <a:pt x="1977" y="1459"/>
                    <a:pt x="1977" y="1459"/>
                    <a:pt x="1977" y="1459"/>
                  </a:cubicBezTo>
                  <a:cubicBezTo>
                    <a:pt x="1986" y="1438"/>
                    <a:pt x="1996" y="1416"/>
                    <a:pt x="2004" y="1394"/>
                  </a:cubicBezTo>
                  <a:cubicBezTo>
                    <a:pt x="1976" y="1383"/>
                    <a:pt x="1976" y="1383"/>
                    <a:pt x="1976" y="1383"/>
                  </a:cubicBezTo>
                  <a:moveTo>
                    <a:pt x="64" y="1291"/>
                  </a:moveTo>
                  <a:cubicBezTo>
                    <a:pt x="35" y="1299"/>
                    <a:pt x="35" y="1299"/>
                    <a:pt x="35" y="1299"/>
                  </a:cubicBezTo>
                  <a:cubicBezTo>
                    <a:pt x="41" y="1322"/>
                    <a:pt x="48" y="1344"/>
                    <a:pt x="55" y="1367"/>
                  </a:cubicBezTo>
                  <a:cubicBezTo>
                    <a:pt x="84" y="1357"/>
                    <a:pt x="84" y="1357"/>
                    <a:pt x="84" y="1357"/>
                  </a:cubicBezTo>
                  <a:cubicBezTo>
                    <a:pt x="76" y="1335"/>
                    <a:pt x="70" y="1313"/>
                    <a:pt x="64" y="1291"/>
                  </a:cubicBezTo>
                  <a:moveTo>
                    <a:pt x="2014" y="1252"/>
                  </a:moveTo>
                  <a:cubicBezTo>
                    <a:pt x="2009" y="1274"/>
                    <a:pt x="2004" y="1297"/>
                    <a:pt x="1997" y="1318"/>
                  </a:cubicBezTo>
                  <a:cubicBezTo>
                    <a:pt x="2026" y="1327"/>
                    <a:pt x="2026" y="1327"/>
                    <a:pt x="2026" y="1327"/>
                  </a:cubicBezTo>
                  <a:cubicBezTo>
                    <a:pt x="2032" y="1304"/>
                    <a:pt x="2038" y="1281"/>
                    <a:pt x="2044" y="1259"/>
                  </a:cubicBezTo>
                  <a:cubicBezTo>
                    <a:pt x="2014" y="1252"/>
                    <a:pt x="2014" y="1252"/>
                    <a:pt x="2014" y="1252"/>
                  </a:cubicBezTo>
                  <a:moveTo>
                    <a:pt x="38" y="1157"/>
                  </a:moveTo>
                  <a:cubicBezTo>
                    <a:pt x="8" y="1161"/>
                    <a:pt x="8" y="1161"/>
                    <a:pt x="8" y="1161"/>
                  </a:cubicBezTo>
                  <a:cubicBezTo>
                    <a:pt x="11" y="1184"/>
                    <a:pt x="15" y="1207"/>
                    <a:pt x="19" y="1230"/>
                  </a:cubicBezTo>
                  <a:cubicBezTo>
                    <a:pt x="49" y="1225"/>
                    <a:pt x="49" y="1225"/>
                    <a:pt x="49" y="1225"/>
                  </a:cubicBezTo>
                  <a:cubicBezTo>
                    <a:pt x="44" y="1203"/>
                    <a:pt x="41" y="1180"/>
                    <a:pt x="38" y="1157"/>
                  </a:cubicBezTo>
                  <a:moveTo>
                    <a:pt x="2035" y="1112"/>
                  </a:moveTo>
                  <a:cubicBezTo>
                    <a:pt x="2035" y="1117"/>
                    <a:pt x="2035" y="1117"/>
                    <a:pt x="2035" y="1117"/>
                  </a:cubicBezTo>
                  <a:cubicBezTo>
                    <a:pt x="2033" y="1139"/>
                    <a:pt x="2030" y="1162"/>
                    <a:pt x="2027" y="1185"/>
                  </a:cubicBezTo>
                  <a:cubicBezTo>
                    <a:pt x="2056" y="1189"/>
                    <a:pt x="2056" y="1189"/>
                    <a:pt x="2056" y="1189"/>
                  </a:cubicBezTo>
                  <a:cubicBezTo>
                    <a:pt x="2060" y="1166"/>
                    <a:pt x="2063" y="1143"/>
                    <a:pt x="2065" y="1119"/>
                  </a:cubicBezTo>
                  <a:cubicBezTo>
                    <a:pt x="2065" y="1115"/>
                    <a:pt x="2065" y="1115"/>
                    <a:pt x="2065" y="1115"/>
                  </a:cubicBezTo>
                  <a:cubicBezTo>
                    <a:pt x="2035" y="1112"/>
                    <a:pt x="2035" y="1112"/>
                    <a:pt x="2035" y="1112"/>
                  </a:cubicBezTo>
                  <a:moveTo>
                    <a:pt x="0" y="1020"/>
                  </a:moveTo>
                  <a:cubicBezTo>
                    <a:pt x="0" y="1034"/>
                    <a:pt x="0" y="1034"/>
                    <a:pt x="0" y="1034"/>
                  </a:cubicBezTo>
                  <a:cubicBezTo>
                    <a:pt x="0" y="1053"/>
                    <a:pt x="1" y="1072"/>
                    <a:pt x="2" y="1091"/>
                  </a:cubicBezTo>
                  <a:cubicBezTo>
                    <a:pt x="32" y="1089"/>
                    <a:pt x="32" y="1089"/>
                    <a:pt x="32" y="1089"/>
                  </a:cubicBezTo>
                  <a:cubicBezTo>
                    <a:pt x="31" y="1071"/>
                    <a:pt x="30" y="1053"/>
                    <a:pt x="30" y="1034"/>
                  </a:cubicBezTo>
                  <a:cubicBezTo>
                    <a:pt x="30" y="1020"/>
                    <a:pt x="30" y="1020"/>
                    <a:pt x="30" y="1020"/>
                  </a:cubicBezTo>
                  <a:cubicBezTo>
                    <a:pt x="0" y="1020"/>
                    <a:pt x="0" y="1020"/>
                    <a:pt x="0" y="1020"/>
                  </a:cubicBezTo>
                  <a:moveTo>
                    <a:pt x="2067" y="974"/>
                  </a:moveTo>
                  <a:cubicBezTo>
                    <a:pt x="2037" y="976"/>
                    <a:pt x="2037" y="976"/>
                    <a:pt x="2037" y="976"/>
                  </a:cubicBezTo>
                  <a:cubicBezTo>
                    <a:pt x="2038" y="995"/>
                    <a:pt x="2038" y="1013"/>
                    <a:pt x="2038" y="1032"/>
                  </a:cubicBezTo>
                  <a:cubicBezTo>
                    <a:pt x="2038" y="1045"/>
                    <a:pt x="2038" y="1045"/>
                    <a:pt x="2038" y="1045"/>
                  </a:cubicBezTo>
                  <a:cubicBezTo>
                    <a:pt x="2068" y="1045"/>
                    <a:pt x="2068" y="1045"/>
                    <a:pt x="2068" y="1045"/>
                  </a:cubicBezTo>
                  <a:cubicBezTo>
                    <a:pt x="2068" y="1032"/>
                    <a:pt x="2068" y="1032"/>
                    <a:pt x="2068" y="1032"/>
                  </a:cubicBezTo>
                  <a:cubicBezTo>
                    <a:pt x="2068" y="1013"/>
                    <a:pt x="2068" y="994"/>
                    <a:pt x="2067" y="974"/>
                  </a:cubicBezTo>
                  <a:moveTo>
                    <a:pt x="12" y="880"/>
                  </a:moveTo>
                  <a:cubicBezTo>
                    <a:pt x="8" y="902"/>
                    <a:pt x="6" y="925"/>
                    <a:pt x="4" y="947"/>
                  </a:cubicBezTo>
                  <a:cubicBezTo>
                    <a:pt x="19" y="951"/>
                    <a:pt x="19" y="951"/>
                    <a:pt x="19" y="951"/>
                  </a:cubicBezTo>
                  <a:cubicBezTo>
                    <a:pt x="34" y="950"/>
                    <a:pt x="34" y="950"/>
                    <a:pt x="34" y="950"/>
                  </a:cubicBezTo>
                  <a:cubicBezTo>
                    <a:pt x="36" y="928"/>
                    <a:pt x="38" y="906"/>
                    <a:pt x="42" y="884"/>
                  </a:cubicBezTo>
                  <a:cubicBezTo>
                    <a:pt x="12" y="880"/>
                    <a:pt x="12" y="880"/>
                    <a:pt x="12" y="880"/>
                  </a:cubicBezTo>
                  <a:moveTo>
                    <a:pt x="2049" y="834"/>
                  </a:moveTo>
                  <a:cubicBezTo>
                    <a:pt x="2020" y="840"/>
                    <a:pt x="2020" y="840"/>
                    <a:pt x="2020" y="840"/>
                  </a:cubicBezTo>
                  <a:cubicBezTo>
                    <a:pt x="2024" y="862"/>
                    <a:pt x="2028" y="885"/>
                    <a:pt x="2031" y="908"/>
                  </a:cubicBezTo>
                  <a:cubicBezTo>
                    <a:pt x="2060" y="904"/>
                    <a:pt x="2060" y="904"/>
                    <a:pt x="2060" y="904"/>
                  </a:cubicBezTo>
                  <a:cubicBezTo>
                    <a:pt x="2057" y="881"/>
                    <a:pt x="2054" y="857"/>
                    <a:pt x="2049" y="834"/>
                  </a:cubicBezTo>
                  <a:moveTo>
                    <a:pt x="42" y="742"/>
                  </a:moveTo>
                  <a:cubicBezTo>
                    <a:pt x="36" y="764"/>
                    <a:pt x="30" y="788"/>
                    <a:pt x="25" y="810"/>
                  </a:cubicBezTo>
                  <a:cubicBezTo>
                    <a:pt x="54" y="817"/>
                    <a:pt x="54" y="817"/>
                    <a:pt x="54" y="817"/>
                  </a:cubicBezTo>
                  <a:cubicBezTo>
                    <a:pt x="59" y="794"/>
                    <a:pt x="65" y="772"/>
                    <a:pt x="71" y="750"/>
                  </a:cubicBezTo>
                  <a:cubicBezTo>
                    <a:pt x="42" y="742"/>
                    <a:pt x="42" y="742"/>
                    <a:pt x="42" y="742"/>
                  </a:cubicBezTo>
                  <a:moveTo>
                    <a:pt x="2013" y="698"/>
                  </a:moveTo>
                  <a:cubicBezTo>
                    <a:pt x="1984" y="708"/>
                    <a:pt x="1984" y="708"/>
                    <a:pt x="1984" y="708"/>
                  </a:cubicBezTo>
                  <a:cubicBezTo>
                    <a:pt x="1992" y="730"/>
                    <a:pt x="1998" y="752"/>
                    <a:pt x="2004" y="774"/>
                  </a:cubicBezTo>
                  <a:cubicBezTo>
                    <a:pt x="2033" y="765"/>
                    <a:pt x="2033" y="765"/>
                    <a:pt x="2033" y="765"/>
                  </a:cubicBezTo>
                  <a:cubicBezTo>
                    <a:pt x="2027" y="743"/>
                    <a:pt x="2020" y="720"/>
                    <a:pt x="2013" y="698"/>
                  </a:cubicBezTo>
                  <a:moveTo>
                    <a:pt x="91" y="610"/>
                  </a:moveTo>
                  <a:cubicBezTo>
                    <a:pt x="81" y="631"/>
                    <a:pt x="72" y="653"/>
                    <a:pt x="64" y="675"/>
                  </a:cubicBezTo>
                  <a:cubicBezTo>
                    <a:pt x="93" y="685"/>
                    <a:pt x="93" y="685"/>
                    <a:pt x="93" y="685"/>
                  </a:cubicBezTo>
                  <a:cubicBezTo>
                    <a:pt x="100" y="664"/>
                    <a:pt x="109" y="643"/>
                    <a:pt x="118" y="622"/>
                  </a:cubicBezTo>
                  <a:cubicBezTo>
                    <a:pt x="91" y="610"/>
                    <a:pt x="91" y="610"/>
                    <a:pt x="91" y="610"/>
                  </a:cubicBezTo>
                  <a:moveTo>
                    <a:pt x="1958" y="569"/>
                  </a:moveTo>
                  <a:cubicBezTo>
                    <a:pt x="1931" y="582"/>
                    <a:pt x="1931" y="582"/>
                    <a:pt x="1931" y="582"/>
                  </a:cubicBezTo>
                  <a:cubicBezTo>
                    <a:pt x="1941" y="602"/>
                    <a:pt x="1951" y="623"/>
                    <a:pt x="1960" y="644"/>
                  </a:cubicBezTo>
                  <a:cubicBezTo>
                    <a:pt x="1988" y="632"/>
                    <a:pt x="1988" y="632"/>
                    <a:pt x="1988" y="632"/>
                  </a:cubicBezTo>
                  <a:cubicBezTo>
                    <a:pt x="1978" y="611"/>
                    <a:pt x="1968" y="589"/>
                    <a:pt x="1958" y="569"/>
                  </a:cubicBezTo>
                  <a:moveTo>
                    <a:pt x="158" y="485"/>
                  </a:moveTo>
                  <a:cubicBezTo>
                    <a:pt x="145" y="505"/>
                    <a:pt x="133" y="526"/>
                    <a:pt x="122" y="546"/>
                  </a:cubicBezTo>
                  <a:cubicBezTo>
                    <a:pt x="149" y="560"/>
                    <a:pt x="149" y="560"/>
                    <a:pt x="149" y="560"/>
                  </a:cubicBezTo>
                  <a:cubicBezTo>
                    <a:pt x="159" y="540"/>
                    <a:pt x="171" y="520"/>
                    <a:pt x="183" y="501"/>
                  </a:cubicBezTo>
                  <a:cubicBezTo>
                    <a:pt x="158" y="485"/>
                    <a:pt x="158" y="485"/>
                    <a:pt x="158" y="485"/>
                  </a:cubicBezTo>
                  <a:moveTo>
                    <a:pt x="1886" y="447"/>
                  </a:moveTo>
                  <a:cubicBezTo>
                    <a:pt x="1861" y="464"/>
                    <a:pt x="1861" y="464"/>
                    <a:pt x="1861" y="464"/>
                  </a:cubicBezTo>
                  <a:cubicBezTo>
                    <a:pt x="1874" y="483"/>
                    <a:pt x="1886" y="502"/>
                    <a:pt x="1898" y="522"/>
                  </a:cubicBezTo>
                  <a:cubicBezTo>
                    <a:pt x="1924" y="507"/>
                    <a:pt x="1924" y="507"/>
                    <a:pt x="1924" y="507"/>
                  </a:cubicBezTo>
                  <a:cubicBezTo>
                    <a:pt x="1912" y="487"/>
                    <a:pt x="1899" y="467"/>
                    <a:pt x="1886" y="447"/>
                  </a:cubicBezTo>
                  <a:moveTo>
                    <a:pt x="241" y="371"/>
                  </a:moveTo>
                  <a:cubicBezTo>
                    <a:pt x="226" y="389"/>
                    <a:pt x="211" y="408"/>
                    <a:pt x="197" y="427"/>
                  </a:cubicBezTo>
                  <a:cubicBezTo>
                    <a:pt x="221" y="444"/>
                    <a:pt x="221" y="444"/>
                    <a:pt x="221" y="444"/>
                  </a:cubicBezTo>
                  <a:cubicBezTo>
                    <a:pt x="235" y="426"/>
                    <a:pt x="249" y="408"/>
                    <a:pt x="264" y="390"/>
                  </a:cubicBezTo>
                  <a:cubicBezTo>
                    <a:pt x="241" y="371"/>
                    <a:pt x="241" y="371"/>
                    <a:pt x="241" y="371"/>
                  </a:cubicBezTo>
                  <a:moveTo>
                    <a:pt x="1798" y="337"/>
                  </a:moveTo>
                  <a:cubicBezTo>
                    <a:pt x="1776" y="357"/>
                    <a:pt x="1776" y="357"/>
                    <a:pt x="1776" y="357"/>
                  </a:cubicBezTo>
                  <a:cubicBezTo>
                    <a:pt x="1791" y="374"/>
                    <a:pt x="1806" y="392"/>
                    <a:pt x="1820" y="410"/>
                  </a:cubicBezTo>
                  <a:cubicBezTo>
                    <a:pt x="1844" y="391"/>
                    <a:pt x="1844" y="391"/>
                    <a:pt x="1844" y="391"/>
                  </a:cubicBezTo>
                  <a:cubicBezTo>
                    <a:pt x="1829" y="372"/>
                    <a:pt x="1814" y="354"/>
                    <a:pt x="1798" y="337"/>
                  </a:cubicBezTo>
                  <a:moveTo>
                    <a:pt x="338" y="269"/>
                  </a:moveTo>
                  <a:cubicBezTo>
                    <a:pt x="321" y="285"/>
                    <a:pt x="304" y="302"/>
                    <a:pt x="288" y="318"/>
                  </a:cubicBezTo>
                  <a:cubicBezTo>
                    <a:pt x="309" y="339"/>
                    <a:pt x="309" y="339"/>
                    <a:pt x="309" y="339"/>
                  </a:cubicBezTo>
                  <a:cubicBezTo>
                    <a:pt x="325" y="323"/>
                    <a:pt x="342" y="307"/>
                    <a:pt x="358" y="292"/>
                  </a:cubicBezTo>
                  <a:cubicBezTo>
                    <a:pt x="338" y="269"/>
                    <a:pt x="338" y="269"/>
                    <a:pt x="338" y="269"/>
                  </a:cubicBezTo>
                  <a:moveTo>
                    <a:pt x="1696" y="240"/>
                  </a:moveTo>
                  <a:cubicBezTo>
                    <a:pt x="1677" y="263"/>
                    <a:pt x="1677" y="263"/>
                    <a:pt x="1677" y="263"/>
                  </a:cubicBezTo>
                  <a:cubicBezTo>
                    <a:pt x="1694" y="277"/>
                    <a:pt x="1712" y="292"/>
                    <a:pt x="1728" y="308"/>
                  </a:cubicBezTo>
                  <a:cubicBezTo>
                    <a:pt x="1749" y="286"/>
                    <a:pt x="1749" y="286"/>
                    <a:pt x="1749" y="286"/>
                  </a:cubicBezTo>
                  <a:cubicBezTo>
                    <a:pt x="1732" y="270"/>
                    <a:pt x="1714" y="255"/>
                    <a:pt x="1696" y="240"/>
                  </a:cubicBezTo>
                  <a:moveTo>
                    <a:pt x="449" y="182"/>
                  </a:moveTo>
                  <a:cubicBezTo>
                    <a:pt x="429" y="195"/>
                    <a:pt x="410" y="209"/>
                    <a:pt x="392" y="224"/>
                  </a:cubicBezTo>
                  <a:cubicBezTo>
                    <a:pt x="411" y="247"/>
                    <a:pt x="411" y="247"/>
                    <a:pt x="411" y="247"/>
                  </a:cubicBezTo>
                  <a:cubicBezTo>
                    <a:pt x="428" y="233"/>
                    <a:pt x="447" y="220"/>
                    <a:pt x="466" y="207"/>
                  </a:cubicBezTo>
                  <a:cubicBezTo>
                    <a:pt x="449" y="182"/>
                    <a:pt x="449" y="182"/>
                    <a:pt x="449" y="182"/>
                  </a:cubicBezTo>
                  <a:moveTo>
                    <a:pt x="1582" y="157"/>
                  </a:moveTo>
                  <a:cubicBezTo>
                    <a:pt x="1566" y="182"/>
                    <a:pt x="1566" y="182"/>
                    <a:pt x="1566" y="182"/>
                  </a:cubicBezTo>
                  <a:cubicBezTo>
                    <a:pt x="1585" y="194"/>
                    <a:pt x="1604" y="207"/>
                    <a:pt x="1623" y="221"/>
                  </a:cubicBezTo>
                  <a:cubicBezTo>
                    <a:pt x="1641" y="196"/>
                    <a:pt x="1641" y="196"/>
                    <a:pt x="1641" y="196"/>
                  </a:cubicBezTo>
                  <a:cubicBezTo>
                    <a:pt x="1621" y="182"/>
                    <a:pt x="1602" y="169"/>
                    <a:pt x="1582" y="157"/>
                  </a:cubicBezTo>
                  <a:moveTo>
                    <a:pt x="570" y="110"/>
                  </a:moveTo>
                  <a:cubicBezTo>
                    <a:pt x="549" y="121"/>
                    <a:pt x="528" y="132"/>
                    <a:pt x="508" y="144"/>
                  </a:cubicBezTo>
                  <a:cubicBezTo>
                    <a:pt x="524" y="170"/>
                    <a:pt x="524" y="170"/>
                    <a:pt x="524" y="170"/>
                  </a:cubicBezTo>
                  <a:cubicBezTo>
                    <a:pt x="543" y="158"/>
                    <a:pt x="563" y="147"/>
                    <a:pt x="583" y="137"/>
                  </a:cubicBezTo>
                  <a:cubicBezTo>
                    <a:pt x="570" y="110"/>
                    <a:pt x="570" y="110"/>
                    <a:pt x="570" y="110"/>
                  </a:cubicBezTo>
                  <a:moveTo>
                    <a:pt x="1457" y="90"/>
                  </a:moveTo>
                  <a:cubicBezTo>
                    <a:pt x="1445" y="118"/>
                    <a:pt x="1445" y="118"/>
                    <a:pt x="1445" y="118"/>
                  </a:cubicBezTo>
                  <a:cubicBezTo>
                    <a:pt x="1466" y="127"/>
                    <a:pt x="1487" y="137"/>
                    <a:pt x="1507" y="148"/>
                  </a:cubicBezTo>
                  <a:cubicBezTo>
                    <a:pt x="1521" y="121"/>
                    <a:pt x="1521" y="121"/>
                    <a:pt x="1521" y="121"/>
                  </a:cubicBezTo>
                  <a:cubicBezTo>
                    <a:pt x="1500" y="110"/>
                    <a:pt x="1479" y="100"/>
                    <a:pt x="1457" y="90"/>
                  </a:cubicBezTo>
                  <a:moveTo>
                    <a:pt x="700" y="55"/>
                  </a:moveTo>
                  <a:cubicBezTo>
                    <a:pt x="678" y="63"/>
                    <a:pt x="656" y="72"/>
                    <a:pt x="634" y="80"/>
                  </a:cubicBezTo>
                  <a:cubicBezTo>
                    <a:pt x="646" y="108"/>
                    <a:pt x="646" y="108"/>
                    <a:pt x="646" y="108"/>
                  </a:cubicBezTo>
                  <a:cubicBezTo>
                    <a:pt x="667" y="99"/>
                    <a:pt x="688" y="91"/>
                    <a:pt x="710" y="84"/>
                  </a:cubicBezTo>
                  <a:cubicBezTo>
                    <a:pt x="700" y="55"/>
                    <a:pt x="700" y="55"/>
                    <a:pt x="700" y="55"/>
                  </a:cubicBezTo>
                  <a:moveTo>
                    <a:pt x="1325" y="42"/>
                  </a:moveTo>
                  <a:cubicBezTo>
                    <a:pt x="1317" y="70"/>
                    <a:pt x="1317" y="70"/>
                    <a:pt x="1317" y="70"/>
                  </a:cubicBezTo>
                  <a:cubicBezTo>
                    <a:pt x="1339" y="77"/>
                    <a:pt x="1361" y="84"/>
                    <a:pt x="1382" y="92"/>
                  </a:cubicBezTo>
                  <a:cubicBezTo>
                    <a:pt x="1392" y="64"/>
                    <a:pt x="1392" y="64"/>
                    <a:pt x="1392" y="64"/>
                  </a:cubicBezTo>
                  <a:cubicBezTo>
                    <a:pt x="1370" y="56"/>
                    <a:pt x="1348" y="48"/>
                    <a:pt x="1325" y="42"/>
                  </a:cubicBezTo>
                  <a:moveTo>
                    <a:pt x="836" y="19"/>
                  </a:moveTo>
                  <a:cubicBezTo>
                    <a:pt x="813" y="23"/>
                    <a:pt x="790" y="29"/>
                    <a:pt x="767" y="35"/>
                  </a:cubicBezTo>
                  <a:cubicBezTo>
                    <a:pt x="775" y="64"/>
                    <a:pt x="775" y="64"/>
                    <a:pt x="775" y="64"/>
                  </a:cubicBezTo>
                  <a:cubicBezTo>
                    <a:pt x="797" y="58"/>
                    <a:pt x="820" y="53"/>
                    <a:pt x="842" y="49"/>
                  </a:cubicBezTo>
                  <a:cubicBezTo>
                    <a:pt x="836" y="19"/>
                    <a:pt x="836" y="19"/>
                    <a:pt x="836" y="19"/>
                  </a:cubicBezTo>
                  <a:moveTo>
                    <a:pt x="1187" y="12"/>
                  </a:moveTo>
                  <a:cubicBezTo>
                    <a:pt x="1183" y="41"/>
                    <a:pt x="1183" y="41"/>
                    <a:pt x="1183" y="41"/>
                  </a:cubicBezTo>
                  <a:cubicBezTo>
                    <a:pt x="1205" y="44"/>
                    <a:pt x="1228" y="49"/>
                    <a:pt x="1250" y="54"/>
                  </a:cubicBezTo>
                  <a:cubicBezTo>
                    <a:pt x="1257" y="24"/>
                    <a:pt x="1257" y="24"/>
                    <a:pt x="1257" y="24"/>
                  </a:cubicBezTo>
                  <a:cubicBezTo>
                    <a:pt x="1234" y="19"/>
                    <a:pt x="1210" y="15"/>
                    <a:pt x="1187" y="12"/>
                  </a:cubicBezTo>
                  <a:moveTo>
                    <a:pt x="976" y="1"/>
                  </a:moveTo>
                  <a:cubicBezTo>
                    <a:pt x="953" y="3"/>
                    <a:pt x="929" y="5"/>
                    <a:pt x="906" y="8"/>
                  </a:cubicBezTo>
                  <a:cubicBezTo>
                    <a:pt x="909" y="38"/>
                    <a:pt x="909" y="38"/>
                    <a:pt x="909" y="38"/>
                  </a:cubicBezTo>
                  <a:cubicBezTo>
                    <a:pt x="932" y="35"/>
                    <a:pt x="955" y="33"/>
                    <a:pt x="978" y="32"/>
                  </a:cubicBezTo>
                  <a:cubicBezTo>
                    <a:pt x="976" y="1"/>
                    <a:pt x="976" y="1"/>
                    <a:pt x="976" y="1"/>
                  </a:cubicBezTo>
                  <a:moveTo>
                    <a:pt x="1047" y="0"/>
                  </a:moveTo>
                  <a:cubicBezTo>
                    <a:pt x="1046" y="30"/>
                    <a:pt x="1046" y="30"/>
                    <a:pt x="1046" y="30"/>
                  </a:cubicBezTo>
                  <a:cubicBezTo>
                    <a:pt x="1069" y="30"/>
                    <a:pt x="1092" y="31"/>
                    <a:pt x="1115" y="33"/>
                  </a:cubicBezTo>
                  <a:cubicBezTo>
                    <a:pt x="1117" y="3"/>
                    <a:pt x="1117" y="3"/>
                    <a:pt x="1117" y="3"/>
                  </a:cubicBezTo>
                  <a:cubicBezTo>
                    <a:pt x="1094" y="1"/>
                    <a:pt x="1070" y="0"/>
                    <a:pt x="10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92"/>
            <p:cNvSpPr>
              <a:spLocks noEditPoints="1"/>
            </p:cNvSpPr>
            <p:nvPr/>
          </p:nvSpPr>
          <p:spPr bwMode="auto">
            <a:xfrm>
              <a:off x="4102101" y="1431924"/>
              <a:ext cx="3990974" cy="3986211"/>
            </a:xfrm>
            <a:custGeom>
              <a:avLst/>
              <a:gdLst>
                <a:gd name="T0" fmla="*/ 589 w 1063"/>
                <a:gd name="T1" fmla="*/ 1059 h 1062"/>
                <a:gd name="T2" fmla="*/ 487 w 1063"/>
                <a:gd name="T3" fmla="*/ 1060 h 1062"/>
                <a:gd name="T4" fmla="*/ 469 w 1063"/>
                <a:gd name="T5" fmla="*/ 1049 h 1062"/>
                <a:gd name="T6" fmla="*/ 669 w 1063"/>
                <a:gd name="T7" fmla="*/ 1044 h 1062"/>
                <a:gd name="T8" fmla="*/ 427 w 1063"/>
                <a:gd name="T9" fmla="*/ 1052 h 1062"/>
                <a:gd name="T10" fmla="*/ 705 w 1063"/>
                <a:gd name="T11" fmla="*/ 1023 h 1062"/>
                <a:gd name="T12" fmla="*/ 315 w 1063"/>
                <a:gd name="T13" fmla="*/ 1006 h 1062"/>
                <a:gd name="T14" fmla="*/ 315 w 1063"/>
                <a:gd name="T15" fmla="*/ 1006 h 1062"/>
                <a:gd name="T16" fmla="*/ 817 w 1063"/>
                <a:gd name="T17" fmla="*/ 979 h 1062"/>
                <a:gd name="T18" fmla="*/ 275 w 1063"/>
                <a:gd name="T19" fmla="*/ 997 h 1062"/>
                <a:gd name="T20" fmla="*/ 845 w 1063"/>
                <a:gd name="T21" fmla="*/ 948 h 1062"/>
                <a:gd name="T22" fmla="*/ 182 w 1063"/>
                <a:gd name="T23" fmla="*/ 918 h 1062"/>
                <a:gd name="T24" fmla="*/ 182 w 1063"/>
                <a:gd name="T25" fmla="*/ 918 h 1062"/>
                <a:gd name="T26" fmla="*/ 939 w 1063"/>
                <a:gd name="T27" fmla="*/ 872 h 1062"/>
                <a:gd name="T28" fmla="*/ 147 w 1063"/>
                <a:gd name="T29" fmla="*/ 898 h 1062"/>
                <a:gd name="T30" fmla="*/ 956 w 1063"/>
                <a:gd name="T31" fmla="*/ 834 h 1062"/>
                <a:gd name="T32" fmla="*/ 82 w 1063"/>
                <a:gd name="T33" fmla="*/ 795 h 1062"/>
                <a:gd name="T34" fmla="*/ 82 w 1063"/>
                <a:gd name="T35" fmla="*/ 795 h 1062"/>
                <a:gd name="T36" fmla="*/ 1023 w 1063"/>
                <a:gd name="T37" fmla="*/ 733 h 1062"/>
                <a:gd name="T38" fmla="*/ 54 w 1063"/>
                <a:gd name="T39" fmla="*/ 764 h 1062"/>
                <a:gd name="T40" fmla="*/ 1028 w 1063"/>
                <a:gd name="T41" fmla="*/ 692 h 1062"/>
                <a:gd name="T42" fmla="*/ 23 w 1063"/>
                <a:gd name="T43" fmla="*/ 648 h 1062"/>
                <a:gd name="T44" fmla="*/ 23 w 1063"/>
                <a:gd name="T45" fmla="*/ 648 h 1062"/>
                <a:gd name="T46" fmla="*/ 1056 w 1063"/>
                <a:gd name="T47" fmla="*/ 616 h 1062"/>
                <a:gd name="T48" fmla="*/ 11 w 1063"/>
                <a:gd name="T49" fmla="*/ 569 h 1062"/>
                <a:gd name="T50" fmla="*/ 11 w 1063"/>
                <a:gd name="T51" fmla="*/ 569 h 1062"/>
                <a:gd name="T52" fmla="*/ 1053 w 1063"/>
                <a:gd name="T53" fmla="*/ 533 h 1062"/>
                <a:gd name="T54" fmla="*/ 2 w 1063"/>
                <a:gd name="T55" fmla="*/ 488 h 1062"/>
                <a:gd name="T56" fmla="*/ 2 w 1063"/>
                <a:gd name="T57" fmla="*/ 488 h 1062"/>
                <a:gd name="T58" fmla="*/ 1057 w 1063"/>
                <a:gd name="T59" fmla="*/ 452 h 1062"/>
                <a:gd name="T60" fmla="*/ 17 w 1063"/>
                <a:gd name="T61" fmla="*/ 449 h 1062"/>
                <a:gd name="T62" fmla="*/ 1016 w 1063"/>
                <a:gd name="T63" fmla="*/ 338 h 1062"/>
                <a:gd name="T64" fmla="*/ 39 w 1063"/>
                <a:gd name="T65" fmla="*/ 331 h 1062"/>
                <a:gd name="T66" fmla="*/ 39 w 1063"/>
                <a:gd name="T67" fmla="*/ 331 h 1062"/>
                <a:gd name="T68" fmla="*/ 1008 w 1063"/>
                <a:gd name="T69" fmla="*/ 297 h 1062"/>
                <a:gd name="T70" fmla="*/ 65 w 1063"/>
                <a:gd name="T71" fmla="*/ 298 h 1062"/>
                <a:gd name="T72" fmla="*/ 935 w 1063"/>
                <a:gd name="T73" fmla="*/ 201 h 1062"/>
                <a:gd name="T74" fmla="*/ 123 w 1063"/>
                <a:gd name="T75" fmla="*/ 192 h 1062"/>
                <a:gd name="T76" fmla="*/ 123 w 1063"/>
                <a:gd name="T77" fmla="*/ 192 h 1062"/>
                <a:gd name="T78" fmla="*/ 916 w 1063"/>
                <a:gd name="T79" fmla="*/ 164 h 1062"/>
                <a:gd name="T80" fmla="*/ 157 w 1063"/>
                <a:gd name="T81" fmla="*/ 168 h 1062"/>
                <a:gd name="T82" fmla="*/ 816 w 1063"/>
                <a:gd name="T83" fmla="*/ 95 h 1062"/>
                <a:gd name="T84" fmla="*/ 244 w 1063"/>
                <a:gd name="T85" fmla="*/ 85 h 1062"/>
                <a:gd name="T86" fmla="*/ 244 w 1063"/>
                <a:gd name="T87" fmla="*/ 85 h 1062"/>
                <a:gd name="T88" fmla="*/ 787 w 1063"/>
                <a:gd name="T89" fmla="*/ 65 h 1062"/>
                <a:gd name="T90" fmla="*/ 284 w 1063"/>
                <a:gd name="T91" fmla="*/ 73 h 1062"/>
                <a:gd name="T92" fmla="*/ 671 w 1063"/>
                <a:gd name="T93" fmla="*/ 30 h 1062"/>
                <a:gd name="T94" fmla="*/ 393 w 1063"/>
                <a:gd name="T95" fmla="*/ 19 h 1062"/>
                <a:gd name="T96" fmla="*/ 393 w 1063"/>
                <a:gd name="T97" fmla="*/ 19 h 1062"/>
                <a:gd name="T98" fmla="*/ 634 w 1063"/>
                <a:gd name="T99" fmla="*/ 10 h 1062"/>
                <a:gd name="T100" fmla="*/ 434 w 1063"/>
                <a:gd name="T101" fmla="*/ 19 h 1062"/>
                <a:gd name="T102" fmla="*/ 513 w 1063"/>
                <a:gd name="T103" fmla="*/ 1 h 1062"/>
                <a:gd name="T104" fmla="*/ 553 w 1063"/>
                <a:gd name="T105" fmla="*/ 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3" h="1062">
                  <a:moveTo>
                    <a:pt x="588" y="1049"/>
                  </a:moveTo>
                  <a:cubicBezTo>
                    <a:pt x="575" y="1051"/>
                    <a:pt x="562" y="1052"/>
                    <a:pt x="548" y="1052"/>
                  </a:cubicBezTo>
                  <a:cubicBezTo>
                    <a:pt x="549" y="1062"/>
                    <a:pt x="549" y="1062"/>
                    <a:pt x="549" y="1062"/>
                  </a:cubicBezTo>
                  <a:cubicBezTo>
                    <a:pt x="562" y="1062"/>
                    <a:pt x="576" y="1061"/>
                    <a:pt x="589" y="1059"/>
                  </a:cubicBezTo>
                  <a:cubicBezTo>
                    <a:pt x="588" y="1049"/>
                    <a:pt x="588" y="1049"/>
                    <a:pt x="588" y="1049"/>
                  </a:cubicBezTo>
                  <a:moveTo>
                    <a:pt x="469" y="1049"/>
                  </a:moveTo>
                  <a:cubicBezTo>
                    <a:pt x="467" y="1059"/>
                    <a:pt x="467" y="1059"/>
                    <a:pt x="467" y="1059"/>
                  </a:cubicBezTo>
                  <a:cubicBezTo>
                    <a:pt x="474" y="1059"/>
                    <a:pt x="481" y="1060"/>
                    <a:pt x="487" y="1060"/>
                  </a:cubicBezTo>
                  <a:cubicBezTo>
                    <a:pt x="494" y="1061"/>
                    <a:pt x="501" y="1062"/>
                    <a:pt x="508" y="1062"/>
                  </a:cubicBezTo>
                  <a:cubicBezTo>
                    <a:pt x="509" y="1052"/>
                    <a:pt x="509" y="1052"/>
                    <a:pt x="509" y="1052"/>
                  </a:cubicBezTo>
                  <a:cubicBezTo>
                    <a:pt x="502" y="1052"/>
                    <a:pt x="495" y="1051"/>
                    <a:pt x="488" y="1051"/>
                  </a:cubicBezTo>
                  <a:cubicBezTo>
                    <a:pt x="482" y="1050"/>
                    <a:pt x="475" y="1049"/>
                    <a:pt x="469" y="1049"/>
                  </a:cubicBezTo>
                  <a:moveTo>
                    <a:pt x="667" y="1035"/>
                  </a:moveTo>
                  <a:cubicBezTo>
                    <a:pt x="654" y="1038"/>
                    <a:pt x="641" y="1041"/>
                    <a:pt x="628" y="1044"/>
                  </a:cubicBezTo>
                  <a:cubicBezTo>
                    <a:pt x="629" y="1053"/>
                    <a:pt x="629" y="1053"/>
                    <a:pt x="629" y="1053"/>
                  </a:cubicBezTo>
                  <a:cubicBezTo>
                    <a:pt x="643" y="1051"/>
                    <a:pt x="656" y="1048"/>
                    <a:pt x="669" y="1044"/>
                  </a:cubicBezTo>
                  <a:cubicBezTo>
                    <a:pt x="667" y="1035"/>
                    <a:pt x="667" y="1035"/>
                    <a:pt x="667" y="1035"/>
                  </a:cubicBezTo>
                  <a:moveTo>
                    <a:pt x="390" y="1033"/>
                  </a:moveTo>
                  <a:cubicBezTo>
                    <a:pt x="388" y="1043"/>
                    <a:pt x="388" y="1043"/>
                    <a:pt x="388" y="1043"/>
                  </a:cubicBezTo>
                  <a:cubicBezTo>
                    <a:pt x="401" y="1047"/>
                    <a:pt x="414" y="1050"/>
                    <a:pt x="427" y="1052"/>
                  </a:cubicBezTo>
                  <a:cubicBezTo>
                    <a:pt x="429" y="1042"/>
                    <a:pt x="429" y="1042"/>
                    <a:pt x="429" y="1042"/>
                  </a:cubicBezTo>
                  <a:cubicBezTo>
                    <a:pt x="416" y="1040"/>
                    <a:pt x="403" y="1037"/>
                    <a:pt x="390" y="1033"/>
                  </a:cubicBezTo>
                  <a:moveTo>
                    <a:pt x="742" y="1008"/>
                  </a:moveTo>
                  <a:cubicBezTo>
                    <a:pt x="730" y="1013"/>
                    <a:pt x="717" y="1019"/>
                    <a:pt x="705" y="1023"/>
                  </a:cubicBezTo>
                  <a:cubicBezTo>
                    <a:pt x="708" y="1032"/>
                    <a:pt x="708" y="1032"/>
                    <a:pt x="708" y="1032"/>
                  </a:cubicBezTo>
                  <a:cubicBezTo>
                    <a:pt x="721" y="1028"/>
                    <a:pt x="734" y="1023"/>
                    <a:pt x="746" y="1018"/>
                  </a:cubicBezTo>
                  <a:cubicBezTo>
                    <a:pt x="742" y="1008"/>
                    <a:pt x="742" y="1008"/>
                    <a:pt x="742" y="1008"/>
                  </a:cubicBezTo>
                  <a:moveTo>
                    <a:pt x="315" y="1006"/>
                  </a:moveTo>
                  <a:cubicBezTo>
                    <a:pt x="311" y="1015"/>
                    <a:pt x="311" y="1015"/>
                    <a:pt x="311" y="1015"/>
                  </a:cubicBezTo>
                  <a:cubicBezTo>
                    <a:pt x="324" y="1021"/>
                    <a:pt x="336" y="1026"/>
                    <a:pt x="349" y="1030"/>
                  </a:cubicBezTo>
                  <a:cubicBezTo>
                    <a:pt x="352" y="1021"/>
                    <a:pt x="352" y="1021"/>
                    <a:pt x="352" y="1021"/>
                  </a:cubicBezTo>
                  <a:cubicBezTo>
                    <a:pt x="340" y="1017"/>
                    <a:pt x="328" y="1011"/>
                    <a:pt x="315" y="1006"/>
                  </a:cubicBezTo>
                  <a:moveTo>
                    <a:pt x="812" y="971"/>
                  </a:moveTo>
                  <a:cubicBezTo>
                    <a:pt x="801" y="978"/>
                    <a:pt x="789" y="984"/>
                    <a:pt x="778" y="991"/>
                  </a:cubicBezTo>
                  <a:cubicBezTo>
                    <a:pt x="782" y="999"/>
                    <a:pt x="782" y="999"/>
                    <a:pt x="782" y="999"/>
                  </a:cubicBezTo>
                  <a:cubicBezTo>
                    <a:pt x="794" y="993"/>
                    <a:pt x="806" y="986"/>
                    <a:pt x="817" y="979"/>
                  </a:cubicBezTo>
                  <a:cubicBezTo>
                    <a:pt x="812" y="971"/>
                    <a:pt x="812" y="971"/>
                    <a:pt x="812" y="971"/>
                  </a:cubicBezTo>
                  <a:moveTo>
                    <a:pt x="245" y="967"/>
                  </a:moveTo>
                  <a:cubicBezTo>
                    <a:pt x="240" y="976"/>
                    <a:pt x="240" y="976"/>
                    <a:pt x="240" y="976"/>
                  </a:cubicBezTo>
                  <a:cubicBezTo>
                    <a:pt x="251" y="983"/>
                    <a:pt x="263" y="990"/>
                    <a:pt x="275" y="997"/>
                  </a:cubicBezTo>
                  <a:cubicBezTo>
                    <a:pt x="280" y="988"/>
                    <a:pt x="280" y="988"/>
                    <a:pt x="280" y="988"/>
                  </a:cubicBezTo>
                  <a:cubicBezTo>
                    <a:pt x="268" y="982"/>
                    <a:pt x="257" y="975"/>
                    <a:pt x="245" y="967"/>
                  </a:cubicBezTo>
                  <a:moveTo>
                    <a:pt x="876" y="923"/>
                  </a:moveTo>
                  <a:cubicBezTo>
                    <a:pt x="866" y="931"/>
                    <a:pt x="855" y="940"/>
                    <a:pt x="845" y="948"/>
                  </a:cubicBezTo>
                  <a:cubicBezTo>
                    <a:pt x="851" y="956"/>
                    <a:pt x="851" y="956"/>
                    <a:pt x="851" y="956"/>
                  </a:cubicBezTo>
                  <a:cubicBezTo>
                    <a:pt x="862" y="948"/>
                    <a:pt x="872" y="939"/>
                    <a:pt x="883" y="930"/>
                  </a:cubicBezTo>
                  <a:cubicBezTo>
                    <a:pt x="876" y="923"/>
                    <a:pt x="876" y="923"/>
                    <a:pt x="876" y="923"/>
                  </a:cubicBezTo>
                  <a:moveTo>
                    <a:pt x="182" y="918"/>
                  </a:moveTo>
                  <a:cubicBezTo>
                    <a:pt x="176" y="926"/>
                    <a:pt x="176" y="926"/>
                    <a:pt x="176" y="926"/>
                  </a:cubicBezTo>
                  <a:cubicBezTo>
                    <a:pt x="186" y="935"/>
                    <a:pt x="196" y="944"/>
                    <a:pt x="207" y="952"/>
                  </a:cubicBezTo>
                  <a:cubicBezTo>
                    <a:pt x="213" y="944"/>
                    <a:pt x="213" y="944"/>
                    <a:pt x="213" y="944"/>
                  </a:cubicBezTo>
                  <a:cubicBezTo>
                    <a:pt x="203" y="936"/>
                    <a:pt x="192" y="927"/>
                    <a:pt x="182" y="918"/>
                  </a:cubicBezTo>
                  <a:moveTo>
                    <a:pt x="931" y="866"/>
                  </a:moveTo>
                  <a:cubicBezTo>
                    <a:pt x="923" y="876"/>
                    <a:pt x="914" y="886"/>
                    <a:pt x="905" y="895"/>
                  </a:cubicBezTo>
                  <a:cubicBezTo>
                    <a:pt x="912" y="902"/>
                    <a:pt x="912" y="902"/>
                    <a:pt x="912" y="902"/>
                  </a:cubicBezTo>
                  <a:cubicBezTo>
                    <a:pt x="921" y="892"/>
                    <a:pt x="931" y="882"/>
                    <a:pt x="939" y="872"/>
                  </a:cubicBezTo>
                  <a:cubicBezTo>
                    <a:pt x="931" y="866"/>
                    <a:pt x="931" y="866"/>
                    <a:pt x="931" y="866"/>
                  </a:cubicBezTo>
                  <a:moveTo>
                    <a:pt x="127" y="861"/>
                  </a:moveTo>
                  <a:cubicBezTo>
                    <a:pt x="120" y="867"/>
                    <a:pt x="120" y="867"/>
                    <a:pt x="120" y="867"/>
                  </a:cubicBezTo>
                  <a:cubicBezTo>
                    <a:pt x="128" y="878"/>
                    <a:pt x="137" y="888"/>
                    <a:pt x="147" y="898"/>
                  </a:cubicBezTo>
                  <a:cubicBezTo>
                    <a:pt x="154" y="891"/>
                    <a:pt x="154" y="891"/>
                    <a:pt x="154" y="891"/>
                  </a:cubicBezTo>
                  <a:cubicBezTo>
                    <a:pt x="145" y="881"/>
                    <a:pt x="136" y="871"/>
                    <a:pt x="127" y="861"/>
                  </a:cubicBezTo>
                  <a:moveTo>
                    <a:pt x="978" y="801"/>
                  </a:moveTo>
                  <a:cubicBezTo>
                    <a:pt x="971" y="812"/>
                    <a:pt x="964" y="823"/>
                    <a:pt x="956" y="834"/>
                  </a:cubicBezTo>
                  <a:cubicBezTo>
                    <a:pt x="964" y="840"/>
                    <a:pt x="964" y="840"/>
                    <a:pt x="964" y="840"/>
                  </a:cubicBezTo>
                  <a:cubicBezTo>
                    <a:pt x="972" y="828"/>
                    <a:pt x="979" y="817"/>
                    <a:pt x="986" y="806"/>
                  </a:cubicBezTo>
                  <a:cubicBezTo>
                    <a:pt x="978" y="801"/>
                    <a:pt x="978" y="801"/>
                    <a:pt x="978" y="801"/>
                  </a:cubicBezTo>
                  <a:moveTo>
                    <a:pt x="82" y="795"/>
                  </a:moveTo>
                  <a:cubicBezTo>
                    <a:pt x="73" y="800"/>
                    <a:pt x="73" y="800"/>
                    <a:pt x="73" y="800"/>
                  </a:cubicBezTo>
                  <a:cubicBezTo>
                    <a:pt x="80" y="812"/>
                    <a:pt x="87" y="824"/>
                    <a:pt x="95" y="834"/>
                  </a:cubicBezTo>
                  <a:cubicBezTo>
                    <a:pt x="103" y="829"/>
                    <a:pt x="103" y="829"/>
                    <a:pt x="103" y="829"/>
                  </a:cubicBezTo>
                  <a:cubicBezTo>
                    <a:pt x="96" y="818"/>
                    <a:pt x="89" y="807"/>
                    <a:pt x="82" y="795"/>
                  </a:cubicBezTo>
                  <a:moveTo>
                    <a:pt x="1014" y="729"/>
                  </a:moveTo>
                  <a:cubicBezTo>
                    <a:pt x="1009" y="741"/>
                    <a:pt x="1003" y="754"/>
                    <a:pt x="997" y="766"/>
                  </a:cubicBezTo>
                  <a:cubicBezTo>
                    <a:pt x="1006" y="770"/>
                    <a:pt x="1006" y="770"/>
                    <a:pt x="1006" y="770"/>
                  </a:cubicBezTo>
                  <a:cubicBezTo>
                    <a:pt x="1012" y="758"/>
                    <a:pt x="1018" y="746"/>
                    <a:pt x="1023" y="733"/>
                  </a:cubicBezTo>
                  <a:cubicBezTo>
                    <a:pt x="1014" y="729"/>
                    <a:pt x="1014" y="729"/>
                    <a:pt x="1014" y="729"/>
                  </a:cubicBezTo>
                  <a:moveTo>
                    <a:pt x="47" y="724"/>
                  </a:moveTo>
                  <a:cubicBezTo>
                    <a:pt x="37" y="727"/>
                    <a:pt x="37" y="727"/>
                    <a:pt x="37" y="727"/>
                  </a:cubicBezTo>
                  <a:cubicBezTo>
                    <a:pt x="42" y="740"/>
                    <a:pt x="48" y="752"/>
                    <a:pt x="54" y="764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57" y="748"/>
                    <a:pt x="52" y="736"/>
                    <a:pt x="47" y="724"/>
                  </a:cubicBezTo>
                  <a:moveTo>
                    <a:pt x="1038" y="653"/>
                  </a:moveTo>
                  <a:cubicBezTo>
                    <a:pt x="1035" y="666"/>
                    <a:pt x="1032" y="679"/>
                    <a:pt x="1028" y="692"/>
                  </a:cubicBezTo>
                  <a:cubicBezTo>
                    <a:pt x="1037" y="695"/>
                    <a:pt x="1037" y="695"/>
                    <a:pt x="1037" y="695"/>
                  </a:cubicBezTo>
                  <a:cubicBezTo>
                    <a:pt x="1041" y="682"/>
                    <a:pt x="1045" y="669"/>
                    <a:pt x="1048" y="656"/>
                  </a:cubicBezTo>
                  <a:cubicBezTo>
                    <a:pt x="1038" y="653"/>
                    <a:pt x="1038" y="653"/>
                    <a:pt x="1038" y="653"/>
                  </a:cubicBezTo>
                  <a:moveTo>
                    <a:pt x="23" y="648"/>
                  </a:moveTo>
                  <a:cubicBezTo>
                    <a:pt x="13" y="650"/>
                    <a:pt x="13" y="650"/>
                    <a:pt x="13" y="650"/>
                  </a:cubicBezTo>
                  <a:cubicBezTo>
                    <a:pt x="16" y="663"/>
                    <a:pt x="20" y="676"/>
                    <a:pt x="24" y="689"/>
                  </a:cubicBezTo>
                  <a:cubicBezTo>
                    <a:pt x="33" y="686"/>
                    <a:pt x="33" y="686"/>
                    <a:pt x="33" y="686"/>
                  </a:cubicBezTo>
                  <a:cubicBezTo>
                    <a:pt x="29" y="673"/>
                    <a:pt x="26" y="661"/>
                    <a:pt x="23" y="648"/>
                  </a:cubicBezTo>
                  <a:moveTo>
                    <a:pt x="1051" y="573"/>
                  </a:moveTo>
                  <a:cubicBezTo>
                    <a:pt x="1051" y="575"/>
                    <a:pt x="1051" y="575"/>
                    <a:pt x="1051" y="575"/>
                  </a:cubicBezTo>
                  <a:cubicBezTo>
                    <a:pt x="1050" y="588"/>
                    <a:pt x="1048" y="601"/>
                    <a:pt x="1046" y="614"/>
                  </a:cubicBezTo>
                  <a:cubicBezTo>
                    <a:pt x="1056" y="616"/>
                    <a:pt x="1056" y="616"/>
                    <a:pt x="1056" y="616"/>
                  </a:cubicBezTo>
                  <a:cubicBezTo>
                    <a:pt x="1058" y="603"/>
                    <a:pt x="1060" y="589"/>
                    <a:pt x="1061" y="576"/>
                  </a:cubicBezTo>
                  <a:cubicBezTo>
                    <a:pt x="1061" y="573"/>
                    <a:pt x="1061" y="573"/>
                    <a:pt x="1061" y="573"/>
                  </a:cubicBezTo>
                  <a:cubicBezTo>
                    <a:pt x="1051" y="573"/>
                    <a:pt x="1051" y="573"/>
                    <a:pt x="1051" y="573"/>
                  </a:cubicBezTo>
                  <a:moveTo>
                    <a:pt x="11" y="569"/>
                  </a:moveTo>
                  <a:cubicBezTo>
                    <a:pt x="1" y="570"/>
                    <a:pt x="1" y="570"/>
                    <a:pt x="1" y="570"/>
                  </a:cubicBezTo>
                  <a:cubicBezTo>
                    <a:pt x="2" y="583"/>
                    <a:pt x="4" y="597"/>
                    <a:pt x="6" y="610"/>
                  </a:cubicBezTo>
                  <a:cubicBezTo>
                    <a:pt x="16" y="608"/>
                    <a:pt x="16" y="608"/>
                    <a:pt x="16" y="608"/>
                  </a:cubicBezTo>
                  <a:cubicBezTo>
                    <a:pt x="14" y="595"/>
                    <a:pt x="12" y="582"/>
                    <a:pt x="11" y="569"/>
                  </a:cubicBezTo>
                  <a:moveTo>
                    <a:pt x="1061" y="492"/>
                  </a:moveTo>
                  <a:cubicBezTo>
                    <a:pt x="1051" y="493"/>
                    <a:pt x="1051" y="493"/>
                    <a:pt x="1051" y="493"/>
                  </a:cubicBezTo>
                  <a:cubicBezTo>
                    <a:pt x="1052" y="505"/>
                    <a:pt x="1053" y="518"/>
                    <a:pt x="1053" y="531"/>
                  </a:cubicBezTo>
                  <a:cubicBezTo>
                    <a:pt x="1053" y="533"/>
                    <a:pt x="1053" y="533"/>
                    <a:pt x="1053" y="533"/>
                  </a:cubicBezTo>
                  <a:cubicBezTo>
                    <a:pt x="1063" y="533"/>
                    <a:pt x="1063" y="533"/>
                    <a:pt x="1063" y="533"/>
                  </a:cubicBezTo>
                  <a:cubicBezTo>
                    <a:pt x="1063" y="531"/>
                    <a:pt x="1063" y="531"/>
                    <a:pt x="1063" y="531"/>
                  </a:cubicBezTo>
                  <a:cubicBezTo>
                    <a:pt x="1063" y="518"/>
                    <a:pt x="1062" y="505"/>
                    <a:pt x="1061" y="492"/>
                  </a:cubicBezTo>
                  <a:moveTo>
                    <a:pt x="2" y="488"/>
                  </a:moveTo>
                  <a:cubicBezTo>
                    <a:pt x="1" y="502"/>
                    <a:pt x="0" y="516"/>
                    <a:pt x="0" y="529"/>
                  </a:cubicBezTo>
                  <a:cubicBezTo>
                    <a:pt x="10" y="529"/>
                    <a:pt x="10" y="529"/>
                    <a:pt x="10" y="529"/>
                  </a:cubicBezTo>
                  <a:cubicBezTo>
                    <a:pt x="10" y="516"/>
                    <a:pt x="11" y="502"/>
                    <a:pt x="12" y="489"/>
                  </a:cubicBezTo>
                  <a:cubicBezTo>
                    <a:pt x="2" y="488"/>
                    <a:pt x="2" y="488"/>
                    <a:pt x="2" y="488"/>
                  </a:cubicBezTo>
                  <a:moveTo>
                    <a:pt x="1049" y="412"/>
                  </a:moveTo>
                  <a:cubicBezTo>
                    <a:pt x="1039" y="414"/>
                    <a:pt x="1039" y="414"/>
                    <a:pt x="1039" y="414"/>
                  </a:cubicBezTo>
                  <a:cubicBezTo>
                    <a:pt x="1043" y="427"/>
                    <a:pt x="1045" y="440"/>
                    <a:pt x="1047" y="453"/>
                  </a:cubicBezTo>
                  <a:cubicBezTo>
                    <a:pt x="1057" y="452"/>
                    <a:pt x="1057" y="452"/>
                    <a:pt x="1057" y="452"/>
                  </a:cubicBezTo>
                  <a:cubicBezTo>
                    <a:pt x="1055" y="439"/>
                    <a:pt x="1052" y="425"/>
                    <a:pt x="1049" y="412"/>
                  </a:cubicBezTo>
                  <a:moveTo>
                    <a:pt x="15" y="408"/>
                  </a:moveTo>
                  <a:cubicBezTo>
                    <a:pt x="11" y="421"/>
                    <a:pt x="9" y="435"/>
                    <a:pt x="7" y="448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19" y="437"/>
                    <a:pt x="21" y="423"/>
                    <a:pt x="24" y="410"/>
                  </a:cubicBezTo>
                  <a:cubicBezTo>
                    <a:pt x="15" y="408"/>
                    <a:pt x="15" y="408"/>
                    <a:pt x="15" y="408"/>
                  </a:cubicBezTo>
                  <a:moveTo>
                    <a:pt x="1025" y="334"/>
                  </a:moveTo>
                  <a:cubicBezTo>
                    <a:pt x="1016" y="338"/>
                    <a:pt x="1016" y="338"/>
                    <a:pt x="1016" y="338"/>
                  </a:cubicBezTo>
                  <a:cubicBezTo>
                    <a:pt x="1021" y="350"/>
                    <a:pt x="1025" y="363"/>
                    <a:pt x="1029" y="376"/>
                  </a:cubicBezTo>
                  <a:cubicBezTo>
                    <a:pt x="1039" y="372"/>
                    <a:pt x="1039" y="372"/>
                    <a:pt x="1039" y="372"/>
                  </a:cubicBezTo>
                  <a:cubicBezTo>
                    <a:pt x="1035" y="360"/>
                    <a:pt x="1030" y="347"/>
                    <a:pt x="1025" y="334"/>
                  </a:cubicBezTo>
                  <a:moveTo>
                    <a:pt x="39" y="331"/>
                  </a:moveTo>
                  <a:cubicBezTo>
                    <a:pt x="34" y="343"/>
                    <a:pt x="29" y="356"/>
                    <a:pt x="25" y="369"/>
                  </a:cubicBezTo>
                  <a:cubicBezTo>
                    <a:pt x="35" y="372"/>
                    <a:pt x="35" y="372"/>
                    <a:pt x="35" y="372"/>
                  </a:cubicBezTo>
                  <a:cubicBezTo>
                    <a:pt x="39" y="359"/>
                    <a:pt x="44" y="347"/>
                    <a:pt x="48" y="334"/>
                  </a:cubicBezTo>
                  <a:cubicBezTo>
                    <a:pt x="39" y="331"/>
                    <a:pt x="39" y="331"/>
                    <a:pt x="39" y="331"/>
                  </a:cubicBezTo>
                  <a:moveTo>
                    <a:pt x="989" y="261"/>
                  </a:moveTo>
                  <a:cubicBezTo>
                    <a:pt x="980" y="267"/>
                    <a:pt x="980" y="267"/>
                    <a:pt x="980" y="267"/>
                  </a:cubicBezTo>
                  <a:cubicBezTo>
                    <a:pt x="987" y="278"/>
                    <a:pt x="993" y="290"/>
                    <a:pt x="999" y="302"/>
                  </a:cubicBezTo>
                  <a:cubicBezTo>
                    <a:pt x="1008" y="297"/>
                    <a:pt x="1008" y="297"/>
                    <a:pt x="1008" y="297"/>
                  </a:cubicBezTo>
                  <a:cubicBezTo>
                    <a:pt x="1002" y="285"/>
                    <a:pt x="996" y="273"/>
                    <a:pt x="989" y="261"/>
                  </a:cubicBezTo>
                  <a:moveTo>
                    <a:pt x="76" y="258"/>
                  </a:moveTo>
                  <a:cubicBezTo>
                    <a:pt x="69" y="269"/>
                    <a:pt x="62" y="282"/>
                    <a:pt x="56" y="294"/>
                  </a:cubicBezTo>
                  <a:cubicBezTo>
                    <a:pt x="65" y="298"/>
                    <a:pt x="65" y="298"/>
                    <a:pt x="65" y="298"/>
                  </a:cubicBezTo>
                  <a:cubicBezTo>
                    <a:pt x="71" y="286"/>
                    <a:pt x="77" y="274"/>
                    <a:pt x="84" y="263"/>
                  </a:cubicBezTo>
                  <a:cubicBezTo>
                    <a:pt x="76" y="258"/>
                    <a:pt x="76" y="258"/>
                    <a:pt x="76" y="258"/>
                  </a:cubicBezTo>
                  <a:moveTo>
                    <a:pt x="942" y="195"/>
                  </a:moveTo>
                  <a:cubicBezTo>
                    <a:pt x="935" y="201"/>
                    <a:pt x="935" y="201"/>
                    <a:pt x="935" y="201"/>
                  </a:cubicBezTo>
                  <a:cubicBezTo>
                    <a:pt x="943" y="212"/>
                    <a:pt x="951" y="222"/>
                    <a:pt x="959" y="233"/>
                  </a:cubicBezTo>
                  <a:cubicBezTo>
                    <a:pt x="967" y="227"/>
                    <a:pt x="967" y="227"/>
                    <a:pt x="967" y="227"/>
                  </a:cubicBezTo>
                  <a:cubicBezTo>
                    <a:pt x="959" y="216"/>
                    <a:pt x="951" y="205"/>
                    <a:pt x="942" y="195"/>
                  </a:cubicBezTo>
                  <a:moveTo>
                    <a:pt x="123" y="192"/>
                  </a:moveTo>
                  <a:cubicBezTo>
                    <a:pt x="114" y="202"/>
                    <a:pt x="106" y="213"/>
                    <a:pt x="98" y="224"/>
                  </a:cubicBezTo>
                  <a:cubicBezTo>
                    <a:pt x="106" y="230"/>
                    <a:pt x="106" y="230"/>
                    <a:pt x="106" y="230"/>
                  </a:cubicBezTo>
                  <a:cubicBezTo>
                    <a:pt x="114" y="219"/>
                    <a:pt x="122" y="208"/>
                    <a:pt x="131" y="198"/>
                  </a:cubicBezTo>
                  <a:cubicBezTo>
                    <a:pt x="123" y="192"/>
                    <a:pt x="123" y="192"/>
                    <a:pt x="123" y="192"/>
                  </a:cubicBezTo>
                  <a:moveTo>
                    <a:pt x="886" y="136"/>
                  </a:moveTo>
                  <a:cubicBezTo>
                    <a:pt x="880" y="144"/>
                    <a:pt x="880" y="144"/>
                    <a:pt x="880" y="144"/>
                  </a:cubicBezTo>
                  <a:cubicBezTo>
                    <a:pt x="889" y="152"/>
                    <a:pt x="899" y="162"/>
                    <a:pt x="908" y="171"/>
                  </a:cubicBezTo>
                  <a:cubicBezTo>
                    <a:pt x="916" y="164"/>
                    <a:pt x="916" y="164"/>
                    <a:pt x="916" y="164"/>
                  </a:cubicBezTo>
                  <a:cubicBezTo>
                    <a:pt x="906" y="155"/>
                    <a:pt x="896" y="145"/>
                    <a:pt x="886" y="136"/>
                  </a:cubicBezTo>
                  <a:moveTo>
                    <a:pt x="179" y="133"/>
                  </a:moveTo>
                  <a:cubicBezTo>
                    <a:pt x="169" y="142"/>
                    <a:pt x="160" y="152"/>
                    <a:pt x="150" y="162"/>
                  </a:cubicBezTo>
                  <a:cubicBezTo>
                    <a:pt x="157" y="168"/>
                    <a:pt x="157" y="168"/>
                    <a:pt x="157" y="168"/>
                  </a:cubicBezTo>
                  <a:cubicBezTo>
                    <a:pt x="167" y="159"/>
                    <a:pt x="176" y="150"/>
                    <a:pt x="186" y="141"/>
                  </a:cubicBezTo>
                  <a:cubicBezTo>
                    <a:pt x="179" y="133"/>
                    <a:pt x="179" y="133"/>
                    <a:pt x="179" y="133"/>
                  </a:cubicBezTo>
                  <a:moveTo>
                    <a:pt x="822" y="87"/>
                  </a:moveTo>
                  <a:cubicBezTo>
                    <a:pt x="816" y="95"/>
                    <a:pt x="816" y="95"/>
                    <a:pt x="816" y="95"/>
                  </a:cubicBezTo>
                  <a:cubicBezTo>
                    <a:pt x="827" y="102"/>
                    <a:pt x="838" y="110"/>
                    <a:pt x="849" y="118"/>
                  </a:cubicBezTo>
                  <a:cubicBezTo>
                    <a:pt x="855" y="110"/>
                    <a:pt x="855" y="110"/>
                    <a:pt x="855" y="110"/>
                  </a:cubicBezTo>
                  <a:cubicBezTo>
                    <a:pt x="844" y="102"/>
                    <a:pt x="833" y="94"/>
                    <a:pt x="822" y="87"/>
                  </a:cubicBezTo>
                  <a:moveTo>
                    <a:pt x="244" y="85"/>
                  </a:moveTo>
                  <a:cubicBezTo>
                    <a:pt x="233" y="92"/>
                    <a:pt x="222" y="99"/>
                    <a:pt x="211" y="108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28" y="108"/>
                    <a:pt x="239" y="100"/>
                    <a:pt x="250" y="93"/>
                  </a:cubicBezTo>
                  <a:cubicBezTo>
                    <a:pt x="244" y="85"/>
                    <a:pt x="244" y="85"/>
                    <a:pt x="244" y="85"/>
                  </a:cubicBezTo>
                  <a:moveTo>
                    <a:pt x="750" y="48"/>
                  </a:moveTo>
                  <a:cubicBezTo>
                    <a:pt x="746" y="57"/>
                    <a:pt x="746" y="57"/>
                    <a:pt x="746" y="57"/>
                  </a:cubicBezTo>
                  <a:cubicBezTo>
                    <a:pt x="758" y="62"/>
                    <a:pt x="770" y="68"/>
                    <a:pt x="782" y="75"/>
                  </a:cubicBezTo>
                  <a:cubicBezTo>
                    <a:pt x="787" y="65"/>
                    <a:pt x="787" y="65"/>
                    <a:pt x="787" y="65"/>
                  </a:cubicBezTo>
                  <a:cubicBezTo>
                    <a:pt x="775" y="59"/>
                    <a:pt x="763" y="53"/>
                    <a:pt x="750" y="48"/>
                  </a:cubicBezTo>
                  <a:moveTo>
                    <a:pt x="316" y="46"/>
                  </a:moveTo>
                  <a:cubicBezTo>
                    <a:pt x="304" y="51"/>
                    <a:pt x="291" y="57"/>
                    <a:pt x="279" y="64"/>
                  </a:cubicBezTo>
                  <a:cubicBezTo>
                    <a:pt x="284" y="73"/>
                    <a:pt x="284" y="73"/>
                    <a:pt x="284" y="73"/>
                  </a:cubicBezTo>
                  <a:cubicBezTo>
                    <a:pt x="296" y="66"/>
                    <a:pt x="308" y="60"/>
                    <a:pt x="320" y="55"/>
                  </a:cubicBezTo>
                  <a:cubicBezTo>
                    <a:pt x="316" y="46"/>
                    <a:pt x="316" y="46"/>
                    <a:pt x="316" y="46"/>
                  </a:cubicBezTo>
                  <a:moveTo>
                    <a:pt x="674" y="20"/>
                  </a:moveTo>
                  <a:cubicBezTo>
                    <a:pt x="671" y="30"/>
                    <a:pt x="671" y="30"/>
                    <a:pt x="671" y="30"/>
                  </a:cubicBezTo>
                  <a:cubicBezTo>
                    <a:pt x="684" y="33"/>
                    <a:pt x="697" y="37"/>
                    <a:pt x="709" y="42"/>
                  </a:cubicBezTo>
                  <a:cubicBezTo>
                    <a:pt x="713" y="32"/>
                    <a:pt x="713" y="32"/>
                    <a:pt x="713" y="32"/>
                  </a:cubicBezTo>
                  <a:cubicBezTo>
                    <a:pt x="700" y="27"/>
                    <a:pt x="687" y="23"/>
                    <a:pt x="674" y="20"/>
                  </a:cubicBezTo>
                  <a:moveTo>
                    <a:pt x="393" y="19"/>
                  </a:moveTo>
                  <a:cubicBezTo>
                    <a:pt x="379" y="22"/>
                    <a:pt x="366" y="26"/>
                    <a:pt x="354" y="31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69" y="36"/>
                    <a:pt x="382" y="32"/>
                    <a:pt x="395" y="29"/>
                  </a:cubicBezTo>
                  <a:cubicBezTo>
                    <a:pt x="393" y="19"/>
                    <a:pt x="393" y="19"/>
                    <a:pt x="393" y="19"/>
                  </a:cubicBezTo>
                  <a:moveTo>
                    <a:pt x="594" y="4"/>
                  </a:moveTo>
                  <a:cubicBezTo>
                    <a:pt x="593" y="14"/>
                    <a:pt x="593" y="14"/>
                    <a:pt x="593" y="14"/>
                  </a:cubicBezTo>
                  <a:cubicBezTo>
                    <a:pt x="606" y="15"/>
                    <a:pt x="619" y="18"/>
                    <a:pt x="633" y="20"/>
                  </a:cubicBezTo>
                  <a:cubicBezTo>
                    <a:pt x="634" y="10"/>
                    <a:pt x="634" y="10"/>
                    <a:pt x="634" y="10"/>
                  </a:cubicBezTo>
                  <a:cubicBezTo>
                    <a:pt x="621" y="8"/>
                    <a:pt x="608" y="6"/>
                    <a:pt x="594" y="4"/>
                  </a:cubicBezTo>
                  <a:moveTo>
                    <a:pt x="472" y="3"/>
                  </a:moveTo>
                  <a:cubicBezTo>
                    <a:pt x="459" y="5"/>
                    <a:pt x="445" y="7"/>
                    <a:pt x="432" y="10"/>
                  </a:cubicBezTo>
                  <a:cubicBezTo>
                    <a:pt x="434" y="19"/>
                    <a:pt x="434" y="19"/>
                    <a:pt x="434" y="19"/>
                  </a:cubicBezTo>
                  <a:cubicBezTo>
                    <a:pt x="447" y="17"/>
                    <a:pt x="460" y="15"/>
                    <a:pt x="474" y="14"/>
                  </a:cubicBezTo>
                  <a:cubicBezTo>
                    <a:pt x="472" y="3"/>
                    <a:pt x="472" y="3"/>
                    <a:pt x="472" y="3"/>
                  </a:cubicBezTo>
                  <a:moveTo>
                    <a:pt x="530" y="0"/>
                  </a:moveTo>
                  <a:cubicBezTo>
                    <a:pt x="524" y="0"/>
                    <a:pt x="519" y="0"/>
                    <a:pt x="513" y="1"/>
                  </a:cubicBezTo>
                  <a:cubicBezTo>
                    <a:pt x="513" y="11"/>
                    <a:pt x="513" y="11"/>
                    <a:pt x="513" y="11"/>
                  </a:cubicBezTo>
                  <a:cubicBezTo>
                    <a:pt x="519" y="11"/>
                    <a:pt x="525" y="10"/>
                    <a:pt x="531" y="10"/>
                  </a:cubicBezTo>
                  <a:cubicBezTo>
                    <a:pt x="538" y="10"/>
                    <a:pt x="546" y="11"/>
                    <a:pt x="553" y="11"/>
                  </a:cubicBezTo>
                  <a:cubicBezTo>
                    <a:pt x="553" y="1"/>
                    <a:pt x="553" y="1"/>
                    <a:pt x="553" y="1"/>
                  </a:cubicBezTo>
                  <a:cubicBezTo>
                    <a:pt x="545" y="1"/>
                    <a:pt x="538" y="0"/>
                    <a:pt x="5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93"/>
            <p:cNvSpPr>
              <a:spLocks noEditPoints="1"/>
            </p:cNvSpPr>
            <p:nvPr/>
          </p:nvSpPr>
          <p:spPr bwMode="auto">
            <a:xfrm>
              <a:off x="679450" y="-1987550"/>
              <a:ext cx="10836275" cy="10829919"/>
            </a:xfrm>
            <a:custGeom>
              <a:avLst/>
              <a:gdLst>
                <a:gd name="T0" fmla="*/ 1505 w 2887"/>
                <a:gd name="T1" fmla="*/ 2884 h 2885"/>
                <a:gd name="T2" fmla="*/ 1584 w 2887"/>
                <a:gd name="T3" fmla="*/ 2868 h 2885"/>
                <a:gd name="T4" fmla="*/ 1226 w 2887"/>
                <a:gd name="T5" fmla="*/ 2858 h 2885"/>
                <a:gd name="T6" fmla="*/ 1187 w 2887"/>
                <a:gd name="T7" fmla="*/ 2852 h 2885"/>
                <a:gd name="T8" fmla="*/ 1107 w 2887"/>
                <a:gd name="T9" fmla="*/ 2845 h 2885"/>
                <a:gd name="T10" fmla="*/ 991 w 2887"/>
                <a:gd name="T11" fmla="*/ 2813 h 2885"/>
                <a:gd name="T12" fmla="*/ 919 w 2887"/>
                <a:gd name="T13" fmla="*/ 2776 h 2885"/>
                <a:gd name="T14" fmla="*/ 1970 w 2887"/>
                <a:gd name="T15" fmla="*/ 2775 h 2885"/>
                <a:gd name="T16" fmla="*/ 2047 w 2887"/>
                <a:gd name="T17" fmla="*/ 2753 h 2885"/>
                <a:gd name="T18" fmla="*/ 2083 w 2887"/>
                <a:gd name="T19" fmla="*/ 2736 h 2885"/>
                <a:gd name="T20" fmla="*/ 2149 w 2887"/>
                <a:gd name="T21" fmla="*/ 2690 h 2885"/>
                <a:gd name="T22" fmla="*/ 2250 w 2887"/>
                <a:gd name="T23" fmla="*/ 2627 h 2885"/>
                <a:gd name="T24" fmla="*/ 573 w 2887"/>
                <a:gd name="T25" fmla="*/ 2581 h 2885"/>
                <a:gd name="T26" fmla="*/ 541 w 2887"/>
                <a:gd name="T27" fmla="*/ 2556 h 2885"/>
                <a:gd name="T28" fmla="*/ 474 w 2887"/>
                <a:gd name="T29" fmla="*/ 2512 h 2885"/>
                <a:gd name="T30" fmla="*/ 388 w 2887"/>
                <a:gd name="T31" fmla="*/ 2427 h 2885"/>
                <a:gd name="T32" fmla="*/ 343 w 2887"/>
                <a:gd name="T33" fmla="*/ 2361 h 2885"/>
                <a:gd name="T34" fmla="*/ 2544 w 2887"/>
                <a:gd name="T35" fmla="*/ 2360 h 2885"/>
                <a:gd name="T36" fmla="*/ 2602 w 2887"/>
                <a:gd name="T37" fmla="*/ 2303 h 2885"/>
                <a:gd name="T38" fmla="*/ 2625 w 2887"/>
                <a:gd name="T39" fmla="*/ 2271 h 2885"/>
                <a:gd name="T40" fmla="*/ 2661 w 2887"/>
                <a:gd name="T41" fmla="*/ 2199 h 2885"/>
                <a:gd name="T42" fmla="*/ 2720 w 2887"/>
                <a:gd name="T43" fmla="*/ 2095 h 2885"/>
                <a:gd name="T44" fmla="*/ 133 w 2887"/>
                <a:gd name="T45" fmla="*/ 2024 h 2885"/>
                <a:gd name="T46" fmla="*/ 117 w 2887"/>
                <a:gd name="T47" fmla="*/ 1988 h 2885"/>
                <a:gd name="T48" fmla="*/ 80 w 2887"/>
                <a:gd name="T49" fmla="*/ 1917 h 2885"/>
                <a:gd name="T50" fmla="*/ 45 w 2887"/>
                <a:gd name="T51" fmla="*/ 1802 h 2885"/>
                <a:gd name="T52" fmla="*/ 37 w 2887"/>
                <a:gd name="T53" fmla="*/ 1722 h 2885"/>
                <a:gd name="T54" fmla="*/ 2850 w 2887"/>
                <a:gd name="T55" fmla="*/ 1719 h 2885"/>
                <a:gd name="T56" fmla="*/ 2873 w 2887"/>
                <a:gd name="T57" fmla="*/ 1642 h 2885"/>
                <a:gd name="T58" fmla="*/ 2868 w 2887"/>
                <a:gd name="T59" fmla="*/ 1601 h 2885"/>
                <a:gd name="T60" fmla="*/ 10 w 2887"/>
                <a:gd name="T61" fmla="*/ 1485 h 2885"/>
                <a:gd name="T62" fmla="*/ 10 w 2887"/>
                <a:gd name="T63" fmla="*/ 1444 h 2885"/>
                <a:gd name="T64" fmla="*/ 2 w 2887"/>
                <a:gd name="T65" fmla="*/ 1365 h 2885"/>
                <a:gd name="T66" fmla="*/ 13 w 2887"/>
                <a:gd name="T67" fmla="*/ 1245 h 2885"/>
                <a:gd name="T68" fmla="*/ 2873 w 2887"/>
                <a:gd name="T69" fmla="*/ 1237 h 2885"/>
                <a:gd name="T70" fmla="*/ 2866 w 2887"/>
                <a:gd name="T71" fmla="*/ 1198 h 2885"/>
                <a:gd name="T72" fmla="*/ 2841 w 2887"/>
                <a:gd name="T73" fmla="*/ 1122 h 2885"/>
                <a:gd name="T74" fmla="*/ 2809 w 2887"/>
                <a:gd name="T75" fmla="*/ 1006 h 2885"/>
                <a:gd name="T76" fmla="*/ 2792 w 2887"/>
                <a:gd name="T77" fmla="*/ 928 h 2885"/>
                <a:gd name="T78" fmla="*/ 122 w 2887"/>
                <a:gd name="T79" fmla="*/ 861 h 2885"/>
                <a:gd name="T80" fmla="*/ 165 w 2887"/>
                <a:gd name="T81" fmla="*/ 793 h 2885"/>
                <a:gd name="T82" fmla="*/ 184 w 2887"/>
                <a:gd name="T83" fmla="*/ 757 h 2885"/>
                <a:gd name="T84" fmla="*/ 216 w 2887"/>
                <a:gd name="T85" fmla="*/ 683 h 2885"/>
                <a:gd name="T86" fmla="*/ 283 w 2887"/>
                <a:gd name="T87" fmla="*/ 583 h 2885"/>
                <a:gd name="T88" fmla="*/ 2599 w 2887"/>
                <a:gd name="T89" fmla="*/ 578 h 2885"/>
                <a:gd name="T90" fmla="*/ 2575 w 2887"/>
                <a:gd name="T91" fmla="*/ 547 h 2885"/>
                <a:gd name="T92" fmla="*/ 2516 w 2887"/>
                <a:gd name="T93" fmla="*/ 492 h 2885"/>
                <a:gd name="T94" fmla="*/ 2433 w 2887"/>
                <a:gd name="T95" fmla="*/ 406 h 2885"/>
                <a:gd name="T96" fmla="*/ 2380 w 2887"/>
                <a:gd name="T97" fmla="*/ 345 h 2885"/>
                <a:gd name="T98" fmla="*/ 564 w 2887"/>
                <a:gd name="T99" fmla="*/ 298 h 2885"/>
                <a:gd name="T100" fmla="*/ 635 w 2887"/>
                <a:gd name="T101" fmla="*/ 259 h 2885"/>
                <a:gd name="T102" fmla="*/ 668 w 2887"/>
                <a:gd name="T103" fmla="*/ 238 h 2885"/>
                <a:gd name="T104" fmla="*/ 731 w 2887"/>
                <a:gd name="T105" fmla="*/ 188 h 2885"/>
                <a:gd name="T106" fmla="*/ 838 w 2887"/>
                <a:gd name="T107" fmla="*/ 133 h 2885"/>
                <a:gd name="T108" fmla="*/ 2043 w 2887"/>
                <a:gd name="T109" fmla="*/ 130 h 2885"/>
                <a:gd name="T110" fmla="*/ 2006 w 2887"/>
                <a:gd name="T111" fmla="*/ 114 h 2885"/>
                <a:gd name="T112" fmla="*/ 1928 w 2887"/>
                <a:gd name="T113" fmla="*/ 94 h 2885"/>
                <a:gd name="T114" fmla="*/ 1814 w 2887"/>
                <a:gd name="T115" fmla="*/ 58 h 2885"/>
                <a:gd name="T116" fmla="*/ 1738 w 2887"/>
                <a:gd name="T117" fmla="*/ 30 h 2885"/>
                <a:gd name="T118" fmla="*/ 1220 w 2887"/>
                <a:gd name="T119" fmla="*/ 17 h 2885"/>
                <a:gd name="T120" fmla="*/ 1300 w 2887"/>
                <a:gd name="T121" fmla="*/ 17 h 2885"/>
                <a:gd name="T122" fmla="*/ 1340 w 2887"/>
                <a:gd name="T123" fmla="*/ 13 h 2885"/>
                <a:gd name="T124" fmla="*/ 1419 w 2887"/>
                <a:gd name="T125" fmla="*/ 0 h 2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7" h="2885">
                  <a:moveTo>
                    <a:pt x="1385" y="2874"/>
                  </a:moveTo>
                  <a:cubicBezTo>
                    <a:pt x="1385" y="2884"/>
                    <a:pt x="1385" y="2884"/>
                    <a:pt x="1385" y="2884"/>
                  </a:cubicBezTo>
                  <a:cubicBezTo>
                    <a:pt x="1398" y="2884"/>
                    <a:pt x="1411" y="2885"/>
                    <a:pt x="1425" y="2885"/>
                  </a:cubicBezTo>
                  <a:cubicBezTo>
                    <a:pt x="1425" y="2875"/>
                    <a:pt x="1425" y="2875"/>
                    <a:pt x="1425" y="2875"/>
                  </a:cubicBezTo>
                  <a:cubicBezTo>
                    <a:pt x="1412" y="2875"/>
                    <a:pt x="1398" y="2874"/>
                    <a:pt x="1385" y="2874"/>
                  </a:cubicBezTo>
                  <a:moveTo>
                    <a:pt x="1504" y="2874"/>
                  </a:moveTo>
                  <a:cubicBezTo>
                    <a:pt x="1491" y="2874"/>
                    <a:pt x="1478" y="2875"/>
                    <a:pt x="1465" y="2875"/>
                  </a:cubicBezTo>
                  <a:cubicBezTo>
                    <a:pt x="1465" y="2885"/>
                    <a:pt x="1465" y="2885"/>
                    <a:pt x="1465" y="2885"/>
                  </a:cubicBezTo>
                  <a:cubicBezTo>
                    <a:pt x="1478" y="2885"/>
                    <a:pt x="1492" y="2884"/>
                    <a:pt x="1505" y="2884"/>
                  </a:cubicBezTo>
                  <a:cubicBezTo>
                    <a:pt x="1504" y="2874"/>
                    <a:pt x="1504" y="2874"/>
                    <a:pt x="1504" y="2874"/>
                  </a:cubicBezTo>
                  <a:moveTo>
                    <a:pt x="1305" y="2868"/>
                  </a:moveTo>
                  <a:cubicBezTo>
                    <a:pt x="1305" y="2878"/>
                    <a:pt x="1305" y="2878"/>
                    <a:pt x="1305" y="2878"/>
                  </a:cubicBezTo>
                  <a:cubicBezTo>
                    <a:pt x="1311" y="2879"/>
                    <a:pt x="1317" y="2880"/>
                    <a:pt x="1323" y="2880"/>
                  </a:cubicBezTo>
                  <a:cubicBezTo>
                    <a:pt x="1330" y="2881"/>
                    <a:pt x="1338" y="2881"/>
                    <a:pt x="1345" y="2882"/>
                  </a:cubicBezTo>
                  <a:cubicBezTo>
                    <a:pt x="1345" y="2871"/>
                    <a:pt x="1345" y="2871"/>
                    <a:pt x="1345" y="2871"/>
                  </a:cubicBezTo>
                  <a:cubicBezTo>
                    <a:pt x="1338" y="2871"/>
                    <a:pt x="1331" y="2870"/>
                    <a:pt x="1324" y="2870"/>
                  </a:cubicBezTo>
                  <a:cubicBezTo>
                    <a:pt x="1318" y="2869"/>
                    <a:pt x="1312" y="2869"/>
                    <a:pt x="1305" y="2868"/>
                  </a:cubicBezTo>
                  <a:moveTo>
                    <a:pt x="1584" y="2868"/>
                  </a:moveTo>
                  <a:cubicBezTo>
                    <a:pt x="1571" y="2869"/>
                    <a:pt x="1558" y="2871"/>
                    <a:pt x="1544" y="2871"/>
                  </a:cubicBezTo>
                  <a:cubicBezTo>
                    <a:pt x="1545" y="2882"/>
                    <a:pt x="1545" y="2882"/>
                    <a:pt x="1545" y="2882"/>
                  </a:cubicBezTo>
                  <a:cubicBezTo>
                    <a:pt x="1558" y="2881"/>
                    <a:pt x="1572" y="2880"/>
                    <a:pt x="1585" y="2878"/>
                  </a:cubicBezTo>
                  <a:cubicBezTo>
                    <a:pt x="1584" y="2868"/>
                    <a:pt x="1584" y="2868"/>
                    <a:pt x="1584" y="2868"/>
                  </a:cubicBezTo>
                  <a:moveTo>
                    <a:pt x="1226" y="2858"/>
                  </a:moveTo>
                  <a:cubicBezTo>
                    <a:pt x="1225" y="2868"/>
                    <a:pt x="1225" y="2868"/>
                    <a:pt x="1225" y="2868"/>
                  </a:cubicBezTo>
                  <a:cubicBezTo>
                    <a:pt x="1238" y="2870"/>
                    <a:pt x="1251" y="2872"/>
                    <a:pt x="1265" y="2874"/>
                  </a:cubicBezTo>
                  <a:cubicBezTo>
                    <a:pt x="1266" y="2864"/>
                    <a:pt x="1266" y="2864"/>
                    <a:pt x="1266" y="2864"/>
                  </a:cubicBezTo>
                  <a:cubicBezTo>
                    <a:pt x="1253" y="2862"/>
                    <a:pt x="1240" y="2861"/>
                    <a:pt x="1226" y="2858"/>
                  </a:cubicBezTo>
                  <a:moveTo>
                    <a:pt x="1663" y="2858"/>
                  </a:moveTo>
                  <a:cubicBezTo>
                    <a:pt x="1650" y="2860"/>
                    <a:pt x="1637" y="2862"/>
                    <a:pt x="1624" y="2864"/>
                  </a:cubicBezTo>
                  <a:cubicBezTo>
                    <a:pt x="1625" y="2874"/>
                    <a:pt x="1625" y="2874"/>
                    <a:pt x="1625" y="2874"/>
                  </a:cubicBezTo>
                  <a:cubicBezTo>
                    <a:pt x="1638" y="2872"/>
                    <a:pt x="1651" y="2870"/>
                    <a:pt x="1665" y="2868"/>
                  </a:cubicBezTo>
                  <a:cubicBezTo>
                    <a:pt x="1663" y="2858"/>
                    <a:pt x="1663" y="2858"/>
                    <a:pt x="1663" y="2858"/>
                  </a:cubicBezTo>
                  <a:moveTo>
                    <a:pt x="1148" y="2844"/>
                  </a:moveTo>
                  <a:cubicBezTo>
                    <a:pt x="1146" y="2854"/>
                    <a:pt x="1146" y="2854"/>
                    <a:pt x="1146" y="2854"/>
                  </a:cubicBezTo>
                  <a:cubicBezTo>
                    <a:pt x="1159" y="2857"/>
                    <a:pt x="1172" y="2859"/>
                    <a:pt x="1185" y="2862"/>
                  </a:cubicBezTo>
                  <a:cubicBezTo>
                    <a:pt x="1187" y="2852"/>
                    <a:pt x="1187" y="2852"/>
                    <a:pt x="1187" y="2852"/>
                  </a:cubicBezTo>
                  <a:cubicBezTo>
                    <a:pt x="1174" y="2850"/>
                    <a:pt x="1161" y="2847"/>
                    <a:pt x="1148" y="2844"/>
                  </a:cubicBezTo>
                  <a:moveTo>
                    <a:pt x="1741" y="2844"/>
                  </a:moveTo>
                  <a:cubicBezTo>
                    <a:pt x="1728" y="2847"/>
                    <a:pt x="1715" y="2849"/>
                    <a:pt x="1702" y="2852"/>
                  </a:cubicBezTo>
                  <a:cubicBezTo>
                    <a:pt x="1704" y="2862"/>
                    <a:pt x="1704" y="2862"/>
                    <a:pt x="1704" y="2862"/>
                  </a:cubicBezTo>
                  <a:cubicBezTo>
                    <a:pt x="1717" y="2859"/>
                    <a:pt x="1730" y="2857"/>
                    <a:pt x="1743" y="2854"/>
                  </a:cubicBezTo>
                  <a:cubicBezTo>
                    <a:pt x="1741" y="2844"/>
                    <a:pt x="1741" y="2844"/>
                    <a:pt x="1741" y="2844"/>
                  </a:cubicBezTo>
                  <a:moveTo>
                    <a:pt x="1071" y="2826"/>
                  </a:moveTo>
                  <a:cubicBezTo>
                    <a:pt x="1068" y="2836"/>
                    <a:pt x="1068" y="2836"/>
                    <a:pt x="1068" y="2836"/>
                  </a:cubicBezTo>
                  <a:cubicBezTo>
                    <a:pt x="1081" y="2839"/>
                    <a:pt x="1094" y="2842"/>
                    <a:pt x="1107" y="2845"/>
                  </a:cubicBezTo>
                  <a:cubicBezTo>
                    <a:pt x="1109" y="2836"/>
                    <a:pt x="1109" y="2836"/>
                    <a:pt x="1109" y="2836"/>
                  </a:cubicBezTo>
                  <a:cubicBezTo>
                    <a:pt x="1096" y="2833"/>
                    <a:pt x="1083" y="2829"/>
                    <a:pt x="1071" y="2826"/>
                  </a:cubicBezTo>
                  <a:moveTo>
                    <a:pt x="1819" y="2825"/>
                  </a:moveTo>
                  <a:cubicBezTo>
                    <a:pt x="1806" y="2829"/>
                    <a:pt x="1793" y="2832"/>
                    <a:pt x="1780" y="2835"/>
                  </a:cubicBezTo>
                  <a:cubicBezTo>
                    <a:pt x="1783" y="2845"/>
                    <a:pt x="1783" y="2845"/>
                    <a:pt x="1783" y="2845"/>
                  </a:cubicBezTo>
                  <a:cubicBezTo>
                    <a:pt x="1796" y="2842"/>
                    <a:pt x="1808" y="2839"/>
                    <a:pt x="1821" y="2835"/>
                  </a:cubicBezTo>
                  <a:cubicBezTo>
                    <a:pt x="1819" y="2825"/>
                    <a:pt x="1819" y="2825"/>
                    <a:pt x="1819" y="2825"/>
                  </a:cubicBezTo>
                  <a:moveTo>
                    <a:pt x="994" y="2803"/>
                  </a:moveTo>
                  <a:cubicBezTo>
                    <a:pt x="991" y="2813"/>
                    <a:pt x="991" y="2813"/>
                    <a:pt x="991" y="2813"/>
                  </a:cubicBezTo>
                  <a:cubicBezTo>
                    <a:pt x="1004" y="2817"/>
                    <a:pt x="1017" y="2821"/>
                    <a:pt x="1030" y="2825"/>
                  </a:cubicBezTo>
                  <a:cubicBezTo>
                    <a:pt x="1032" y="2815"/>
                    <a:pt x="1032" y="2815"/>
                    <a:pt x="1032" y="2815"/>
                  </a:cubicBezTo>
                  <a:cubicBezTo>
                    <a:pt x="1020" y="2811"/>
                    <a:pt x="1007" y="2807"/>
                    <a:pt x="994" y="2803"/>
                  </a:cubicBezTo>
                  <a:moveTo>
                    <a:pt x="1895" y="2802"/>
                  </a:moveTo>
                  <a:cubicBezTo>
                    <a:pt x="1882" y="2807"/>
                    <a:pt x="1870" y="2810"/>
                    <a:pt x="1857" y="2814"/>
                  </a:cubicBezTo>
                  <a:cubicBezTo>
                    <a:pt x="1860" y="2824"/>
                    <a:pt x="1860" y="2824"/>
                    <a:pt x="1860" y="2824"/>
                  </a:cubicBezTo>
                  <a:cubicBezTo>
                    <a:pt x="1873" y="2820"/>
                    <a:pt x="1885" y="2816"/>
                    <a:pt x="1898" y="2812"/>
                  </a:cubicBezTo>
                  <a:cubicBezTo>
                    <a:pt x="1895" y="2802"/>
                    <a:pt x="1895" y="2802"/>
                    <a:pt x="1895" y="2802"/>
                  </a:cubicBezTo>
                  <a:moveTo>
                    <a:pt x="919" y="2776"/>
                  </a:moveTo>
                  <a:cubicBezTo>
                    <a:pt x="916" y="2785"/>
                    <a:pt x="916" y="2785"/>
                    <a:pt x="916" y="2785"/>
                  </a:cubicBezTo>
                  <a:cubicBezTo>
                    <a:pt x="928" y="2790"/>
                    <a:pt x="941" y="2795"/>
                    <a:pt x="953" y="2800"/>
                  </a:cubicBezTo>
                  <a:cubicBezTo>
                    <a:pt x="957" y="2790"/>
                    <a:pt x="957" y="2790"/>
                    <a:pt x="957" y="2790"/>
                  </a:cubicBezTo>
                  <a:cubicBezTo>
                    <a:pt x="944" y="2786"/>
                    <a:pt x="932" y="2781"/>
                    <a:pt x="919" y="2776"/>
                  </a:cubicBezTo>
                  <a:moveTo>
                    <a:pt x="1970" y="2775"/>
                  </a:moveTo>
                  <a:cubicBezTo>
                    <a:pt x="1957" y="2780"/>
                    <a:pt x="1945" y="2785"/>
                    <a:pt x="1932" y="2789"/>
                  </a:cubicBezTo>
                  <a:cubicBezTo>
                    <a:pt x="1936" y="2799"/>
                    <a:pt x="1936" y="2799"/>
                    <a:pt x="1936" y="2799"/>
                  </a:cubicBezTo>
                  <a:cubicBezTo>
                    <a:pt x="1948" y="2794"/>
                    <a:pt x="1961" y="2790"/>
                    <a:pt x="1973" y="2785"/>
                  </a:cubicBezTo>
                  <a:cubicBezTo>
                    <a:pt x="1970" y="2775"/>
                    <a:pt x="1970" y="2775"/>
                    <a:pt x="1970" y="2775"/>
                  </a:cubicBezTo>
                  <a:moveTo>
                    <a:pt x="846" y="2745"/>
                  </a:moveTo>
                  <a:cubicBezTo>
                    <a:pt x="842" y="2754"/>
                    <a:pt x="842" y="2754"/>
                    <a:pt x="842" y="2754"/>
                  </a:cubicBezTo>
                  <a:cubicBezTo>
                    <a:pt x="854" y="2760"/>
                    <a:pt x="866" y="2765"/>
                    <a:pt x="878" y="2770"/>
                  </a:cubicBezTo>
                  <a:cubicBezTo>
                    <a:pt x="882" y="2761"/>
                    <a:pt x="882" y="2761"/>
                    <a:pt x="882" y="2761"/>
                  </a:cubicBezTo>
                  <a:cubicBezTo>
                    <a:pt x="870" y="2756"/>
                    <a:pt x="858" y="2751"/>
                    <a:pt x="846" y="2745"/>
                  </a:cubicBezTo>
                  <a:moveTo>
                    <a:pt x="2042" y="2744"/>
                  </a:moveTo>
                  <a:cubicBezTo>
                    <a:pt x="2031" y="2750"/>
                    <a:pt x="2018" y="2755"/>
                    <a:pt x="2006" y="2760"/>
                  </a:cubicBezTo>
                  <a:cubicBezTo>
                    <a:pt x="2010" y="2770"/>
                    <a:pt x="2010" y="2770"/>
                    <a:pt x="2010" y="2770"/>
                  </a:cubicBezTo>
                  <a:cubicBezTo>
                    <a:pt x="2022" y="2764"/>
                    <a:pt x="2035" y="2759"/>
                    <a:pt x="2047" y="2753"/>
                  </a:cubicBezTo>
                  <a:cubicBezTo>
                    <a:pt x="2042" y="2744"/>
                    <a:pt x="2042" y="2744"/>
                    <a:pt x="2042" y="2744"/>
                  </a:cubicBezTo>
                  <a:moveTo>
                    <a:pt x="774" y="2710"/>
                  </a:moveTo>
                  <a:cubicBezTo>
                    <a:pt x="769" y="2718"/>
                    <a:pt x="769" y="2718"/>
                    <a:pt x="769" y="2718"/>
                  </a:cubicBezTo>
                  <a:cubicBezTo>
                    <a:pt x="781" y="2725"/>
                    <a:pt x="793" y="2731"/>
                    <a:pt x="805" y="2737"/>
                  </a:cubicBezTo>
                  <a:cubicBezTo>
                    <a:pt x="810" y="2728"/>
                    <a:pt x="810" y="2728"/>
                    <a:pt x="810" y="2728"/>
                  </a:cubicBezTo>
                  <a:cubicBezTo>
                    <a:pt x="798" y="2722"/>
                    <a:pt x="786" y="2716"/>
                    <a:pt x="774" y="2710"/>
                  </a:cubicBezTo>
                  <a:moveTo>
                    <a:pt x="2114" y="2709"/>
                  </a:moveTo>
                  <a:cubicBezTo>
                    <a:pt x="2102" y="2715"/>
                    <a:pt x="2090" y="2721"/>
                    <a:pt x="2079" y="2727"/>
                  </a:cubicBezTo>
                  <a:cubicBezTo>
                    <a:pt x="2083" y="2736"/>
                    <a:pt x="2083" y="2736"/>
                    <a:pt x="2083" y="2736"/>
                  </a:cubicBezTo>
                  <a:cubicBezTo>
                    <a:pt x="2095" y="2730"/>
                    <a:pt x="2107" y="2724"/>
                    <a:pt x="2119" y="2718"/>
                  </a:cubicBezTo>
                  <a:cubicBezTo>
                    <a:pt x="2114" y="2709"/>
                    <a:pt x="2114" y="2709"/>
                    <a:pt x="2114" y="2709"/>
                  </a:cubicBezTo>
                  <a:moveTo>
                    <a:pt x="705" y="2670"/>
                  </a:moveTo>
                  <a:cubicBezTo>
                    <a:pt x="699" y="2679"/>
                    <a:pt x="699" y="2679"/>
                    <a:pt x="699" y="2679"/>
                  </a:cubicBezTo>
                  <a:cubicBezTo>
                    <a:pt x="711" y="2686"/>
                    <a:pt x="722" y="2693"/>
                    <a:pt x="734" y="2699"/>
                  </a:cubicBezTo>
                  <a:cubicBezTo>
                    <a:pt x="739" y="2691"/>
                    <a:pt x="739" y="2691"/>
                    <a:pt x="739" y="2691"/>
                  </a:cubicBezTo>
                  <a:cubicBezTo>
                    <a:pt x="728" y="2684"/>
                    <a:pt x="716" y="2677"/>
                    <a:pt x="705" y="2670"/>
                  </a:cubicBezTo>
                  <a:moveTo>
                    <a:pt x="2183" y="2670"/>
                  </a:moveTo>
                  <a:cubicBezTo>
                    <a:pt x="2172" y="2677"/>
                    <a:pt x="2160" y="2683"/>
                    <a:pt x="2149" y="2690"/>
                  </a:cubicBezTo>
                  <a:cubicBezTo>
                    <a:pt x="2154" y="2698"/>
                    <a:pt x="2154" y="2698"/>
                    <a:pt x="2154" y="2698"/>
                  </a:cubicBezTo>
                  <a:cubicBezTo>
                    <a:pt x="2165" y="2692"/>
                    <a:pt x="2177" y="2685"/>
                    <a:pt x="2188" y="2678"/>
                  </a:cubicBezTo>
                  <a:cubicBezTo>
                    <a:pt x="2183" y="2670"/>
                    <a:pt x="2183" y="2670"/>
                    <a:pt x="2183" y="2670"/>
                  </a:cubicBezTo>
                  <a:moveTo>
                    <a:pt x="637" y="2627"/>
                  </a:moveTo>
                  <a:cubicBezTo>
                    <a:pt x="632" y="2636"/>
                    <a:pt x="632" y="2636"/>
                    <a:pt x="632" y="2636"/>
                  </a:cubicBezTo>
                  <a:cubicBezTo>
                    <a:pt x="643" y="2643"/>
                    <a:pt x="654" y="2651"/>
                    <a:pt x="665" y="2658"/>
                  </a:cubicBezTo>
                  <a:cubicBezTo>
                    <a:pt x="671" y="2649"/>
                    <a:pt x="671" y="2649"/>
                    <a:pt x="671" y="2649"/>
                  </a:cubicBezTo>
                  <a:cubicBezTo>
                    <a:pt x="659" y="2642"/>
                    <a:pt x="648" y="2635"/>
                    <a:pt x="637" y="2627"/>
                  </a:cubicBezTo>
                  <a:moveTo>
                    <a:pt x="2250" y="2627"/>
                  </a:moveTo>
                  <a:cubicBezTo>
                    <a:pt x="2239" y="2634"/>
                    <a:pt x="2228" y="2642"/>
                    <a:pt x="2217" y="2649"/>
                  </a:cubicBezTo>
                  <a:cubicBezTo>
                    <a:pt x="2222" y="2657"/>
                    <a:pt x="2222" y="2657"/>
                    <a:pt x="2222" y="2657"/>
                  </a:cubicBezTo>
                  <a:cubicBezTo>
                    <a:pt x="2234" y="2650"/>
                    <a:pt x="2245" y="2642"/>
                    <a:pt x="2256" y="2635"/>
                  </a:cubicBezTo>
                  <a:cubicBezTo>
                    <a:pt x="2250" y="2627"/>
                    <a:pt x="2250" y="2627"/>
                    <a:pt x="2250" y="2627"/>
                  </a:cubicBezTo>
                  <a:moveTo>
                    <a:pt x="573" y="2581"/>
                  </a:moveTo>
                  <a:cubicBezTo>
                    <a:pt x="567" y="2589"/>
                    <a:pt x="567" y="2589"/>
                    <a:pt x="567" y="2589"/>
                  </a:cubicBezTo>
                  <a:cubicBezTo>
                    <a:pt x="577" y="2597"/>
                    <a:pt x="588" y="2605"/>
                    <a:pt x="599" y="2612"/>
                  </a:cubicBezTo>
                  <a:cubicBezTo>
                    <a:pt x="605" y="2605"/>
                    <a:pt x="605" y="2605"/>
                    <a:pt x="605" y="2605"/>
                  </a:cubicBezTo>
                  <a:cubicBezTo>
                    <a:pt x="594" y="2597"/>
                    <a:pt x="583" y="2589"/>
                    <a:pt x="573" y="2581"/>
                  </a:cubicBezTo>
                  <a:moveTo>
                    <a:pt x="2315" y="2580"/>
                  </a:moveTo>
                  <a:cubicBezTo>
                    <a:pt x="2304" y="2588"/>
                    <a:pt x="2293" y="2596"/>
                    <a:pt x="2283" y="2604"/>
                  </a:cubicBezTo>
                  <a:cubicBezTo>
                    <a:pt x="2288" y="2612"/>
                    <a:pt x="2288" y="2612"/>
                    <a:pt x="2288" y="2612"/>
                  </a:cubicBezTo>
                  <a:cubicBezTo>
                    <a:pt x="2299" y="2604"/>
                    <a:pt x="2310" y="2596"/>
                    <a:pt x="2321" y="2588"/>
                  </a:cubicBezTo>
                  <a:cubicBezTo>
                    <a:pt x="2315" y="2580"/>
                    <a:pt x="2315" y="2580"/>
                    <a:pt x="2315" y="2580"/>
                  </a:cubicBezTo>
                  <a:moveTo>
                    <a:pt x="511" y="2531"/>
                  </a:moveTo>
                  <a:cubicBezTo>
                    <a:pt x="504" y="2538"/>
                    <a:pt x="504" y="2538"/>
                    <a:pt x="504" y="2538"/>
                  </a:cubicBezTo>
                  <a:cubicBezTo>
                    <a:pt x="514" y="2547"/>
                    <a:pt x="525" y="2556"/>
                    <a:pt x="535" y="2564"/>
                  </a:cubicBezTo>
                  <a:cubicBezTo>
                    <a:pt x="541" y="2556"/>
                    <a:pt x="541" y="2556"/>
                    <a:pt x="541" y="2556"/>
                  </a:cubicBezTo>
                  <a:cubicBezTo>
                    <a:pt x="531" y="2548"/>
                    <a:pt x="521" y="2539"/>
                    <a:pt x="511" y="2531"/>
                  </a:cubicBezTo>
                  <a:moveTo>
                    <a:pt x="2376" y="2530"/>
                  </a:moveTo>
                  <a:cubicBezTo>
                    <a:pt x="2366" y="2539"/>
                    <a:pt x="2356" y="2547"/>
                    <a:pt x="2346" y="2556"/>
                  </a:cubicBezTo>
                  <a:cubicBezTo>
                    <a:pt x="2352" y="2563"/>
                    <a:pt x="2352" y="2563"/>
                    <a:pt x="2352" y="2563"/>
                  </a:cubicBezTo>
                  <a:cubicBezTo>
                    <a:pt x="2363" y="2555"/>
                    <a:pt x="2373" y="2546"/>
                    <a:pt x="2383" y="2537"/>
                  </a:cubicBezTo>
                  <a:cubicBezTo>
                    <a:pt x="2376" y="2530"/>
                    <a:pt x="2376" y="2530"/>
                    <a:pt x="2376" y="2530"/>
                  </a:cubicBezTo>
                  <a:moveTo>
                    <a:pt x="452" y="2477"/>
                  </a:moveTo>
                  <a:cubicBezTo>
                    <a:pt x="445" y="2484"/>
                    <a:pt x="445" y="2484"/>
                    <a:pt x="445" y="2484"/>
                  </a:cubicBezTo>
                  <a:cubicBezTo>
                    <a:pt x="455" y="2494"/>
                    <a:pt x="464" y="2502"/>
                    <a:pt x="474" y="2512"/>
                  </a:cubicBezTo>
                  <a:cubicBezTo>
                    <a:pt x="481" y="2504"/>
                    <a:pt x="481" y="2504"/>
                    <a:pt x="481" y="2504"/>
                  </a:cubicBezTo>
                  <a:cubicBezTo>
                    <a:pt x="471" y="2495"/>
                    <a:pt x="461" y="2486"/>
                    <a:pt x="452" y="2477"/>
                  </a:cubicBezTo>
                  <a:moveTo>
                    <a:pt x="2435" y="2476"/>
                  </a:moveTo>
                  <a:cubicBezTo>
                    <a:pt x="2426" y="2486"/>
                    <a:pt x="2416" y="2495"/>
                    <a:pt x="2406" y="2504"/>
                  </a:cubicBezTo>
                  <a:cubicBezTo>
                    <a:pt x="2413" y="2511"/>
                    <a:pt x="2413" y="2511"/>
                    <a:pt x="2413" y="2511"/>
                  </a:cubicBezTo>
                  <a:cubicBezTo>
                    <a:pt x="2423" y="2502"/>
                    <a:pt x="2433" y="2493"/>
                    <a:pt x="2442" y="2484"/>
                  </a:cubicBezTo>
                  <a:cubicBezTo>
                    <a:pt x="2435" y="2476"/>
                    <a:pt x="2435" y="2476"/>
                    <a:pt x="2435" y="2476"/>
                  </a:cubicBezTo>
                  <a:moveTo>
                    <a:pt x="396" y="2420"/>
                  </a:moveTo>
                  <a:cubicBezTo>
                    <a:pt x="388" y="2427"/>
                    <a:pt x="388" y="2427"/>
                    <a:pt x="388" y="2427"/>
                  </a:cubicBezTo>
                  <a:cubicBezTo>
                    <a:pt x="398" y="2437"/>
                    <a:pt x="407" y="2447"/>
                    <a:pt x="416" y="2456"/>
                  </a:cubicBezTo>
                  <a:cubicBezTo>
                    <a:pt x="423" y="2449"/>
                    <a:pt x="423" y="2449"/>
                    <a:pt x="423" y="2449"/>
                  </a:cubicBezTo>
                  <a:cubicBezTo>
                    <a:pt x="414" y="2440"/>
                    <a:pt x="405" y="2430"/>
                    <a:pt x="396" y="2420"/>
                  </a:cubicBezTo>
                  <a:moveTo>
                    <a:pt x="2491" y="2420"/>
                  </a:moveTo>
                  <a:cubicBezTo>
                    <a:pt x="2482" y="2429"/>
                    <a:pt x="2473" y="2439"/>
                    <a:pt x="2464" y="2449"/>
                  </a:cubicBezTo>
                  <a:cubicBezTo>
                    <a:pt x="2471" y="2455"/>
                    <a:pt x="2471" y="2455"/>
                    <a:pt x="2471" y="2455"/>
                  </a:cubicBezTo>
                  <a:cubicBezTo>
                    <a:pt x="2480" y="2446"/>
                    <a:pt x="2490" y="2437"/>
                    <a:pt x="2499" y="2426"/>
                  </a:cubicBezTo>
                  <a:cubicBezTo>
                    <a:pt x="2491" y="2420"/>
                    <a:pt x="2491" y="2420"/>
                    <a:pt x="2491" y="2420"/>
                  </a:cubicBezTo>
                  <a:moveTo>
                    <a:pt x="343" y="2361"/>
                  </a:moveTo>
                  <a:cubicBezTo>
                    <a:pt x="335" y="2367"/>
                    <a:pt x="335" y="2367"/>
                    <a:pt x="335" y="2367"/>
                  </a:cubicBezTo>
                  <a:cubicBezTo>
                    <a:pt x="344" y="2377"/>
                    <a:pt x="353" y="2387"/>
                    <a:pt x="361" y="2398"/>
                  </a:cubicBezTo>
                  <a:cubicBezTo>
                    <a:pt x="369" y="2391"/>
                    <a:pt x="369" y="2391"/>
                    <a:pt x="369" y="2391"/>
                  </a:cubicBezTo>
                  <a:cubicBezTo>
                    <a:pt x="360" y="2381"/>
                    <a:pt x="352" y="2371"/>
                    <a:pt x="343" y="2361"/>
                  </a:cubicBezTo>
                  <a:moveTo>
                    <a:pt x="2544" y="2360"/>
                  </a:moveTo>
                  <a:cubicBezTo>
                    <a:pt x="2536" y="2370"/>
                    <a:pt x="2527" y="2380"/>
                    <a:pt x="2518" y="2391"/>
                  </a:cubicBezTo>
                  <a:cubicBezTo>
                    <a:pt x="2526" y="2397"/>
                    <a:pt x="2526" y="2397"/>
                    <a:pt x="2526" y="2397"/>
                  </a:cubicBezTo>
                  <a:cubicBezTo>
                    <a:pt x="2535" y="2387"/>
                    <a:pt x="2543" y="2377"/>
                    <a:pt x="2552" y="2366"/>
                  </a:cubicBezTo>
                  <a:cubicBezTo>
                    <a:pt x="2544" y="2360"/>
                    <a:pt x="2544" y="2360"/>
                    <a:pt x="2544" y="2360"/>
                  </a:cubicBezTo>
                  <a:moveTo>
                    <a:pt x="294" y="2298"/>
                  </a:moveTo>
                  <a:cubicBezTo>
                    <a:pt x="286" y="2304"/>
                    <a:pt x="286" y="2304"/>
                    <a:pt x="286" y="2304"/>
                  </a:cubicBezTo>
                  <a:cubicBezTo>
                    <a:pt x="294" y="2315"/>
                    <a:pt x="302" y="2325"/>
                    <a:pt x="310" y="2336"/>
                  </a:cubicBezTo>
                  <a:cubicBezTo>
                    <a:pt x="318" y="2330"/>
                    <a:pt x="318" y="2330"/>
                    <a:pt x="318" y="2330"/>
                  </a:cubicBezTo>
                  <a:cubicBezTo>
                    <a:pt x="310" y="2319"/>
                    <a:pt x="302" y="2309"/>
                    <a:pt x="294" y="2298"/>
                  </a:cubicBezTo>
                  <a:moveTo>
                    <a:pt x="2594" y="2297"/>
                  </a:moveTo>
                  <a:cubicBezTo>
                    <a:pt x="2586" y="2308"/>
                    <a:pt x="2578" y="2319"/>
                    <a:pt x="2569" y="2329"/>
                  </a:cubicBezTo>
                  <a:cubicBezTo>
                    <a:pt x="2577" y="2335"/>
                    <a:pt x="2577" y="2335"/>
                    <a:pt x="2577" y="2335"/>
                  </a:cubicBezTo>
                  <a:cubicBezTo>
                    <a:pt x="2585" y="2325"/>
                    <a:pt x="2594" y="2314"/>
                    <a:pt x="2602" y="2303"/>
                  </a:cubicBezTo>
                  <a:cubicBezTo>
                    <a:pt x="2594" y="2297"/>
                    <a:pt x="2594" y="2297"/>
                    <a:pt x="2594" y="2297"/>
                  </a:cubicBezTo>
                  <a:moveTo>
                    <a:pt x="248" y="2233"/>
                  </a:moveTo>
                  <a:cubicBezTo>
                    <a:pt x="240" y="2239"/>
                    <a:pt x="240" y="2239"/>
                    <a:pt x="240" y="2239"/>
                  </a:cubicBezTo>
                  <a:cubicBezTo>
                    <a:pt x="247" y="2250"/>
                    <a:pt x="254" y="2261"/>
                    <a:pt x="262" y="2272"/>
                  </a:cubicBezTo>
                  <a:cubicBezTo>
                    <a:pt x="270" y="2266"/>
                    <a:pt x="270" y="2266"/>
                    <a:pt x="270" y="2266"/>
                  </a:cubicBezTo>
                  <a:cubicBezTo>
                    <a:pt x="263" y="2255"/>
                    <a:pt x="255" y="2244"/>
                    <a:pt x="248" y="2233"/>
                  </a:cubicBezTo>
                  <a:moveTo>
                    <a:pt x="2639" y="2232"/>
                  </a:moveTo>
                  <a:cubicBezTo>
                    <a:pt x="2632" y="2243"/>
                    <a:pt x="2625" y="2254"/>
                    <a:pt x="2617" y="2265"/>
                  </a:cubicBezTo>
                  <a:cubicBezTo>
                    <a:pt x="2625" y="2271"/>
                    <a:pt x="2625" y="2271"/>
                    <a:pt x="2625" y="2271"/>
                  </a:cubicBezTo>
                  <a:cubicBezTo>
                    <a:pt x="2633" y="2260"/>
                    <a:pt x="2640" y="2249"/>
                    <a:pt x="2648" y="2238"/>
                  </a:cubicBezTo>
                  <a:cubicBezTo>
                    <a:pt x="2639" y="2232"/>
                    <a:pt x="2639" y="2232"/>
                    <a:pt x="2639" y="2232"/>
                  </a:cubicBezTo>
                  <a:moveTo>
                    <a:pt x="206" y="2166"/>
                  </a:moveTo>
                  <a:cubicBezTo>
                    <a:pt x="197" y="2171"/>
                    <a:pt x="197" y="2171"/>
                    <a:pt x="197" y="2171"/>
                  </a:cubicBezTo>
                  <a:cubicBezTo>
                    <a:pt x="204" y="2182"/>
                    <a:pt x="211" y="2194"/>
                    <a:pt x="218" y="2205"/>
                  </a:cubicBezTo>
                  <a:cubicBezTo>
                    <a:pt x="226" y="2200"/>
                    <a:pt x="226" y="2200"/>
                    <a:pt x="226" y="2200"/>
                  </a:cubicBezTo>
                  <a:cubicBezTo>
                    <a:pt x="219" y="2189"/>
                    <a:pt x="212" y="2177"/>
                    <a:pt x="206" y="2166"/>
                  </a:cubicBezTo>
                  <a:moveTo>
                    <a:pt x="2682" y="2165"/>
                  </a:moveTo>
                  <a:cubicBezTo>
                    <a:pt x="2675" y="2176"/>
                    <a:pt x="2668" y="2188"/>
                    <a:pt x="2661" y="2199"/>
                  </a:cubicBezTo>
                  <a:cubicBezTo>
                    <a:pt x="2670" y="2204"/>
                    <a:pt x="2670" y="2204"/>
                    <a:pt x="2670" y="2204"/>
                  </a:cubicBezTo>
                  <a:cubicBezTo>
                    <a:pt x="2677" y="2193"/>
                    <a:pt x="2684" y="2181"/>
                    <a:pt x="2690" y="2170"/>
                  </a:cubicBezTo>
                  <a:cubicBezTo>
                    <a:pt x="2682" y="2165"/>
                    <a:pt x="2682" y="2165"/>
                    <a:pt x="2682" y="2165"/>
                  </a:cubicBezTo>
                  <a:moveTo>
                    <a:pt x="168" y="2096"/>
                  </a:moveTo>
                  <a:cubicBezTo>
                    <a:pt x="159" y="2100"/>
                    <a:pt x="159" y="2100"/>
                    <a:pt x="159" y="2100"/>
                  </a:cubicBezTo>
                  <a:cubicBezTo>
                    <a:pt x="165" y="2113"/>
                    <a:pt x="171" y="2124"/>
                    <a:pt x="177" y="2136"/>
                  </a:cubicBezTo>
                  <a:cubicBezTo>
                    <a:pt x="186" y="2131"/>
                    <a:pt x="186" y="2131"/>
                    <a:pt x="186" y="2131"/>
                  </a:cubicBezTo>
                  <a:cubicBezTo>
                    <a:pt x="180" y="2119"/>
                    <a:pt x="174" y="2108"/>
                    <a:pt x="168" y="2096"/>
                  </a:cubicBezTo>
                  <a:moveTo>
                    <a:pt x="2720" y="2095"/>
                  </a:moveTo>
                  <a:cubicBezTo>
                    <a:pt x="2714" y="2107"/>
                    <a:pt x="2708" y="2118"/>
                    <a:pt x="2701" y="2130"/>
                  </a:cubicBezTo>
                  <a:cubicBezTo>
                    <a:pt x="2710" y="2135"/>
                    <a:pt x="2710" y="2135"/>
                    <a:pt x="2710" y="2135"/>
                  </a:cubicBezTo>
                  <a:cubicBezTo>
                    <a:pt x="2717" y="2123"/>
                    <a:pt x="2723" y="2111"/>
                    <a:pt x="2729" y="2099"/>
                  </a:cubicBezTo>
                  <a:cubicBezTo>
                    <a:pt x="2720" y="2095"/>
                    <a:pt x="2720" y="2095"/>
                    <a:pt x="2720" y="2095"/>
                  </a:cubicBezTo>
                  <a:moveTo>
                    <a:pt x="133" y="2024"/>
                  </a:moveTo>
                  <a:cubicBezTo>
                    <a:pt x="124" y="2028"/>
                    <a:pt x="124" y="2028"/>
                    <a:pt x="124" y="2028"/>
                  </a:cubicBezTo>
                  <a:cubicBezTo>
                    <a:pt x="129" y="2040"/>
                    <a:pt x="135" y="2053"/>
                    <a:pt x="141" y="2065"/>
                  </a:cubicBezTo>
                  <a:cubicBezTo>
                    <a:pt x="150" y="2060"/>
                    <a:pt x="150" y="2060"/>
                    <a:pt x="150" y="2060"/>
                  </a:cubicBezTo>
                  <a:cubicBezTo>
                    <a:pt x="144" y="2049"/>
                    <a:pt x="139" y="2036"/>
                    <a:pt x="133" y="2024"/>
                  </a:cubicBezTo>
                  <a:moveTo>
                    <a:pt x="2755" y="2023"/>
                  </a:moveTo>
                  <a:cubicBezTo>
                    <a:pt x="2749" y="2035"/>
                    <a:pt x="2744" y="2047"/>
                    <a:pt x="2738" y="2059"/>
                  </a:cubicBezTo>
                  <a:cubicBezTo>
                    <a:pt x="2747" y="2063"/>
                    <a:pt x="2747" y="2063"/>
                    <a:pt x="2747" y="2063"/>
                  </a:cubicBezTo>
                  <a:cubicBezTo>
                    <a:pt x="2753" y="2051"/>
                    <a:pt x="2758" y="2039"/>
                    <a:pt x="2764" y="2027"/>
                  </a:cubicBezTo>
                  <a:cubicBezTo>
                    <a:pt x="2755" y="2023"/>
                    <a:pt x="2755" y="2023"/>
                    <a:pt x="2755" y="2023"/>
                  </a:cubicBezTo>
                  <a:moveTo>
                    <a:pt x="103" y="1951"/>
                  </a:moveTo>
                  <a:cubicBezTo>
                    <a:pt x="93" y="1955"/>
                    <a:pt x="93" y="1955"/>
                    <a:pt x="93" y="1955"/>
                  </a:cubicBezTo>
                  <a:cubicBezTo>
                    <a:pt x="98" y="1967"/>
                    <a:pt x="103" y="1979"/>
                    <a:pt x="108" y="1992"/>
                  </a:cubicBezTo>
                  <a:cubicBezTo>
                    <a:pt x="117" y="1988"/>
                    <a:pt x="117" y="1988"/>
                    <a:pt x="117" y="1988"/>
                  </a:cubicBezTo>
                  <a:cubicBezTo>
                    <a:pt x="112" y="1976"/>
                    <a:pt x="107" y="1963"/>
                    <a:pt x="103" y="1951"/>
                  </a:cubicBezTo>
                  <a:moveTo>
                    <a:pt x="2785" y="1948"/>
                  </a:moveTo>
                  <a:cubicBezTo>
                    <a:pt x="2780" y="1961"/>
                    <a:pt x="2775" y="1974"/>
                    <a:pt x="2770" y="1986"/>
                  </a:cubicBezTo>
                  <a:cubicBezTo>
                    <a:pt x="2779" y="1990"/>
                    <a:pt x="2779" y="1990"/>
                    <a:pt x="2779" y="1990"/>
                  </a:cubicBezTo>
                  <a:cubicBezTo>
                    <a:pt x="2784" y="1977"/>
                    <a:pt x="2789" y="1965"/>
                    <a:pt x="2794" y="1952"/>
                  </a:cubicBezTo>
                  <a:cubicBezTo>
                    <a:pt x="2785" y="1948"/>
                    <a:pt x="2785" y="1948"/>
                    <a:pt x="2785" y="1948"/>
                  </a:cubicBezTo>
                  <a:moveTo>
                    <a:pt x="77" y="1876"/>
                  </a:moveTo>
                  <a:cubicBezTo>
                    <a:pt x="67" y="1879"/>
                    <a:pt x="67" y="1879"/>
                    <a:pt x="67" y="1879"/>
                  </a:cubicBezTo>
                  <a:cubicBezTo>
                    <a:pt x="71" y="1892"/>
                    <a:pt x="75" y="1904"/>
                    <a:pt x="80" y="1917"/>
                  </a:cubicBezTo>
                  <a:cubicBezTo>
                    <a:pt x="89" y="1914"/>
                    <a:pt x="89" y="1914"/>
                    <a:pt x="89" y="1914"/>
                  </a:cubicBezTo>
                  <a:cubicBezTo>
                    <a:pt x="85" y="1901"/>
                    <a:pt x="81" y="1889"/>
                    <a:pt x="77" y="1876"/>
                  </a:cubicBezTo>
                  <a:moveTo>
                    <a:pt x="2811" y="1873"/>
                  </a:moveTo>
                  <a:cubicBezTo>
                    <a:pt x="2807" y="1886"/>
                    <a:pt x="2803" y="1899"/>
                    <a:pt x="2798" y="1911"/>
                  </a:cubicBezTo>
                  <a:cubicBezTo>
                    <a:pt x="2808" y="1914"/>
                    <a:pt x="2808" y="1914"/>
                    <a:pt x="2808" y="1914"/>
                  </a:cubicBezTo>
                  <a:cubicBezTo>
                    <a:pt x="2812" y="1902"/>
                    <a:pt x="2816" y="1889"/>
                    <a:pt x="2820" y="1876"/>
                  </a:cubicBezTo>
                  <a:cubicBezTo>
                    <a:pt x="2811" y="1873"/>
                    <a:pt x="2811" y="1873"/>
                    <a:pt x="2811" y="1873"/>
                  </a:cubicBezTo>
                  <a:moveTo>
                    <a:pt x="55" y="1799"/>
                  </a:moveTo>
                  <a:cubicBezTo>
                    <a:pt x="45" y="1802"/>
                    <a:pt x="45" y="1802"/>
                    <a:pt x="45" y="1802"/>
                  </a:cubicBezTo>
                  <a:cubicBezTo>
                    <a:pt x="48" y="1815"/>
                    <a:pt x="52" y="1828"/>
                    <a:pt x="56" y="1841"/>
                  </a:cubicBezTo>
                  <a:cubicBezTo>
                    <a:pt x="65" y="1838"/>
                    <a:pt x="65" y="1838"/>
                    <a:pt x="65" y="1838"/>
                  </a:cubicBezTo>
                  <a:cubicBezTo>
                    <a:pt x="61" y="1825"/>
                    <a:pt x="58" y="1812"/>
                    <a:pt x="55" y="1799"/>
                  </a:cubicBezTo>
                  <a:moveTo>
                    <a:pt x="2833" y="1797"/>
                  </a:moveTo>
                  <a:cubicBezTo>
                    <a:pt x="2829" y="1810"/>
                    <a:pt x="2826" y="1823"/>
                    <a:pt x="2822" y="1835"/>
                  </a:cubicBezTo>
                  <a:cubicBezTo>
                    <a:pt x="2832" y="1838"/>
                    <a:pt x="2832" y="1838"/>
                    <a:pt x="2832" y="1838"/>
                  </a:cubicBezTo>
                  <a:cubicBezTo>
                    <a:pt x="2836" y="1825"/>
                    <a:pt x="2839" y="1812"/>
                    <a:pt x="2842" y="1799"/>
                  </a:cubicBezTo>
                  <a:cubicBezTo>
                    <a:pt x="2833" y="1797"/>
                    <a:pt x="2833" y="1797"/>
                    <a:pt x="2833" y="1797"/>
                  </a:cubicBezTo>
                  <a:moveTo>
                    <a:pt x="37" y="1722"/>
                  </a:moveTo>
                  <a:cubicBezTo>
                    <a:pt x="27" y="1724"/>
                    <a:pt x="27" y="1724"/>
                    <a:pt x="27" y="1724"/>
                  </a:cubicBezTo>
                  <a:cubicBezTo>
                    <a:pt x="30" y="1737"/>
                    <a:pt x="33" y="1750"/>
                    <a:pt x="35" y="1763"/>
                  </a:cubicBezTo>
                  <a:cubicBezTo>
                    <a:pt x="45" y="1761"/>
                    <a:pt x="45" y="1761"/>
                    <a:pt x="45" y="1761"/>
                  </a:cubicBezTo>
                  <a:cubicBezTo>
                    <a:pt x="42" y="1748"/>
                    <a:pt x="40" y="1735"/>
                    <a:pt x="37" y="1722"/>
                  </a:cubicBezTo>
                  <a:moveTo>
                    <a:pt x="2850" y="1719"/>
                  </a:moveTo>
                  <a:cubicBezTo>
                    <a:pt x="2847" y="1732"/>
                    <a:pt x="2845" y="1745"/>
                    <a:pt x="2842" y="1758"/>
                  </a:cubicBezTo>
                  <a:cubicBezTo>
                    <a:pt x="2852" y="1760"/>
                    <a:pt x="2852" y="1760"/>
                    <a:pt x="2852" y="1760"/>
                  </a:cubicBezTo>
                  <a:cubicBezTo>
                    <a:pt x="2855" y="1747"/>
                    <a:pt x="2857" y="1734"/>
                    <a:pt x="2860" y="1721"/>
                  </a:cubicBezTo>
                  <a:cubicBezTo>
                    <a:pt x="2850" y="1719"/>
                    <a:pt x="2850" y="1719"/>
                    <a:pt x="2850" y="1719"/>
                  </a:cubicBezTo>
                  <a:moveTo>
                    <a:pt x="24" y="1643"/>
                  </a:moveTo>
                  <a:cubicBezTo>
                    <a:pt x="14" y="1645"/>
                    <a:pt x="14" y="1645"/>
                    <a:pt x="14" y="1645"/>
                  </a:cubicBezTo>
                  <a:cubicBezTo>
                    <a:pt x="16" y="1658"/>
                    <a:pt x="18" y="1671"/>
                    <a:pt x="20" y="1684"/>
                  </a:cubicBezTo>
                  <a:cubicBezTo>
                    <a:pt x="30" y="1683"/>
                    <a:pt x="30" y="1683"/>
                    <a:pt x="30" y="1683"/>
                  </a:cubicBezTo>
                  <a:cubicBezTo>
                    <a:pt x="28" y="1670"/>
                    <a:pt x="26" y="1657"/>
                    <a:pt x="24" y="1643"/>
                  </a:cubicBezTo>
                  <a:moveTo>
                    <a:pt x="2863" y="1641"/>
                  </a:moveTo>
                  <a:cubicBezTo>
                    <a:pt x="2861" y="1654"/>
                    <a:pt x="2859" y="1667"/>
                    <a:pt x="2857" y="1680"/>
                  </a:cubicBezTo>
                  <a:cubicBezTo>
                    <a:pt x="2867" y="1682"/>
                    <a:pt x="2867" y="1682"/>
                    <a:pt x="2867" y="1682"/>
                  </a:cubicBezTo>
                  <a:cubicBezTo>
                    <a:pt x="2869" y="1669"/>
                    <a:pt x="2871" y="1655"/>
                    <a:pt x="2873" y="1642"/>
                  </a:cubicBezTo>
                  <a:cubicBezTo>
                    <a:pt x="2863" y="1641"/>
                    <a:pt x="2863" y="1641"/>
                    <a:pt x="2863" y="1641"/>
                  </a:cubicBezTo>
                  <a:moveTo>
                    <a:pt x="15" y="1564"/>
                  </a:moveTo>
                  <a:cubicBezTo>
                    <a:pt x="5" y="1565"/>
                    <a:pt x="5" y="1565"/>
                    <a:pt x="5" y="1565"/>
                  </a:cubicBezTo>
                  <a:cubicBezTo>
                    <a:pt x="6" y="1578"/>
                    <a:pt x="7" y="1592"/>
                    <a:pt x="9" y="1605"/>
                  </a:cubicBezTo>
                  <a:cubicBezTo>
                    <a:pt x="19" y="1604"/>
                    <a:pt x="19" y="1604"/>
                    <a:pt x="19" y="1604"/>
                  </a:cubicBezTo>
                  <a:cubicBezTo>
                    <a:pt x="17" y="1591"/>
                    <a:pt x="16" y="1578"/>
                    <a:pt x="15" y="1564"/>
                  </a:cubicBezTo>
                  <a:moveTo>
                    <a:pt x="2872" y="1556"/>
                  </a:moveTo>
                  <a:cubicBezTo>
                    <a:pt x="2872" y="1561"/>
                    <a:pt x="2872" y="1561"/>
                    <a:pt x="2872" y="1561"/>
                  </a:cubicBezTo>
                  <a:cubicBezTo>
                    <a:pt x="2871" y="1575"/>
                    <a:pt x="2870" y="1588"/>
                    <a:pt x="2868" y="1601"/>
                  </a:cubicBezTo>
                  <a:cubicBezTo>
                    <a:pt x="2878" y="1602"/>
                    <a:pt x="2878" y="1602"/>
                    <a:pt x="2878" y="1602"/>
                  </a:cubicBezTo>
                  <a:cubicBezTo>
                    <a:pt x="2880" y="1589"/>
                    <a:pt x="2881" y="1576"/>
                    <a:pt x="2882" y="1563"/>
                  </a:cubicBezTo>
                  <a:cubicBezTo>
                    <a:pt x="2882" y="1557"/>
                    <a:pt x="2882" y="1557"/>
                    <a:pt x="2882" y="1557"/>
                  </a:cubicBezTo>
                  <a:cubicBezTo>
                    <a:pt x="2872" y="1556"/>
                    <a:pt x="2872" y="1556"/>
                    <a:pt x="2872" y="1556"/>
                  </a:cubicBezTo>
                  <a:moveTo>
                    <a:pt x="10" y="1485"/>
                  </a:moveTo>
                  <a:cubicBezTo>
                    <a:pt x="0" y="1485"/>
                    <a:pt x="0" y="1485"/>
                    <a:pt x="0" y="1485"/>
                  </a:cubicBezTo>
                  <a:cubicBezTo>
                    <a:pt x="1" y="1499"/>
                    <a:pt x="1" y="1512"/>
                    <a:pt x="2" y="1525"/>
                  </a:cubicBezTo>
                  <a:cubicBezTo>
                    <a:pt x="12" y="1525"/>
                    <a:pt x="12" y="1525"/>
                    <a:pt x="12" y="1525"/>
                  </a:cubicBezTo>
                  <a:cubicBezTo>
                    <a:pt x="11" y="1511"/>
                    <a:pt x="11" y="1498"/>
                    <a:pt x="10" y="1485"/>
                  </a:cubicBezTo>
                  <a:moveTo>
                    <a:pt x="2876" y="1477"/>
                  </a:moveTo>
                  <a:cubicBezTo>
                    <a:pt x="2876" y="1490"/>
                    <a:pt x="2876" y="1504"/>
                    <a:pt x="2875" y="1517"/>
                  </a:cubicBezTo>
                  <a:cubicBezTo>
                    <a:pt x="2885" y="1517"/>
                    <a:pt x="2885" y="1517"/>
                    <a:pt x="2885" y="1517"/>
                  </a:cubicBezTo>
                  <a:cubicBezTo>
                    <a:pt x="2886" y="1504"/>
                    <a:pt x="2886" y="1491"/>
                    <a:pt x="2886" y="1477"/>
                  </a:cubicBezTo>
                  <a:cubicBezTo>
                    <a:pt x="2876" y="1477"/>
                    <a:pt x="2876" y="1477"/>
                    <a:pt x="2876" y="1477"/>
                  </a:cubicBezTo>
                  <a:moveTo>
                    <a:pt x="0" y="1405"/>
                  </a:moveTo>
                  <a:cubicBezTo>
                    <a:pt x="0" y="1418"/>
                    <a:pt x="0" y="1431"/>
                    <a:pt x="0" y="1444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10" y="1444"/>
                    <a:pt x="10" y="1444"/>
                    <a:pt x="10" y="1444"/>
                  </a:cubicBezTo>
                  <a:cubicBezTo>
                    <a:pt x="10" y="1431"/>
                    <a:pt x="10" y="1418"/>
                    <a:pt x="10" y="1405"/>
                  </a:cubicBezTo>
                  <a:cubicBezTo>
                    <a:pt x="0" y="1405"/>
                    <a:pt x="0" y="1405"/>
                    <a:pt x="0" y="1405"/>
                  </a:cubicBezTo>
                  <a:moveTo>
                    <a:pt x="2886" y="1397"/>
                  </a:moveTo>
                  <a:cubicBezTo>
                    <a:pt x="2876" y="1397"/>
                    <a:pt x="2876" y="1397"/>
                    <a:pt x="2876" y="1397"/>
                  </a:cubicBezTo>
                  <a:cubicBezTo>
                    <a:pt x="2877" y="1411"/>
                    <a:pt x="2877" y="1424"/>
                    <a:pt x="2877" y="1437"/>
                  </a:cubicBezTo>
                  <a:cubicBezTo>
                    <a:pt x="2887" y="1437"/>
                    <a:pt x="2887" y="1437"/>
                    <a:pt x="2887" y="1437"/>
                  </a:cubicBezTo>
                  <a:cubicBezTo>
                    <a:pt x="2887" y="1424"/>
                    <a:pt x="2887" y="1411"/>
                    <a:pt x="2886" y="1397"/>
                  </a:cubicBezTo>
                  <a:moveTo>
                    <a:pt x="5" y="1325"/>
                  </a:moveTo>
                  <a:cubicBezTo>
                    <a:pt x="4" y="1338"/>
                    <a:pt x="3" y="1352"/>
                    <a:pt x="2" y="1365"/>
                  </a:cubicBezTo>
                  <a:cubicBezTo>
                    <a:pt x="12" y="1365"/>
                    <a:pt x="12" y="1365"/>
                    <a:pt x="12" y="1365"/>
                  </a:cubicBezTo>
                  <a:cubicBezTo>
                    <a:pt x="13" y="1352"/>
                    <a:pt x="13" y="1339"/>
                    <a:pt x="15" y="1326"/>
                  </a:cubicBezTo>
                  <a:cubicBezTo>
                    <a:pt x="5" y="1325"/>
                    <a:pt x="5" y="1325"/>
                    <a:pt x="5" y="1325"/>
                  </a:cubicBezTo>
                  <a:moveTo>
                    <a:pt x="2882" y="1317"/>
                  </a:moveTo>
                  <a:cubicBezTo>
                    <a:pt x="2872" y="1318"/>
                    <a:pt x="2872" y="1318"/>
                    <a:pt x="2872" y="1318"/>
                  </a:cubicBezTo>
                  <a:cubicBezTo>
                    <a:pt x="2873" y="1331"/>
                    <a:pt x="2874" y="1344"/>
                    <a:pt x="2874" y="1358"/>
                  </a:cubicBezTo>
                  <a:cubicBezTo>
                    <a:pt x="2884" y="1357"/>
                    <a:pt x="2884" y="1357"/>
                    <a:pt x="2884" y="1357"/>
                  </a:cubicBezTo>
                  <a:cubicBezTo>
                    <a:pt x="2884" y="1344"/>
                    <a:pt x="2883" y="1330"/>
                    <a:pt x="2882" y="1317"/>
                  </a:cubicBezTo>
                  <a:moveTo>
                    <a:pt x="13" y="1245"/>
                  </a:moveTo>
                  <a:cubicBezTo>
                    <a:pt x="12" y="1259"/>
                    <a:pt x="10" y="1272"/>
                    <a:pt x="8" y="1285"/>
                  </a:cubicBezTo>
                  <a:cubicBezTo>
                    <a:pt x="18" y="1286"/>
                    <a:pt x="18" y="1286"/>
                    <a:pt x="18" y="1286"/>
                  </a:cubicBezTo>
                  <a:cubicBezTo>
                    <a:pt x="20" y="1273"/>
                    <a:pt x="21" y="1260"/>
                    <a:pt x="23" y="1247"/>
                  </a:cubicBezTo>
                  <a:cubicBezTo>
                    <a:pt x="13" y="1245"/>
                    <a:pt x="13" y="1245"/>
                    <a:pt x="13" y="1245"/>
                  </a:cubicBezTo>
                  <a:moveTo>
                    <a:pt x="2873" y="1237"/>
                  </a:moveTo>
                  <a:cubicBezTo>
                    <a:pt x="2863" y="1239"/>
                    <a:pt x="2863" y="1239"/>
                    <a:pt x="2863" y="1239"/>
                  </a:cubicBezTo>
                  <a:cubicBezTo>
                    <a:pt x="2865" y="1252"/>
                    <a:pt x="2866" y="1265"/>
                    <a:pt x="2868" y="1278"/>
                  </a:cubicBezTo>
                  <a:cubicBezTo>
                    <a:pt x="2878" y="1277"/>
                    <a:pt x="2878" y="1277"/>
                    <a:pt x="2878" y="1277"/>
                  </a:cubicBezTo>
                  <a:cubicBezTo>
                    <a:pt x="2876" y="1264"/>
                    <a:pt x="2874" y="1250"/>
                    <a:pt x="2873" y="1237"/>
                  </a:cubicBezTo>
                  <a:moveTo>
                    <a:pt x="26" y="1166"/>
                  </a:moveTo>
                  <a:cubicBezTo>
                    <a:pt x="24" y="1179"/>
                    <a:pt x="22" y="1192"/>
                    <a:pt x="19" y="1206"/>
                  </a:cubicBezTo>
                  <a:cubicBezTo>
                    <a:pt x="29" y="1207"/>
                    <a:pt x="29" y="1207"/>
                    <a:pt x="29" y="1207"/>
                  </a:cubicBezTo>
                  <a:cubicBezTo>
                    <a:pt x="31" y="1194"/>
                    <a:pt x="34" y="1181"/>
                    <a:pt x="36" y="1168"/>
                  </a:cubicBezTo>
                  <a:cubicBezTo>
                    <a:pt x="26" y="1166"/>
                    <a:pt x="26" y="1166"/>
                    <a:pt x="26" y="1166"/>
                  </a:cubicBezTo>
                  <a:moveTo>
                    <a:pt x="2859" y="1158"/>
                  </a:moveTo>
                  <a:cubicBezTo>
                    <a:pt x="2849" y="1160"/>
                    <a:pt x="2849" y="1160"/>
                    <a:pt x="2849" y="1160"/>
                  </a:cubicBezTo>
                  <a:cubicBezTo>
                    <a:pt x="2852" y="1173"/>
                    <a:pt x="2854" y="1186"/>
                    <a:pt x="2857" y="1199"/>
                  </a:cubicBezTo>
                  <a:cubicBezTo>
                    <a:pt x="2866" y="1198"/>
                    <a:pt x="2866" y="1198"/>
                    <a:pt x="2866" y="1198"/>
                  </a:cubicBezTo>
                  <a:cubicBezTo>
                    <a:pt x="2864" y="1185"/>
                    <a:pt x="2862" y="1172"/>
                    <a:pt x="2859" y="1158"/>
                  </a:cubicBezTo>
                  <a:moveTo>
                    <a:pt x="44" y="1088"/>
                  </a:moveTo>
                  <a:cubicBezTo>
                    <a:pt x="41" y="1101"/>
                    <a:pt x="38" y="1114"/>
                    <a:pt x="35" y="1127"/>
                  </a:cubicBezTo>
                  <a:cubicBezTo>
                    <a:pt x="44" y="1129"/>
                    <a:pt x="44" y="1129"/>
                    <a:pt x="44" y="1129"/>
                  </a:cubicBezTo>
                  <a:cubicBezTo>
                    <a:pt x="47" y="1116"/>
                    <a:pt x="50" y="1103"/>
                    <a:pt x="54" y="1090"/>
                  </a:cubicBezTo>
                  <a:cubicBezTo>
                    <a:pt x="44" y="1088"/>
                    <a:pt x="44" y="1088"/>
                    <a:pt x="44" y="1088"/>
                  </a:cubicBezTo>
                  <a:moveTo>
                    <a:pt x="2841" y="1080"/>
                  </a:moveTo>
                  <a:cubicBezTo>
                    <a:pt x="2831" y="1083"/>
                    <a:pt x="2831" y="1083"/>
                    <a:pt x="2831" y="1083"/>
                  </a:cubicBezTo>
                  <a:cubicBezTo>
                    <a:pt x="2835" y="1096"/>
                    <a:pt x="2838" y="1108"/>
                    <a:pt x="2841" y="1122"/>
                  </a:cubicBezTo>
                  <a:cubicBezTo>
                    <a:pt x="2851" y="1119"/>
                    <a:pt x="2851" y="1119"/>
                    <a:pt x="2851" y="1119"/>
                  </a:cubicBezTo>
                  <a:cubicBezTo>
                    <a:pt x="2848" y="1106"/>
                    <a:pt x="2844" y="1093"/>
                    <a:pt x="2841" y="1080"/>
                  </a:cubicBezTo>
                  <a:moveTo>
                    <a:pt x="66" y="1011"/>
                  </a:moveTo>
                  <a:cubicBezTo>
                    <a:pt x="62" y="1024"/>
                    <a:pt x="58" y="1036"/>
                    <a:pt x="54" y="1049"/>
                  </a:cubicBezTo>
                  <a:cubicBezTo>
                    <a:pt x="64" y="1052"/>
                    <a:pt x="64" y="1052"/>
                    <a:pt x="64" y="1052"/>
                  </a:cubicBezTo>
                  <a:cubicBezTo>
                    <a:pt x="67" y="1039"/>
                    <a:pt x="71" y="1026"/>
                    <a:pt x="75" y="1014"/>
                  </a:cubicBezTo>
                  <a:cubicBezTo>
                    <a:pt x="66" y="1011"/>
                    <a:pt x="66" y="1011"/>
                    <a:pt x="66" y="1011"/>
                  </a:cubicBezTo>
                  <a:moveTo>
                    <a:pt x="2819" y="1003"/>
                  </a:moveTo>
                  <a:cubicBezTo>
                    <a:pt x="2809" y="1006"/>
                    <a:pt x="2809" y="1006"/>
                    <a:pt x="2809" y="1006"/>
                  </a:cubicBezTo>
                  <a:cubicBezTo>
                    <a:pt x="2813" y="1019"/>
                    <a:pt x="2817" y="1032"/>
                    <a:pt x="2821" y="1044"/>
                  </a:cubicBezTo>
                  <a:cubicBezTo>
                    <a:pt x="2830" y="1042"/>
                    <a:pt x="2830" y="1042"/>
                    <a:pt x="2830" y="1042"/>
                  </a:cubicBezTo>
                  <a:cubicBezTo>
                    <a:pt x="2827" y="1029"/>
                    <a:pt x="2823" y="1016"/>
                    <a:pt x="2819" y="1003"/>
                  </a:cubicBezTo>
                  <a:moveTo>
                    <a:pt x="92" y="935"/>
                  </a:moveTo>
                  <a:cubicBezTo>
                    <a:pt x="87" y="948"/>
                    <a:pt x="82" y="960"/>
                    <a:pt x="78" y="972"/>
                  </a:cubicBezTo>
                  <a:cubicBezTo>
                    <a:pt x="87" y="976"/>
                    <a:pt x="87" y="976"/>
                    <a:pt x="87" y="976"/>
                  </a:cubicBezTo>
                  <a:cubicBezTo>
                    <a:pt x="92" y="963"/>
                    <a:pt x="96" y="951"/>
                    <a:pt x="101" y="938"/>
                  </a:cubicBezTo>
                  <a:cubicBezTo>
                    <a:pt x="92" y="935"/>
                    <a:pt x="92" y="935"/>
                    <a:pt x="92" y="935"/>
                  </a:cubicBezTo>
                  <a:moveTo>
                    <a:pt x="2792" y="928"/>
                  </a:moveTo>
                  <a:cubicBezTo>
                    <a:pt x="2783" y="931"/>
                    <a:pt x="2783" y="931"/>
                    <a:pt x="2783" y="931"/>
                  </a:cubicBezTo>
                  <a:cubicBezTo>
                    <a:pt x="2788" y="944"/>
                    <a:pt x="2792" y="956"/>
                    <a:pt x="2797" y="969"/>
                  </a:cubicBezTo>
                  <a:cubicBezTo>
                    <a:pt x="2806" y="965"/>
                    <a:pt x="2806" y="965"/>
                    <a:pt x="2806" y="965"/>
                  </a:cubicBezTo>
                  <a:cubicBezTo>
                    <a:pt x="2802" y="953"/>
                    <a:pt x="2797" y="940"/>
                    <a:pt x="2792" y="928"/>
                  </a:cubicBezTo>
                  <a:moveTo>
                    <a:pt x="122" y="861"/>
                  </a:moveTo>
                  <a:cubicBezTo>
                    <a:pt x="117" y="873"/>
                    <a:pt x="111" y="885"/>
                    <a:pt x="106" y="898"/>
                  </a:cubicBezTo>
                  <a:cubicBezTo>
                    <a:pt x="116" y="901"/>
                    <a:pt x="116" y="901"/>
                    <a:pt x="116" y="901"/>
                  </a:cubicBezTo>
                  <a:cubicBezTo>
                    <a:pt x="121" y="889"/>
                    <a:pt x="126" y="877"/>
                    <a:pt x="131" y="864"/>
                  </a:cubicBezTo>
                  <a:cubicBezTo>
                    <a:pt x="122" y="861"/>
                    <a:pt x="122" y="861"/>
                    <a:pt x="122" y="861"/>
                  </a:cubicBezTo>
                  <a:moveTo>
                    <a:pt x="2762" y="854"/>
                  </a:moveTo>
                  <a:cubicBezTo>
                    <a:pt x="2752" y="858"/>
                    <a:pt x="2752" y="858"/>
                    <a:pt x="2752" y="858"/>
                  </a:cubicBezTo>
                  <a:cubicBezTo>
                    <a:pt x="2758" y="870"/>
                    <a:pt x="2763" y="882"/>
                    <a:pt x="2768" y="895"/>
                  </a:cubicBezTo>
                  <a:cubicBezTo>
                    <a:pt x="2777" y="891"/>
                    <a:pt x="2777" y="891"/>
                    <a:pt x="2777" y="891"/>
                  </a:cubicBezTo>
                  <a:cubicBezTo>
                    <a:pt x="2772" y="878"/>
                    <a:pt x="2767" y="866"/>
                    <a:pt x="2762" y="854"/>
                  </a:cubicBezTo>
                  <a:moveTo>
                    <a:pt x="156" y="788"/>
                  </a:moveTo>
                  <a:cubicBezTo>
                    <a:pt x="150" y="800"/>
                    <a:pt x="145" y="812"/>
                    <a:pt x="139" y="824"/>
                  </a:cubicBezTo>
                  <a:cubicBezTo>
                    <a:pt x="148" y="828"/>
                    <a:pt x="148" y="828"/>
                    <a:pt x="148" y="828"/>
                  </a:cubicBezTo>
                  <a:cubicBezTo>
                    <a:pt x="154" y="816"/>
                    <a:pt x="159" y="804"/>
                    <a:pt x="165" y="793"/>
                  </a:cubicBezTo>
                  <a:cubicBezTo>
                    <a:pt x="156" y="788"/>
                    <a:pt x="156" y="788"/>
                    <a:pt x="156" y="788"/>
                  </a:cubicBezTo>
                  <a:moveTo>
                    <a:pt x="2727" y="782"/>
                  </a:moveTo>
                  <a:cubicBezTo>
                    <a:pt x="2718" y="787"/>
                    <a:pt x="2718" y="787"/>
                    <a:pt x="2718" y="787"/>
                  </a:cubicBezTo>
                  <a:cubicBezTo>
                    <a:pt x="2724" y="798"/>
                    <a:pt x="2730" y="810"/>
                    <a:pt x="2736" y="822"/>
                  </a:cubicBezTo>
                  <a:cubicBezTo>
                    <a:pt x="2745" y="818"/>
                    <a:pt x="2745" y="818"/>
                    <a:pt x="2745" y="818"/>
                  </a:cubicBezTo>
                  <a:cubicBezTo>
                    <a:pt x="2739" y="806"/>
                    <a:pt x="2733" y="794"/>
                    <a:pt x="2727" y="782"/>
                  </a:cubicBezTo>
                  <a:moveTo>
                    <a:pt x="195" y="717"/>
                  </a:moveTo>
                  <a:cubicBezTo>
                    <a:pt x="188" y="729"/>
                    <a:pt x="182" y="741"/>
                    <a:pt x="175" y="752"/>
                  </a:cubicBezTo>
                  <a:cubicBezTo>
                    <a:pt x="184" y="757"/>
                    <a:pt x="184" y="757"/>
                    <a:pt x="184" y="757"/>
                  </a:cubicBezTo>
                  <a:cubicBezTo>
                    <a:pt x="190" y="745"/>
                    <a:pt x="197" y="734"/>
                    <a:pt x="204" y="722"/>
                  </a:cubicBezTo>
                  <a:cubicBezTo>
                    <a:pt x="195" y="717"/>
                    <a:pt x="195" y="717"/>
                    <a:pt x="195" y="717"/>
                  </a:cubicBezTo>
                  <a:moveTo>
                    <a:pt x="2688" y="712"/>
                  </a:moveTo>
                  <a:cubicBezTo>
                    <a:pt x="2680" y="717"/>
                    <a:pt x="2680" y="717"/>
                    <a:pt x="2680" y="717"/>
                  </a:cubicBezTo>
                  <a:cubicBezTo>
                    <a:pt x="2686" y="728"/>
                    <a:pt x="2693" y="740"/>
                    <a:pt x="2699" y="752"/>
                  </a:cubicBezTo>
                  <a:cubicBezTo>
                    <a:pt x="2708" y="747"/>
                    <a:pt x="2708" y="747"/>
                    <a:pt x="2708" y="747"/>
                  </a:cubicBezTo>
                  <a:cubicBezTo>
                    <a:pt x="2702" y="735"/>
                    <a:pt x="2695" y="723"/>
                    <a:pt x="2688" y="712"/>
                  </a:cubicBezTo>
                  <a:moveTo>
                    <a:pt x="237" y="649"/>
                  </a:moveTo>
                  <a:cubicBezTo>
                    <a:pt x="230" y="660"/>
                    <a:pt x="223" y="672"/>
                    <a:pt x="216" y="683"/>
                  </a:cubicBezTo>
                  <a:cubicBezTo>
                    <a:pt x="224" y="688"/>
                    <a:pt x="224" y="688"/>
                    <a:pt x="224" y="688"/>
                  </a:cubicBezTo>
                  <a:cubicBezTo>
                    <a:pt x="231" y="677"/>
                    <a:pt x="238" y="666"/>
                    <a:pt x="246" y="654"/>
                  </a:cubicBezTo>
                  <a:cubicBezTo>
                    <a:pt x="237" y="649"/>
                    <a:pt x="237" y="649"/>
                    <a:pt x="237" y="649"/>
                  </a:cubicBezTo>
                  <a:moveTo>
                    <a:pt x="2646" y="644"/>
                  </a:moveTo>
                  <a:cubicBezTo>
                    <a:pt x="2637" y="650"/>
                    <a:pt x="2637" y="650"/>
                    <a:pt x="2637" y="650"/>
                  </a:cubicBezTo>
                  <a:cubicBezTo>
                    <a:pt x="2645" y="661"/>
                    <a:pt x="2652" y="672"/>
                    <a:pt x="2659" y="683"/>
                  </a:cubicBezTo>
                  <a:cubicBezTo>
                    <a:pt x="2667" y="678"/>
                    <a:pt x="2667" y="678"/>
                    <a:pt x="2667" y="678"/>
                  </a:cubicBezTo>
                  <a:cubicBezTo>
                    <a:pt x="2660" y="666"/>
                    <a:pt x="2653" y="655"/>
                    <a:pt x="2646" y="644"/>
                  </a:cubicBezTo>
                  <a:moveTo>
                    <a:pt x="283" y="583"/>
                  </a:moveTo>
                  <a:cubicBezTo>
                    <a:pt x="275" y="594"/>
                    <a:pt x="268" y="605"/>
                    <a:pt x="260" y="616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76" y="611"/>
                    <a:pt x="284" y="600"/>
                    <a:pt x="291" y="589"/>
                  </a:cubicBezTo>
                  <a:cubicBezTo>
                    <a:pt x="283" y="583"/>
                    <a:pt x="283" y="583"/>
                    <a:pt x="283" y="583"/>
                  </a:cubicBezTo>
                  <a:moveTo>
                    <a:pt x="2599" y="578"/>
                  </a:moveTo>
                  <a:cubicBezTo>
                    <a:pt x="2591" y="585"/>
                    <a:pt x="2591" y="585"/>
                    <a:pt x="2591" y="585"/>
                  </a:cubicBezTo>
                  <a:cubicBezTo>
                    <a:pt x="2599" y="595"/>
                    <a:pt x="2607" y="606"/>
                    <a:pt x="2615" y="617"/>
                  </a:cubicBezTo>
                  <a:cubicBezTo>
                    <a:pt x="2623" y="611"/>
                    <a:pt x="2623" y="611"/>
                    <a:pt x="2623" y="611"/>
                  </a:cubicBezTo>
                  <a:cubicBezTo>
                    <a:pt x="2615" y="600"/>
                    <a:pt x="2607" y="589"/>
                    <a:pt x="2599" y="578"/>
                  </a:cubicBezTo>
                  <a:moveTo>
                    <a:pt x="333" y="520"/>
                  </a:moveTo>
                  <a:cubicBezTo>
                    <a:pt x="324" y="530"/>
                    <a:pt x="316" y="541"/>
                    <a:pt x="308" y="551"/>
                  </a:cubicBezTo>
                  <a:cubicBezTo>
                    <a:pt x="316" y="558"/>
                    <a:pt x="316" y="558"/>
                    <a:pt x="316" y="558"/>
                  </a:cubicBezTo>
                  <a:cubicBezTo>
                    <a:pt x="324" y="547"/>
                    <a:pt x="332" y="537"/>
                    <a:pt x="341" y="527"/>
                  </a:cubicBezTo>
                  <a:cubicBezTo>
                    <a:pt x="333" y="520"/>
                    <a:pt x="333" y="520"/>
                    <a:pt x="333" y="520"/>
                  </a:cubicBezTo>
                  <a:moveTo>
                    <a:pt x="2550" y="516"/>
                  </a:moveTo>
                  <a:cubicBezTo>
                    <a:pt x="2542" y="522"/>
                    <a:pt x="2542" y="522"/>
                    <a:pt x="2542" y="522"/>
                  </a:cubicBezTo>
                  <a:cubicBezTo>
                    <a:pt x="2551" y="532"/>
                    <a:pt x="2559" y="543"/>
                    <a:pt x="2567" y="553"/>
                  </a:cubicBezTo>
                  <a:cubicBezTo>
                    <a:pt x="2575" y="547"/>
                    <a:pt x="2575" y="547"/>
                    <a:pt x="2575" y="547"/>
                  </a:cubicBezTo>
                  <a:cubicBezTo>
                    <a:pt x="2567" y="536"/>
                    <a:pt x="2558" y="526"/>
                    <a:pt x="2550" y="516"/>
                  </a:cubicBezTo>
                  <a:moveTo>
                    <a:pt x="386" y="460"/>
                  </a:moveTo>
                  <a:cubicBezTo>
                    <a:pt x="377" y="470"/>
                    <a:pt x="368" y="480"/>
                    <a:pt x="359" y="490"/>
                  </a:cubicBezTo>
                  <a:cubicBezTo>
                    <a:pt x="367" y="497"/>
                    <a:pt x="367" y="497"/>
                    <a:pt x="367" y="497"/>
                  </a:cubicBezTo>
                  <a:cubicBezTo>
                    <a:pt x="375" y="486"/>
                    <a:pt x="384" y="477"/>
                    <a:pt x="393" y="467"/>
                  </a:cubicBezTo>
                  <a:cubicBezTo>
                    <a:pt x="386" y="460"/>
                    <a:pt x="386" y="460"/>
                    <a:pt x="386" y="460"/>
                  </a:cubicBezTo>
                  <a:moveTo>
                    <a:pt x="2496" y="456"/>
                  </a:moveTo>
                  <a:cubicBezTo>
                    <a:pt x="2489" y="463"/>
                    <a:pt x="2489" y="463"/>
                    <a:pt x="2489" y="463"/>
                  </a:cubicBezTo>
                  <a:cubicBezTo>
                    <a:pt x="2498" y="472"/>
                    <a:pt x="2507" y="482"/>
                    <a:pt x="2516" y="492"/>
                  </a:cubicBezTo>
                  <a:cubicBezTo>
                    <a:pt x="2524" y="485"/>
                    <a:pt x="2524" y="485"/>
                    <a:pt x="2524" y="485"/>
                  </a:cubicBezTo>
                  <a:cubicBezTo>
                    <a:pt x="2515" y="475"/>
                    <a:pt x="2506" y="466"/>
                    <a:pt x="2496" y="456"/>
                  </a:cubicBezTo>
                  <a:moveTo>
                    <a:pt x="442" y="403"/>
                  </a:moveTo>
                  <a:cubicBezTo>
                    <a:pt x="433" y="412"/>
                    <a:pt x="423" y="421"/>
                    <a:pt x="414" y="431"/>
                  </a:cubicBezTo>
                  <a:cubicBezTo>
                    <a:pt x="421" y="438"/>
                    <a:pt x="421" y="438"/>
                    <a:pt x="421" y="438"/>
                  </a:cubicBezTo>
                  <a:cubicBezTo>
                    <a:pt x="430" y="429"/>
                    <a:pt x="440" y="419"/>
                    <a:pt x="449" y="410"/>
                  </a:cubicBezTo>
                  <a:cubicBezTo>
                    <a:pt x="442" y="403"/>
                    <a:pt x="442" y="403"/>
                    <a:pt x="442" y="403"/>
                  </a:cubicBezTo>
                  <a:moveTo>
                    <a:pt x="2440" y="399"/>
                  </a:moveTo>
                  <a:cubicBezTo>
                    <a:pt x="2433" y="406"/>
                    <a:pt x="2433" y="406"/>
                    <a:pt x="2433" y="406"/>
                  </a:cubicBezTo>
                  <a:cubicBezTo>
                    <a:pt x="2443" y="415"/>
                    <a:pt x="2452" y="424"/>
                    <a:pt x="2462" y="434"/>
                  </a:cubicBezTo>
                  <a:cubicBezTo>
                    <a:pt x="2469" y="427"/>
                    <a:pt x="2469" y="427"/>
                    <a:pt x="2469" y="427"/>
                  </a:cubicBezTo>
                  <a:cubicBezTo>
                    <a:pt x="2459" y="417"/>
                    <a:pt x="2450" y="408"/>
                    <a:pt x="2440" y="399"/>
                  </a:cubicBezTo>
                  <a:moveTo>
                    <a:pt x="502" y="349"/>
                  </a:moveTo>
                  <a:cubicBezTo>
                    <a:pt x="492" y="358"/>
                    <a:pt x="482" y="367"/>
                    <a:pt x="472" y="376"/>
                  </a:cubicBezTo>
                  <a:cubicBezTo>
                    <a:pt x="479" y="383"/>
                    <a:pt x="479" y="383"/>
                    <a:pt x="479" y="383"/>
                  </a:cubicBezTo>
                  <a:cubicBezTo>
                    <a:pt x="488" y="374"/>
                    <a:pt x="498" y="365"/>
                    <a:pt x="508" y="357"/>
                  </a:cubicBezTo>
                  <a:cubicBezTo>
                    <a:pt x="502" y="349"/>
                    <a:pt x="502" y="349"/>
                    <a:pt x="502" y="349"/>
                  </a:cubicBezTo>
                  <a:moveTo>
                    <a:pt x="2380" y="345"/>
                  </a:moveTo>
                  <a:cubicBezTo>
                    <a:pt x="2374" y="353"/>
                    <a:pt x="2374" y="353"/>
                    <a:pt x="2374" y="353"/>
                  </a:cubicBezTo>
                  <a:cubicBezTo>
                    <a:pt x="2384" y="361"/>
                    <a:pt x="2394" y="370"/>
                    <a:pt x="2404" y="379"/>
                  </a:cubicBezTo>
                  <a:cubicBezTo>
                    <a:pt x="2411" y="371"/>
                    <a:pt x="2411" y="371"/>
                    <a:pt x="2411" y="371"/>
                  </a:cubicBezTo>
                  <a:cubicBezTo>
                    <a:pt x="2401" y="363"/>
                    <a:pt x="2391" y="354"/>
                    <a:pt x="2380" y="345"/>
                  </a:cubicBezTo>
                  <a:moveTo>
                    <a:pt x="564" y="298"/>
                  </a:moveTo>
                  <a:cubicBezTo>
                    <a:pt x="553" y="307"/>
                    <a:pt x="543" y="315"/>
                    <a:pt x="532" y="323"/>
                  </a:cubicBezTo>
                  <a:cubicBezTo>
                    <a:pt x="539" y="331"/>
                    <a:pt x="539" y="331"/>
                    <a:pt x="539" y="331"/>
                  </a:cubicBezTo>
                  <a:cubicBezTo>
                    <a:pt x="549" y="323"/>
                    <a:pt x="560" y="314"/>
                    <a:pt x="570" y="306"/>
                  </a:cubicBezTo>
                  <a:cubicBezTo>
                    <a:pt x="564" y="298"/>
                    <a:pt x="564" y="298"/>
                    <a:pt x="564" y="298"/>
                  </a:cubicBezTo>
                  <a:moveTo>
                    <a:pt x="2318" y="295"/>
                  </a:moveTo>
                  <a:cubicBezTo>
                    <a:pt x="2312" y="302"/>
                    <a:pt x="2312" y="302"/>
                    <a:pt x="2312" y="302"/>
                  </a:cubicBezTo>
                  <a:cubicBezTo>
                    <a:pt x="2323" y="311"/>
                    <a:pt x="2333" y="319"/>
                    <a:pt x="2343" y="327"/>
                  </a:cubicBezTo>
                  <a:cubicBezTo>
                    <a:pt x="2350" y="319"/>
                    <a:pt x="2350" y="319"/>
                    <a:pt x="2350" y="319"/>
                  </a:cubicBezTo>
                  <a:cubicBezTo>
                    <a:pt x="2339" y="311"/>
                    <a:pt x="2329" y="303"/>
                    <a:pt x="2318" y="295"/>
                  </a:cubicBezTo>
                  <a:moveTo>
                    <a:pt x="629" y="251"/>
                  </a:moveTo>
                  <a:cubicBezTo>
                    <a:pt x="618" y="259"/>
                    <a:pt x="607" y="267"/>
                    <a:pt x="596" y="274"/>
                  </a:cubicBezTo>
                  <a:cubicBezTo>
                    <a:pt x="602" y="282"/>
                    <a:pt x="602" y="282"/>
                    <a:pt x="602" y="282"/>
                  </a:cubicBezTo>
                  <a:cubicBezTo>
                    <a:pt x="613" y="274"/>
                    <a:pt x="624" y="267"/>
                    <a:pt x="635" y="259"/>
                  </a:cubicBezTo>
                  <a:cubicBezTo>
                    <a:pt x="629" y="251"/>
                    <a:pt x="629" y="251"/>
                    <a:pt x="629" y="251"/>
                  </a:cubicBezTo>
                  <a:moveTo>
                    <a:pt x="2253" y="248"/>
                  </a:moveTo>
                  <a:cubicBezTo>
                    <a:pt x="2247" y="256"/>
                    <a:pt x="2247" y="256"/>
                    <a:pt x="2247" y="256"/>
                  </a:cubicBezTo>
                  <a:cubicBezTo>
                    <a:pt x="2258" y="263"/>
                    <a:pt x="2269" y="271"/>
                    <a:pt x="2280" y="279"/>
                  </a:cubicBezTo>
                  <a:cubicBezTo>
                    <a:pt x="2286" y="271"/>
                    <a:pt x="2286" y="271"/>
                    <a:pt x="2286" y="271"/>
                  </a:cubicBezTo>
                  <a:cubicBezTo>
                    <a:pt x="2275" y="263"/>
                    <a:pt x="2264" y="255"/>
                    <a:pt x="2253" y="248"/>
                  </a:cubicBezTo>
                  <a:moveTo>
                    <a:pt x="696" y="208"/>
                  </a:moveTo>
                  <a:cubicBezTo>
                    <a:pt x="685" y="215"/>
                    <a:pt x="674" y="222"/>
                    <a:pt x="662" y="229"/>
                  </a:cubicBezTo>
                  <a:cubicBezTo>
                    <a:pt x="668" y="238"/>
                    <a:pt x="668" y="238"/>
                    <a:pt x="668" y="238"/>
                  </a:cubicBezTo>
                  <a:cubicBezTo>
                    <a:pt x="679" y="230"/>
                    <a:pt x="690" y="223"/>
                    <a:pt x="701" y="216"/>
                  </a:cubicBezTo>
                  <a:cubicBezTo>
                    <a:pt x="696" y="208"/>
                    <a:pt x="696" y="208"/>
                    <a:pt x="696" y="208"/>
                  </a:cubicBezTo>
                  <a:moveTo>
                    <a:pt x="2185" y="204"/>
                  </a:moveTo>
                  <a:cubicBezTo>
                    <a:pt x="2180" y="213"/>
                    <a:pt x="2180" y="213"/>
                    <a:pt x="2180" y="213"/>
                  </a:cubicBezTo>
                  <a:cubicBezTo>
                    <a:pt x="2191" y="220"/>
                    <a:pt x="2203" y="227"/>
                    <a:pt x="2214" y="234"/>
                  </a:cubicBezTo>
                  <a:cubicBezTo>
                    <a:pt x="2219" y="226"/>
                    <a:pt x="2219" y="226"/>
                    <a:pt x="2219" y="226"/>
                  </a:cubicBezTo>
                  <a:cubicBezTo>
                    <a:pt x="2208" y="218"/>
                    <a:pt x="2196" y="211"/>
                    <a:pt x="2185" y="204"/>
                  </a:cubicBezTo>
                  <a:moveTo>
                    <a:pt x="766" y="168"/>
                  </a:moveTo>
                  <a:cubicBezTo>
                    <a:pt x="754" y="175"/>
                    <a:pt x="743" y="181"/>
                    <a:pt x="731" y="188"/>
                  </a:cubicBezTo>
                  <a:cubicBezTo>
                    <a:pt x="736" y="196"/>
                    <a:pt x="736" y="196"/>
                    <a:pt x="736" y="196"/>
                  </a:cubicBezTo>
                  <a:cubicBezTo>
                    <a:pt x="747" y="190"/>
                    <a:pt x="759" y="183"/>
                    <a:pt x="771" y="177"/>
                  </a:cubicBezTo>
                  <a:cubicBezTo>
                    <a:pt x="766" y="168"/>
                    <a:pt x="766" y="168"/>
                    <a:pt x="766" y="168"/>
                  </a:cubicBezTo>
                  <a:moveTo>
                    <a:pt x="2115" y="165"/>
                  </a:moveTo>
                  <a:cubicBezTo>
                    <a:pt x="2110" y="174"/>
                    <a:pt x="2110" y="174"/>
                    <a:pt x="2110" y="174"/>
                  </a:cubicBezTo>
                  <a:cubicBezTo>
                    <a:pt x="2122" y="180"/>
                    <a:pt x="2134" y="187"/>
                    <a:pt x="2145" y="193"/>
                  </a:cubicBezTo>
                  <a:cubicBezTo>
                    <a:pt x="2150" y="184"/>
                    <a:pt x="2150" y="184"/>
                    <a:pt x="2150" y="184"/>
                  </a:cubicBezTo>
                  <a:cubicBezTo>
                    <a:pt x="2139" y="178"/>
                    <a:pt x="2127" y="171"/>
                    <a:pt x="2115" y="165"/>
                  </a:cubicBezTo>
                  <a:moveTo>
                    <a:pt x="838" y="133"/>
                  </a:moveTo>
                  <a:cubicBezTo>
                    <a:pt x="825" y="138"/>
                    <a:pt x="813" y="144"/>
                    <a:pt x="802" y="150"/>
                  </a:cubicBezTo>
                  <a:cubicBezTo>
                    <a:pt x="806" y="159"/>
                    <a:pt x="806" y="159"/>
                    <a:pt x="806" y="159"/>
                  </a:cubicBezTo>
                  <a:cubicBezTo>
                    <a:pt x="818" y="153"/>
                    <a:pt x="830" y="147"/>
                    <a:pt x="842" y="142"/>
                  </a:cubicBezTo>
                  <a:cubicBezTo>
                    <a:pt x="838" y="133"/>
                    <a:pt x="838" y="133"/>
                    <a:pt x="838" y="133"/>
                  </a:cubicBezTo>
                  <a:moveTo>
                    <a:pt x="2043" y="130"/>
                  </a:moveTo>
                  <a:cubicBezTo>
                    <a:pt x="2039" y="139"/>
                    <a:pt x="2039" y="139"/>
                    <a:pt x="2039" y="139"/>
                  </a:cubicBezTo>
                  <a:cubicBezTo>
                    <a:pt x="2051" y="144"/>
                    <a:pt x="2063" y="150"/>
                    <a:pt x="2075" y="156"/>
                  </a:cubicBezTo>
                  <a:cubicBezTo>
                    <a:pt x="2079" y="147"/>
                    <a:pt x="2079" y="147"/>
                    <a:pt x="2079" y="147"/>
                  </a:cubicBezTo>
                  <a:cubicBezTo>
                    <a:pt x="2067" y="141"/>
                    <a:pt x="2055" y="135"/>
                    <a:pt x="2043" y="130"/>
                  </a:cubicBezTo>
                  <a:moveTo>
                    <a:pt x="911" y="101"/>
                  </a:moveTo>
                  <a:cubicBezTo>
                    <a:pt x="899" y="106"/>
                    <a:pt x="886" y="111"/>
                    <a:pt x="874" y="116"/>
                  </a:cubicBezTo>
                  <a:cubicBezTo>
                    <a:pt x="878" y="126"/>
                    <a:pt x="878" y="126"/>
                    <a:pt x="878" y="126"/>
                  </a:cubicBezTo>
                  <a:cubicBezTo>
                    <a:pt x="890" y="120"/>
                    <a:pt x="903" y="115"/>
                    <a:pt x="915" y="110"/>
                  </a:cubicBezTo>
                  <a:cubicBezTo>
                    <a:pt x="911" y="101"/>
                    <a:pt x="911" y="101"/>
                    <a:pt x="911" y="101"/>
                  </a:cubicBezTo>
                  <a:moveTo>
                    <a:pt x="1969" y="98"/>
                  </a:moveTo>
                  <a:cubicBezTo>
                    <a:pt x="1965" y="108"/>
                    <a:pt x="1965" y="108"/>
                    <a:pt x="1965" y="108"/>
                  </a:cubicBezTo>
                  <a:cubicBezTo>
                    <a:pt x="1977" y="113"/>
                    <a:pt x="1990" y="117"/>
                    <a:pt x="2002" y="123"/>
                  </a:cubicBezTo>
                  <a:cubicBezTo>
                    <a:pt x="2006" y="114"/>
                    <a:pt x="2006" y="114"/>
                    <a:pt x="2006" y="114"/>
                  </a:cubicBezTo>
                  <a:cubicBezTo>
                    <a:pt x="1994" y="108"/>
                    <a:pt x="1981" y="103"/>
                    <a:pt x="1969" y="98"/>
                  </a:cubicBezTo>
                  <a:moveTo>
                    <a:pt x="986" y="73"/>
                  </a:moveTo>
                  <a:cubicBezTo>
                    <a:pt x="974" y="78"/>
                    <a:pt x="961" y="82"/>
                    <a:pt x="948" y="87"/>
                  </a:cubicBezTo>
                  <a:cubicBezTo>
                    <a:pt x="952" y="96"/>
                    <a:pt x="952" y="96"/>
                    <a:pt x="952" y="96"/>
                  </a:cubicBezTo>
                  <a:cubicBezTo>
                    <a:pt x="965" y="92"/>
                    <a:pt x="977" y="87"/>
                    <a:pt x="989" y="83"/>
                  </a:cubicBezTo>
                  <a:cubicBezTo>
                    <a:pt x="986" y="73"/>
                    <a:pt x="986" y="73"/>
                    <a:pt x="986" y="73"/>
                  </a:cubicBezTo>
                  <a:moveTo>
                    <a:pt x="1893" y="71"/>
                  </a:moveTo>
                  <a:cubicBezTo>
                    <a:pt x="1890" y="81"/>
                    <a:pt x="1890" y="81"/>
                    <a:pt x="1890" y="81"/>
                  </a:cubicBezTo>
                  <a:cubicBezTo>
                    <a:pt x="1903" y="85"/>
                    <a:pt x="1915" y="89"/>
                    <a:pt x="1928" y="94"/>
                  </a:cubicBezTo>
                  <a:cubicBezTo>
                    <a:pt x="1931" y="84"/>
                    <a:pt x="1931" y="84"/>
                    <a:pt x="1931" y="84"/>
                  </a:cubicBezTo>
                  <a:cubicBezTo>
                    <a:pt x="1919" y="80"/>
                    <a:pt x="1906" y="75"/>
                    <a:pt x="1893" y="71"/>
                  </a:cubicBezTo>
                  <a:moveTo>
                    <a:pt x="1063" y="50"/>
                  </a:moveTo>
                  <a:cubicBezTo>
                    <a:pt x="1050" y="54"/>
                    <a:pt x="1037" y="57"/>
                    <a:pt x="1024" y="61"/>
                  </a:cubicBezTo>
                  <a:cubicBezTo>
                    <a:pt x="1027" y="71"/>
                    <a:pt x="1027" y="71"/>
                    <a:pt x="1027" y="71"/>
                  </a:cubicBezTo>
                  <a:cubicBezTo>
                    <a:pt x="1040" y="67"/>
                    <a:pt x="1053" y="64"/>
                    <a:pt x="1065" y="60"/>
                  </a:cubicBezTo>
                  <a:cubicBezTo>
                    <a:pt x="1063" y="50"/>
                    <a:pt x="1063" y="50"/>
                    <a:pt x="1063" y="50"/>
                  </a:cubicBezTo>
                  <a:moveTo>
                    <a:pt x="1816" y="49"/>
                  </a:moveTo>
                  <a:cubicBezTo>
                    <a:pt x="1814" y="58"/>
                    <a:pt x="1814" y="58"/>
                    <a:pt x="1814" y="58"/>
                  </a:cubicBezTo>
                  <a:cubicBezTo>
                    <a:pt x="1826" y="62"/>
                    <a:pt x="1839" y="65"/>
                    <a:pt x="1852" y="69"/>
                  </a:cubicBezTo>
                  <a:cubicBezTo>
                    <a:pt x="1855" y="59"/>
                    <a:pt x="1855" y="59"/>
                    <a:pt x="1855" y="59"/>
                  </a:cubicBezTo>
                  <a:cubicBezTo>
                    <a:pt x="1842" y="55"/>
                    <a:pt x="1829" y="52"/>
                    <a:pt x="1816" y="49"/>
                  </a:cubicBezTo>
                  <a:moveTo>
                    <a:pt x="1141" y="31"/>
                  </a:moveTo>
                  <a:cubicBezTo>
                    <a:pt x="1127" y="34"/>
                    <a:pt x="1115" y="37"/>
                    <a:pt x="1102" y="40"/>
                  </a:cubicBezTo>
                  <a:cubicBezTo>
                    <a:pt x="1104" y="50"/>
                    <a:pt x="1104" y="50"/>
                    <a:pt x="1104" y="50"/>
                  </a:cubicBezTo>
                  <a:cubicBezTo>
                    <a:pt x="1117" y="47"/>
                    <a:pt x="1130" y="44"/>
                    <a:pt x="1143" y="41"/>
                  </a:cubicBezTo>
                  <a:cubicBezTo>
                    <a:pt x="1141" y="31"/>
                    <a:pt x="1141" y="31"/>
                    <a:pt x="1141" y="31"/>
                  </a:cubicBezTo>
                  <a:moveTo>
                    <a:pt x="1738" y="30"/>
                  </a:moveTo>
                  <a:cubicBezTo>
                    <a:pt x="1736" y="40"/>
                    <a:pt x="1736" y="40"/>
                    <a:pt x="1736" y="40"/>
                  </a:cubicBezTo>
                  <a:cubicBezTo>
                    <a:pt x="1749" y="42"/>
                    <a:pt x="1762" y="45"/>
                    <a:pt x="1775" y="48"/>
                  </a:cubicBezTo>
                  <a:cubicBezTo>
                    <a:pt x="1777" y="39"/>
                    <a:pt x="1777" y="39"/>
                    <a:pt x="1777" y="39"/>
                  </a:cubicBezTo>
                  <a:cubicBezTo>
                    <a:pt x="1764" y="36"/>
                    <a:pt x="1751" y="33"/>
                    <a:pt x="1738" y="30"/>
                  </a:cubicBezTo>
                  <a:moveTo>
                    <a:pt x="1220" y="17"/>
                  </a:moveTo>
                  <a:cubicBezTo>
                    <a:pt x="1206" y="19"/>
                    <a:pt x="1193" y="21"/>
                    <a:pt x="1180" y="24"/>
                  </a:cubicBezTo>
                  <a:cubicBezTo>
                    <a:pt x="1182" y="34"/>
                    <a:pt x="1182" y="34"/>
                    <a:pt x="1182" y="34"/>
                  </a:cubicBezTo>
                  <a:cubicBezTo>
                    <a:pt x="1195" y="31"/>
                    <a:pt x="1208" y="29"/>
                    <a:pt x="1221" y="27"/>
                  </a:cubicBezTo>
                  <a:cubicBezTo>
                    <a:pt x="1220" y="17"/>
                    <a:pt x="1220" y="17"/>
                    <a:pt x="1220" y="17"/>
                  </a:cubicBezTo>
                  <a:moveTo>
                    <a:pt x="1659" y="16"/>
                  </a:moveTo>
                  <a:cubicBezTo>
                    <a:pt x="1658" y="26"/>
                    <a:pt x="1658" y="26"/>
                    <a:pt x="1658" y="26"/>
                  </a:cubicBezTo>
                  <a:cubicBezTo>
                    <a:pt x="1671" y="28"/>
                    <a:pt x="1684" y="30"/>
                    <a:pt x="1697" y="32"/>
                  </a:cubicBezTo>
                  <a:cubicBezTo>
                    <a:pt x="1699" y="23"/>
                    <a:pt x="1699" y="23"/>
                    <a:pt x="1699" y="23"/>
                  </a:cubicBezTo>
                  <a:cubicBezTo>
                    <a:pt x="1686" y="20"/>
                    <a:pt x="1672" y="18"/>
                    <a:pt x="1659" y="16"/>
                  </a:cubicBezTo>
                  <a:moveTo>
                    <a:pt x="1299" y="7"/>
                  </a:moveTo>
                  <a:cubicBezTo>
                    <a:pt x="1286" y="8"/>
                    <a:pt x="1273" y="10"/>
                    <a:pt x="1259" y="11"/>
                  </a:cubicBezTo>
                  <a:cubicBezTo>
                    <a:pt x="1261" y="21"/>
                    <a:pt x="1261" y="21"/>
                    <a:pt x="1261" y="21"/>
                  </a:cubicBezTo>
                  <a:cubicBezTo>
                    <a:pt x="1274" y="20"/>
                    <a:pt x="1287" y="18"/>
                    <a:pt x="1300" y="17"/>
                  </a:cubicBezTo>
                  <a:cubicBezTo>
                    <a:pt x="1299" y="7"/>
                    <a:pt x="1299" y="7"/>
                    <a:pt x="1299" y="7"/>
                  </a:cubicBezTo>
                  <a:moveTo>
                    <a:pt x="1579" y="6"/>
                  </a:moveTo>
                  <a:cubicBezTo>
                    <a:pt x="1579" y="16"/>
                    <a:pt x="1579" y="16"/>
                    <a:pt x="1579" y="16"/>
                  </a:cubicBezTo>
                  <a:cubicBezTo>
                    <a:pt x="1592" y="17"/>
                    <a:pt x="1605" y="19"/>
                    <a:pt x="1618" y="20"/>
                  </a:cubicBezTo>
                  <a:cubicBezTo>
                    <a:pt x="1619" y="10"/>
                    <a:pt x="1619" y="10"/>
                    <a:pt x="1619" y="10"/>
                  </a:cubicBezTo>
                  <a:cubicBezTo>
                    <a:pt x="1606" y="9"/>
                    <a:pt x="1593" y="8"/>
                    <a:pt x="1579" y="6"/>
                  </a:cubicBezTo>
                  <a:moveTo>
                    <a:pt x="1379" y="1"/>
                  </a:moveTo>
                  <a:cubicBezTo>
                    <a:pt x="1366" y="2"/>
                    <a:pt x="1353" y="2"/>
                    <a:pt x="1339" y="3"/>
                  </a:cubicBezTo>
                  <a:cubicBezTo>
                    <a:pt x="1340" y="13"/>
                    <a:pt x="1340" y="13"/>
                    <a:pt x="1340" y="13"/>
                  </a:cubicBezTo>
                  <a:cubicBezTo>
                    <a:pt x="1353" y="12"/>
                    <a:pt x="1366" y="12"/>
                    <a:pt x="1380" y="11"/>
                  </a:cubicBezTo>
                  <a:cubicBezTo>
                    <a:pt x="1379" y="1"/>
                    <a:pt x="1379" y="1"/>
                    <a:pt x="1379" y="1"/>
                  </a:cubicBezTo>
                  <a:moveTo>
                    <a:pt x="1499" y="1"/>
                  </a:moveTo>
                  <a:cubicBezTo>
                    <a:pt x="1499" y="11"/>
                    <a:pt x="1499" y="11"/>
                    <a:pt x="1499" y="11"/>
                  </a:cubicBezTo>
                  <a:cubicBezTo>
                    <a:pt x="1512" y="11"/>
                    <a:pt x="1526" y="12"/>
                    <a:pt x="1539" y="13"/>
                  </a:cubicBezTo>
                  <a:cubicBezTo>
                    <a:pt x="1539" y="3"/>
                    <a:pt x="1539" y="3"/>
                    <a:pt x="1539" y="3"/>
                  </a:cubicBezTo>
                  <a:cubicBezTo>
                    <a:pt x="1526" y="2"/>
                    <a:pt x="1513" y="1"/>
                    <a:pt x="1499" y="1"/>
                  </a:cubicBezTo>
                  <a:moveTo>
                    <a:pt x="1439" y="0"/>
                  </a:moveTo>
                  <a:cubicBezTo>
                    <a:pt x="1433" y="0"/>
                    <a:pt x="1426" y="0"/>
                    <a:pt x="1419" y="0"/>
                  </a:cubicBezTo>
                  <a:cubicBezTo>
                    <a:pt x="1419" y="10"/>
                    <a:pt x="1419" y="10"/>
                    <a:pt x="1419" y="10"/>
                  </a:cubicBezTo>
                  <a:cubicBezTo>
                    <a:pt x="1426" y="10"/>
                    <a:pt x="1433" y="10"/>
                    <a:pt x="1439" y="10"/>
                  </a:cubicBezTo>
                  <a:cubicBezTo>
                    <a:pt x="1446" y="10"/>
                    <a:pt x="1453" y="10"/>
                    <a:pt x="1459" y="10"/>
                  </a:cubicBezTo>
                  <a:cubicBezTo>
                    <a:pt x="1459" y="0"/>
                    <a:pt x="1459" y="0"/>
                    <a:pt x="1459" y="0"/>
                  </a:cubicBezTo>
                  <a:cubicBezTo>
                    <a:pt x="1453" y="0"/>
                    <a:pt x="1446" y="0"/>
                    <a:pt x="14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94"/>
            <p:cNvSpPr>
              <a:spLocks noEditPoints="1"/>
            </p:cNvSpPr>
            <p:nvPr/>
          </p:nvSpPr>
          <p:spPr bwMode="auto">
            <a:xfrm>
              <a:off x="2286000" y="73023"/>
              <a:ext cx="7620000" cy="6708771"/>
            </a:xfrm>
            <a:custGeom>
              <a:avLst/>
              <a:gdLst>
                <a:gd name="T0" fmla="*/ 242 w 2030"/>
                <a:gd name="T1" fmla="*/ 519 h 1787"/>
                <a:gd name="T2" fmla="*/ 1016 w 2030"/>
                <a:gd name="T3" fmla="*/ 35 h 1787"/>
                <a:gd name="T4" fmla="*/ 1348 w 2030"/>
                <a:gd name="T5" fmla="*/ 102 h 1787"/>
                <a:gd name="T6" fmla="*/ 1856 w 2030"/>
                <a:gd name="T7" fmla="*/ 719 h 1787"/>
                <a:gd name="T8" fmla="*/ 1857 w 2030"/>
                <a:gd name="T9" fmla="*/ 722 h 1787"/>
                <a:gd name="T10" fmla="*/ 1857 w 2030"/>
                <a:gd name="T11" fmla="*/ 722 h 1787"/>
                <a:gd name="T12" fmla="*/ 1807 w 2030"/>
                <a:gd name="T13" fmla="*/ 1226 h 1787"/>
                <a:gd name="T14" fmla="*/ 1014 w 2030"/>
                <a:gd name="T15" fmla="*/ 1752 h 1787"/>
                <a:gd name="T16" fmla="*/ 683 w 2030"/>
                <a:gd name="T17" fmla="*/ 1685 h 1787"/>
                <a:gd name="T18" fmla="*/ 220 w 2030"/>
                <a:gd name="T19" fmla="*/ 569 h 1787"/>
                <a:gd name="T20" fmla="*/ 223 w 2030"/>
                <a:gd name="T21" fmla="*/ 561 h 1787"/>
                <a:gd name="T22" fmla="*/ 242 w 2030"/>
                <a:gd name="T23" fmla="*/ 519 h 1787"/>
                <a:gd name="T24" fmla="*/ 242 w 2030"/>
                <a:gd name="T25" fmla="*/ 519 h 1787"/>
                <a:gd name="T26" fmla="*/ 1017 w 2030"/>
                <a:gd name="T27" fmla="*/ 0 h 1787"/>
                <a:gd name="T28" fmla="*/ 191 w 2030"/>
                <a:gd name="T29" fmla="*/ 547 h 1787"/>
                <a:gd name="T30" fmla="*/ 669 w 2030"/>
                <a:gd name="T31" fmla="*/ 1717 h 1787"/>
                <a:gd name="T32" fmla="*/ 1014 w 2030"/>
                <a:gd name="T33" fmla="*/ 1787 h 1787"/>
                <a:gd name="T34" fmla="*/ 1839 w 2030"/>
                <a:gd name="T35" fmla="*/ 1239 h 1787"/>
                <a:gd name="T36" fmla="*/ 1362 w 2030"/>
                <a:gd name="T37" fmla="*/ 70 h 1787"/>
                <a:gd name="T38" fmla="*/ 1017 w 2030"/>
                <a:gd name="T3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0" h="1787">
                  <a:moveTo>
                    <a:pt x="242" y="519"/>
                  </a:moveTo>
                  <a:cubicBezTo>
                    <a:pt x="389" y="216"/>
                    <a:pt x="695" y="35"/>
                    <a:pt x="1016" y="35"/>
                  </a:cubicBezTo>
                  <a:cubicBezTo>
                    <a:pt x="1127" y="35"/>
                    <a:pt x="1240" y="56"/>
                    <a:pt x="1348" y="102"/>
                  </a:cubicBezTo>
                  <a:cubicBezTo>
                    <a:pt x="1618" y="215"/>
                    <a:pt x="1800" y="452"/>
                    <a:pt x="1856" y="719"/>
                  </a:cubicBezTo>
                  <a:cubicBezTo>
                    <a:pt x="1856" y="720"/>
                    <a:pt x="1857" y="721"/>
                    <a:pt x="1857" y="722"/>
                  </a:cubicBezTo>
                  <a:cubicBezTo>
                    <a:pt x="1857" y="722"/>
                    <a:pt x="1857" y="722"/>
                    <a:pt x="1857" y="722"/>
                  </a:cubicBezTo>
                  <a:cubicBezTo>
                    <a:pt x="1890" y="886"/>
                    <a:pt x="1877" y="1061"/>
                    <a:pt x="1807" y="1226"/>
                  </a:cubicBezTo>
                  <a:cubicBezTo>
                    <a:pt x="1669" y="1554"/>
                    <a:pt x="1350" y="1752"/>
                    <a:pt x="1014" y="1752"/>
                  </a:cubicBezTo>
                  <a:cubicBezTo>
                    <a:pt x="903" y="1752"/>
                    <a:pt x="791" y="1730"/>
                    <a:pt x="683" y="1685"/>
                  </a:cubicBezTo>
                  <a:cubicBezTo>
                    <a:pt x="249" y="1503"/>
                    <a:pt x="42" y="1004"/>
                    <a:pt x="220" y="569"/>
                  </a:cubicBezTo>
                  <a:cubicBezTo>
                    <a:pt x="221" y="566"/>
                    <a:pt x="222" y="564"/>
                    <a:pt x="223" y="561"/>
                  </a:cubicBezTo>
                  <a:cubicBezTo>
                    <a:pt x="229" y="546"/>
                    <a:pt x="236" y="532"/>
                    <a:pt x="242" y="519"/>
                  </a:cubicBezTo>
                  <a:cubicBezTo>
                    <a:pt x="242" y="519"/>
                    <a:pt x="242" y="519"/>
                    <a:pt x="242" y="519"/>
                  </a:cubicBezTo>
                  <a:moveTo>
                    <a:pt x="1017" y="0"/>
                  </a:moveTo>
                  <a:cubicBezTo>
                    <a:pt x="667" y="0"/>
                    <a:pt x="335" y="206"/>
                    <a:pt x="191" y="547"/>
                  </a:cubicBezTo>
                  <a:cubicBezTo>
                    <a:pt x="0" y="1001"/>
                    <a:pt x="215" y="1526"/>
                    <a:pt x="669" y="1717"/>
                  </a:cubicBezTo>
                  <a:cubicBezTo>
                    <a:pt x="782" y="1764"/>
                    <a:pt x="899" y="1787"/>
                    <a:pt x="1014" y="1787"/>
                  </a:cubicBezTo>
                  <a:cubicBezTo>
                    <a:pt x="1363" y="1787"/>
                    <a:pt x="1696" y="1581"/>
                    <a:pt x="1839" y="1239"/>
                  </a:cubicBezTo>
                  <a:cubicBezTo>
                    <a:pt x="2030" y="786"/>
                    <a:pt x="1816" y="261"/>
                    <a:pt x="1362" y="70"/>
                  </a:cubicBezTo>
                  <a:cubicBezTo>
                    <a:pt x="1249" y="22"/>
                    <a:pt x="1132" y="0"/>
                    <a:pt x="10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95"/>
            <p:cNvSpPr/>
            <p:nvPr/>
          </p:nvSpPr>
          <p:spPr bwMode="auto">
            <a:xfrm>
              <a:off x="6340476" y="80962"/>
              <a:ext cx="47625" cy="7937"/>
            </a:xfrm>
            <a:custGeom>
              <a:avLst/>
              <a:gdLst>
                <a:gd name="T0" fmla="*/ 13 w 13"/>
                <a:gd name="T1" fmla="*/ 2 h 2"/>
                <a:gd name="T2" fmla="*/ 10 w 13"/>
                <a:gd name="T3" fmla="*/ 1 h 2"/>
                <a:gd name="T4" fmla="*/ 0 w 13"/>
                <a:gd name="T5" fmla="*/ 0 h 2"/>
                <a:gd name="T6" fmla="*/ 13 w 1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">
                  <a:moveTo>
                    <a:pt x="13" y="2"/>
                  </a:moveTo>
                  <a:cubicBezTo>
                    <a:pt x="12" y="2"/>
                    <a:pt x="11" y="1"/>
                    <a:pt x="10" y="1"/>
                  </a:cubicBezTo>
                  <a:cubicBezTo>
                    <a:pt x="6" y="1"/>
                    <a:pt x="3" y="1"/>
                    <a:pt x="0" y="0"/>
                  </a:cubicBezTo>
                  <a:cubicBezTo>
                    <a:pt x="4" y="1"/>
                    <a:pt x="9" y="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96"/>
            <p:cNvSpPr>
              <a:spLocks noEditPoints="1"/>
            </p:cNvSpPr>
            <p:nvPr/>
          </p:nvSpPr>
          <p:spPr bwMode="auto">
            <a:xfrm>
              <a:off x="3089276" y="207962"/>
              <a:ext cx="6167439" cy="6029321"/>
            </a:xfrm>
            <a:custGeom>
              <a:avLst/>
              <a:gdLst>
                <a:gd name="T0" fmla="*/ 802 w 1643"/>
                <a:gd name="T1" fmla="*/ 1569 h 1606"/>
                <a:gd name="T2" fmla="*/ 742 w 1643"/>
                <a:gd name="T3" fmla="*/ 1567 h 1606"/>
                <a:gd name="T4" fmla="*/ 92 w 1643"/>
                <a:gd name="T5" fmla="*/ 798 h 1606"/>
                <a:gd name="T6" fmla="*/ 801 w 1643"/>
                <a:gd name="T7" fmla="*/ 146 h 1606"/>
                <a:gd name="T8" fmla="*/ 861 w 1643"/>
                <a:gd name="T9" fmla="*/ 148 h 1606"/>
                <a:gd name="T10" fmla="*/ 1511 w 1643"/>
                <a:gd name="T11" fmla="*/ 917 h 1606"/>
                <a:gd name="T12" fmla="*/ 802 w 1643"/>
                <a:gd name="T13" fmla="*/ 1569 h 1606"/>
                <a:gd name="T14" fmla="*/ 837 w 1643"/>
                <a:gd name="T15" fmla="*/ 0 h 1606"/>
                <a:gd name="T16" fmla="*/ 827 w 1643"/>
                <a:gd name="T17" fmla="*/ 117 h 1606"/>
                <a:gd name="T18" fmla="*/ 801 w 1643"/>
                <a:gd name="T19" fmla="*/ 117 h 1606"/>
                <a:gd name="T20" fmla="*/ 138 w 1643"/>
                <a:gd name="T21" fmla="*/ 528 h 1606"/>
                <a:gd name="T22" fmla="*/ 28 w 1643"/>
                <a:gd name="T23" fmla="*/ 483 h 1606"/>
                <a:gd name="T24" fmla="*/ 9 w 1643"/>
                <a:gd name="T25" fmla="*/ 525 h 1606"/>
                <a:gd name="T26" fmla="*/ 6 w 1643"/>
                <a:gd name="T27" fmla="*/ 533 h 1606"/>
                <a:gd name="T28" fmla="*/ 0 w 1643"/>
                <a:gd name="T29" fmla="*/ 549 h 1606"/>
                <a:gd name="T30" fmla="*/ 109 w 1643"/>
                <a:gd name="T31" fmla="*/ 594 h 1606"/>
                <a:gd name="T32" fmla="*/ 63 w 1643"/>
                <a:gd name="T33" fmla="*/ 796 h 1606"/>
                <a:gd name="T34" fmla="*/ 286 w 1643"/>
                <a:gd name="T35" fmla="*/ 1389 h 1606"/>
                <a:gd name="T36" fmla="*/ 209 w 1643"/>
                <a:gd name="T37" fmla="*/ 1479 h 1606"/>
                <a:gd name="T38" fmla="*/ 263 w 1643"/>
                <a:gd name="T39" fmla="*/ 1526 h 1606"/>
                <a:gd name="T40" fmla="*/ 340 w 1643"/>
                <a:gd name="T41" fmla="*/ 1437 h 1606"/>
                <a:gd name="T42" fmla="*/ 740 w 1643"/>
                <a:gd name="T43" fmla="*/ 1595 h 1606"/>
                <a:gd name="T44" fmla="*/ 802 w 1643"/>
                <a:gd name="T45" fmla="*/ 1598 h 1606"/>
                <a:gd name="T46" fmla="*/ 1160 w 1643"/>
                <a:gd name="T47" fmla="*/ 1505 h 1606"/>
                <a:gd name="T48" fmla="*/ 1221 w 1643"/>
                <a:gd name="T49" fmla="*/ 1606 h 1606"/>
                <a:gd name="T50" fmla="*/ 1282 w 1643"/>
                <a:gd name="T51" fmla="*/ 1568 h 1606"/>
                <a:gd name="T52" fmla="*/ 1221 w 1643"/>
                <a:gd name="T53" fmla="*/ 1467 h 1606"/>
                <a:gd name="T54" fmla="*/ 1540 w 1643"/>
                <a:gd name="T55" fmla="*/ 919 h 1606"/>
                <a:gd name="T56" fmla="*/ 1528 w 1643"/>
                <a:gd name="T57" fmla="*/ 713 h 1606"/>
                <a:gd name="T58" fmla="*/ 1643 w 1643"/>
                <a:gd name="T59" fmla="*/ 686 h 1606"/>
                <a:gd name="T60" fmla="*/ 1642 w 1643"/>
                <a:gd name="T61" fmla="*/ 683 h 1606"/>
                <a:gd name="T62" fmla="*/ 1625 w 1643"/>
                <a:gd name="T63" fmla="*/ 616 h 1606"/>
                <a:gd name="T64" fmla="*/ 1510 w 1643"/>
                <a:gd name="T65" fmla="*/ 643 h 1606"/>
                <a:gd name="T66" fmla="*/ 898 w 1643"/>
                <a:gd name="T67" fmla="*/ 124 h 1606"/>
                <a:gd name="T68" fmla="*/ 899 w 1643"/>
                <a:gd name="T69" fmla="*/ 124 h 1606"/>
                <a:gd name="T70" fmla="*/ 909 w 1643"/>
                <a:gd name="T71" fmla="*/ 6 h 1606"/>
                <a:gd name="T72" fmla="*/ 837 w 1643"/>
                <a:gd name="T73" fmla="*/ 0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3" h="1606">
                  <a:moveTo>
                    <a:pt x="802" y="1569"/>
                  </a:moveTo>
                  <a:cubicBezTo>
                    <a:pt x="782" y="1569"/>
                    <a:pt x="762" y="1568"/>
                    <a:pt x="742" y="1567"/>
                  </a:cubicBezTo>
                  <a:cubicBezTo>
                    <a:pt x="351" y="1534"/>
                    <a:pt x="59" y="1189"/>
                    <a:pt x="92" y="798"/>
                  </a:cubicBezTo>
                  <a:cubicBezTo>
                    <a:pt x="123" y="427"/>
                    <a:pt x="435" y="146"/>
                    <a:pt x="801" y="146"/>
                  </a:cubicBezTo>
                  <a:cubicBezTo>
                    <a:pt x="821" y="146"/>
                    <a:pt x="841" y="147"/>
                    <a:pt x="861" y="148"/>
                  </a:cubicBezTo>
                  <a:cubicBezTo>
                    <a:pt x="1252" y="181"/>
                    <a:pt x="1544" y="526"/>
                    <a:pt x="1511" y="917"/>
                  </a:cubicBezTo>
                  <a:cubicBezTo>
                    <a:pt x="1480" y="1288"/>
                    <a:pt x="1168" y="1569"/>
                    <a:pt x="802" y="1569"/>
                  </a:cubicBezTo>
                  <a:moveTo>
                    <a:pt x="837" y="0"/>
                  </a:moveTo>
                  <a:cubicBezTo>
                    <a:pt x="827" y="117"/>
                    <a:pt x="827" y="117"/>
                    <a:pt x="827" y="117"/>
                  </a:cubicBezTo>
                  <a:cubicBezTo>
                    <a:pt x="818" y="117"/>
                    <a:pt x="810" y="117"/>
                    <a:pt x="801" y="117"/>
                  </a:cubicBezTo>
                  <a:cubicBezTo>
                    <a:pt x="515" y="117"/>
                    <a:pt x="260" y="283"/>
                    <a:pt x="138" y="528"/>
                  </a:cubicBezTo>
                  <a:cubicBezTo>
                    <a:pt x="28" y="483"/>
                    <a:pt x="28" y="483"/>
                    <a:pt x="28" y="483"/>
                  </a:cubicBezTo>
                  <a:cubicBezTo>
                    <a:pt x="22" y="496"/>
                    <a:pt x="15" y="511"/>
                    <a:pt x="9" y="525"/>
                  </a:cubicBezTo>
                  <a:cubicBezTo>
                    <a:pt x="8" y="528"/>
                    <a:pt x="7" y="531"/>
                    <a:pt x="6" y="533"/>
                  </a:cubicBezTo>
                  <a:cubicBezTo>
                    <a:pt x="4" y="538"/>
                    <a:pt x="2" y="544"/>
                    <a:pt x="0" y="549"/>
                  </a:cubicBezTo>
                  <a:cubicBezTo>
                    <a:pt x="109" y="594"/>
                    <a:pt x="109" y="594"/>
                    <a:pt x="109" y="594"/>
                  </a:cubicBezTo>
                  <a:cubicBezTo>
                    <a:pt x="85" y="658"/>
                    <a:pt x="69" y="725"/>
                    <a:pt x="63" y="796"/>
                  </a:cubicBezTo>
                  <a:cubicBezTo>
                    <a:pt x="44" y="1025"/>
                    <a:pt x="132" y="1240"/>
                    <a:pt x="286" y="1389"/>
                  </a:cubicBezTo>
                  <a:cubicBezTo>
                    <a:pt x="209" y="1479"/>
                    <a:pt x="209" y="1479"/>
                    <a:pt x="209" y="1479"/>
                  </a:cubicBezTo>
                  <a:cubicBezTo>
                    <a:pt x="226" y="1495"/>
                    <a:pt x="244" y="1511"/>
                    <a:pt x="263" y="1526"/>
                  </a:cubicBezTo>
                  <a:cubicBezTo>
                    <a:pt x="340" y="1437"/>
                    <a:pt x="340" y="1437"/>
                    <a:pt x="340" y="1437"/>
                  </a:cubicBezTo>
                  <a:cubicBezTo>
                    <a:pt x="451" y="1525"/>
                    <a:pt x="588" y="1583"/>
                    <a:pt x="740" y="1595"/>
                  </a:cubicBezTo>
                  <a:cubicBezTo>
                    <a:pt x="761" y="1597"/>
                    <a:pt x="781" y="1598"/>
                    <a:pt x="802" y="1598"/>
                  </a:cubicBezTo>
                  <a:cubicBezTo>
                    <a:pt x="931" y="1598"/>
                    <a:pt x="1053" y="1564"/>
                    <a:pt x="1160" y="1505"/>
                  </a:cubicBezTo>
                  <a:cubicBezTo>
                    <a:pt x="1221" y="1606"/>
                    <a:pt x="1221" y="1606"/>
                    <a:pt x="1221" y="1606"/>
                  </a:cubicBezTo>
                  <a:cubicBezTo>
                    <a:pt x="1242" y="1594"/>
                    <a:pt x="1262" y="1582"/>
                    <a:pt x="1282" y="1568"/>
                  </a:cubicBezTo>
                  <a:cubicBezTo>
                    <a:pt x="1221" y="1467"/>
                    <a:pt x="1221" y="1467"/>
                    <a:pt x="1221" y="1467"/>
                  </a:cubicBezTo>
                  <a:cubicBezTo>
                    <a:pt x="1398" y="1346"/>
                    <a:pt x="1520" y="1149"/>
                    <a:pt x="1540" y="919"/>
                  </a:cubicBezTo>
                  <a:cubicBezTo>
                    <a:pt x="1546" y="848"/>
                    <a:pt x="1541" y="779"/>
                    <a:pt x="1528" y="713"/>
                  </a:cubicBezTo>
                  <a:cubicBezTo>
                    <a:pt x="1643" y="686"/>
                    <a:pt x="1643" y="686"/>
                    <a:pt x="1643" y="686"/>
                  </a:cubicBezTo>
                  <a:cubicBezTo>
                    <a:pt x="1643" y="685"/>
                    <a:pt x="1642" y="684"/>
                    <a:pt x="1642" y="683"/>
                  </a:cubicBezTo>
                  <a:cubicBezTo>
                    <a:pt x="1637" y="660"/>
                    <a:pt x="1632" y="638"/>
                    <a:pt x="1625" y="616"/>
                  </a:cubicBezTo>
                  <a:cubicBezTo>
                    <a:pt x="1510" y="643"/>
                    <a:pt x="1510" y="643"/>
                    <a:pt x="1510" y="643"/>
                  </a:cubicBezTo>
                  <a:cubicBezTo>
                    <a:pt x="1428" y="372"/>
                    <a:pt x="1193" y="162"/>
                    <a:pt x="898" y="124"/>
                  </a:cubicBezTo>
                  <a:cubicBezTo>
                    <a:pt x="899" y="124"/>
                    <a:pt x="899" y="124"/>
                    <a:pt x="899" y="124"/>
                  </a:cubicBezTo>
                  <a:cubicBezTo>
                    <a:pt x="909" y="6"/>
                    <a:pt x="909" y="6"/>
                    <a:pt x="909" y="6"/>
                  </a:cubicBezTo>
                  <a:cubicBezTo>
                    <a:pt x="885" y="3"/>
                    <a:pt x="861" y="1"/>
                    <a:pt x="8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97"/>
            <p:cNvSpPr>
              <a:spLocks noEditPoints="1"/>
            </p:cNvSpPr>
            <p:nvPr/>
          </p:nvSpPr>
          <p:spPr bwMode="auto">
            <a:xfrm>
              <a:off x="3111501" y="2020888"/>
              <a:ext cx="6145214" cy="761999"/>
            </a:xfrm>
            <a:custGeom>
              <a:avLst/>
              <a:gdLst>
                <a:gd name="T0" fmla="*/ 1636 w 1637"/>
                <a:gd name="T1" fmla="*/ 200 h 203"/>
                <a:gd name="T2" fmla="*/ 1637 w 1637"/>
                <a:gd name="T3" fmla="*/ 203 h 203"/>
                <a:gd name="T4" fmla="*/ 1637 w 1637"/>
                <a:gd name="T5" fmla="*/ 203 h 203"/>
                <a:gd name="T6" fmla="*/ 1636 w 1637"/>
                <a:gd name="T7" fmla="*/ 200 h 203"/>
                <a:gd name="T8" fmla="*/ 22 w 1637"/>
                <a:gd name="T9" fmla="*/ 0 h 203"/>
                <a:gd name="T10" fmla="*/ 3 w 1637"/>
                <a:gd name="T11" fmla="*/ 42 h 203"/>
                <a:gd name="T12" fmla="*/ 0 w 1637"/>
                <a:gd name="T13" fmla="*/ 50 h 203"/>
                <a:gd name="T14" fmla="*/ 3 w 1637"/>
                <a:gd name="T15" fmla="*/ 42 h 203"/>
                <a:gd name="T16" fmla="*/ 22 w 1637"/>
                <a:gd name="T17" fmla="*/ 0 h 203"/>
                <a:gd name="T18" fmla="*/ 22 w 1637"/>
                <a:gd name="T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7" h="203">
                  <a:moveTo>
                    <a:pt x="1636" y="200"/>
                  </a:moveTo>
                  <a:cubicBezTo>
                    <a:pt x="1636" y="201"/>
                    <a:pt x="1637" y="202"/>
                    <a:pt x="1637" y="203"/>
                  </a:cubicBezTo>
                  <a:cubicBezTo>
                    <a:pt x="1637" y="203"/>
                    <a:pt x="1637" y="203"/>
                    <a:pt x="1637" y="203"/>
                  </a:cubicBezTo>
                  <a:cubicBezTo>
                    <a:pt x="1637" y="202"/>
                    <a:pt x="1636" y="201"/>
                    <a:pt x="1636" y="200"/>
                  </a:cubicBezTo>
                  <a:moveTo>
                    <a:pt x="22" y="0"/>
                  </a:moveTo>
                  <a:cubicBezTo>
                    <a:pt x="16" y="13"/>
                    <a:pt x="9" y="27"/>
                    <a:pt x="3" y="42"/>
                  </a:cubicBezTo>
                  <a:cubicBezTo>
                    <a:pt x="2" y="45"/>
                    <a:pt x="1" y="47"/>
                    <a:pt x="0" y="50"/>
                  </a:cubicBezTo>
                  <a:cubicBezTo>
                    <a:pt x="1" y="48"/>
                    <a:pt x="2" y="45"/>
                    <a:pt x="3" y="42"/>
                  </a:cubicBezTo>
                  <a:cubicBezTo>
                    <a:pt x="9" y="28"/>
                    <a:pt x="16" y="13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164475" y="2983189"/>
            <a:ext cx="1184487" cy="113753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37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544">
        <p14:prism/>
      </p:transition>
    </mc:Choice>
    <mc:Fallback>
      <p:transition spd="slow" advTm="1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626650" y="1238792"/>
            <a:ext cx="5112868" cy="839490"/>
            <a:chOff x="3626650" y="2046512"/>
            <a:chExt cx="5112868" cy="839490"/>
          </a:xfrm>
        </p:grpSpPr>
        <p:sp>
          <p:nvSpPr>
            <p:cNvPr id="30" name="MH_SubTitle_1"/>
            <p:cNvSpPr/>
            <p:nvPr>
              <p:custDataLst>
                <p:tags r:id="rId1"/>
              </p:custDataLst>
            </p:nvPr>
          </p:nvSpPr>
          <p:spPr>
            <a:xfrm>
              <a:off x="3626650" y="2046512"/>
              <a:ext cx="5112868" cy="839490"/>
            </a:xfrm>
            <a:custGeom>
              <a:avLst/>
              <a:gdLst>
                <a:gd name="connsiteX0" fmla="*/ 0 w 4775029"/>
                <a:gd name="connsiteY0" fmla="*/ 0 h 784225"/>
                <a:gd name="connsiteX1" fmla="*/ 4775029 w 4775029"/>
                <a:gd name="connsiteY1" fmla="*/ 0 h 784225"/>
                <a:gd name="connsiteX2" fmla="*/ 4654954 w 4775029"/>
                <a:gd name="connsiteY2" fmla="*/ 89434 h 784225"/>
                <a:gd name="connsiteX3" fmla="*/ 4226927 w 4775029"/>
                <a:gd name="connsiteY3" fmla="*/ 583952 h 784225"/>
                <a:gd name="connsiteX4" fmla="*/ 4109202 w 4775029"/>
                <a:gd name="connsiteY4" fmla="*/ 784225 h 784225"/>
                <a:gd name="connsiteX5" fmla="*/ 665826 w 4775029"/>
                <a:gd name="connsiteY5" fmla="*/ 784225 h 784225"/>
                <a:gd name="connsiteX6" fmla="*/ 548102 w 4775029"/>
                <a:gd name="connsiteY6" fmla="*/ 583952 h 784225"/>
                <a:gd name="connsiteX7" fmla="*/ 120074 w 4775029"/>
                <a:gd name="connsiteY7" fmla="*/ 89434 h 78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5029" h="784225">
                  <a:moveTo>
                    <a:pt x="0" y="0"/>
                  </a:moveTo>
                  <a:lnTo>
                    <a:pt x="4775029" y="0"/>
                  </a:lnTo>
                  <a:lnTo>
                    <a:pt x="4654954" y="89434"/>
                  </a:lnTo>
                  <a:cubicBezTo>
                    <a:pt x="4497047" y="222063"/>
                    <a:pt x="4352971" y="389068"/>
                    <a:pt x="4226927" y="583952"/>
                  </a:cubicBezTo>
                  <a:lnTo>
                    <a:pt x="4109202" y="784225"/>
                  </a:lnTo>
                  <a:lnTo>
                    <a:pt x="665826" y="784225"/>
                  </a:lnTo>
                  <a:lnTo>
                    <a:pt x="548102" y="583952"/>
                  </a:lnTo>
                  <a:cubicBezTo>
                    <a:pt x="422057" y="389068"/>
                    <a:pt x="277981" y="222063"/>
                    <a:pt x="120074" y="89434"/>
                  </a:cubicBezTo>
                  <a:close/>
                </a:path>
              </a:pathLst>
            </a:custGeom>
            <a:solidFill>
              <a:srgbClr val="009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4525810" y="2205262"/>
              <a:ext cx="3263900" cy="613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第一、二学期</a:t>
              </a:r>
              <a:endParaRPr lang="zh-CN" altLang="en-US" sz="3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40324" y="2078283"/>
            <a:ext cx="3687686" cy="839491"/>
            <a:chOff x="4340324" y="2886003"/>
            <a:chExt cx="3687686" cy="839491"/>
          </a:xfrm>
        </p:grpSpPr>
        <p:sp>
          <p:nvSpPr>
            <p:cNvPr id="32" name="MH_SubTitle_2"/>
            <p:cNvSpPr/>
            <p:nvPr>
              <p:custDataLst>
                <p:tags r:id="rId2"/>
              </p:custDataLst>
            </p:nvPr>
          </p:nvSpPr>
          <p:spPr>
            <a:xfrm>
              <a:off x="4340324" y="2886003"/>
              <a:ext cx="3687686" cy="839491"/>
            </a:xfrm>
            <a:custGeom>
              <a:avLst/>
              <a:gdLst>
                <a:gd name="connsiteX0" fmla="*/ 0 w 3443377"/>
                <a:gd name="connsiteY0" fmla="*/ 0 h 784225"/>
                <a:gd name="connsiteX1" fmla="*/ 3443377 w 3443377"/>
                <a:gd name="connsiteY1" fmla="*/ 0 h 784225"/>
                <a:gd name="connsiteX2" fmla="*/ 3441223 w 3443377"/>
                <a:gd name="connsiteY2" fmla="*/ 3664 h 784225"/>
                <a:gd name="connsiteX3" fmla="*/ 3163051 w 3443377"/>
                <a:gd name="connsiteY3" fmla="*/ 712559 h 784225"/>
                <a:gd name="connsiteX4" fmla="*/ 3146086 w 3443377"/>
                <a:gd name="connsiteY4" fmla="*/ 784225 h 784225"/>
                <a:gd name="connsiteX5" fmla="*/ 297291 w 3443377"/>
                <a:gd name="connsiteY5" fmla="*/ 784225 h 784225"/>
                <a:gd name="connsiteX6" fmla="*/ 280326 w 3443377"/>
                <a:gd name="connsiteY6" fmla="*/ 712559 h 784225"/>
                <a:gd name="connsiteX7" fmla="*/ 2154 w 3443377"/>
                <a:gd name="connsiteY7" fmla="*/ 3664 h 78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3377" h="784225">
                  <a:moveTo>
                    <a:pt x="0" y="0"/>
                  </a:moveTo>
                  <a:lnTo>
                    <a:pt x="3443377" y="0"/>
                  </a:lnTo>
                  <a:lnTo>
                    <a:pt x="3441223" y="3664"/>
                  </a:lnTo>
                  <a:cubicBezTo>
                    <a:pt x="3327667" y="216413"/>
                    <a:pt x="3233542" y="454877"/>
                    <a:pt x="3163051" y="712559"/>
                  </a:cubicBezTo>
                  <a:lnTo>
                    <a:pt x="3146086" y="784225"/>
                  </a:lnTo>
                  <a:lnTo>
                    <a:pt x="297291" y="784225"/>
                  </a:lnTo>
                  <a:lnTo>
                    <a:pt x="280326" y="712559"/>
                  </a:lnTo>
                  <a:cubicBezTo>
                    <a:pt x="209835" y="454877"/>
                    <a:pt x="115711" y="216413"/>
                    <a:pt x="2154" y="3664"/>
                  </a:cubicBezTo>
                  <a:close/>
                </a:path>
              </a:pathLst>
            </a:custGeom>
            <a:solidFill>
              <a:srgbClr val="003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4817209" y="2992683"/>
              <a:ext cx="2681605" cy="613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第三学期</a:t>
              </a:r>
              <a:endPara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659202" y="2917773"/>
            <a:ext cx="3049933" cy="839490"/>
            <a:chOff x="4659202" y="3725493"/>
            <a:chExt cx="3049933" cy="839490"/>
          </a:xfrm>
        </p:grpSpPr>
        <p:sp>
          <p:nvSpPr>
            <p:cNvPr id="34" name="MH_SubTitle_3"/>
            <p:cNvSpPr/>
            <p:nvPr>
              <p:custDataLst>
                <p:tags r:id="rId3"/>
              </p:custDataLst>
            </p:nvPr>
          </p:nvSpPr>
          <p:spPr>
            <a:xfrm>
              <a:off x="4659202" y="3725493"/>
              <a:ext cx="3049933" cy="839490"/>
            </a:xfrm>
            <a:custGeom>
              <a:avLst/>
              <a:gdLst>
                <a:gd name="connsiteX0" fmla="*/ 0 w 2848794"/>
                <a:gd name="connsiteY0" fmla="*/ 0 h 784225"/>
                <a:gd name="connsiteX1" fmla="*/ 2848794 w 2848794"/>
                <a:gd name="connsiteY1" fmla="*/ 0 h 784225"/>
                <a:gd name="connsiteX2" fmla="*/ 2803301 w 2848794"/>
                <a:gd name="connsiteY2" fmla="*/ 192181 h 784225"/>
                <a:gd name="connsiteX3" fmla="*/ 2729387 w 2848794"/>
                <a:gd name="connsiteY3" fmla="*/ 752539 h 784225"/>
                <a:gd name="connsiteX4" fmla="*/ 2728352 w 2848794"/>
                <a:gd name="connsiteY4" fmla="*/ 784225 h 784225"/>
                <a:gd name="connsiteX5" fmla="*/ 120443 w 2848794"/>
                <a:gd name="connsiteY5" fmla="*/ 784225 h 784225"/>
                <a:gd name="connsiteX6" fmla="*/ 119408 w 2848794"/>
                <a:gd name="connsiteY6" fmla="*/ 752539 h 784225"/>
                <a:gd name="connsiteX7" fmla="*/ 45493 w 2848794"/>
                <a:gd name="connsiteY7" fmla="*/ 192181 h 78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8794" h="784225">
                  <a:moveTo>
                    <a:pt x="0" y="0"/>
                  </a:moveTo>
                  <a:lnTo>
                    <a:pt x="2848794" y="0"/>
                  </a:lnTo>
                  <a:lnTo>
                    <a:pt x="2803301" y="192181"/>
                  </a:lnTo>
                  <a:cubicBezTo>
                    <a:pt x="2767122" y="372030"/>
                    <a:pt x="2742069" y="559457"/>
                    <a:pt x="2729387" y="752539"/>
                  </a:cubicBezTo>
                  <a:lnTo>
                    <a:pt x="2728352" y="784225"/>
                  </a:lnTo>
                  <a:lnTo>
                    <a:pt x="120443" y="784225"/>
                  </a:lnTo>
                  <a:lnTo>
                    <a:pt x="119408" y="752539"/>
                  </a:lnTo>
                  <a:cubicBezTo>
                    <a:pt x="106725" y="559457"/>
                    <a:pt x="81672" y="372030"/>
                    <a:pt x="45493" y="192181"/>
                  </a:cubicBezTo>
                  <a:close/>
                </a:path>
              </a:pathLst>
            </a:custGeom>
            <a:solidFill>
              <a:srgbClr val="F6A8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4863672" y="3869003"/>
              <a:ext cx="2588895" cy="613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spc="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第四学期</a:t>
              </a:r>
              <a:endParaRPr lang="zh-CN" altLang="en-US" sz="3200" spc="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761155" y="3757266"/>
            <a:ext cx="2843858" cy="839491"/>
            <a:chOff x="4761155" y="4564986"/>
            <a:chExt cx="2843858" cy="839491"/>
          </a:xfrm>
        </p:grpSpPr>
        <p:sp>
          <p:nvSpPr>
            <p:cNvPr id="36" name="MH_SubTitle_4"/>
            <p:cNvSpPr/>
            <p:nvPr>
              <p:custDataLst>
                <p:tags r:id="rId4"/>
              </p:custDataLst>
            </p:nvPr>
          </p:nvSpPr>
          <p:spPr>
            <a:xfrm>
              <a:off x="4761155" y="4564986"/>
              <a:ext cx="2843858" cy="839491"/>
            </a:xfrm>
            <a:custGeom>
              <a:avLst/>
              <a:gdLst>
                <a:gd name="connsiteX0" fmla="*/ 23605 w 2655121"/>
                <a:gd name="connsiteY0" fmla="*/ 0 h 784225"/>
                <a:gd name="connsiteX1" fmla="*/ 2631515 w 2655121"/>
                <a:gd name="connsiteY1" fmla="*/ 0 h 784225"/>
                <a:gd name="connsiteX2" fmla="*/ 2622960 w 2655121"/>
                <a:gd name="connsiteY2" fmla="*/ 261938 h 784225"/>
                <a:gd name="connsiteX3" fmla="*/ 2632550 w 2655121"/>
                <a:gd name="connsiteY3" fmla="*/ 555562 h 784225"/>
                <a:gd name="connsiteX4" fmla="*/ 2655121 w 2655121"/>
                <a:gd name="connsiteY4" fmla="*/ 784225 h 784225"/>
                <a:gd name="connsiteX5" fmla="*/ 0 w 2655121"/>
                <a:gd name="connsiteY5" fmla="*/ 784225 h 784225"/>
                <a:gd name="connsiteX6" fmla="*/ 22571 w 2655121"/>
                <a:gd name="connsiteY6" fmla="*/ 555562 h 784225"/>
                <a:gd name="connsiteX7" fmla="*/ 32160 w 2655121"/>
                <a:gd name="connsiteY7" fmla="*/ 261938 h 78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5121" h="784225">
                  <a:moveTo>
                    <a:pt x="23605" y="0"/>
                  </a:moveTo>
                  <a:lnTo>
                    <a:pt x="2631515" y="0"/>
                  </a:lnTo>
                  <a:lnTo>
                    <a:pt x="2622960" y="261938"/>
                  </a:lnTo>
                  <a:cubicBezTo>
                    <a:pt x="2622960" y="361066"/>
                    <a:pt x="2626209" y="459021"/>
                    <a:pt x="2632550" y="555562"/>
                  </a:cubicBezTo>
                  <a:lnTo>
                    <a:pt x="2655121" y="784225"/>
                  </a:lnTo>
                  <a:lnTo>
                    <a:pt x="0" y="784225"/>
                  </a:lnTo>
                  <a:lnTo>
                    <a:pt x="22571" y="555562"/>
                  </a:lnTo>
                  <a:cubicBezTo>
                    <a:pt x="28912" y="459021"/>
                    <a:pt x="32160" y="361066"/>
                    <a:pt x="32160" y="261938"/>
                  </a:cubicBezTo>
                  <a:close/>
                </a:path>
              </a:pathLst>
            </a:custGeom>
            <a:solidFill>
              <a:srgbClr val="003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4908475" y="4708496"/>
              <a:ext cx="2482850" cy="613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第五学期</a:t>
              </a:r>
              <a:endPara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576771" y="4596756"/>
            <a:ext cx="3212625" cy="839490"/>
            <a:chOff x="4576771" y="5404476"/>
            <a:chExt cx="3212625" cy="839490"/>
          </a:xfrm>
        </p:grpSpPr>
        <p:sp>
          <p:nvSpPr>
            <p:cNvPr id="38" name="MH_SubTitle_5"/>
            <p:cNvSpPr/>
            <p:nvPr>
              <p:custDataLst>
                <p:tags r:id="rId5"/>
              </p:custDataLst>
            </p:nvPr>
          </p:nvSpPr>
          <p:spPr>
            <a:xfrm>
              <a:off x="4576771" y="5404476"/>
              <a:ext cx="3212625" cy="839490"/>
            </a:xfrm>
            <a:custGeom>
              <a:avLst/>
              <a:gdLst>
                <a:gd name="connsiteX0" fmla="*/ 172588 w 3000297"/>
                <a:gd name="connsiteY0" fmla="*/ 0 h 784225"/>
                <a:gd name="connsiteX1" fmla="*/ 2827709 w 3000297"/>
                <a:gd name="connsiteY1" fmla="*/ 0 h 784225"/>
                <a:gd name="connsiteX2" fmla="*/ 2833284 w 3000297"/>
                <a:gd name="connsiteY2" fmla="*/ 56479 h 784225"/>
                <a:gd name="connsiteX3" fmla="*/ 2941510 w 3000297"/>
                <a:gd name="connsiteY3" fmla="*/ 595543 h 784225"/>
                <a:gd name="connsiteX4" fmla="*/ 3000297 w 3000297"/>
                <a:gd name="connsiteY4" fmla="*/ 784225 h 784225"/>
                <a:gd name="connsiteX5" fmla="*/ 0 w 3000297"/>
                <a:gd name="connsiteY5" fmla="*/ 784225 h 784225"/>
                <a:gd name="connsiteX6" fmla="*/ 58786 w 3000297"/>
                <a:gd name="connsiteY6" fmla="*/ 595543 h 784225"/>
                <a:gd name="connsiteX7" fmla="*/ 167013 w 3000297"/>
                <a:gd name="connsiteY7" fmla="*/ 56479 h 78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0297" h="784225">
                  <a:moveTo>
                    <a:pt x="172588" y="0"/>
                  </a:moveTo>
                  <a:lnTo>
                    <a:pt x="2827709" y="0"/>
                  </a:lnTo>
                  <a:lnTo>
                    <a:pt x="2833284" y="56479"/>
                  </a:lnTo>
                  <a:cubicBezTo>
                    <a:pt x="2858025" y="243425"/>
                    <a:pt x="2894516" y="423755"/>
                    <a:pt x="2941510" y="595543"/>
                  </a:cubicBezTo>
                  <a:lnTo>
                    <a:pt x="3000297" y="784225"/>
                  </a:lnTo>
                  <a:lnTo>
                    <a:pt x="0" y="784225"/>
                  </a:lnTo>
                  <a:lnTo>
                    <a:pt x="58786" y="595543"/>
                  </a:lnTo>
                  <a:cubicBezTo>
                    <a:pt x="105780" y="423755"/>
                    <a:pt x="142271" y="243425"/>
                    <a:pt x="167013" y="56479"/>
                  </a:cubicBezTo>
                  <a:close/>
                </a:path>
              </a:pathLst>
            </a:custGeom>
            <a:solidFill>
              <a:srgbClr val="009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862521" y="5532111"/>
              <a:ext cx="2482850" cy="613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第六学期</a:t>
              </a:r>
              <a:endPara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" name="直接连接符 4"/>
          <p:cNvCxnSpPr/>
          <p:nvPr/>
        </p:nvCxnSpPr>
        <p:spPr>
          <a:xfrm>
            <a:off x="1055111" y="2071458"/>
            <a:ext cx="3287520" cy="10747"/>
          </a:xfrm>
          <a:prstGeom prst="line">
            <a:avLst/>
          </a:prstGeom>
          <a:ln>
            <a:solidFill>
              <a:srgbClr val="0092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1055111" y="5421732"/>
            <a:ext cx="3521660" cy="0"/>
          </a:xfrm>
          <a:prstGeom prst="line">
            <a:avLst/>
          </a:prstGeom>
          <a:ln>
            <a:solidFill>
              <a:srgbClr val="0092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1055111" y="3738714"/>
            <a:ext cx="3733038" cy="18549"/>
          </a:xfrm>
          <a:prstGeom prst="line">
            <a:avLst/>
          </a:prstGeom>
          <a:ln>
            <a:solidFill>
              <a:srgbClr val="0092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7709626" y="2917774"/>
            <a:ext cx="3522597" cy="13259"/>
          </a:xfrm>
          <a:prstGeom prst="line">
            <a:avLst/>
          </a:prstGeom>
          <a:ln>
            <a:solidFill>
              <a:srgbClr val="003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7605013" y="4596757"/>
            <a:ext cx="3627210" cy="0"/>
          </a:xfrm>
          <a:prstGeom prst="line">
            <a:avLst/>
          </a:prstGeom>
          <a:ln>
            <a:solidFill>
              <a:srgbClr val="003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图片 7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81" name="矩形 80"/>
          <p:cNvSpPr/>
          <p:nvPr/>
        </p:nvSpPr>
        <p:spPr>
          <a:xfrm>
            <a:off x="861347" y="223413"/>
            <a:ext cx="19608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课程定位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83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07060" y="1275715"/>
            <a:ext cx="3225800" cy="848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设计素描、设计色彩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构成设计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46440" y="2068830"/>
            <a:ext cx="3225800" cy="848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工程制图、设计原理、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计算机辅助设计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CAD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4695" y="3221990"/>
            <a:ext cx="3988435" cy="1407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rgbClr val="F6A81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计算机辅助设计</a:t>
            </a:r>
            <a:r>
              <a:rPr lang="en-US" altLang="zh-CN" sz="2400" b="1">
                <a:solidFill>
                  <a:srgbClr val="F6A81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SKetch UP</a:t>
            </a:r>
            <a:endParaRPr lang="en-US" altLang="zh-CN" sz="2400" b="1">
              <a:solidFill>
                <a:srgbClr val="F6A8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装饰材料与预算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家具设计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68030" y="3830320"/>
            <a:ext cx="3225800" cy="1214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城市公共设计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居住空间设计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照明设计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78535" y="5393690"/>
            <a:ext cx="2161540" cy="1214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公共空间设计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城市景观设计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造景设计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4995" y="2343150"/>
            <a:ext cx="4267200" cy="1071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FDFF"/>
                </a:solidFill>
              </a:rPr>
              <a:t>专业基础课 技术课程</a:t>
            </a:r>
            <a:endParaRPr lang="zh-CN" altLang="en-US" sz="3200" b="1">
              <a:solidFill>
                <a:srgbClr val="00FDFF"/>
              </a:solidFill>
            </a:endParaRPr>
          </a:p>
          <a:p>
            <a:r>
              <a:rPr lang="en-US" altLang="zh-CN" sz="3200" b="1">
                <a:solidFill>
                  <a:srgbClr val="00FDFF"/>
                </a:solidFill>
              </a:rPr>
              <a:t>48</a:t>
            </a:r>
            <a:r>
              <a:rPr lang="zh-CN" altLang="en-US" sz="3200" b="1">
                <a:solidFill>
                  <a:srgbClr val="00FDFF"/>
                </a:solidFill>
              </a:rPr>
              <a:t>课时</a:t>
            </a:r>
            <a:endParaRPr lang="zh-CN" altLang="en-US" sz="3200" b="1">
              <a:solidFill>
                <a:srgbClr val="00FDF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99255" y="6184265"/>
            <a:ext cx="4396105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环境设计专业课程链</a:t>
            </a:r>
            <a:endParaRPr lang="zh-CN" altLang="en-US" sz="3200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71" name="矩形 70"/>
          <p:cNvSpPr/>
          <p:nvPr/>
        </p:nvSpPr>
        <p:spPr>
          <a:xfrm>
            <a:off x="979457" y="196743"/>
            <a:ext cx="19608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社情分析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73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406515" y="633095"/>
            <a:ext cx="5370830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2016</a:t>
            </a:r>
            <a:r>
              <a:rPr lang="zh-CN" altLang="en-US" sz="240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zh-CN" altLang="en-US" sz="240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环境设计专业前六位就业方向</a:t>
            </a:r>
            <a:endParaRPr lang="zh-CN" altLang="en-US" sz="240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29080" y="6222365"/>
            <a:ext cx="2117090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用人单位意见</a:t>
            </a:r>
            <a:endParaRPr lang="zh-CN" altLang="en-US" sz="200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虚尾箭头 10"/>
          <p:cNvSpPr/>
          <p:nvPr/>
        </p:nvSpPr>
        <p:spPr>
          <a:xfrm rot="10800000">
            <a:off x="4312920" y="3176905"/>
            <a:ext cx="782955" cy="821690"/>
          </a:xfrm>
          <a:prstGeom prst="striped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191135" y="1297305"/>
            <a:ext cx="3852545" cy="4735195"/>
            <a:chOff x="301" y="2020"/>
            <a:chExt cx="6067" cy="7457"/>
          </a:xfrm>
        </p:grpSpPr>
        <p:sp>
          <p:nvSpPr>
            <p:cNvPr id="10" name="手杖形箭头 9"/>
            <p:cNvSpPr/>
            <p:nvPr/>
          </p:nvSpPr>
          <p:spPr>
            <a:xfrm rot="10800000">
              <a:off x="1542" y="8160"/>
              <a:ext cx="4440" cy="1317"/>
            </a:xfrm>
            <a:prstGeom prst="utur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手杖形箭头 4"/>
            <p:cNvSpPr/>
            <p:nvPr/>
          </p:nvSpPr>
          <p:spPr>
            <a:xfrm>
              <a:off x="1782" y="2020"/>
              <a:ext cx="4586" cy="1571"/>
            </a:xfrm>
            <a:prstGeom prst="uturn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301" y="3447"/>
              <a:ext cx="3720" cy="13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b="1">
                <a:sym typeface="+mn-ea"/>
              </a:endParaRPr>
            </a:p>
            <a:p>
              <a:pPr algn="ctr"/>
              <a:r>
                <a:rPr lang="zh-CN" altLang="en-US" sz="2400" b="1">
                  <a:sym typeface="+mn-ea"/>
                </a:rPr>
                <a:t>方案设计能力</a:t>
              </a:r>
              <a:r>
                <a:rPr lang="zh-CN" altLang="en-US" sz="2400" b="1"/>
                <a:t>团队调研能力</a:t>
              </a:r>
              <a:endParaRPr lang="zh-CN" altLang="en-US" sz="2400" b="1"/>
            </a:p>
            <a:p>
              <a:pPr algn="ctr"/>
              <a:endParaRPr lang="zh-CN" altLang="en-US" sz="2400" b="1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5309" y="3447"/>
              <a:ext cx="1058" cy="471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b="1"/>
            </a:p>
            <a:p>
              <a:pPr algn="ctr"/>
              <a:r>
                <a:rPr lang="zh-CN" altLang="en-US" sz="2400" b="1"/>
                <a:t>计算机辅助设计</a:t>
              </a:r>
              <a:endParaRPr lang="zh-CN" altLang="en-US" sz="2400" b="1"/>
            </a:p>
            <a:p>
              <a:pPr algn="ctr"/>
              <a:endParaRPr lang="zh-CN" altLang="en-US" sz="2400" b="1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301" y="6933"/>
              <a:ext cx="3610" cy="150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zh-CN" sz="2400" b="1"/>
                <a:t>语言表达与沟通能力</a:t>
              </a:r>
              <a:endParaRPr lang="zh-CN" altLang="zh-CN" sz="2400" b="1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301" y="5177"/>
              <a:ext cx="3610" cy="150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zh-CN" sz="2400" b="1"/>
                <a:t>吃苦耐劳精神</a:t>
              </a:r>
              <a:endParaRPr lang="zh-CN" altLang="zh-CN" sz="2400" b="1"/>
            </a:p>
            <a:p>
              <a:pPr algn="ctr"/>
              <a:r>
                <a:rPr lang="zh-CN" altLang="zh-CN" sz="2400" b="1"/>
                <a:t>综合管理能力</a:t>
              </a:r>
              <a:endParaRPr lang="zh-CN" altLang="zh-CN" sz="2400" b="1"/>
            </a:p>
          </p:txBody>
        </p:sp>
      </p:grpSp>
      <p:graphicFrame>
        <p:nvGraphicFramePr>
          <p:cNvPr id="2" name="图表 1"/>
          <p:cNvGraphicFramePr/>
          <p:nvPr/>
        </p:nvGraphicFramePr>
        <p:xfrm>
          <a:off x="4592955" y="1297305"/>
          <a:ext cx="7316470" cy="563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ldLvl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58" name="矩形 57"/>
          <p:cNvSpPr/>
          <p:nvPr/>
        </p:nvSpPr>
        <p:spPr>
          <a:xfrm>
            <a:off x="979457" y="208808"/>
            <a:ext cx="28498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学生现状分析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60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灯片编号占位符 1"/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zh-CN" smtClean="0"/>
            </a:fld>
            <a:endParaRPr lang="zh-CN" altLang="en-US"/>
          </a:p>
        </p:txBody>
      </p:sp>
      <p:graphicFrame>
        <p:nvGraphicFramePr>
          <p:cNvPr id="6" name="图表 5"/>
          <p:cNvGraphicFramePr/>
          <p:nvPr/>
        </p:nvGraphicFramePr>
        <p:xfrm>
          <a:off x="-83185" y="633095"/>
          <a:ext cx="6528435" cy="534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238250" y="5600700"/>
            <a:ext cx="3686175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280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届学生就业分析</a:t>
            </a:r>
            <a:endParaRPr lang="zh-CN" altLang="en-US" sz="280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图表 1"/>
          <p:cNvGraphicFramePr/>
          <p:nvPr/>
        </p:nvGraphicFramePr>
        <p:xfrm>
          <a:off x="6082030" y="1410970"/>
          <a:ext cx="5810250" cy="5310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8610600" y="725805"/>
            <a:ext cx="2332355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学生现状分析</a:t>
            </a:r>
            <a:endParaRPr lang="zh-CN" altLang="en-US" sz="280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sp>
        <p:nvSpPr>
          <p:cNvPr id="58" name="矩形 57"/>
          <p:cNvSpPr/>
          <p:nvPr/>
        </p:nvSpPr>
        <p:spPr>
          <a:xfrm>
            <a:off x="979457" y="208808"/>
            <a:ext cx="284988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课程培养目标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60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Shape 862"/>
          <p:cNvSpPr/>
          <p:nvPr/>
        </p:nvSpPr>
        <p:spPr>
          <a:xfrm>
            <a:off x="7790180" y="1695450"/>
            <a:ext cx="1034415" cy="60071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6F8F8"/>
              </a:gs>
              <a:gs pos="100000">
                <a:schemeClr val="accent1">
                  <a:alpha val="51000"/>
                </a:schemeClr>
              </a:gs>
            </a:gsLst>
          </a:gradFill>
          <a:ln w="12700">
            <a:miter lim="400000"/>
          </a:ln>
        </p:spPr>
        <p:txBody>
          <a:bodyPr lIns="0" tIns="0" rIns="0" bIns="0" anchor="ctr">
            <a:normAutofit fontScale="90000"/>
          </a:bodyPr>
          <a:lstStyle/>
          <a:p>
            <a:pPr algn="ctr">
              <a:defRPr>
                <a:solidFill>
                  <a:srgbClr val="F6F8F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</a:p>
        </p:txBody>
      </p:sp>
      <p:sp>
        <p:nvSpPr>
          <p:cNvPr id="18" name="Shape 863"/>
          <p:cNvSpPr/>
          <p:nvPr/>
        </p:nvSpPr>
        <p:spPr>
          <a:xfrm>
            <a:off x="7264400" y="3416935"/>
            <a:ext cx="1034415" cy="60071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6F8F8"/>
              </a:gs>
              <a:gs pos="100000">
                <a:schemeClr val="accent3"/>
              </a:gs>
            </a:gsLst>
          </a:gradFill>
          <a:ln w="12700">
            <a:miter lim="400000"/>
          </a:ln>
        </p:spPr>
        <p:txBody>
          <a:bodyPr lIns="0" tIns="0" rIns="0" bIns="0" anchor="ctr">
            <a:normAutofit fontScale="90000"/>
          </a:bodyPr>
          <a:lstStyle/>
          <a:p>
            <a:pPr algn="ctr">
              <a:defRPr>
                <a:solidFill>
                  <a:srgbClr val="F6F8F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</a:p>
        </p:txBody>
      </p:sp>
      <p:sp>
        <p:nvSpPr>
          <p:cNvPr id="19" name="Shape 864"/>
          <p:cNvSpPr/>
          <p:nvPr/>
        </p:nvSpPr>
        <p:spPr>
          <a:xfrm>
            <a:off x="7009765" y="4702175"/>
            <a:ext cx="1034415" cy="60071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6F8F8"/>
              </a:gs>
              <a:gs pos="100000">
                <a:schemeClr val="accent5"/>
              </a:gs>
            </a:gsLst>
          </a:gradFill>
          <a:ln w="12700">
            <a:miter lim="400000"/>
          </a:ln>
        </p:spPr>
        <p:txBody>
          <a:bodyPr lIns="0" tIns="0" rIns="0" bIns="0" anchor="ctr">
            <a:normAutofit fontScale="90000"/>
          </a:bodyPr>
          <a:lstStyle/>
          <a:p>
            <a:pPr algn="ctr">
              <a:defRPr>
                <a:solidFill>
                  <a:srgbClr val="F6F8F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</a:p>
        </p:txBody>
      </p:sp>
      <p:grpSp>
        <p:nvGrpSpPr>
          <p:cNvPr id="20" name="Group 868"/>
          <p:cNvGrpSpPr/>
          <p:nvPr/>
        </p:nvGrpSpPr>
        <p:grpSpPr>
          <a:xfrm>
            <a:off x="5122545" y="5020945"/>
            <a:ext cx="1887220" cy="820420"/>
            <a:chOff x="0" y="0"/>
            <a:chExt cx="1597025" cy="694180"/>
          </a:xfrm>
        </p:grpSpPr>
        <p:sp>
          <p:nvSpPr>
            <p:cNvPr id="21" name="Shape 865"/>
            <p:cNvSpPr/>
            <p:nvPr/>
          </p:nvSpPr>
          <p:spPr>
            <a:xfrm>
              <a:off x="798512" y="276668"/>
              <a:ext cx="798513" cy="417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6817"/>
                  </a:lnTo>
                  <a:lnTo>
                    <a:pt x="21085" y="7227"/>
                  </a:lnTo>
                  <a:lnTo>
                    <a:pt x="19882" y="8377"/>
                  </a:lnTo>
                  <a:lnTo>
                    <a:pt x="19367" y="8788"/>
                  </a:lnTo>
                  <a:lnTo>
                    <a:pt x="18766" y="9363"/>
                  </a:lnTo>
                  <a:lnTo>
                    <a:pt x="18122" y="9938"/>
                  </a:lnTo>
                  <a:lnTo>
                    <a:pt x="17520" y="10348"/>
                  </a:lnTo>
                  <a:lnTo>
                    <a:pt x="16318" y="11498"/>
                  </a:lnTo>
                  <a:lnTo>
                    <a:pt x="15674" y="11909"/>
                  </a:lnTo>
                  <a:lnTo>
                    <a:pt x="14987" y="12484"/>
                  </a:lnTo>
                  <a:lnTo>
                    <a:pt x="14386" y="12894"/>
                  </a:lnTo>
                  <a:lnTo>
                    <a:pt x="13742" y="13469"/>
                  </a:lnTo>
                  <a:lnTo>
                    <a:pt x="13054" y="13880"/>
                  </a:lnTo>
                  <a:lnTo>
                    <a:pt x="12324" y="14455"/>
                  </a:lnTo>
                  <a:lnTo>
                    <a:pt x="11723" y="14783"/>
                  </a:lnTo>
                  <a:lnTo>
                    <a:pt x="10993" y="15440"/>
                  </a:lnTo>
                  <a:lnTo>
                    <a:pt x="10306" y="15769"/>
                  </a:lnTo>
                  <a:lnTo>
                    <a:pt x="9576" y="16344"/>
                  </a:lnTo>
                  <a:lnTo>
                    <a:pt x="8846" y="16754"/>
                  </a:lnTo>
                  <a:lnTo>
                    <a:pt x="8159" y="17165"/>
                  </a:lnTo>
                  <a:lnTo>
                    <a:pt x="7429" y="17576"/>
                  </a:lnTo>
                  <a:lnTo>
                    <a:pt x="6742" y="18151"/>
                  </a:lnTo>
                  <a:lnTo>
                    <a:pt x="6012" y="18479"/>
                  </a:lnTo>
                  <a:lnTo>
                    <a:pt x="5282" y="18890"/>
                  </a:lnTo>
                  <a:lnTo>
                    <a:pt x="4466" y="19300"/>
                  </a:lnTo>
                  <a:lnTo>
                    <a:pt x="3779" y="19711"/>
                  </a:lnTo>
                  <a:lnTo>
                    <a:pt x="3049" y="20040"/>
                  </a:lnTo>
                  <a:lnTo>
                    <a:pt x="2233" y="20450"/>
                  </a:lnTo>
                  <a:lnTo>
                    <a:pt x="1546" y="20861"/>
                  </a:lnTo>
                  <a:lnTo>
                    <a:pt x="816" y="21271"/>
                  </a:lnTo>
                  <a:lnTo>
                    <a:pt x="0" y="21600"/>
                  </a:lnTo>
                  <a:lnTo>
                    <a:pt x="0" y="15030"/>
                  </a:lnTo>
                  <a:lnTo>
                    <a:pt x="816" y="14619"/>
                  </a:lnTo>
                  <a:lnTo>
                    <a:pt x="1546" y="14208"/>
                  </a:lnTo>
                  <a:lnTo>
                    <a:pt x="2233" y="13880"/>
                  </a:lnTo>
                  <a:lnTo>
                    <a:pt x="3049" y="13469"/>
                  </a:lnTo>
                  <a:lnTo>
                    <a:pt x="3779" y="13059"/>
                  </a:lnTo>
                  <a:lnTo>
                    <a:pt x="4466" y="12648"/>
                  </a:lnTo>
                  <a:lnTo>
                    <a:pt x="5282" y="12319"/>
                  </a:lnTo>
                  <a:lnTo>
                    <a:pt x="6012" y="11909"/>
                  </a:lnTo>
                  <a:lnTo>
                    <a:pt x="6742" y="11334"/>
                  </a:lnTo>
                  <a:lnTo>
                    <a:pt x="7429" y="10923"/>
                  </a:lnTo>
                  <a:lnTo>
                    <a:pt x="8159" y="10513"/>
                  </a:lnTo>
                  <a:lnTo>
                    <a:pt x="8846" y="9938"/>
                  </a:lnTo>
                  <a:lnTo>
                    <a:pt x="9576" y="9609"/>
                  </a:lnTo>
                  <a:lnTo>
                    <a:pt x="10306" y="9198"/>
                  </a:lnTo>
                  <a:lnTo>
                    <a:pt x="10993" y="8624"/>
                  </a:lnTo>
                  <a:lnTo>
                    <a:pt x="11723" y="8213"/>
                  </a:lnTo>
                  <a:lnTo>
                    <a:pt x="12324" y="7802"/>
                  </a:lnTo>
                  <a:lnTo>
                    <a:pt x="13054" y="7227"/>
                  </a:lnTo>
                  <a:lnTo>
                    <a:pt x="13742" y="6817"/>
                  </a:lnTo>
                  <a:lnTo>
                    <a:pt x="14386" y="6242"/>
                  </a:lnTo>
                  <a:lnTo>
                    <a:pt x="14987" y="5667"/>
                  </a:lnTo>
                  <a:lnTo>
                    <a:pt x="15674" y="5256"/>
                  </a:lnTo>
                  <a:lnTo>
                    <a:pt x="16318" y="4681"/>
                  </a:lnTo>
                  <a:lnTo>
                    <a:pt x="16919" y="4353"/>
                  </a:lnTo>
                  <a:lnTo>
                    <a:pt x="17520" y="3696"/>
                  </a:lnTo>
                  <a:lnTo>
                    <a:pt x="18122" y="3121"/>
                  </a:lnTo>
                  <a:lnTo>
                    <a:pt x="18766" y="2792"/>
                  </a:lnTo>
                  <a:lnTo>
                    <a:pt x="19367" y="2217"/>
                  </a:lnTo>
                  <a:lnTo>
                    <a:pt x="19882" y="1560"/>
                  </a:lnTo>
                  <a:lnTo>
                    <a:pt x="20484" y="1232"/>
                  </a:lnTo>
                  <a:lnTo>
                    <a:pt x="21085" y="6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D9A33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  <p:sp>
          <p:nvSpPr>
            <p:cNvPr id="22" name="Shape 866"/>
            <p:cNvSpPr/>
            <p:nvPr/>
          </p:nvSpPr>
          <p:spPr>
            <a:xfrm>
              <a:off x="0" y="276668"/>
              <a:ext cx="798513" cy="417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030"/>
                  </a:moveTo>
                  <a:lnTo>
                    <a:pt x="21600" y="21600"/>
                  </a:lnTo>
                  <a:lnTo>
                    <a:pt x="20870" y="21271"/>
                  </a:lnTo>
                  <a:lnTo>
                    <a:pt x="20054" y="20861"/>
                  </a:lnTo>
                  <a:lnTo>
                    <a:pt x="19367" y="20450"/>
                  </a:lnTo>
                  <a:lnTo>
                    <a:pt x="18551" y="20040"/>
                  </a:lnTo>
                  <a:lnTo>
                    <a:pt x="17821" y="19711"/>
                  </a:lnTo>
                  <a:lnTo>
                    <a:pt x="17134" y="19300"/>
                  </a:lnTo>
                  <a:lnTo>
                    <a:pt x="16404" y="18890"/>
                  </a:lnTo>
                  <a:lnTo>
                    <a:pt x="15588" y="18479"/>
                  </a:lnTo>
                  <a:lnTo>
                    <a:pt x="14858" y="18151"/>
                  </a:lnTo>
                  <a:lnTo>
                    <a:pt x="14171" y="17576"/>
                  </a:lnTo>
                  <a:lnTo>
                    <a:pt x="13441" y="17165"/>
                  </a:lnTo>
                  <a:lnTo>
                    <a:pt x="12754" y="16754"/>
                  </a:lnTo>
                  <a:lnTo>
                    <a:pt x="12024" y="16344"/>
                  </a:lnTo>
                  <a:lnTo>
                    <a:pt x="11294" y="15769"/>
                  </a:lnTo>
                  <a:lnTo>
                    <a:pt x="10607" y="15440"/>
                  </a:lnTo>
                  <a:lnTo>
                    <a:pt x="10006" y="14783"/>
                  </a:lnTo>
                  <a:lnTo>
                    <a:pt x="9276" y="14455"/>
                  </a:lnTo>
                  <a:lnTo>
                    <a:pt x="8546" y="13880"/>
                  </a:lnTo>
                  <a:lnTo>
                    <a:pt x="7944" y="13469"/>
                  </a:lnTo>
                  <a:lnTo>
                    <a:pt x="7257" y="12894"/>
                  </a:lnTo>
                  <a:lnTo>
                    <a:pt x="6613" y="12484"/>
                  </a:lnTo>
                  <a:lnTo>
                    <a:pt x="5926" y="11909"/>
                  </a:lnTo>
                  <a:lnTo>
                    <a:pt x="5282" y="11498"/>
                  </a:lnTo>
                  <a:lnTo>
                    <a:pt x="4080" y="10348"/>
                  </a:lnTo>
                  <a:lnTo>
                    <a:pt x="3478" y="9938"/>
                  </a:lnTo>
                  <a:lnTo>
                    <a:pt x="2877" y="9363"/>
                  </a:lnTo>
                  <a:lnTo>
                    <a:pt x="2233" y="8788"/>
                  </a:lnTo>
                  <a:lnTo>
                    <a:pt x="1718" y="8377"/>
                  </a:lnTo>
                  <a:lnTo>
                    <a:pt x="1117" y="7802"/>
                  </a:lnTo>
                  <a:lnTo>
                    <a:pt x="601" y="7227"/>
                  </a:lnTo>
                  <a:lnTo>
                    <a:pt x="0" y="6817"/>
                  </a:lnTo>
                  <a:lnTo>
                    <a:pt x="0" y="0"/>
                  </a:lnTo>
                  <a:lnTo>
                    <a:pt x="601" y="657"/>
                  </a:lnTo>
                  <a:lnTo>
                    <a:pt x="1117" y="1232"/>
                  </a:lnTo>
                  <a:lnTo>
                    <a:pt x="1718" y="1560"/>
                  </a:lnTo>
                  <a:lnTo>
                    <a:pt x="2233" y="2217"/>
                  </a:lnTo>
                  <a:lnTo>
                    <a:pt x="2877" y="2792"/>
                  </a:lnTo>
                  <a:lnTo>
                    <a:pt x="3478" y="3121"/>
                  </a:lnTo>
                  <a:lnTo>
                    <a:pt x="4080" y="3696"/>
                  </a:lnTo>
                  <a:lnTo>
                    <a:pt x="4681" y="4353"/>
                  </a:lnTo>
                  <a:lnTo>
                    <a:pt x="5282" y="4681"/>
                  </a:lnTo>
                  <a:lnTo>
                    <a:pt x="5926" y="5256"/>
                  </a:lnTo>
                  <a:lnTo>
                    <a:pt x="6613" y="5667"/>
                  </a:lnTo>
                  <a:lnTo>
                    <a:pt x="7257" y="6242"/>
                  </a:lnTo>
                  <a:lnTo>
                    <a:pt x="7944" y="6817"/>
                  </a:lnTo>
                  <a:lnTo>
                    <a:pt x="8546" y="7227"/>
                  </a:lnTo>
                  <a:lnTo>
                    <a:pt x="9276" y="7802"/>
                  </a:lnTo>
                  <a:lnTo>
                    <a:pt x="10006" y="8213"/>
                  </a:lnTo>
                  <a:lnTo>
                    <a:pt x="10607" y="8624"/>
                  </a:lnTo>
                  <a:lnTo>
                    <a:pt x="11294" y="9198"/>
                  </a:lnTo>
                  <a:lnTo>
                    <a:pt x="12024" y="9609"/>
                  </a:lnTo>
                  <a:lnTo>
                    <a:pt x="12754" y="9938"/>
                  </a:lnTo>
                  <a:lnTo>
                    <a:pt x="13441" y="10513"/>
                  </a:lnTo>
                  <a:lnTo>
                    <a:pt x="14171" y="10923"/>
                  </a:lnTo>
                  <a:lnTo>
                    <a:pt x="14858" y="11334"/>
                  </a:lnTo>
                  <a:lnTo>
                    <a:pt x="15588" y="11909"/>
                  </a:lnTo>
                  <a:lnTo>
                    <a:pt x="16404" y="12319"/>
                  </a:lnTo>
                  <a:lnTo>
                    <a:pt x="17134" y="12648"/>
                  </a:lnTo>
                  <a:lnTo>
                    <a:pt x="17821" y="13059"/>
                  </a:lnTo>
                  <a:lnTo>
                    <a:pt x="18551" y="13469"/>
                  </a:lnTo>
                  <a:lnTo>
                    <a:pt x="19367" y="13880"/>
                  </a:lnTo>
                  <a:lnTo>
                    <a:pt x="20054" y="14208"/>
                  </a:lnTo>
                  <a:lnTo>
                    <a:pt x="20870" y="14619"/>
                  </a:lnTo>
                  <a:lnTo>
                    <a:pt x="21600" y="15030"/>
                  </a:lnTo>
                  <a:close/>
                </a:path>
              </a:pathLst>
            </a:custGeom>
            <a:solidFill>
              <a:srgbClr val="5D9A33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  <p:sp>
          <p:nvSpPr>
            <p:cNvPr id="23" name="Shape 867"/>
            <p:cNvSpPr/>
            <p:nvPr/>
          </p:nvSpPr>
          <p:spPr>
            <a:xfrm>
              <a:off x="-1" y="-1"/>
              <a:ext cx="1597026" cy="574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29"/>
                  </a:moveTo>
                  <a:cubicBezTo>
                    <a:pt x="2904" y="6635"/>
                    <a:pt x="6725" y="2682"/>
                    <a:pt x="10800" y="0"/>
                  </a:cubicBezTo>
                  <a:cubicBezTo>
                    <a:pt x="14875" y="2682"/>
                    <a:pt x="18696" y="6635"/>
                    <a:pt x="21600" y="10729"/>
                  </a:cubicBezTo>
                  <a:cubicBezTo>
                    <a:pt x="18696" y="14824"/>
                    <a:pt x="14875" y="18776"/>
                    <a:pt x="10800" y="21600"/>
                  </a:cubicBezTo>
                  <a:cubicBezTo>
                    <a:pt x="6725" y="18776"/>
                    <a:pt x="2904" y="14824"/>
                    <a:pt x="0" y="10729"/>
                  </a:cubicBezTo>
                  <a:close/>
                </a:path>
              </a:pathLst>
            </a:custGeom>
            <a:solidFill>
              <a:schemeClr val="accent6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</p:grpSp>
      <p:grpSp>
        <p:nvGrpSpPr>
          <p:cNvPr id="24" name="Group 872"/>
          <p:cNvGrpSpPr/>
          <p:nvPr/>
        </p:nvGrpSpPr>
        <p:grpSpPr>
          <a:xfrm>
            <a:off x="4974590" y="4498975"/>
            <a:ext cx="2182495" cy="951230"/>
            <a:chOff x="0" y="0"/>
            <a:chExt cx="1844675" cy="803717"/>
          </a:xfrm>
        </p:grpSpPr>
        <p:sp>
          <p:nvSpPr>
            <p:cNvPr id="25" name="Shape 869"/>
            <p:cNvSpPr/>
            <p:nvPr/>
          </p:nvSpPr>
          <p:spPr>
            <a:xfrm>
              <a:off x="922337" y="330642"/>
              <a:ext cx="922338" cy="47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6016"/>
                  </a:lnTo>
                  <a:lnTo>
                    <a:pt x="21154" y="6523"/>
                  </a:lnTo>
                  <a:lnTo>
                    <a:pt x="20745" y="7176"/>
                  </a:lnTo>
                  <a:lnTo>
                    <a:pt x="20187" y="7901"/>
                  </a:lnTo>
                  <a:lnTo>
                    <a:pt x="19741" y="8408"/>
                  </a:lnTo>
                  <a:lnTo>
                    <a:pt x="19221" y="9060"/>
                  </a:lnTo>
                  <a:lnTo>
                    <a:pt x="18180" y="10075"/>
                  </a:lnTo>
                  <a:lnTo>
                    <a:pt x="17622" y="10800"/>
                  </a:lnTo>
                  <a:lnTo>
                    <a:pt x="17027" y="11307"/>
                  </a:lnTo>
                  <a:lnTo>
                    <a:pt x="16395" y="11815"/>
                  </a:lnTo>
                  <a:lnTo>
                    <a:pt x="15800" y="12467"/>
                  </a:lnTo>
                  <a:lnTo>
                    <a:pt x="15168" y="13047"/>
                  </a:lnTo>
                  <a:lnTo>
                    <a:pt x="14536" y="13554"/>
                  </a:lnTo>
                  <a:lnTo>
                    <a:pt x="13830" y="14062"/>
                  </a:lnTo>
                  <a:lnTo>
                    <a:pt x="13235" y="14569"/>
                  </a:lnTo>
                  <a:lnTo>
                    <a:pt x="11116" y="16091"/>
                  </a:lnTo>
                  <a:lnTo>
                    <a:pt x="10335" y="16599"/>
                  </a:lnTo>
                  <a:lnTo>
                    <a:pt x="9629" y="16961"/>
                  </a:lnTo>
                  <a:lnTo>
                    <a:pt x="8811" y="17468"/>
                  </a:lnTo>
                  <a:lnTo>
                    <a:pt x="8105" y="17831"/>
                  </a:lnTo>
                  <a:lnTo>
                    <a:pt x="7324" y="18338"/>
                  </a:lnTo>
                  <a:lnTo>
                    <a:pt x="6543" y="18701"/>
                  </a:lnTo>
                  <a:lnTo>
                    <a:pt x="5725" y="19208"/>
                  </a:lnTo>
                  <a:lnTo>
                    <a:pt x="4945" y="19570"/>
                  </a:lnTo>
                  <a:lnTo>
                    <a:pt x="4164" y="19860"/>
                  </a:lnTo>
                  <a:lnTo>
                    <a:pt x="3346" y="20223"/>
                  </a:lnTo>
                  <a:lnTo>
                    <a:pt x="2454" y="20585"/>
                  </a:lnTo>
                  <a:lnTo>
                    <a:pt x="1673" y="20875"/>
                  </a:lnTo>
                  <a:lnTo>
                    <a:pt x="892" y="21238"/>
                  </a:lnTo>
                  <a:lnTo>
                    <a:pt x="0" y="21600"/>
                  </a:lnTo>
                  <a:lnTo>
                    <a:pt x="0" y="15584"/>
                  </a:lnTo>
                  <a:lnTo>
                    <a:pt x="892" y="15439"/>
                  </a:lnTo>
                  <a:lnTo>
                    <a:pt x="2454" y="14714"/>
                  </a:lnTo>
                  <a:lnTo>
                    <a:pt x="3346" y="14424"/>
                  </a:lnTo>
                  <a:lnTo>
                    <a:pt x="4164" y="14062"/>
                  </a:lnTo>
                  <a:lnTo>
                    <a:pt x="4945" y="13699"/>
                  </a:lnTo>
                  <a:lnTo>
                    <a:pt x="5725" y="13192"/>
                  </a:lnTo>
                  <a:lnTo>
                    <a:pt x="6543" y="12830"/>
                  </a:lnTo>
                  <a:lnTo>
                    <a:pt x="7324" y="12467"/>
                  </a:lnTo>
                  <a:lnTo>
                    <a:pt x="8105" y="11960"/>
                  </a:lnTo>
                  <a:lnTo>
                    <a:pt x="8811" y="11452"/>
                  </a:lnTo>
                  <a:lnTo>
                    <a:pt x="9629" y="11162"/>
                  </a:lnTo>
                  <a:lnTo>
                    <a:pt x="10335" y="10583"/>
                  </a:lnTo>
                  <a:lnTo>
                    <a:pt x="11116" y="10075"/>
                  </a:lnTo>
                  <a:lnTo>
                    <a:pt x="11822" y="9785"/>
                  </a:lnTo>
                  <a:lnTo>
                    <a:pt x="12529" y="9205"/>
                  </a:lnTo>
                  <a:lnTo>
                    <a:pt x="13235" y="8698"/>
                  </a:lnTo>
                  <a:lnTo>
                    <a:pt x="13830" y="8191"/>
                  </a:lnTo>
                  <a:lnTo>
                    <a:pt x="14536" y="7683"/>
                  </a:lnTo>
                  <a:lnTo>
                    <a:pt x="15168" y="7031"/>
                  </a:lnTo>
                  <a:lnTo>
                    <a:pt x="15800" y="6523"/>
                  </a:lnTo>
                  <a:lnTo>
                    <a:pt x="16395" y="6016"/>
                  </a:lnTo>
                  <a:lnTo>
                    <a:pt x="17027" y="5436"/>
                  </a:lnTo>
                  <a:lnTo>
                    <a:pt x="17622" y="4784"/>
                  </a:lnTo>
                  <a:lnTo>
                    <a:pt x="18180" y="4277"/>
                  </a:lnTo>
                  <a:lnTo>
                    <a:pt x="18700" y="3769"/>
                  </a:lnTo>
                  <a:lnTo>
                    <a:pt x="19221" y="3044"/>
                  </a:lnTo>
                  <a:lnTo>
                    <a:pt x="19741" y="2537"/>
                  </a:lnTo>
                  <a:lnTo>
                    <a:pt x="20187" y="1885"/>
                  </a:lnTo>
                  <a:lnTo>
                    <a:pt x="20745" y="1377"/>
                  </a:lnTo>
                  <a:lnTo>
                    <a:pt x="21154" y="65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C9756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  <p:sp>
          <p:nvSpPr>
            <p:cNvPr id="26" name="Shape 870"/>
            <p:cNvSpPr/>
            <p:nvPr/>
          </p:nvSpPr>
          <p:spPr>
            <a:xfrm>
              <a:off x="0" y="330642"/>
              <a:ext cx="922338" cy="47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584"/>
                  </a:moveTo>
                  <a:lnTo>
                    <a:pt x="21600" y="21600"/>
                  </a:lnTo>
                  <a:lnTo>
                    <a:pt x="20819" y="21238"/>
                  </a:lnTo>
                  <a:lnTo>
                    <a:pt x="19927" y="20875"/>
                  </a:lnTo>
                  <a:lnTo>
                    <a:pt x="19146" y="20585"/>
                  </a:lnTo>
                  <a:lnTo>
                    <a:pt x="18254" y="20223"/>
                  </a:lnTo>
                  <a:lnTo>
                    <a:pt x="17473" y="19860"/>
                  </a:lnTo>
                  <a:lnTo>
                    <a:pt x="16655" y="19570"/>
                  </a:lnTo>
                  <a:lnTo>
                    <a:pt x="15875" y="19208"/>
                  </a:lnTo>
                  <a:lnTo>
                    <a:pt x="15057" y="18701"/>
                  </a:lnTo>
                  <a:lnTo>
                    <a:pt x="14276" y="18338"/>
                  </a:lnTo>
                  <a:lnTo>
                    <a:pt x="13495" y="17831"/>
                  </a:lnTo>
                  <a:lnTo>
                    <a:pt x="12789" y="17468"/>
                  </a:lnTo>
                  <a:lnTo>
                    <a:pt x="11971" y="16961"/>
                  </a:lnTo>
                  <a:lnTo>
                    <a:pt x="11265" y="16599"/>
                  </a:lnTo>
                  <a:lnTo>
                    <a:pt x="10596" y="16091"/>
                  </a:lnTo>
                  <a:lnTo>
                    <a:pt x="9778" y="15584"/>
                  </a:lnTo>
                  <a:lnTo>
                    <a:pt x="9183" y="15077"/>
                  </a:lnTo>
                  <a:lnTo>
                    <a:pt x="7770" y="14062"/>
                  </a:lnTo>
                  <a:lnTo>
                    <a:pt x="7138" y="13554"/>
                  </a:lnTo>
                  <a:lnTo>
                    <a:pt x="6432" y="13047"/>
                  </a:lnTo>
                  <a:lnTo>
                    <a:pt x="5800" y="12467"/>
                  </a:lnTo>
                  <a:lnTo>
                    <a:pt x="5205" y="11815"/>
                  </a:lnTo>
                  <a:lnTo>
                    <a:pt x="4573" y="11307"/>
                  </a:lnTo>
                  <a:lnTo>
                    <a:pt x="4052" y="10800"/>
                  </a:lnTo>
                  <a:lnTo>
                    <a:pt x="3420" y="10075"/>
                  </a:lnTo>
                  <a:lnTo>
                    <a:pt x="2379" y="9060"/>
                  </a:lnTo>
                  <a:lnTo>
                    <a:pt x="1859" y="8408"/>
                  </a:lnTo>
                  <a:lnTo>
                    <a:pt x="1413" y="7901"/>
                  </a:lnTo>
                  <a:lnTo>
                    <a:pt x="892" y="7176"/>
                  </a:lnTo>
                  <a:lnTo>
                    <a:pt x="446" y="6523"/>
                  </a:lnTo>
                  <a:lnTo>
                    <a:pt x="0" y="6016"/>
                  </a:lnTo>
                  <a:lnTo>
                    <a:pt x="0" y="0"/>
                  </a:lnTo>
                  <a:lnTo>
                    <a:pt x="446" y="652"/>
                  </a:lnTo>
                  <a:lnTo>
                    <a:pt x="892" y="1377"/>
                  </a:lnTo>
                  <a:lnTo>
                    <a:pt x="1413" y="1885"/>
                  </a:lnTo>
                  <a:lnTo>
                    <a:pt x="1859" y="2537"/>
                  </a:lnTo>
                  <a:lnTo>
                    <a:pt x="2379" y="3044"/>
                  </a:lnTo>
                  <a:lnTo>
                    <a:pt x="2900" y="3769"/>
                  </a:lnTo>
                  <a:lnTo>
                    <a:pt x="3420" y="4277"/>
                  </a:lnTo>
                  <a:lnTo>
                    <a:pt x="4052" y="4784"/>
                  </a:lnTo>
                  <a:lnTo>
                    <a:pt x="4573" y="5436"/>
                  </a:lnTo>
                  <a:lnTo>
                    <a:pt x="5205" y="6016"/>
                  </a:lnTo>
                  <a:lnTo>
                    <a:pt x="5800" y="6523"/>
                  </a:lnTo>
                  <a:lnTo>
                    <a:pt x="6432" y="7031"/>
                  </a:lnTo>
                  <a:lnTo>
                    <a:pt x="7138" y="7683"/>
                  </a:lnTo>
                  <a:lnTo>
                    <a:pt x="7770" y="8191"/>
                  </a:lnTo>
                  <a:lnTo>
                    <a:pt x="9183" y="9205"/>
                  </a:lnTo>
                  <a:lnTo>
                    <a:pt x="9778" y="9785"/>
                  </a:lnTo>
                  <a:lnTo>
                    <a:pt x="10596" y="10075"/>
                  </a:lnTo>
                  <a:lnTo>
                    <a:pt x="11265" y="10583"/>
                  </a:lnTo>
                  <a:lnTo>
                    <a:pt x="11971" y="11162"/>
                  </a:lnTo>
                  <a:lnTo>
                    <a:pt x="12789" y="11452"/>
                  </a:lnTo>
                  <a:lnTo>
                    <a:pt x="13495" y="11960"/>
                  </a:lnTo>
                  <a:lnTo>
                    <a:pt x="14276" y="12467"/>
                  </a:lnTo>
                  <a:lnTo>
                    <a:pt x="15057" y="12830"/>
                  </a:lnTo>
                  <a:lnTo>
                    <a:pt x="15875" y="13192"/>
                  </a:lnTo>
                  <a:lnTo>
                    <a:pt x="16655" y="13699"/>
                  </a:lnTo>
                  <a:lnTo>
                    <a:pt x="17473" y="14062"/>
                  </a:lnTo>
                  <a:lnTo>
                    <a:pt x="18254" y="14424"/>
                  </a:lnTo>
                  <a:lnTo>
                    <a:pt x="19146" y="14714"/>
                  </a:lnTo>
                  <a:lnTo>
                    <a:pt x="19927" y="15077"/>
                  </a:lnTo>
                  <a:lnTo>
                    <a:pt x="20819" y="15439"/>
                  </a:lnTo>
                  <a:lnTo>
                    <a:pt x="21600" y="15584"/>
                  </a:lnTo>
                  <a:close/>
                </a:path>
              </a:pathLst>
            </a:custGeom>
            <a:solidFill>
              <a:srgbClr val="3C9756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  <p:sp>
          <p:nvSpPr>
            <p:cNvPr id="27" name="Shape 871"/>
            <p:cNvSpPr/>
            <p:nvPr/>
          </p:nvSpPr>
          <p:spPr>
            <a:xfrm>
              <a:off x="-1" y="-1"/>
              <a:ext cx="1844676" cy="679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40"/>
                  </a:moveTo>
                  <a:cubicBezTo>
                    <a:pt x="2248" y="6206"/>
                    <a:pt x="6304" y="2029"/>
                    <a:pt x="10800" y="0"/>
                  </a:cubicBezTo>
                  <a:cubicBezTo>
                    <a:pt x="15296" y="2029"/>
                    <a:pt x="19352" y="6206"/>
                    <a:pt x="21600" y="10740"/>
                  </a:cubicBezTo>
                  <a:cubicBezTo>
                    <a:pt x="19352" y="15394"/>
                    <a:pt x="15296" y="19452"/>
                    <a:pt x="10800" y="21600"/>
                  </a:cubicBezTo>
                  <a:cubicBezTo>
                    <a:pt x="6304" y="19452"/>
                    <a:pt x="2248" y="15394"/>
                    <a:pt x="0" y="10740"/>
                  </a:cubicBez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</p:grpSp>
      <p:grpSp>
        <p:nvGrpSpPr>
          <p:cNvPr id="28" name="Group 876"/>
          <p:cNvGrpSpPr/>
          <p:nvPr/>
        </p:nvGrpSpPr>
        <p:grpSpPr>
          <a:xfrm>
            <a:off x="4867910" y="3919855"/>
            <a:ext cx="2396490" cy="1054100"/>
            <a:chOff x="0" y="0"/>
            <a:chExt cx="2025650" cy="891030"/>
          </a:xfrm>
        </p:grpSpPr>
        <p:sp>
          <p:nvSpPr>
            <p:cNvPr id="29" name="Shape 873"/>
            <p:cNvSpPr/>
            <p:nvPr/>
          </p:nvSpPr>
          <p:spPr>
            <a:xfrm>
              <a:off x="1012825" y="375092"/>
              <a:ext cx="1012825" cy="51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5516"/>
                  </a:lnTo>
                  <a:lnTo>
                    <a:pt x="21295" y="6114"/>
                  </a:lnTo>
                  <a:lnTo>
                    <a:pt x="20957" y="6912"/>
                  </a:lnTo>
                  <a:lnTo>
                    <a:pt x="20550" y="7577"/>
                  </a:lnTo>
                  <a:lnTo>
                    <a:pt x="20144" y="8175"/>
                  </a:lnTo>
                  <a:lnTo>
                    <a:pt x="19670" y="8839"/>
                  </a:lnTo>
                  <a:lnTo>
                    <a:pt x="19264" y="9637"/>
                  </a:lnTo>
                  <a:lnTo>
                    <a:pt x="18790" y="10235"/>
                  </a:lnTo>
                  <a:lnTo>
                    <a:pt x="18248" y="10900"/>
                  </a:lnTo>
                  <a:lnTo>
                    <a:pt x="17097" y="12096"/>
                  </a:lnTo>
                  <a:lnTo>
                    <a:pt x="16555" y="12628"/>
                  </a:lnTo>
                  <a:lnTo>
                    <a:pt x="15912" y="13226"/>
                  </a:lnTo>
                  <a:lnTo>
                    <a:pt x="15337" y="13890"/>
                  </a:lnTo>
                  <a:lnTo>
                    <a:pt x="14626" y="14356"/>
                  </a:lnTo>
                  <a:lnTo>
                    <a:pt x="13982" y="14954"/>
                  </a:lnTo>
                  <a:lnTo>
                    <a:pt x="13238" y="15419"/>
                  </a:lnTo>
                  <a:lnTo>
                    <a:pt x="12527" y="16084"/>
                  </a:lnTo>
                  <a:lnTo>
                    <a:pt x="11816" y="16549"/>
                  </a:lnTo>
                  <a:lnTo>
                    <a:pt x="11071" y="17014"/>
                  </a:lnTo>
                  <a:lnTo>
                    <a:pt x="10292" y="17479"/>
                  </a:lnTo>
                  <a:lnTo>
                    <a:pt x="8667" y="18410"/>
                  </a:lnTo>
                  <a:lnTo>
                    <a:pt x="7888" y="18742"/>
                  </a:lnTo>
                  <a:lnTo>
                    <a:pt x="7076" y="19207"/>
                  </a:lnTo>
                  <a:lnTo>
                    <a:pt x="6196" y="19540"/>
                  </a:lnTo>
                  <a:lnTo>
                    <a:pt x="5383" y="19806"/>
                  </a:lnTo>
                  <a:lnTo>
                    <a:pt x="4503" y="20337"/>
                  </a:lnTo>
                  <a:lnTo>
                    <a:pt x="3623" y="20603"/>
                  </a:lnTo>
                  <a:lnTo>
                    <a:pt x="2742" y="20802"/>
                  </a:lnTo>
                  <a:lnTo>
                    <a:pt x="1862" y="21068"/>
                  </a:lnTo>
                  <a:lnTo>
                    <a:pt x="982" y="21401"/>
                  </a:lnTo>
                  <a:lnTo>
                    <a:pt x="0" y="21600"/>
                  </a:lnTo>
                  <a:lnTo>
                    <a:pt x="0" y="16217"/>
                  </a:lnTo>
                  <a:lnTo>
                    <a:pt x="982" y="15884"/>
                  </a:lnTo>
                  <a:lnTo>
                    <a:pt x="1862" y="15751"/>
                  </a:lnTo>
                  <a:lnTo>
                    <a:pt x="3623" y="15087"/>
                  </a:lnTo>
                  <a:lnTo>
                    <a:pt x="4503" y="14821"/>
                  </a:lnTo>
                  <a:lnTo>
                    <a:pt x="5383" y="14489"/>
                  </a:lnTo>
                  <a:lnTo>
                    <a:pt x="6196" y="14156"/>
                  </a:lnTo>
                  <a:lnTo>
                    <a:pt x="7076" y="13691"/>
                  </a:lnTo>
                  <a:lnTo>
                    <a:pt x="7888" y="13359"/>
                  </a:lnTo>
                  <a:lnTo>
                    <a:pt x="8667" y="12894"/>
                  </a:lnTo>
                  <a:lnTo>
                    <a:pt x="9480" y="12428"/>
                  </a:lnTo>
                  <a:lnTo>
                    <a:pt x="10292" y="12096"/>
                  </a:lnTo>
                  <a:lnTo>
                    <a:pt x="11071" y="11631"/>
                  </a:lnTo>
                  <a:lnTo>
                    <a:pt x="11816" y="11033"/>
                  </a:lnTo>
                  <a:lnTo>
                    <a:pt x="13238" y="10102"/>
                  </a:lnTo>
                  <a:lnTo>
                    <a:pt x="13982" y="9637"/>
                  </a:lnTo>
                  <a:lnTo>
                    <a:pt x="14626" y="8972"/>
                  </a:lnTo>
                  <a:lnTo>
                    <a:pt x="15337" y="8374"/>
                  </a:lnTo>
                  <a:lnTo>
                    <a:pt x="15912" y="7909"/>
                  </a:lnTo>
                  <a:lnTo>
                    <a:pt x="16555" y="7244"/>
                  </a:lnTo>
                  <a:lnTo>
                    <a:pt x="17097" y="6646"/>
                  </a:lnTo>
                  <a:lnTo>
                    <a:pt x="17673" y="5982"/>
                  </a:lnTo>
                  <a:lnTo>
                    <a:pt x="18248" y="5383"/>
                  </a:lnTo>
                  <a:lnTo>
                    <a:pt x="18790" y="4719"/>
                  </a:lnTo>
                  <a:lnTo>
                    <a:pt x="19264" y="4121"/>
                  </a:lnTo>
                  <a:lnTo>
                    <a:pt x="19670" y="3456"/>
                  </a:lnTo>
                  <a:lnTo>
                    <a:pt x="20144" y="2858"/>
                  </a:lnTo>
                  <a:lnTo>
                    <a:pt x="20550" y="2193"/>
                  </a:lnTo>
                  <a:lnTo>
                    <a:pt x="20957" y="1396"/>
                  </a:lnTo>
                  <a:lnTo>
                    <a:pt x="21295" y="79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8980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  <p:sp>
          <p:nvSpPr>
            <p:cNvPr id="30" name="Shape 874"/>
            <p:cNvSpPr/>
            <p:nvPr/>
          </p:nvSpPr>
          <p:spPr>
            <a:xfrm>
              <a:off x="-1" y="375092"/>
              <a:ext cx="1012826" cy="51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17"/>
                  </a:moveTo>
                  <a:lnTo>
                    <a:pt x="21600" y="21600"/>
                  </a:lnTo>
                  <a:lnTo>
                    <a:pt x="20720" y="21401"/>
                  </a:lnTo>
                  <a:lnTo>
                    <a:pt x="19738" y="21068"/>
                  </a:lnTo>
                  <a:lnTo>
                    <a:pt x="18858" y="20802"/>
                  </a:lnTo>
                  <a:lnTo>
                    <a:pt x="17977" y="20603"/>
                  </a:lnTo>
                  <a:lnTo>
                    <a:pt x="17097" y="20337"/>
                  </a:lnTo>
                  <a:lnTo>
                    <a:pt x="16217" y="19806"/>
                  </a:lnTo>
                  <a:lnTo>
                    <a:pt x="15404" y="19540"/>
                  </a:lnTo>
                  <a:lnTo>
                    <a:pt x="14524" y="19207"/>
                  </a:lnTo>
                  <a:lnTo>
                    <a:pt x="13745" y="18742"/>
                  </a:lnTo>
                  <a:lnTo>
                    <a:pt x="12933" y="18410"/>
                  </a:lnTo>
                  <a:lnTo>
                    <a:pt x="11308" y="17479"/>
                  </a:lnTo>
                  <a:lnTo>
                    <a:pt x="10529" y="17014"/>
                  </a:lnTo>
                  <a:lnTo>
                    <a:pt x="9784" y="16549"/>
                  </a:lnTo>
                  <a:lnTo>
                    <a:pt x="9073" y="16084"/>
                  </a:lnTo>
                  <a:lnTo>
                    <a:pt x="8362" y="15419"/>
                  </a:lnTo>
                  <a:lnTo>
                    <a:pt x="7618" y="14954"/>
                  </a:lnTo>
                  <a:lnTo>
                    <a:pt x="6974" y="14356"/>
                  </a:lnTo>
                  <a:lnTo>
                    <a:pt x="6331" y="13890"/>
                  </a:lnTo>
                  <a:lnTo>
                    <a:pt x="5688" y="13226"/>
                  </a:lnTo>
                  <a:lnTo>
                    <a:pt x="5045" y="12628"/>
                  </a:lnTo>
                  <a:lnTo>
                    <a:pt x="4503" y="12096"/>
                  </a:lnTo>
                  <a:lnTo>
                    <a:pt x="3927" y="11498"/>
                  </a:lnTo>
                  <a:lnTo>
                    <a:pt x="3386" y="10900"/>
                  </a:lnTo>
                  <a:lnTo>
                    <a:pt x="2878" y="10235"/>
                  </a:lnTo>
                  <a:lnTo>
                    <a:pt x="2336" y="9637"/>
                  </a:lnTo>
                  <a:lnTo>
                    <a:pt x="1930" y="8839"/>
                  </a:lnTo>
                  <a:lnTo>
                    <a:pt x="1456" y="8175"/>
                  </a:lnTo>
                  <a:lnTo>
                    <a:pt x="1050" y="7577"/>
                  </a:lnTo>
                  <a:lnTo>
                    <a:pt x="0" y="5516"/>
                  </a:lnTo>
                  <a:lnTo>
                    <a:pt x="0" y="0"/>
                  </a:lnTo>
                  <a:lnTo>
                    <a:pt x="305" y="798"/>
                  </a:lnTo>
                  <a:lnTo>
                    <a:pt x="711" y="1396"/>
                  </a:lnTo>
                  <a:lnTo>
                    <a:pt x="1050" y="2193"/>
                  </a:lnTo>
                  <a:lnTo>
                    <a:pt x="1456" y="2858"/>
                  </a:lnTo>
                  <a:lnTo>
                    <a:pt x="1930" y="3456"/>
                  </a:lnTo>
                  <a:lnTo>
                    <a:pt x="2336" y="4121"/>
                  </a:lnTo>
                  <a:lnTo>
                    <a:pt x="2878" y="4719"/>
                  </a:lnTo>
                  <a:lnTo>
                    <a:pt x="3386" y="5383"/>
                  </a:lnTo>
                  <a:lnTo>
                    <a:pt x="3927" y="5982"/>
                  </a:lnTo>
                  <a:lnTo>
                    <a:pt x="4503" y="6646"/>
                  </a:lnTo>
                  <a:lnTo>
                    <a:pt x="5045" y="7244"/>
                  </a:lnTo>
                  <a:lnTo>
                    <a:pt x="5688" y="7909"/>
                  </a:lnTo>
                  <a:lnTo>
                    <a:pt x="6331" y="8374"/>
                  </a:lnTo>
                  <a:lnTo>
                    <a:pt x="6974" y="8972"/>
                  </a:lnTo>
                  <a:lnTo>
                    <a:pt x="7618" y="9637"/>
                  </a:lnTo>
                  <a:lnTo>
                    <a:pt x="8362" y="10102"/>
                  </a:lnTo>
                  <a:lnTo>
                    <a:pt x="9784" y="11033"/>
                  </a:lnTo>
                  <a:lnTo>
                    <a:pt x="10529" y="11631"/>
                  </a:lnTo>
                  <a:lnTo>
                    <a:pt x="11308" y="12096"/>
                  </a:lnTo>
                  <a:lnTo>
                    <a:pt x="12120" y="12428"/>
                  </a:lnTo>
                  <a:lnTo>
                    <a:pt x="13745" y="13359"/>
                  </a:lnTo>
                  <a:lnTo>
                    <a:pt x="14524" y="13691"/>
                  </a:lnTo>
                  <a:lnTo>
                    <a:pt x="15404" y="14156"/>
                  </a:lnTo>
                  <a:lnTo>
                    <a:pt x="16217" y="14489"/>
                  </a:lnTo>
                  <a:lnTo>
                    <a:pt x="17097" y="14821"/>
                  </a:lnTo>
                  <a:lnTo>
                    <a:pt x="17977" y="15087"/>
                  </a:lnTo>
                  <a:lnTo>
                    <a:pt x="19738" y="15751"/>
                  </a:lnTo>
                  <a:lnTo>
                    <a:pt x="20720" y="15884"/>
                  </a:lnTo>
                  <a:lnTo>
                    <a:pt x="21600" y="16217"/>
                  </a:lnTo>
                  <a:close/>
                </a:path>
              </a:pathLst>
            </a:custGeom>
            <a:solidFill>
              <a:srgbClr val="1C8980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  <p:sp>
          <p:nvSpPr>
            <p:cNvPr id="31" name="Shape 875"/>
            <p:cNvSpPr/>
            <p:nvPr/>
          </p:nvSpPr>
          <p:spPr>
            <a:xfrm>
              <a:off x="-1" y="0"/>
              <a:ext cx="2025651" cy="769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47"/>
                  </a:moveTo>
                  <a:cubicBezTo>
                    <a:pt x="1606" y="5795"/>
                    <a:pt x="5902" y="1475"/>
                    <a:pt x="10800" y="0"/>
                  </a:cubicBezTo>
                  <a:cubicBezTo>
                    <a:pt x="15698" y="1475"/>
                    <a:pt x="19994" y="5795"/>
                    <a:pt x="21600" y="10747"/>
                  </a:cubicBezTo>
                  <a:cubicBezTo>
                    <a:pt x="19994" y="15805"/>
                    <a:pt x="15698" y="20125"/>
                    <a:pt x="10800" y="21600"/>
                  </a:cubicBezTo>
                  <a:cubicBezTo>
                    <a:pt x="5902" y="20125"/>
                    <a:pt x="1606" y="15805"/>
                    <a:pt x="0" y="10747"/>
                  </a:cubicBez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</p:grpSp>
      <p:grpSp>
        <p:nvGrpSpPr>
          <p:cNvPr id="32" name="Group 880"/>
          <p:cNvGrpSpPr/>
          <p:nvPr/>
        </p:nvGrpSpPr>
        <p:grpSpPr>
          <a:xfrm>
            <a:off x="4702175" y="3181985"/>
            <a:ext cx="2728595" cy="1201420"/>
            <a:chOff x="0" y="0"/>
            <a:chExt cx="2305050" cy="1014855"/>
          </a:xfrm>
        </p:grpSpPr>
        <p:sp>
          <p:nvSpPr>
            <p:cNvPr id="33" name="Shape 877"/>
            <p:cNvSpPr/>
            <p:nvPr/>
          </p:nvSpPr>
          <p:spPr>
            <a:xfrm>
              <a:off x="1152525" y="438592"/>
              <a:ext cx="1152525" cy="576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4939"/>
                  </a:lnTo>
                  <a:lnTo>
                    <a:pt x="21392" y="5653"/>
                  </a:lnTo>
                  <a:lnTo>
                    <a:pt x="21094" y="6367"/>
                  </a:lnTo>
                  <a:lnTo>
                    <a:pt x="20826" y="7200"/>
                  </a:lnTo>
                  <a:lnTo>
                    <a:pt x="20529" y="7914"/>
                  </a:lnTo>
                  <a:lnTo>
                    <a:pt x="20112" y="8628"/>
                  </a:lnTo>
                  <a:lnTo>
                    <a:pt x="19755" y="9342"/>
                  </a:lnTo>
                  <a:lnTo>
                    <a:pt x="19279" y="10175"/>
                  </a:lnTo>
                  <a:lnTo>
                    <a:pt x="18833" y="10711"/>
                  </a:lnTo>
                  <a:lnTo>
                    <a:pt x="18357" y="11425"/>
                  </a:lnTo>
                  <a:lnTo>
                    <a:pt x="17226" y="12853"/>
                  </a:lnTo>
                  <a:lnTo>
                    <a:pt x="16661" y="13388"/>
                  </a:lnTo>
                  <a:lnTo>
                    <a:pt x="16036" y="14102"/>
                  </a:lnTo>
                  <a:lnTo>
                    <a:pt x="15382" y="14698"/>
                  </a:lnTo>
                  <a:lnTo>
                    <a:pt x="14668" y="15233"/>
                  </a:lnTo>
                  <a:lnTo>
                    <a:pt x="13983" y="15828"/>
                  </a:lnTo>
                  <a:lnTo>
                    <a:pt x="13269" y="16364"/>
                  </a:lnTo>
                  <a:lnTo>
                    <a:pt x="12496" y="16959"/>
                  </a:lnTo>
                  <a:lnTo>
                    <a:pt x="11722" y="17375"/>
                  </a:lnTo>
                  <a:lnTo>
                    <a:pt x="10949" y="17911"/>
                  </a:lnTo>
                  <a:lnTo>
                    <a:pt x="10086" y="18327"/>
                  </a:lnTo>
                  <a:lnTo>
                    <a:pt x="9253" y="18744"/>
                  </a:lnTo>
                  <a:lnTo>
                    <a:pt x="8390" y="19160"/>
                  </a:lnTo>
                  <a:lnTo>
                    <a:pt x="7557" y="19636"/>
                  </a:lnTo>
                  <a:lnTo>
                    <a:pt x="6635" y="19874"/>
                  </a:lnTo>
                  <a:lnTo>
                    <a:pt x="5712" y="20291"/>
                  </a:lnTo>
                  <a:lnTo>
                    <a:pt x="4790" y="20588"/>
                  </a:lnTo>
                  <a:lnTo>
                    <a:pt x="3898" y="20886"/>
                  </a:lnTo>
                  <a:lnTo>
                    <a:pt x="2975" y="21005"/>
                  </a:lnTo>
                  <a:lnTo>
                    <a:pt x="1964" y="21302"/>
                  </a:lnTo>
                  <a:lnTo>
                    <a:pt x="982" y="21421"/>
                  </a:lnTo>
                  <a:lnTo>
                    <a:pt x="0" y="21600"/>
                  </a:lnTo>
                  <a:lnTo>
                    <a:pt x="0" y="16780"/>
                  </a:lnTo>
                  <a:lnTo>
                    <a:pt x="982" y="16661"/>
                  </a:lnTo>
                  <a:lnTo>
                    <a:pt x="1964" y="16483"/>
                  </a:lnTo>
                  <a:lnTo>
                    <a:pt x="2975" y="16245"/>
                  </a:lnTo>
                  <a:lnTo>
                    <a:pt x="3898" y="15947"/>
                  </a:lnTo>
                  <a:lnTo>
                    <a:pt x="4790" y="15650"/>
                  </a:lnTo>
                  <a:lnTo>
                    <a:pt x="5712" y="15412"/>
                  </a:lnTo>
                  <a:lnTo>
                    <a:pt x="6635" y="15114"/>
                  </a:lnTo>
                  <a:lnTo>
                    <a:pt x="7557" y="14698"/>
                  </a:lnTo>
                  <a:lnTo>
                    <a:pt x="8390" y="14400"/>
                  </a:lnTo>
                  <a:lnTo>
                    <a:pt x="9253" y="13983"/>
                  </a:lnTo>
                  <a:lnTo>
                    <a:pt x="10086" y="13567"/>
                  </a:lnTo>
                  <a:lnTo>
                    <a:pt x="10949" y="12972"/>
                  </a:lnTo>
                  <a:lnTo>
                    <a:pt x="11722" y="12555"/>
                  </a:lnTo>
                  <a:lnTo>
                    <a:pt x="12496" y="12020"/>
                  </a:lnTo>
                  <a:lnTo>
                    <a:pt x="13269" y="11603"/>
                  </a:lnTo>
                  <a:lnTo>
                    <a:pt x="13983" y="11008"/>
                  </a:lnTo>
                  <a:lnTo>
                    <a:pt x="14668" y="10473"/>
                  </a:lnTo>
                  <a:lnTo>
                    <a:pt x="15382" y="9878"/>
                  </a:lnTo>
                  <a:lnTo>
                    <a:pt x="16036" y="9164"/>
                  </a:lnTo>
                  <a:lnTo>
                    <a:pt x="16661" y="8628"/>
                  </a:lnTo>
                  <a:lnTo>
                    <a:pt x="17226" y="7914"/>
                  </a:lnTo>
                  <a:lnTo>
                    <a:pt x="17792" y="7379"/>
                  </a:lnTo>
                  <a:lnTo>
                    <a:pt x="18357" y="6664"/>
                  </a:lnTo>
                  <a:lnTo>
                    <a:pt x="18833" y="5950"/>
                  </a:lnTo>
                  <a:lnTo>
                    <a:pt x="19279" y="5236"/>
                  </a:lnTo>
                  <a:lnTo>
                    <a:pt x="19755" y="4522"/>
                  </a:lnTo>
                  <a:lnTo>
                    <a:pt x="20112" y="3808"/>
                  </a:lnTo>
                  <a:lnTo>
                    <a:pt x="20529" y="3154"/>
                  </a:lnTo>
                  <a:lnTo>
                    <a:pt x="20826" y="2261"/>
                  </a:lnTo>
                  <a:lnTo>
                    <a:pt x="21094" y="1547"/>
                  </a:lnTo>
                  <a:lnTo>
                    <a:pt x="21392" y="89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D7C92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  <p:sp>
          <p:nvSpPr>
            <p:cNvPr id="34" name="Shape 878"/>
            <p:cNvSpPr/>
            <p:nvPr/>
          </p:nvSpPr>
          <p:spPr>
            <a:xfrm>
              <a:off x="-1" y="438592"/>
              <a:ext cx="1152526" cy="576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780"/>
                  </a:moveTo>
                  <a:lnTo>
                    <a:pt x="21600" y="21600"/>
                  </a:lnTo>
                  <a:lnTo>
                    <a:pt x="20618" y="21421"/>
                  </a:lnTo>
                  <a:lnTo>
                    <a:pt x="19636" y="21302"/>
                  </a:lnTo>
                  <a:lnTo>
                    <a:pt x="18714" y="21005"/>
                  </a:lnTo>
                  <a:lnTo>
                    <a:pt x="17732" y="20886"/>
                  </a:lnTo>
                  <a:lnTo>
                    <a:pt x="15888" y="20291"/>
                  </a:lnTo>
                  <a:lnTo>
                    <a:pt x="14965" y="19874"/>
                  </a:lnTo>
                  <a:lnTo>
                    <a:pt x="14043" y="19636"/>
                  </a:lnTo>
                  <a:lnTo>
                    <a:pt x="13210" y="19160"/>
                  </a:lnTo>
                  <a:lnTo>
                    <a:pt x="12347" y="18744"/>
                  </a:lnTo>
                  <a:lnTo>
                    <a:pt x="11514" y="18327"/>
                  </a:lnTo>
                  <a:lnTo>
                    <a:pt x="10651" y="17911"/>
                  </a:lnTo>
                  <a:lnTo>
                    <a:pt x="9878" y="17375"/>
                  </a:lnTo>
                  <a:lnTo>
                    <a:pt x="9104" y="16959"/>
                  </a:lnTo>
                  <a:lnTo>
                    <a:pt x="8331" y="16364"/>
                  </a:lnTo>
                  <a:lnTo>
                    <a:pt x="7617" y="15828"/>
                  </a:lnTo>
                  <a:lnTo>
                    <a:pt x="6932" y="15233"/>
                  </a:lnTo>
                  <a:lnTo>
                    <a:pt x="6278" y="14698"/>
                  </a:lnTo>
                  <a:lnTo>
                    <a:pt x="5593" y="14102"/>
                  </a:lnTo>
                  <a:lnTo>
                    <a:pt x="5028" y="13388"/>
                  </a:lnTo>
                  <a:lnTo>
                    <a:pt x="4374" y="12853"/>
                  </a:lnTo>
                  <a:lnTo>
                    <a:pt x="3808" y="12139"/>
                  </a:lnTo>
                  <a:lnTo>
                    <a:pt x="3332" y="11425"/>
                  </a:lnTo>
                  <a:lnTo>
                    <a:pt x="2767" y="10711"/>
                  </a:lnTo>
                  <a:lnTo>
                    <a:pt x="2321" y="10175"/>
                  </a:lnTo>
                  <a:lnTo>
                    <a:pt x="1904" y="9342"/>
                  </a:lnTo>
                  <a:lnTo>
                    <a:pt x="1488" y="8628"/>
                  </a:lnTo>
                  <a:lnTo>
                    <a:pt x="774" y="7200"/>
                  </a:lnTo>
                  <a:lnTo>
                    <a:pt x="506" y="6367"/>
                  </a:lnTo>
                  <a:lnTo>
                    <a:pt x="208" y="5653"/>
                  </a:lnTo>
                  <a:lnTo>
                    <a:pt x="0" y="4939"/>
                  </a:lnTo>
                  <a:lnTo>
                    <a:pt x="0" y="0"/>
                  </a:lnTo>
                  <a:lnTo>
                    <a:pt x="208" y="893"/>
                  </a:lnTo>
                  <a:lnTo>
                    <a:pt x="506" y="1547"/>
                  </a:lnTo>
                  <a:lnTo>
                    <a:pt x="774" y="2261"/>
                  </a:lnTo>
                  <a:lnTo>
                    <a:pt x="1131" y="3154"/>
                  </a:lnTo>
                  <a:lnTo>
                    <a:pt x="1488" y="3808"/>
                  </a:lnTo>
                  <a:lnTo>
                    <a:pt x="2321" y="5236"/>
                  </a:lnTo>
                  <a:lnTo>
                    <a:pt x="2767" y="5950"/>
                  </a:lnTo>
                  <a:lnTo>
                    <a:pt x="3332" y="6664"/>
                  </a:lnTo>
                  <a:lnTo>
                    <a:pt x="3808" y="7379"/>
                  </a:lnTo>
                  <a:lnTo>
                    <a:pt x="4374" y="7914"/>
                  </a:lnTo>
                  <a:lnTo>
                    <a:pt x="5028" y="8628"/>
                  </a:lnTo>
                  <a:lnTo>
                    <a:pt x="5593" y="9164"/>
                  </a:lnTo>
                  <a:lnTo>
                    <a:pt x="6278" y="9878"/>
                  </a:lnTo>
                  <a:lnTo>
                    <a:pt x="6932" y="10473"/>
                  </a:lnTo>
                  <a:lnTo>
                    <a:pt x="7617" y="11008"/>
                  </a:lnTo>
                  <a:lnTo>
                    <a:pt x="8331" y="11603"/>
                  </a:lnTo>
                  <a:lnTo>
                    <a:pt x="9104" y="12020"/>
                  </a:lnTo>
                  <a:lnTo>
                    <a:pt x="9878" y="12555"/>
                  </a:lnTo>
                  <a:lnTo>
                    <a:pt x="10651" y="12972"/>
                  </a:lnTo>
                  <a:lnTo>
                    <a:pt x="11514" y="13567"/>
                  </a:lnTo>
                  <a:lnTo>
                    <a:pt x="12347" y="13983"/>
                  </a:lnTo>
                  <a:lnTo>
                    <a:pt x="13210" y="14400"/>
                  </a:lnTo>
                  <a:lnTo>
                    <a:pt x="14043" y="14698"/>
                  </a:lnTo>
                  <a:lnTo>
                    <a:pt x="14965" y="15114"/>
                  </a:lnTo>
                  <a:lnTo>
                    <a:pt x="15888" y="15412"/>
                  </a:lnTo>
                  <a:lnTo>
                    <a:pt x="16810" y="15650"/>
                  </a:lnTo>
                  <a:lnTo>
                    <a:pt x="17732" y="15947"/>
                  </a:lnTo>
                  <a:lnTo>
                    <a:pt x="18714" y="16245"/>
                  </a:lnTo>
                  <a:lnTo>
                    <a:pt x="19636" y="16483"/>
                  </a:lnTo>
                  <a:lnTo>
                    <a:pt x="20618" y="16661"/>
                  </a:lnTo>
                  <a:lnTo>
                    <a:pt x="21600" y="16780"/>
                  </a:lnTo>
                  <a:close/>
                </a:path>
              </a:pathLst>
            </a:custGeom>
            <a:solidFill>
              <a:srgbClr val="1D7C92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  <p:sp>
          <p:nvSpPr>
            <p:cNvPr id="46" name="Shape 879"/>
            <p:cNvSpPr/>
            <p:nvPr/>
          </p:nvSpPr>
          <p:spPr>
            <a:xfrm>
              <a:off x="0" y="0"/>
              <a:ext cx="2305051" cy="89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1059" y="5445"/>
                    <a:pt x="5541" y="998"/>
                    <a:pt x="10800" y="0"/>
                  </a:cubicBezTo>
                  <a:cubicBezTo>
                    <a:pt x="16094" y="998"/>
                    <a:pt x="20576" y="5445"/>
                    <a:pt x="21600" y="10800"/>
                  </a:cubicBezTo>
                  <a:cubicBezTo>
                    <a:pt x="20576" y="16155"/>
                    <a:pt x="16094" y="20692"/>
                    <a:pt x="10800" y="21600"/>
                  </a:cubicBezTo>
                  <a:cubicBezTo>
                    <a:pt x="5541" y="20692"/>
                    <a:pt x="1059" y="16155"/>
                    <a:pt x="0" y="10800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</p:grpSp>
      <p:grpSp>
        <p:nvGrpSpPr>
          <p:cNvPr id="47" name="Group 884"/>
          <p:cNvGrpSpPr/>
          <p:nvPr/>
        </p:nvGrpSpPr>
        <p:grpSpPr>
          <a:xfrm>
            <a:off x="4537075" y="2198370"/>
            <a:ext cx="3058160" cy="1351280"/>
            <a:chOff x="0" y="0"/>
            <a:chExt cx="2584450" cy="1141855"/>
          </a:xfrm>
        </p:grpSpPr>
        <p:sp>
          <p:nvSpPr>
            <p:cNvPr id="48" name="Shape 881"/>
            <p:cNvSpPr/>
            <p:nvPr/>
          </p:nvSpPr>
          <p:spPr>
            <a:xfrm>
              <a:off x="1292225" y="503680"/>
              <a:ext cx="1292225" cy="638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4299"/>
                  </a:lnTo>
                  <a:lnTo>
                    <a:pt x="21520" y="5212"/>
                  </a:lnTo>
                  <a:lnTo>
                    <a:pt x="21335" y="6072"/>
                  </a:lnTo>
                  <a:lnTo>
                    <a:pt x="21149" y="6878"/>
                  </a:lnTo>
                  <a:lnTo>
                    <a:pt x="20830" y="7630"/>
                  </a:lnTo>
                  <a:lnTo>
                    <a:pt x="20592" y="8490"/>
                  </a:lnTo>
                  <a:lnTo>
                    <a:pt x="20220" y="9296"/>
                  </a:lnTo>
                  <a:lnTo>
                    <a:pt x="19822" y="10048"/>
                  </a:lnTo>
                  <a:lnTo>
                    <a:pt x="19398" y="10800"/>
                  </a:lnTo>
                  <a:lnTo>
                    <a:pt x="18946" y="11552"/>
                  </a:lnTo>
                  <a:lnTo>
                    <a:pt x="18442" y="12197"/>
                  </a:lnTo>
                  <a:lnTo>
                    <a:pt x="17885" y="12949"/>
                  </a:lnTo>
                  <a:lnTo>
                    <a:pt x="17301" y="13594"/>
                  </a:lnTo>
                  <a:lnTo>
                    <a:pt x="16691" y="14239"/>
                  </a:lnTo>
                  <a:lnTo>
                    <a:pt x="16054" y="14884"/>
                  </a:lnTo>
                  <a:lnTo>
                    <a:pt x="15364" y="15528"/>
                  </a:lnTo>
                  <a:lnTo>
                    <a:pt x="14674" y="16119"/>
                  </a:lnTo>
                  <a:lnTo>
                    <a:pt x="13905" y="16657"/>
                  </a:lnTo>
                  <a:lnTo>
                    <a:pt x="13162" y="17301"/>
                  </a:lnTo>
                  <a:lnTo>
                    <a:pt x="12339" y="17785"/>
                  </a:lnTo>
                  <a:lnTo>
                    <a:pt x="11516" y="18322"/>
                  </a:lnTo>
                  <a:lnTo>
                    <a:pt x="10694" y="18699"/>
                  </a:lnTo>
                  <a:lnTo>
                    <a:pt x="9818" y="19182"/>
                  </a:lnTo>
                  <a:lnTo>
                    <a:pt x="8943" y="19558"/>
                  </a:lnTo>
                  <a:lnTo>
                    <a:pt x="7987" y="19934"/>
                  </a:lnTo>
                  <a:lnTo>
                    <a:pt x="7058" y="20203"/>
                  </a:lnTo>
                  <a:lnTo>
                    <a:pt x="6103" y="20579"/>
                  </a:lnTo>
                  <a:lnTo>
                    <a:pt x="5095" y="20848"/>
                  </a:lnTo>
                  <a:lnTo>
                    <a:pt x="4166" y="21116"/>
                  </a:lnTo>
                  <a:lnTo>
                    <a:pt x="3158" y="21224"/>
                  </a:lnTo>
                  <a:lnTo>
                    <a:pt x="2070" y="21493"/>
                  </a:lnTo>
                  <a:lnTo>
                    <a:pt x="1061" y="21600"/>
                  </a:lnTo>
                  <a:lnTo>
                    <a:pt x="0" y="21600"/>
                  </a:lnTo>
                  <a:lnTo>
                    <a:pt x="0" y="17301"/>
                  </a:lnTo>
                  <a:lnTo>
                    <a:pt x="1061" y="17140"/>
                  </a:lnTo>
                  <a:lnTo>
                    <a:pt x="2070" y="17033"/>
                  </a:lnTo>
                  <a:lnTo>
                    <a:pt x="3158" y="16925"/>
                  </a:lnTo>
                  <a:lnTo>
                    <a:pt x="4166" y="16657"/>
                  </a:lnTo>
                  <a:lnTo>
                    <a:pt x="5095" y="16496"/>
                  </a:lnTo>
                  <a:lnTo>
                    <a:pt x="6103" y="16119"/>
                  </a:lnTo>
                  <a:lnTo>
                    <a:pt x="7058" y="15904"/>
                  </a:lnTo>
                  <a:lnTo>
                    <a:pt x="7987" y="15528"/>
                  </a:lnTo>
                  <a:lnTo>
                    <a:pt x="8943" y="15099"/>
                  </a:lnTo>
                  <a:lnTo>
                    <a:pt x="10694" y="14346"/>
                  </a:lnTo>
                  <a:lnTo>
                    <a:pt x="11516" y="13863"/>
                  </a:lnTo>
                  <a:lnTo>
                    <a:pt x="12339" y="13325"/>
                  </a:lnTo>
                  <a:lnTo>
                    <a:pt x="13162" y="12842"/>
                  </a:lnTo>
                  <a:lnTo>
                    <a:pt x="13905" y="12304"/>
                  </a:lnTo>
                  <a:lnTo>
                    <a:pt x="14674" y="11821"/>
                  </a:lnTo>
                  <a:lnTo>
                    <a:pt x="16054" y="10531"/>
                  </a:lnTo>
                  <a:lnTo>
                    <a:pt x="16691" y="9887"/>
                  </a:lnTo>
                  <a:lnTo>
                    <a:pt x="17301" y="9296"/>
                  </a:lnTo>
                  <a:lnTo>
                    <a:pt x="17885" y="8490"/>
                  </a:lnTo>
                  <a:lnTo>
                    <a:pt x="18442" y="7845"/>
                  </a:lnTo>
                  <a:lnTo>
                    <a:pt x="18946" y="7093"/>
                  </a:lnTo>
                  <a:lnTo>
                    <a:pt x="19398" y="6448"/>
                  </a:lnTo>
                  <a:lnTo>
                    <a:pt x="19822" y="5696"/>
                  </a:lnTo>
                  <a:lnTo>
                    <a:pt x="20220" y="4943"/>
                  </a:lnTo>
                  <a:lnTo>
                    <a:pt x="20592" y="4030"/>
                  </a:lnTo>
                  <a:lnTo>
                    <a:pt x="20830" y="3278"/>
                  </a:lnTo>
                  <a:lnTo>
                    <a:pt x="21149" y="2525"/>
                  </a:lnTo>
                  <a:lnTo>
                    <a:pt x="21335" y="1612"/>
                  </a:lnTo>
                  <a:lnTo>
                    <a:pt x="21520" y="8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A759B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  <p:sp>
          <p:nvSpPr>
            <p:cNvPr id="49" name="Shape 882"/>
            <p:cNvSpPr/>
            <p:nvPr/>
          </p:nvSpPr>
          <p:spPr>
            <a:xfrm>
              <a:off x="-1" y="503680"/>
              <a:ext cx="1292226" cy="638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301"/>
                  </a:moveTo>
                  <a:lnTo>
                    <a:pt x="21600" y="21600"/>
                  </a:lnTo>
                  <a:lnTo>
                    <a:pt x="20539" y="21600"/>
                  </a:lnTo>
                  <a:lnTo>
                    <a:pt x="19530" y="21493"/>
                  </a:lnTo>
                  <a:lnTo>
                    <a:pt x="18522" y="21224"/>
                  </a:lnTo>
                  <a:lnTo>
                    <a:pt x="17514" y="21116"/>
                  </a:lnTo>
                  <a:lnTo>
                    <a:pt x="15497" y="20579"/>
                  </a:lnTo>
                  <a:lnTo>
                    <a:pt x="14542" y="20203"/>
                  </a:lnTo>
                  <a:lnTo>
                    <a:pt x="13613" y="19934"/>
                  </a:lnTo>
                  <a:lnTo>
                    <a:pt x="12737" y="19558"/>
                  </a:lnTo>
                  <a:lnTo>
                    <a:pt x="11782" y="19182"/>
                  </a:lnTo>
                  <a:lnTo>
                    <a:pt x="10906" y="18699"/>
                  </a:lnTo>
                  <a:lnTo>
                    <a:pt x="10084" y="18322"/>
                  </a:lnTo>
                  <a:lnTo>
                    <a:pt x="9261" y="17785"/>
                  </a:lnTo>
                  <a:lnTo>
                    <a:pt x="8438" y="17301"/>
                  </a:lnTo>
                  <a:lnTo>
                    <a:pt x="7695" y="16657"/>
                  </a:lnTo>
                  <a:lnTo>
                    <a:pt x="6926" y="16119"/>
                  </a:lnTo>
                  <a:lnTo>
                    <a:pt x="6236" y="15528"/>
                  </a:lnTo>
                  <a:lnTo>
                    <a:pt x="5546" y="14884"/>
                  </a:lnTo>
                  <a:lnTo>
                    <a:pt x="4909" y="14239"/>
                  </a:lnTo>
                  <a:lnTo>
                    <a:pt x="4299" y="13594"/>
                  </a:lnTo>
                  <a:lnTo>
                    <a:pt x="3715" y="12949"/>
                  </a:lnTo>
                  <a:lnTo>
                    <a:pt x="3158" y="12197"/>
                  </a:lnTo>
                  <a:lnTo>
                    <a:pt x="2654" y="11552"/>
                  </a:lnTo>
                  <a:lnTo>
                    <a:pt x="2202" y="10800"/>
                  </a:lnTo>
                  <a:lnTo>
                    <a:pt x="1778" y="10048"/>
                  </a:lnTo>
                  <a:lnTo>
                    <a:pt x="1406" y="9296"/>
                  </a:lnTo>
                  <a:lnTo>
                    <a:pt x="1088" y="8490"/>
                  </a:lnTo>
                  <a:lnTo>
                    <a:pt x="770" y="7630"/>
                  </a:lnTo>
                  <a:lnTo>
                    <a:pt x="504" y="6878"/>
                  </a:lnTo>
                  <a:lnTo>
                    <a:pt x="265" y="6072"/>
                  </a:lnTo>
                  <a:lnTo>
                    <a:pt x="133" y="5212"/>
                  </a:lnTo>
                  <a:lnTo>
                    <a:pt x="0" y="4299"/>
                  </a:lnTo>
                  <a:lnTo>
                    <a:pt x="0" y="0"/>
                  </a:lnTo>
                  <a:lnTo>
                    <a:pt x="133" y="860"/>
                  </a:lnTo>
                  <a:lnTo>
                    <a:pt x="265" y="1612"/>
                  </a:lnTo>
                  <a:lnTo>
                    <a:pt x="504" y="2525"/>
                  </a:lnTo>
                  <a:lnTo>
                    <a:pt x="770" y="3278"/>
                  </a:lnTo>
                  <a:lnTo>
                    <a:pt x="1088" y="4030"/>
                  </a:lnTo>
                  <a:lnTo>
                    <a:pt x="1406" y="4943"/>
                  </a:lnTo>
                  <a:lnTo>
                    <a:pt x="1778" y="5696"/>
                  </a:lnTo>
                  <a:lnTo>
                    <a:pt x="2202" y="6448"/>
                  </a:lnTo>
                  <a:lnTo>
                    <a:pt x="2654" y="7093"/>
                  </a:lnTo>
                  <a:lnTo>
                    <a:pt x="3158" y="7845"/>
                  </a:lnTo>
                  <a:lnTo>
                    <a:pt x="3715" y="8490"/>
                  </a:lnTo>
                  <a:lnTo>
                    <a:pt x="4299" y="9296"/>
                  </a:lnTo>
                  <a:lnTo>
                    <a:pt x="4909" y="9887"/>
                  </a:lnTo>
                  <a:lnTo>
                    <a:pt x="5546" y="10531"/>
                  </a:lnTo>
                  <a:lnTo>
                    <a:pt x="6926" y="11821"/>
                  </a:lnTo>
                  <a:lnTo>
                    <a:pt x="7695" y="12304"/>
                  </a:lnTo>
                  <a:lnTo>
                    <a:pt x="8438" y="12842"/>
                  </a:lnTo>
                  <a:lnTo>
                    <a:pt x="9261" y="13325"/>
                  </a:lnTo>
                  <a:lnTo>
                    <a:pt x="10084" y="13863"/>
                  </a:lnTo>
                  <a:lnTo>
                    <a:pt x="10906" y="14346"/>
                  </a:lnTo>
                  <a:lnTo>
                    <a:pt x="11782" y="14722"/>
                  </a:lnTo>
                  <a:lnTo>
                    <a:pt x="12737" y="15099"/>
                  </a:lnTo>
                  <a:lnTo>
                    <a:pt x="13613" y="15528"/>
                  </a:lnTo>
                  <a:lnTo>
                    <a:pt x="14542" y="15904"/>
                  </a:lnTo>
                  <a:lnTo>
                    <a:pt x="15497" y="16119"/>
                  </a:lnTo>
                  <a:lnTo>
                    <a:pt x="16505" y="16496"/>
                  </a:lnTo>
                  <a:lnTo>
                    <a:pt x="17514" y="16657"/>
                  </a:lnTo>
                  <a:lnTo>
                    <a:pt x="18522" y="16925"/>
                  </a:lnTo>
                  <a:lnTo>
                    <a:pt x="20539" y="17140"/>
                  </a:lnTo>
                  <a:lnTo>
                    <a:pt x="21600" y="17301"/>
                  </a:lnTo>
                  <a:close/>
                </a:path>
              </a:pathLst>
            </a:custGeom>
            <a:solidFill>
              <a:srgbClr val="1A759B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  <p:sp>
          <p:nvSpPr>
            <p:cNvPr id="50" name="Shape 883"/>
            <p:cNvSpPr/>
            <p:nvPr/>
          </p:nvSpPr>
          <p:spPr>
            <a:xfrm>
              <a:off x="0" y="-1"/>
              <a:ext cx="2584451" cy="10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504" y="5162"/>
                    <a:pt x="5164" y="476"/>
                    <a:pt x="10800" y="0"/>
                  </a:cubicBezTo>
                  <a:cubicBezTo>
                    <a:pt x="16436" y="476"/>
                    <a:pt x="21096" y="5162"/>
                    <a:pt x="21600" y="10800"/>
                  </a:cubicBezTo>
                  <a:cubicBezTo>
                    <a:pt x="21096" y="16438"/>
                    <a:pt x="16436" y="21124"/>
                    <a:pt x="10800" y="21600"/>
                  </a:cubicBezTo>
                  <a:cubicBezTo>
                    <a:pt x="5164" y="21124"/>
                    <a:pt x="504" y="16438"/>
                    <a:pt x="0" y="10800"/>
                  </a:cubicBez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</p:grpSp>
      <p:grpSp>
        <p:nvGrpSpPr>
          <p:cNvPr id="51" name="Group 887"/>
          <p:cNvGrpSpPr/>
          <p:nvPr/>
        </p:nvGrpSpPr>
        <p:grpSpPr>
          <a:xfrm>
            <a:off x="4342765" y="1301750"/>
            <a:ext cx="3447415" cy="1564640"/>
            <a:chOff x="0" y="0"/>
            <a:chExt cx="2914650" cy="1322831"/>
          </a:xfrm>
        </p:grpSpPr>
        <p:sp>
          <p:nvSpPr>
            <p:cNvPr id="52" name="Shape 885"/>
            <p:cNvSpPr/>
            <p:nvPr/>
          </p:nvSpPr>
          <p:spPr>
            <a:xfrm>
              <a:off x="0" y="610042"/>
              <a:ext cx="2914650" cy="712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4763"/>
                  </a:lnTo>
                  <a:lnTo>
                    <a:pt x="21541" y="5677"/>
                  </a:lnTo>
                  <a:lnTo>
                    <a:pt x="21494" y="6591"/>
                  </a:lnTo>
                  <a:lnTo>
                    <a:pt x="21376" y="7505"/>
                  </a:lnTo>
                  <a:lnTo>
                    <a:pt x="21271" y="8274"/>
                  </a:lnTo>
                  <a:lnTo>
                    <a:pt x="21129" y="9188"/>
                  </a:lnTo>
                  <a:lnTo>
                    <a:pt x="20965" y="10006"/>
                  </a:lnTo>
                  <a:lnTo>
                    <a:pt x="20765" y="10824"/>
                  </a:lnTo>
                  <a:lnTo>
                    <a:pt x="20541" y="11594"/>
                  </a:lnTo>
                  <a:lnTo>
                    <a:pt x="20318" y="12412"/>
                  </a:lnTo>
                  <a:lnTo>
                    <a:pt x="20035" y="13085"/>
                  </a:lnTo>
                  <a:lnTo>
                    <a:pt x="19765" y="13855"/>
                  </a:lnTo>
                  <a:lnTo>
                    <a:pt x="19447" y="14576"/>
                  </a:lnTo>
                  <a:lnTo>
                    <a:pt x="19141" y="15250"/>
                  </a:lnTo>
                  <a:lnTo>
                    <a:pt x="18812" y="15827"/>
                  </a:lnTo>
                  <a:lnTo>
                    <a:pt x="18447" y="16501"/>
                  </a:lnTo>
                  <a:lnTo>
                    <a:pt x="17671" y="17655"/>
                  </a:lnTo>
                  <a:lnTo>
                    <a:pt x="17271" y="18088"/>
                  </a:lnTo>
                  <a:lnTo>
                    <a:pt x="16859" y="18665"/>
                  </a:lnTo>
                  <a:lnTo>
                    <a:pt x="16412" y="19098"/>
                  </a:lnTo>
                  <a:lnTo>
                    <a:pt x="15965" y="19580"/>
                  </a:lnTo>
                  <a:lnTo>
                    <a:pt x="15494" y="19916"/>
                  </a:lnTo>
                  <a:lnTo>
                    <a:pt x="15012" y="20253"/>
                  </a:lnTo>
                  <a:lnTo>
                    <a:pt x="14518" y="20590"/>
                  </a:lnTo>
                  <a:lnTo>
                    <a:pt x="14012" y="20830"/>
                  </a:lnTo>
                  <a:lnTo>
                    <a:pt x="13506" y="21167"/>
                  </a:lnTo>
                  <a:lnTo>
                    <a:pt x="12976" y="21263"/>
                  </a:lnTo>
                  <a:lnTo>
                    <a:pt x="12447" y="21504"/>
                  </a:lnTo>
                  <a:lnTo>
                    <a:pt x="11918" y="21600"/>
                  </a:lnTo>
                  <a:lnTo>
                    <a:pt x="9718" y="21600"/>
                  </a:lnTo>
                  <a:lnTo>
                    <a:pt x="9153" y="21504"/>
                  </a:lnTo>
                  <a:lnTo>
                    <a:pt x="8624" y="21263"/>
                  </a:lnTo>
                  <a:lnTo>
                    <a:pt x="8094" y="21167"/>
                  </a:lnTo>
                  <a:lnTo>
                    <a:pt x="7588" y="20830"/>
                  </a:lnTo>
                  <a:lnTo>
                    <a:pt x="7094" y="20590"/>
                  </a:lnTo>
                  <a:lnTo>
                    <a:pt x="6588" y="20253"/>
                  </a:lnTo>
                  <a:lnTo>
                    <a:pt x="6118" y="19916"/>
                  </a:lnTo>
                  <a:lnTo>
                    <a:pt x="5671" y="19580"/>
                  </a:lnTo>
                  <a:lnTo>
                    <a:pt x="5188" y="19098"/>
                  </a:lnTo>
                  <a:lnTo>
                    <a:pt x="4776" y="18665"/>
                  </a:lnTo>
                  <a:lnTo>
                    <a:pt x="4329" y="18088"/>
                  </a:lnTo>
                  <a:lnTo>
                    <a:pt x="3929" y="17655"/>
                  </a:lnTo>
                  <a:lnTo>
                    <a:pt x="3153" y="16501"/>
                  </a:lnTo>
                  <a:lnTo>
                    <a:pt x="2788" y="15827"/>
                  </a:lnTo>
                  <a:lnTo>
                    <a:pt x="2459" y="15250"/>
                  </a:lnTo>
                  <a:lnTo>
                    <a:pt x="2153" y="14576"/>
                  </a:lnTo>
                  <a:lnTo>
                    <a:pt x="1847" y="13855"/>
                  </a:lnTo>
                  <a:lnTo>
                    <a:pt x="1565" y="13085"/>
                  </a:lnTo>
                  <a:lnTo>
                    <a:pt x="1306" y="12412"/>
                  </a:lnTo>
                  <a:lnTo>
                    <a:pt x="1059" y="11594"/>
                  </a:lnTo>
                  <a:lnTo>
                    <a:pt x="835" y="10824"/>
                  </a:lnTo>
                  <a:lnTo>
                    <a:pt x="647" y="10006"/>
                  </a:lnTo>
                  <a:lnTo>
                    <a:pt x="471" y="9188"/>
                  </a:lnTo>
                  <a:lnTo>
                    <a:pt x="329" y="8274"/>
                  </a:lnTo>
                  <a:lnTo>
                    <a:pt x="224" y="7505"/>
                  </a:lnTo>
                  <a:lnTo>
                    <a:pt x="106" y="6591"/>
                  </a:lnTo>
                  <a:lnTo>
                    <a:pt x="59" y="5677"/>
                  </a:lnTo>
                  <a:lnTo>
                    <a:pt x="0" y="4763"/>
                  </a:lnTo>
                  <a:lnTo>
                    <a:pt x="0" y="0"/>
                  </a:lnTo>
                  <a:lnTo>
                    <a:pt x="59" y="914"/>
                  </a:lnTo>
                  <a:lnTo>
                    <a:pt x="106" y="1780"/>
                  </a:lnTo>
                  <a:lnTo>
                    <a:pt x="224" y="2694"/>
                  </a:lnTo>
                  <a:lnTo>
                    <a:pt x="329" y="3512"/>
                  </a:lnTo>
                  <a:lnTo>
                    <a:pt x="471" y="4426"/>
                  </a:lnTo>
                  <a:lnTo>
                    <a:pt x="647" y="5244"/>
                  </a:lnTo>
                  <a:lnTo>
                    <a:pt x="835" y="6013"/>
                  </a:lnTo>
                  <a:lnTo>
                    <a:pt x="1059" y="6831"/>
                  </a:lnTo>
                  <a:lnTo>
                    <a:pt x="1306" y="7601"/>
                  </a:lnTo>
                  <a:lnTo>
                    <a:pt x="1565" y="8274"/>
                  </a:lnTo>
                  <a:lnTo>
                    <a:pt x="1847" y="9092"/>
                  </a:lnTo>
                  <a:lnTo>
                    <a:pt x="2459" y="10439"/>
                  </a:lnTo>
                  <a:lnTo>
                    <a:pt x="2788" y="11016"/>
                  </a:lnTo>
                  <a:lnTo>
                    <a:pt x="3153" y="11690"/>
                  </a:lnTo>
                  <a:lnTo>
                    <a:pt x="3929" y="12845"/>
                  </a:lnTo>
                  <a:lnTo>
                    <a:pt x="4329" y="13326"/>
                  </a:lnTo>
                  <a:lnTo>
                    <a:pt x="4776" y="13855"/>
                  </a:lnTo>
                  <a:lnTo>
                    <a:pt x="5188" y="14336"/>
                  </a:lnTo>
                  <a:lnTo>
                    <a:pt x="5671" y="14769"/>
                  </a:lnTo>
                  <a:lnTo>
                    <a:pt x="6118" y="15154"/>
                  </a:lnTo>
                  <a:lnTo>
                    <a:pt x="6588" y="15490"/>
                  </a:lnTo>
                  <a:lnTo>
                    <a:pt x="7094" y="15827"/>
                  </a:lnTo>
                  <a:lnTo>
                    <a:pt x="7588" y="16020"/>
                  </a:lnTo>
                  <a:lnTo>
                    <a:pt x="8094" y="16260"/>
                  </a:lnTo>
                  <a:lnTo>
                    <a:pt x="9153" y="16741"/>
                  </a:lnTo>
                  <a:lnTo>
                    <a:pt x="9718" y="16837"/>
                  </a:lnTo>
                  <a:lnTo>
                    <a:pt x="11918" y="16837"/>
                  </a:lnTo>
                  <a:lnTo>
                    <a:pt x="12447" y="16741"/>
                  </a:lnTo>
                  <a:lnTo>
                    <a:pt x="13506" y="16260"/>
                  </a:lnTo>
                  <a:lnTo>
                    <a:pt x="14012" y="16020"/>
                  </a:lnTo>
                  <a:lnTo>
                    <a:pt x="14518" y="15827"/>
                  </a:lnTo>
                  <a:lnTo>
                    <a:pt x="15012" y="15490"/>
                  </a:lnTo>
                  <a:lnTo>
                    <a:pt x="15494" y="15154"/>
                  </a:lnTo>
                  <a:lnTo>
                    <a:pt x="15965" y="14769"/>
                  </a:lnTo>
                  <a:lnTo>
                    <a:pt x="16412" y="14336"/>
                  </a:lnTo>
                  <a:lnTo>
                    <a:pt x="16859" y="13855"/>
                  </a:lnTo>
                  <a:lnTo>
                    <a:pt x="17271" y="13326"/>
                  </a:lnTo>
                  <a:lnTo>
                    <a:pt x="17671" y="12845"/>
                  </a:lnTo>
                  <a:lnTo>
                    <a:pt x="18447" y="11690"/>
                  </a:lnTo>
                  <a:lnTo>
                    <a:pt x="18812" y="11016"/>
                  </a:lnTo>
                  <a:lnTo>
                    <a:pt x="19141" y="10439"/>
                  </a:lnTo>
                  <a:lnTo>
                    <a:pt x="19447" y="9766"/>
                  </a:lnTo>
                  <a:lnTo>
                    <a:pt x="19765" y="9092"/>
                  </a:lnTo>
                  <a:lnTo>
                    <a:pt x="20035" y="8274"/>
                  </a:lnTo>
                  <a:lnTo>
                    <a:pt x="20318" y="7601"/>
                  </a:lnTo>
                  <a:lnTo>
                    <a:pt x="20541" y="6831"/>
                  </a:lnTo>
                  <a:lnTo>
                    <a:pt x="20765" y="6013"/>
                  </a:lnTo>
                  <a:lnTo>
                    <a:pt x="20965" y="5244"/>
                  </a:lnTo>
                  <a:lnTo>
                    <a:pt x="21129" y="4426"/>
                  </a:lnTo>
                  <a:lnTo>
                    <a:pt x="21271" y="3512"/>
                  </a:lnTo>
                  <a:lnTo>
                    <a:pt x="21376" y="2694"/>
                  </a:lnTo>
                  <a:lnTo>
                    <a:pt x="21494" y="1780"/>
                  </a:lnTo>
                  <a:lnTo>
                    <a:pt x="21541" y="91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873A2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  <p:sp>
          <p:nvSpPr>
            <p:cNvPr id="53" name="Shape 886"/>
            <p:cNvSpPr/>
            <p:nvPr/>
          </p:nvSpPr>
          <p:spPr>
            <a:xfrm>
              <a:off x="0" y="-1"/>
              <a:ext cx="2914650" cy="1173166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/>
            <a:p>
              <a:pPr>
                <a:defRPr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</a:p>
          </p:txBody>
        </p:sp>
      </p:grpSp>
      <p:sp>
        <p:nvSpPr>
          <p:cNvPr id="54" name="Shape 888"/>
          <p:cNvSpPr/>
          <p:nvPr/>
        </p:nvSpPr>
        <p:spPr>
          <a:xfrm>
            <a:off x="8902700" y="1624330"/>
            <a:ext cx="2315210" cy="5473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2000">
                <a:latin typeface="造字工房悦黑（非商用）常规体"/>
                <a:ea typeface="造字工房悦黑（非商用）常规体"/>
                <a:cs typeface="造字工房悦黑（非商用）常规体"/>
                <a:sym typeface="造字工房悦黑（非商用）常规体"/>
              </a:defRPr>
            </a:pPr>
            <a:r>
              <a:rPr lang="zh-CN" sz="2800" dirty="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自主学习能力</a:t>
            </a:r>
            <a:endParaRPr lang="zh-CN" sz="2800" dirty="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Shape 889"/>
          <p:cNvSpPr/>
          <p:nvPr/>
        </p:nvSpPr>
        <p:spPr>
          <a:xfrm>
            <a:off x="347345" y="2433955"/>
            <a:ext cx="2865120" cy="5473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 algn="r">
              <a:defRPr sz="2000">
                <a:latin typeface="造字工房悦黑（非商用）常规体"/>
                <a:ea typeface="造字工房悦黑（非商用）常规体"/>
                <a:cs typeface="造字工房悦黑（非商用）常规体"/>
                <a:sym typeface="造字工房悦黑（非商用）常规体"/>
              </a:defRPr>
            </a:pPr>
            <a:r>
              <a:rPr lang="zh-CN" sz="2800" dirty="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初步设计能力</a:t>
            </a:r>
            <a:endParaRPr lang="zh-CN" sz="2800" dirty="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Shape 890"/>
          <p:cNvSpPr/>
          <p:nvPr/>
        </p:nvSpPr>
        <p:spPr>
          <a:xfrm>
            <a:off x="8298815" y="3320415"/>
            <a:ext cx="3119755" cy="9740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2000">
                <a:latin typeface="造字工房悦黑（非商用）常规体"/>
                <a:ea typeface="造字工房悦黑（非商用）常规体"/>
                <a:cs typeface="造字工房悦黑（非商用）常规体"/>
                <a:sym typeface="造字工房悦黑（非商用）常规体"/>
              </a:defRPr>
            </a:pPr>
            <a:r>
              <a:rPr lang="zh-CN" sz="2800" dirty="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掌握方案后期处理能力</a:t>
            </a:r>
            <a:endParaRPr lang="zh-CN" sz="2800" dirty="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Shape 891"/>
          <p:cNvSpPr/>
          <p:nvPr/>
        </p:nvSpPr>
        <p:spPr>
          <a:xfrm>
            <a:off x="8143240" y="4702175"/>
            <a:ext cx="3411855" cy="5473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2000">
                <a:latin typeface="造字工房悦黑（非商用）常规体"/>
                <a:ea typeface="造字工房悦黑（非商用）常规体"/>
                <a:cs typeface="造字工房悦黑（非商用）常规体"/>
                <a:sym typeface="造字工房悦黑（非商用）常规体"/>
              </a:defRPr>
            </a:pPr>
            <a:r>
              <a:rPr lang="zh-CN" sz="2800" dirty="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掌握室外环境建模</a:t>
            </a:r>
            <a:endParaRPr lang="zh-CN" sz="2800" dirty="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Shape 892"/>
          <p:cNvSpPr/>
          <p:nvPr/>
        </p:nvSpPr>
        <p:spPr>
          <a:xfrm>
            <a:off x="347345" y="4128135"/>
            <a:ext cx="3493135" cy="5473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 algn="r">
              <a:defRPr sz="2000">
                <a:latin typeface="造字工房悦黑（非商用）常规体"/>
                <a:ea typeface="造字工房悦黑（非商用）常规体"/>
                <a:cs typeface="造字工房悦黑（非商用）常规体"/>
                <a:sym typeface="造字工房悦黑（非商用）常规体"/>
              </a:defRPr>
            </a:pPr>
            <a:r>
              <a:rPr lang="zh-CN" altLang="en-US" sz="2800" dirty="0" smtClean="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掌握室内环境建模</a:t>
            </a:r>
            <a:endParaRPr lang="zh-CN" altLang="en-US" sz="2800" dirty="0" smtClean="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Shape 893"/>
          <p:cNvSpPr/>
          <p:nvPr/>
        </p:nvSpPr>
        <p:spPr>
          <a:xfrm>
            <a:off x="347980" y="5141595"/>
            <a:ext cx="3437255" cy="5473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 algn="r">
              <a:defRPr sz="2000">
                <a:latin typeface="造字工房悦黑（非商用）常规体"/>
                <a:ea typeface="造字工房悦黑（非商用）常规体"/>
                <a:cs typeface="造字工房悦黑（非商用）常规体"/>
                <a:sym typeface="造字工房悦黑（非商用）常规体"/>
              </a:defRPr>
            </a:pPr>
            <a:r>
              <a:rPr lang="zh-CN" sz="2800" dirty="0">
                <a:solidFill>
                  <a:srgbClr val="00FD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掌握单体对象建模</a:t>
            </a:r>
            <a:endParaRPr lang="zh-CN" sz="2800" dirty="0">
              <a:solidFill>
                <a:srgbClr val="00FD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Shape 895"/>
          <p:cNvSpPr/>
          <p:nvPr/>
        </p:nvSpPr>
        <p:spPr>
          <a:xfrm flipH="1">
            <a:off x="3502660" y="2503170"/>
            <a:ext cx="1034415" cy="60071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6F8F8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0" tIns="0" rIns="0" bIns="0" anchor="ctr">
            <a:normAutofit fontScale="90000"/>
          </a:bodyPr>
          <a:lstStyle/>
          <a:p>
            <a:pPr algn="ctr">
              <a:defRPr>
                <a:solidFill>
                  <a:srgbClr val="F6F8F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</a:p>
        </p:txBody>
      </p:sp>
      <p:sp>
        <p:nvSpPr>
          <p:cNvPr id="74" name="Shape 896"/>
          <p:cNvSpPr/>
          <p:nvPr/>
        </p:nvSpPr>
        <p:spPr>
          <a:xfrm flipH="1">
            <a:off x="3940175" y="4101465"/>
            <a:ext cx="1034415" cy="60071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6F8F8"/>
              </a:gs>
              <a:gs pos="100000">
                <a:schemeClr val="accent4"/>
              </a:gs>
            </a:gsLst>
          </a:gradFill>
          <a:ln w="12700">
            <a:miter lim="400000"/>
          </a:ln>
        </p:spPr>
        <p:txBody>
          <a:bodyPr lIns="0" tIns="0" rIns="0" bIns="0" anchor="ctr">
            <a:normAutofit fontScale="90000"/>
          </a:bodyPr>
          <a:lstStyle/>
          <a:p>
            <a:pPr algn="ctr">
              <a:defRPr>
                <a:solidFill>
                  <a:srgbClr val="F6F8F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</a:p>
        </p:txBody>
      </p:sp>
      <p:sp>
        <p:nvSpPr>
          <p:cNvPr id="75" name="Shape 897"/>
          <p:cNvSpPr/>
          <p:nvPr/>
        </p:nvSpPr>
        <p:spPr>
          <a:xfrm flipH="1">
            <a:off x="4220210" y="5149215"/>
            <a:ext cx="1034415" cy="60071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6F8F8"/>
              </a:gs>
              <a:gs pos="100000">
                <a:schemeClr val="accent6"/>
              </a:gs>
            </a:gsLst>
          </a:gradFill>
          <a:ln w="12700">
            <a:miter lim="400000"/>
          </a:ln>
        </p:spPr>
        <p:txBody>
          <a:bodyPr lIns="0" tIns="0" rIns="0" bIns="0" anchor="ctr">
            <a:normAutofit fontScale="90000"/>
          </a:bodyPr>
          <a:lstStyle/>
          <a:p>
            <a:pPr algn="ctr">
              <a:defRPr>
                <a:solidFill>
                  <a:srgbClr val="F6F8F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4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400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4000" fill="hold" grpId="4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400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indefinite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4000" fill="hold" grpId="6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6" bldLvl="0" animBg="1" advAuto="0"/>
      <p:bldP spid="24" grpId="5" bldLvl="0" animBg="1" advAuto="0"/>
      <p:bldP spid="28" grpId="4" bldLvl="0" animBg="1" advAuto="0"/>
      <p:bldP spid="32" grpId="3" bldLvl="0" animBg="1" advAuto="0"/>
      <p:bldP spid="47" grpId="2" bldLvl="0" animBg="1" advAuto="0"/>
      <p:bldP spid="51" grpId="1" bldLvl="0" animBg="1" advAuto="0"/>
      <p:bldP spid="75" grpId="0" bldLvl="0" animBg="1"/>
      <p:bldP spid="72" grpId="0" bldLvl="0" animBg="1"/>
      <p:bldP spid="19" grpId="0" animBg="1"/>
      <p:bldP spid="70" grpId="0" bldLvl="0" animBg="1"/>
      <p:bldP spid="74" grpId="0" animBg="1"/>
      <p:bldP spid="71" grpId="0" bldLvl="0" animBg="1"/>
      <p:bldP spid="18" grpId="0" animBg="1"/>
      <p:bldP spid="56" grpId="0" bldLvl="0" animBg="1"/>
      <p:bldP spid="73" grpId="0" animBg="1"/>
      <p:bldP spid="55" grpId="0" bldLvl="0" animBg="1"/>
      <p:bldP spid="2" grpId="0" animBg="1"/>
      <p:bldP spid="5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769488" y="1486020"/>
            <a:ext cx="2378484" cy="2285998"/>
            <a:chOff x="4301681" y="1954598"/>
            <a:chExt cx="3068103" cy="294880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4491465" y="2081988"/>
              <a:ext cx="2688534" cy="2694022"/>
            </a:xfrm>
            <a:custGeom>
              <a:avLst/>
              <a:gdLst>
                <a:gd name="connsiteX0" fmla="*/ 1459427 w 2987299"/>
                <a:gd name="connsiteY0" fmla="*/ 660111 h 2993395"/>
                <a:gd name="connsiteX1" fmla="*/ 647987 w 2987299"/>
                <a:gd name="connsiteY1" fmla="*/ 1471549 h 2993395"/>
                <a:gd name="connsiteX2" fmla="*/ 1459427 w 2987299"/>
                <a:gd name="connsiteY2" fmla="*/ 2282987 h 2993395"/>
                <a:gd name="connsiteX3" fmla="*/ 2270867 w 2987299"/>
                <a:gd name="connsiteY3" fmla="*/ 1471549 h 2993395"/>
                <a:gd name="connsiteX4" fmla="*/ 1459427 w 2987299"/>
                <a:gd name="connsiteY4" fmla="*/ 660111 h 2993395"/>
                <a:gd name="connsiteX5" fmla="*/ 0 w 2987299"/>
                <a:gd name="connsiteY5" fmla="*/ 0 h 2993395"/>
                <a:gd name="connsiteX6" fmla="*/ 2987299 w 2987299"/>
                <a:gd name="connsiteY6" fmla="*/ 0 h 2993395"/>
                <a:gd name="connsiteX7" fmla="*/ 2987299 w 2987299"/>
                <a:gd name="connsiteY7" fmla="*/ 2993395 h 2993395"/>
                <a:gd name="connsiteX8" fmla="*/ 0 w 2987299"/>
                <a:gd name="connsiteY8" fmla="*/ 2993395 h 299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7299" h="2993395">
                  <a:moveTo>
                    <a:pt x="1459427" y="660111"/>
                  </a:moveTo>
                  <a:cubicBezTo>
                    <a:pt x="1011281" y="660111"/>
                    <a:pt x="647987" y="1023404"/>
                    <a:pt x="647987" y="1471549"/>
                  </a:cubicBezTo>
                  <a:cubicBezTo>
                    <a:pt x="647987" y="1919694"/>
                    <a:pt x="1011281" y="2282987"/>
                    <a:pt x="1459427" y="2282987"/>
                  </a:cubicBezTo>
                  <a:cubicBezTo>
                    <a:pt x="1907573" y="2282987"/>
                    <a:pt x="2270867" y="1919694"/>
                    <a:pt x="2270867" y="1471549"/>
                  </a:cubicBezTo>
                  <a:cubicBezTo>
                    <a:pt x="2270867" y="1023404"/>
                    <a:pt x="1907573" y="660111"/>
                    <a:pt x="1459427" y="660111"/>
                  </a:cubicBezTo>
                  <a:close/>
                  <a:moveTo>
                    <a:pt x="0" y="0"/>
                  </a:moveTo>
                  <a:lnTo>
                    <a:pt x="2987299" y="0"/>
                  </a:lnTo>
                  <a:lnTo>
                    <a:pt x="2987299" y="2993395"/>
                  </a:lnTo>
                  <a:lnTo>
                    <a:pt x="0" y="2993395"/>
                  </a:lnTo>
                  <a:close/>
                </a:path>
              </a:pathLst>
            </a:custGeom>
          </p:spPr>
        </p:pic>
        <p:grpSp>
          <p:nvGrpSpPr>
            <p:cNvPr id="3" name="组合 2"/>
            <p:cNvGrpSpPr/>
            <p:nvPr/>
          </p:nvGrpSpPr>
          <p:grpSpPr>
            <a:xfrm flipH="1">
              <a:off x="4301681" y="1954598"/>
              <a:ext cx="3068103" cy="2948803"/>
              <a:chOff x="461964" y="-1987551"/>
              <a:chExt cx="11268075" cy="10829929"/>
            </a:xfrm>
            <a:solidFill>
              <a:srgbClr val="85DFFF">
                <a:alpha val="29804"/>
              </a:srgbClr>
            </a:solidFill>
          </p:grpSpPr>
          <p:sp>
            <p:nvSpPr>
              <p:cNvPr id="4" name="Freeform 388"/>
              <p:cNvSpPr>
                <a:spLocks noEditPoints="1"/>
              </p:cNvSpPr>
              <p:nvPr/>
            </p:nvSpPr>
            <p:spPr bwMode="auto">
              <a:xfrm>
                <a:off x="461964" y="-1533527"/>
                <a:ext cx="11268075" cy="9917117"/>
              </a:xfrm>
              <a:custGeom>
                <a:avLst/>
                <a:gdLst>
                  <a:gd name="T0" fmla="*/ 1500 w 3002"/>
                  <a:gd name="T1" fmla="*/ 2609 h 2642"/>
                  <a:gd name="T2" fmla="*/ 1002 w 3002"/>
                  <a:gd name="T3" fmla="*/ 2509 h 2642"/>
                  <a:gd name="T4" fmla="*/ 313 w 3002"/>
                  <a:gd name="T5" fmla="*/ 822 h 2642"/>
                  <a:gd name="T6" fmla="*/ 1503 w 3002"/>
                  <a:gd name="T7" fmla="*/ 33 h 2642"/>
                  <a:gd name="T8" fmla="*/ 2001 w 3002"/>
                  <a:gd name="T9" fmla="*/ 134 h 2642"/>
                  <a:gd name="T10" fmla="*/ 2690 w 3002"/>
                  <a:gd name="T11" fmla="*/ 1820 h 2642"/>
                  <a:gd name="T12" fmla="*/ 1500 w 3002"/>
                  <a:gd name="T13" fmla="*/ 2609 h 2642"/>
                  <a:gd name="T14" fmla="*/ 1503 w 3002"/>
                  <a:gd name="T15" fmla="*/ 0 h 2642"/>
                  <a:gd name="T16" fmla="*/ 283 w 3002"/>
                  <a:gd name="T17" fmla="*/ 810 h 2642"/>
                  <a:gd name="T18" fmla="*/ 989 w 3002"/>
                  <a:gd name="T19" fmla="*/ 2539 h 2642"/>
                  <a:gd name="T20" fmla="*/ 1500 w 3002"/>
                  <a:gd name="T21" fmla="*/ 2642 h 2642"/>
                  <a:gd name="T22" fmla="*/ 2720 w 3002"/>
                  <a:gd name="T23" fmla="*/ 1833 h 2642"/>
                  <a:gd name="T24" fmla="*/ 2013 w 3002"/>
                  <a:gd name="T25" fmla="*/ 104 h 2642"/>
                  <a:gd name="T26" fmla="*/ 1503 w 3002"/>
                  <a:gd name="T27" fmla="*/ 0 h 2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02" h="2642">
                    <a:moveTo>
                      <a:pt x="1500" y="2609"/>
                    </a:moveTo>
                    <a:cubicBezTo>
                      <a:pt x="1333" y="2609"/>
                      <a:pt x="1165" y="2577"/>
                      <a:pt x="1002" y="2509"/>
                    </a:cubicBezTo>
                    <a:cubicBezTo>
                      <a:pt x="347" y="2234"/>
                      <a:pt x="38" y="1477"/>
                      <a:pt x="313" y="822"/>
                    </a:cubicBezTo>
                    <a:cubicBezTo>
                      <a:pt x="520" y="330"/>
                      <a:pt x="999" y="33"/>
                      <a:pt x="1503" y="33"/>
                    </a:cubicBezTo>
                    <a:cubicBezTo>
                      <a:pt x="1669" y="33"/>
                      <a:pt x="1838" y="65"/>
                      <a:pt x="2001" y="134"/>
                    </a:cubicBezTo>
                    <a:cubicBezTo>
                      <a:pt x="2656" y="409"/>
                      <a:pt x="2965" y="1166"/>
                      <a:pt x="2690" y="1820"/>
                    </a:cubicBezTo>
                    <a:cubicBezTo>
                      <a:pt x="2483" y="2313"/>
                      <a:pt x="2003" y="2609"/>
                      <a:pt x="1500" y="2609"/>
                    </a:cubicBezTo>
                    <a:moveTo>
                      <a:pt x="1503" y="0"/>
                    </a:moveTo>
                    <a:cubicBezTo>
                      <a:pt x="987" y="0"/>
                      <a:pt x="495" y="305"/>
                      <a:pt x="283" y="810"/>
                    </a:cubicBezTo>
                    <a:cubicBezTo>
                      <a:pt x="0" y="1481"/>
                      <a:pt x="317" y="2257"/>
                      <a:pt x="989" y="2539"/>
                    </a:cubicBezTo>
                    <a:cubicBezTo>
                      <a:pt x="1156" y="2609"/>
                      <a:pt x="1329" y="2642"/>
                      <a:pt x="1500" y="2642"/>
                    </a:cubicBezTo>
                    <a:cubicBezTo>
                      <a:pt x="2016" y="2642"/>
                      <a:pt x="2508" y="2338"/>
                      <a:pt x="2720" y="1833"/>
                    </a:cubicBezTo>
                    <a:cubicBezTo>
                      <a:pt x="3002" y="1162"/>
                      <a:pt x="2685" y="386"/>
                      <a:pt x="2013" y="104"/>
                    </a:cubicBezTo>
                    <a:cubicBezTo>
                      <a:pt x="1847" y="34"/>
                      <a:pt x="1674" y="0"/>
                      <a:pt x="150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Freeform 389"/>
              <p:cNvSpPr>
                <a:spLocks noEditPoints="1"/>
              </p:cNvSpPr>
              <p:nvPr/>
            </p:nvSpPr>
            <p:spPr bwMode="auto">
              <a:xfrm>
                <a:off x="2022477" y="-158750"/>
                <a:ext cx="8150225" cy="7172327"/>
              </a:xfrm>
              <a:custGeom>
                <a:avLst/>
                <a:gdLst>
                  <a:gd name="T0" fmla="*/ 1084 w 2171"/>
                  <a:gd name="T1" fmla="*/ 1869 h 1911"/>
                  <a:gd name="T2" fmla="*/ 731 w 2171"/>
                  <a:gd name="T3" fmla="*/ 1798 h 1911"/>
                  <a:gd name="T4" fmla="*/ 242 w 2171"/>
                  <a:gd name="T5" fmla="*/ 601 h 1911"/>
                  <a:gd name="T6" fmla="*/ 1086 w 2171"/>
                  <a:gd name="T7" fmla="*/ 42 h 1911"/>
                  <a:gd name="T8" fmla="*/ 1440 w 2171"/>
                  <a:gd name="T9" fmla="*/ 113 h 1911"/>
                  <a:gd name="T10" fmla="*/ 1928 w 2171"/>
                  <a:gd name="T11" fmla="*/ 1309 h 1911"/>
                  <a:gd name="T12" fmla="*/ 1084 w 2171"/>
                  <a:gd name="T13" fmla="*/ 1869 h 1911"/>
                  <a:gd name="T14" fmla="*/ 1087 w 2171"/>
                  <a:gd name="T15" fmla="*/ 0 h 1911"/>
                  <a:gd name="T16" fmla="*/ 204 w 2171"/>
                  <a:gd name="T17" fmla="*/ 585 h 1911"/>
                  <a:gd name="T18" fmla="*/ 715 w 2171"/>
                  <a:gd name="T19" fmla="*/ 1836 h 1911"/>
                  <a:gd name="T20" fmla="*/ 1084 w 2171"/>
                  <a:gd name="T21" fmla="*/ 1911 h 1911"/>
                  <a:gd name="T22" fmla="*/ 1967 w 2171"/>
                  <a:gd name="T23" fmla="*/ 1325 h 1911"/>
                  <a:gd name="T24" fmla="*/ 1456 w 2171"/>
                  <a:gd name="T25" fmla="*/ 74 h 1911"/>
                  <a:gd name="T26" fmla="*/ 1087 w 2171"/>
                  <a:gd name="T27" fmla="*/ 0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71" h="1911">
                    <a:moveTo>
                      <a:pt x="1084" y="1869"/>
                    </a:moveTo>
                    <a:cubicBezTo>
                      <a:pt x="966" y="1869"/>
                      <a:pt x="846" y="1846"/>
                      <a:pt x="731" y="1798"/>
                    </a:cubicBezTo>
                    <a:cubicBezTo>
                      <a:pt x="266" y="1603"/>
                      <a:pt x="47" y="1066"/>
                      <a:pt x="242" y="601"/>
                    </a:cubicBezTo>
                    <a:cubicBezTo>
                      <a:pt x="389" y="252"/>
                      <a:pt x="729" y="42"/>
                      <a:pt x="1086" y="42"/>
                    </a:cubicBezTo>
                    <a:cubicBezTo>
                      <a:pt x="1204" y="42"/>
                      <a:pt x="1324" y="64"/>
                      <a:pt x="1440" y="113"/>
                    </a:cubicBezTo>
                    <a:cubicBezTo>
                      <a:pt x="1905" y="308"/>
                      <a:pt x="2124" y="845"/>
                      <a:pt x="1928" y="1309"/>
                    </a:cubicBezTo>
                    <a:cubicBezTo>
                      <a:pt x="1782" y="1659"/>
                      <a:pt x="1441" y="1869"/>
                      <a:pt x="1084" y="1869"/>
                    </a:cubicBezTo>
                    <a:moveTo>
                      <a:pt x="1087" y="0"/>
                    </a:moveTo>
                    <a:cubicBezTo>
                      <a:pt x="713" y="0"/>
                      <a:pt x="357" y="220"/>
                      <a:pt x="204" y="585"/>
                    </a:cubicBezTo>
                    <a:cubicBezTo>
                      <a:pt x="0" y="1071"/>
                      <a:pt x="229" y="1632"/>
                      <a:pt x="715" y="1836"/>
                    </a:cubicBezTo>
                    <a:cubicBezTo>
                      <a:pt x="836" y="1887"/>
                      <a:pt x="961" y="1911"/>
                      <a:pt x="1084" y="1911"/>
                    </a:cubicBezTo>
                    <a:cubicBezTo>
                      <a:pt x="1458" y="1911"/>
                      <a:pt x="1813" y="1691"/>
                      <a:pt x="1967" y="1325"/>
                    </a:cubicBezTo>
                    <a:cubicBezTo>
                      <a:pt x="2171" y="840"/>
                      <a:pt x="1942" y="279"/>
                      <a:pt x="1456" y="74"/>
                    </a:cubicBezTo>
                    <a:cubicBezTo>
                      <a:pt x="1335" y="24"/>
                      <a:pt x="1210" y="0"/>
                      <a:pt x="108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Freeform 390"/>
              <p:cNvSpPr>
                <a:spLocks noEditPoints="1"/>
              </p:cNvSpPr>
              <p:nvPr/>
            </p:nvSpPr>
            <p:spPr bwMode="auto">
              <a:xfrm>
                <a:off x="3813174" y="1146177"/>
                <a:ext cx="4565650" cy="4560891"/>
              </a:xfrm>
              <a:custGeom>
                <a:avLst/>
                <a:gdLst>
                  <a:gd name="T0" fmla="*/ 619 w 1216"/>
                  <a:gd name="T1" fmla="*/ 1215 h 1215"/>
                  <a:gd name="T2" fmla="*/ 699 w 1216"/>
                  <a:gd name="T3" fmla="*/ 1198 h 1215"/>
                  <a:gd name="T4" fmla="*/ 699 w 1216"/>
                  <a:gd name="T5" fmla="*/ 1198 h 1215"/>
                  <a:gd name="T6" fmla="*/ 539 w 1216"/>
                  <a:gd name="T7" fmla="*/ 1201 h 1215"/>
                  <a:gd name="T8" fmla="*/ 740 w 1216"/>
                  <a:gd name="T9" fmla="*/ 1201 h 1215"/>
                  <a:gd name="T10" fmla="*/ 419 w 1216"/>
                  <a:gd name="T11" fmla="*/ 1185 h 1215"/>
                  <a:gd name="T12" fmla="*/ 852 w 1216"/>
                  <a:gd name="T13" fmla="*/ 1154 h 1215"/>
                  <a:gd name="T14" fmla="*/ 852 w 1216"/>
                  <a:gd name="T15" fmla="*/ 1154 h 1215"/>
                  <a:gd name="T16" fmla="*/ 385 w 1216"/>
                  <a:gd name="T17" fmla="*/ 1162 h 1215"/>
                  <a:gd name="T18" fmla="*/ 892 w 1216"/>
                  <a:gd name="T19" fmla="*/ 1145 h 1215"/>
                  <a:gd name="T20" fmla="*/ 273 w 1216"/>
                  <a:gd name="T21" fmla="*/ 1115 h 1215"/>
                  <a:gd name="T22" fmla="*/ 987 w 1216"/>
                  <a:gd name="T23" fmla="*/ 1070 h 1215"/>
                  <a:gd name="T24" fmla="*/ 987 w 1216"/>
                  <a:gd name="T25" fmla="*/ 1070 h 1215"/>
                  <a:gd name="T26" fmla="*/ 246 w 1216"/>
                  <a:gd name="T27" fmla="*/ 1083 h 1215"/>
                  <a:gd name="T28" fmla="*/ 1024 w 1216"/>
                  <a:gd name="T29" fmla="*/ 1051 h 1215"/>
                  <a:gd name="T30" fmla="*/ 151 w 1216"/>
                  <a:gd name="T31" fmla="*/ 1008 h 1215"/>
                  <a:gd name="T32" fmla="*/ 1096 w 1216"/>
                  <a:gd name="T33" fmla="*/ 954 h 1215"/>
                  <a:gd name="T34" fmla="*/ 1096 w 1216"/>
                  <a:gd name="T35" fmla="*/ 954 h 1215"/>
                  <a:gd name="T36" fmla="*/ 133 w 1216"/>
                  <a:gd name="T37" fmla="*/ 971 h 1215"/>
                  <a:gd name="T38" fmla="*/ 1127 w 1216"/>
                  <a:gd name="T39" fmla="*/ 926 h 1215"/>
                  <a:gd name="T40" fmla="*/ 62 w 1216"/>
                  <a:gd name="T41" fmla="*/ 873 h 1215"/>
                  <a:gd name="T42" fmla="*/ 1170 w 1216"/>
                  <a:gd name="T43" fmla="*/ 813 h 1215"/>
                  <a:gd name="T44" fmla="*/ 1170 w 1216"/>
                  <a:gd name="T45" fmla="*/ 813 h 1215"/>
                  <a:gd name="T46" fmla="*/ 54 w 1216"/>
                  <a:gd name="T47" fmla="*/ 833 h 1215"/>
                  <a:gd name="T48" fmla="*/ 1192 w 1216"/>
                  <a:gd name="T49" fmla="*/ 778 h 1215"/>
                  <a:gd name="T50" fmla="*/ 11 w 1216"/>
                  <a:gd name="T51" fmla="*/ 720 h 1215"/>
                  <a:gd name="T52" fmla="*/ 1205 w 1216"/>
                  <a:gd name="T53" fmla="*/ 655 h 1215"/>
                  <a:gd name="T54" fmla="*/ 1214 w 1216"/>
                  <a:gd name="T55" fmla="*/ 658 h 1215"/>
                  <a:gd name="T56" fmla="*/ 1 w 1216"/>
                  <a:gd name="T57" fmla="*/ 639 h 1215"/>
                  <a:gd name="T58" fmla="*/ 1216 w 1216"/>
                  <a:gd name="T59" fmla="*/ 574 h 1215"/>
                  <a:gd name="T60" fmla="*/ 1216 w 1216"/>
                  <a:gd name="T61" fmla="*/ 615 h 1215"/>
                  <a:gd name="T62" fmla="*/ 0 w 1216"/>
                  <a:gd name="T63" fmla="*/ 599 h 1215"/>
                  <a:gd name="T64" fmla="*/ 1206 w 1216"/>
                  <a:gd name="T65" fmla="*/ 494 h 1215"/>
                  <a:gd name="T66" fmla="*/ 1206 w 1216"/>
                  <a:gd name="T67" fmla="*/ 494 h 1215"/>
                  <a:gd name="T68" fmla="*/ 24 w 1216"/>
                  <a:gd name="T69" fmla="*/ 480 h 1215"/>
                  <a:gd name="T70" fmla="*/ 1187 w 1216"/>
                  <a:gd name="T71" fmla="*/ 457 h 1215"/>
                  <a:gd name="T72" fmla="*/ 24 w 1216"/>
                  <a:gd name="T73" fmla="*/ 439 h 1215"/>
                  <a:gd name="T74" fmla="*/ 1155 w 1216"/>
                  <a:gd name="T75" fmla="*/ 340 h 1215"/>
                  <a:gd name="T76" fmla="*/ 1155 w 1216"/>
                  <a:gd name="T77" fmla="*/ 340 h 1215"/>
                  <a:gd name="T78" fmla="*/ 78 w 1216"/>
                  <a:gd name="T79" fmla="*/ 330 h 1215"/>
                  <a:gd name="T80" fmla="*/ 1127 w 1216"/>
                  <a:gd name="T81" fmla="*/ 310 h 1215"/>
                  <a:gd name="T82" fmla="*/ 90 w 1216"/>
                  <a:gd name="T83" fmla="*/ 290 h 1215"/>
                  <a:gd name="T84" fmla="*/ 1065 w 1216"/>
                  <a:gd name="T85" fmla="*/ 206 h 1215"/>
                  <a:gd name="T86" fmla="*/ 1065 w 1216"/>
                  <a:gd name="T87" fmla="*/ 206 h 1215"/>
                  <a:gd name="T88" fmla="*/ 170 w 1216"/>
                  <a:gd name="T89" fmla="*/ 200 h 1215"/>
                  <a:gd name="T90" fmla="*/ 1030 w 1216"/>
                  <a:gd name="T91" fmla="*/ 183 h 1215"/>
                  <a:gd name="T92" fmla="*/ 192 w 1216"/>
                  <a:gd name="T93" fmla="*/ 164 h 1215"/>
                  <a:gd name="T94" fmla="*/ 942 w 1216"/>
                  <a:gd name="T95" fmla="*/ 100 h 1215"/>
                  <a:gd name="T96" fmla="*/ 942 w 1216"/>
                  <a:gd name="T97" fmla="*/ 100 h 1215"/>
                  <a:gd name="T98" fmla="*/ 294 w 1216"/>
                  <a:gd name="T99" fmla="*/ 99 h 1215"/>
                  <a:gd name="T100" fmla="*/ 903 w 1216"/>
                  <a:gd name="T101" fmla="*/ 87 h 1215"/>
                  <a:gd name="T102" fmla="*/ 324 w 1216"/>
                  <a:gd name="T103" fmla="*/ 70 h 1215"/>
                  <a:gd name="T104" fmla="*/ 796 w 1216"/>
                  <a:gd name="T105" fmla="*/ 29 h 1215"/>
                  <a:gd name="T106" fmla="*/ 796 w 1216"/>
                  <a:gd name="T107" fmla="*/ 29 h 1215"/>
                  <a:gd name="T108" fmla="*/ 439 w 1216"/>
                  <a:gd name="T109" fmla="*/ 34 h 1215"/>
                  <a:gd name="T110" fmla="*/ 755 w 1216"/>
                  <a:gd name="T111" fmla="*/ 28 h 1215"/>
                  <a:gd name="T112" fmla="*/ 475 w 1216"/>
                  <a:gd name="T113" fmla="*/ 14 h 1215"/>
                  <a:gd name="T114" fmla="*/ 637 w 1216"/>
                  <a:gd name="T115" fmla="*/ 0 h 1215"/>
                  <a:gd name="T116" fmla="*/ 677 w 1216"/>
                  <a:gd name="T117" fmla="*/ 4 h 1215"/>
                  <a:gd name="T118" fmla="*/ 556 w 1216"/>
                  <a:gd name="T119" fmla="*/ 2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16" h="1215">
                    <a:moveTo>
                      <a:pt x="579" y="1204"/>
                    </a:moveTo>
                    <a:cubicBezTo>
                      <a:pt x="579" y="1214"/>
                      <a:pt x="579" y="1214"/>
                      <a:pt x="579" y="1214"/>
                    </a:cubicBezTo>
                    <a:cubicBezTo>
                      <a:pt x="589" y="1215"/>
                      <a:pt x="599" y="1215"/>
                      <a:pt x="609" y="1215"/>
                    </a:cubicBezTo>
                    <a:cubicBezTo>
                      <a:pt x="612" y="1215"/>
                      <a:pt x="616" y="1215"/>
                      <a:pt x="619" y="1215"/>
                    </a:cubicBezTo>
                    <a:cubicBezTo>
                      <a:pt x="619" y="1205"/>
                      <a:pt x="619" y="1205"/>
                      <a:pt x="619" y="1205"/>
                    </a:cubicBezTo>
                    <a:cubicBezTo>
                      <a:pt x="616" y="1205"/>
                      <a:pt x="613" y="1205"/>
                      <a:pt x="609" y="1205"/>
                    </a:cubicBezTo>
                    <a:cubicBezTo>
                      <a:pt x="599" y="1205"/>
                      <a:pt x="589" y="1205"/>
                      <a:pt x="579" y="1204"/>
                    </a:cubicBezTo>
                    <a:moveTo>
                      <a:pt x="699" y="1198"/>
                    </a:moveTo>
                    <a:cubicBezTo>
                      <a:pt x="686" y="1200"/>
                      <a:pt x="672" y="1202"/>
                      <a:pt x="659" y="1203"/>
                    </a:cubicBezTo>
                    <a:cubicBezTo>
                      <a:pt x="660" y="1213"/>
                      <a:pt x="660" y="1213"/>
                      <a:pt x="660" y="1213"/>
                    </a:cubicBezTo>
                    <a:cubicBezTo>
                      <a:pt x="673" y="1212"/>
                      <a:pt x="687" y="1210"/>
                      <a:pt x="700" y="1208"/>
                    </a:cubicBezTo>
                    <a:cubicBezTo>
                      <a:pt x="699" y="1198"/>
                      <a:pt x="699" y="1198"/>
                      <a:pt x="699" y="1198"/>
                    </a:cubicBezTo>
                    <a:moveTo>
                      <a:pt x="500" y="1195"/>
                    </a:moveTo>
                    <a:cubicBezTo>
                      <a:pt x="498" y="1205"/>
                      <a:pt x="498" y="1205"/>
                      <a:pt x="498" y="1205"/>
                    </a:cubicBezTo>
                    <a:cubicBezTo>
                      <a:pt x="511" y="1207"/>
                      <a:pt x="525" y="1210"/>
                      <a:pt x="538" y="1211"/>
                    </a:cubicBezTo>
                    <a:cubicBezTo>
                      <a:pt x="539" y="1201"/>
                      <a:pt x="539" y="1201"/>
                      <a:pt x="539" y="1201"/>
                    </a:cubicBezTo>
                    <a:cubicBezTo>
                      <a:pt x="526" y="1200"/>
                      <a:pt x="513" y="1198"/>
                      <a:pt x="500" y="1195"/>
                    </a:cubicBezTo>
                    <a:moveTo>
                      <a:pt x="777" y="1181"/>
                    </a:moveTo>
                    <a:cubicBezTo>
                      <a:pt x="764" y="1185"/>
                      <a:pt x="751" y="1188"/>
                      <a:pt x="738" y="1191"/>
                    </a:cubicBezTo>
                    <a:cubicBezTo>
                      <a:pt x="740" y="1201"/>
                      <a:pt x="740" y="1201"/>
                      <a:pt x="740" y="1201"/>
                    </a:cubicBezTo>
                    <a:cubicBezTo>
                      <a:pt x="753" y="1198"/>
                      <a:pt x="766" y="1195"/>
                      <a:pt x="779" y="1191"/>
                    </a:cubicBezTo>
                    <a:cubicBezTo>
                      <a:pt x="777" y="1181"/>
                      <a:pt x="777" y="1181"/>
                      <a:pt x="777" y="1181"/>
                    </a:cubicBezTo>
                    <a:moveTo>
                      <a:pt x="422" y="1176"/>
                    </a:moveTo>
                    <a:cubicBezTo>
                      <a:pt x="419" y="1185"/>
                      <a:pt x="419" y="1185"/>
                      <a:pt x="419" y="1185"/>
                    </a:cubicBezTo>
                    <a:cubicBezTo>
                      <a:pt x="432" y="1189"/>
                      <a:pt x="445" y="1193"/>
                      <a:pt x="458" y="1196"/>
                    </a:cubicBezTo>
                    <a:cubicBezTo>
                      <a:pt x="461" y="1187"/>
                      <a:pt x="461" y="1187"/>
                      <a:pt x="461" y="1187"/>
                    </a:cubicBezTo>
                    <a:cubicBezTo>
                      <a:pt x="448" y="1184"/>
                      <a:pt x="435" y="1180"/>
                      <a:pt x="422" y="1176"/>
                    </a:cubicBezTo>
                    <a:moveTo>
                      <a:pt x="852" y="1154"/>
                    </a:moveTo>
                    <a:cubicBezTo>
                      <a:pt x="840" y="1159"/>
                      <a:pt x="827" y="1164"/>
                      <a:pt x="814" y="1169"/>
                    </a:cubicBezTo>
                    <a:cubicBezTo>
                      <a:pt x="818" y="1178"/>
                      <a:pt x="818" y="1178"/>
                      <a:pt x="818" y="1178"/>
                    </a:cubicBezTo>
                    <a:cubicBezTo>
                      <a:pt x="831" y="1173"/>
                      <a:pt x="843" y="1168"/>
                      <a:pt x="856" y="1163"/>
                    </a:cubicBezTo>
                    <a:cubicBezTo>
                      <a:pt x="852" y="1154"/>
                      <a:pt x="852" y="1154"/>
                      <a:pt x="852" y="1154"/>
                    </a:cubicBezTo>
                    <a:moveTo>
                      <a:pt x="348" y="1146"/>
                    </a:moveTo>
                    <a:cubicBezTo>
                      <a:pt x="344" y="1155"/>
                      <a:pt x="344" y="1155"/>
                      <a:pt x="344" y="1155"/>
                    </a:cubicBezTo>
                    <a:cubicBezTo>
                      <a:pt x="356" y="1161"/>
                      <a:pt x="369" y="1166"/>
                      <a:pt x="381" y="1171"/>
                    </a:cubicBezTo>
                    <a:cubicBezTo>
                      <a:pt x="385" y="1162"/>
                      <a:pt x="385" y="1162"/>
                      <a:pt x="385" y="1162"/>
                    </a:cubicBezTo>
                    <a:cubicBezTo>
                      <a:pt x="373" y="1157"/>
                      <a:pt x="360" y="1152"/>
                      <a:pt x="348" y="1146"/>
                    </a:cubicBezTo>
                    <a:moveTo>
                      <a:pt x="922" y="1116"/>
                    </a:moveTo>
                    <a:cubicBezTo>
                      <a:pt x="911" y="1123"/>
                      <a:pt x="899" y="1130"/>
                      <a:pt x="887" y="1136"/>
                    </a:cubicBezTo>
                    <a:cubicBezTo>
                      <a:pt x="892" y="1145"/>
                      <a:pt x="892" y="1145"/>
                      <a:pt x="892" y="1145"/>
                    </a:cubicBezTo>
                    <a:cubicBezTo>
                      <a:pt x="904" y="1139"/>
                      <a:pt x="916" y="1132"/>
                      <a:pt x="927" y="1125"/>
                    </a:cubicBezTo>
                    <a:cubicBezTo>
                      <a:pt x="922" y="1116"/>
                      <a:pt x="922" y="1116"/>
                      <a:pt x="922" y="1116"/>
                    </a:cubicBezTo>
                    <a:moveTo>
                      <a:pt x="279" y="1106"/>
                    </a:moveTo>
                    <a:cubicBezTo>
                      <a:pt x="273" y="1115"/>
                      <a:pt x="273" y="1115"/>
                      <a:pt x="273" y="1115"/>
                    </a:cubicBezTo>
                    <a:cubicBezTo>
                      <a:pt x="285" y="1122"/>
                      <a:pt x="296" y="1129"/>
                      <a:pt x="308" y="1136"/>
                    </a:cubicBezTo>
                    <a:cubicBezTo>
                      <a:pt x="313" y="1127"/>
                      <a:pt x="313" y="1127"/>
                      <a:pt x="313" y="1127"/>
                    </a:cubicBezTo>
                    <a:cubicBezTo>
                      <a:pt x="301" y="1121"/>
                      <a:pt x="290" y="1114"/>
                      <a:pt x="279" y="1106"/>
                    </a:cubicBezTo>
                    <a:moveTo>
                      <a:pt x="987" y="1070"/>
                    </a:moveTo>
                    <a:cubicBezTo>
                      <a:pt x="977" y="1078"/>
                      <a:pt x="966" y="1086"/>
                      <a:pt x="955" y="1094"/>
                    </a:cubicBezTo>
                    <a:cubicBezTo>
                      <a:pt x="961" y="1102"/>
                      <a:pt x="961" y="1102"/>
                      <a:pt x="961" y="1102"/>
                    </a:cubicBezTo>
                    <a:cubicBezTo>
                      <a:pt x="972" y="1095"/>
                      <a:pt x="983" y="1086"/>
                      <a:pt x="993" y="1078"/>
                    </a:cubicBezTo>
                    <a:cubicBezTo>
                      <a:pt x="987" y="1070"/>
                      <a:pt x="987" y="1070"/>
                      <a:pt x="987" y="1070"/>
                    </a:cubicBezTo>
                    <a:moveTo>
                      <a:pt x="215" y="1058"/>
                    </a:moveTo>
                    <a:cubicBezTo>
                      <a:pt x="209" y="1066"/>
                      <a:pt x="209" y="1066"/>
                      <a:pt x="209" y="1066"/>
                    </a:cubicBezTo>
                    <a:cubicBezTo>
                      <a:pt x="219" y="1074"/>
                      <a:pt x="229" y="1083"/>
                      <a:pt x="240" y="1091"/>
                    </a:cubicBezTo>
                    <a:cubicBezTo>
                      <a:pt x="246" y="1083"/>
                      <a:pt x="246" y="1083"/>
                      <a:pt x="246" y="1083"/>
                    </a:cubicBezTo>
                    <a:cubicBezTo>
                      <a:pt x="236" y="1075"/>
                      <a:pt x="225" y="1067"/>
                      <a:pt x="215" y="1058"/>
                    </a:cubicBezTo>
                    <a:moveTo>
                      <a:pt x="1045" y="1015"/>
                    </a:moveTo>
                    <a:cubicBezTo>
                      <a:pt x="1036" y="1025"/>
                      <a:pt x="1027" y="1035"/>
                      <a:pt x="1017" y="1044"/>
                    </a:cubicBezTo>
                    <a:cubicBezTo>
                      <a:pt x="1024" y="1051"/>
                      <a:pt x="1024" y="1051"/>
                      <a:pt x="1024" y="1051"/>
                    </a:cubicBezTo>
                    <a:cubicBezTo>
                      <a:pt x="1034" y="1042"/>
                      <a:pt x="1043" y="1032"/>
                      <a:pt x="1053" y="1022"/>
                    </a:cubicBezTo>
                    <a:cubicBezTo>
                      <a:pt x="1045" y="1015"/>
                      <a:pt x="1045" y="1015"/>
                      <a:pt x="1045" y="1015"/>
                    </a:cubicBezTo>
                    <a:moveTo>
                      <a:pt x="159" y="1002"/>
                    </a:moveTo>
                    <a:cubicBezTo>
                      <a:pt x="151" y="1008"/>
                      <a:pt x="151" y="1008"/>
                      <a:pt x="151" y="1008"/>
                    </a:cubicBezTo>
                    <a:cubicBezTo>
                      <a:pt x="160" y="1018"/>
                      <a:pt x="169" y="1028"/>
                      <a:pt x="179" y="1038"/>
                    </a:cubicBezTo>
                    <a:cubicBezTo>
                      <a:pt x="186" y="1031"/>
                      <a:pt x="186" y="1031"/>
                      <a:pt x="186" y="1031"/>
                    </a:cubicBezTo>
                    <a:cubicBezTo>
                      <a:pt x="177" y="1021"/>
                      <a:pt x="167" y="1011"/>
                      <a:pt x="159" y="1002"/>
                    </a:cubicBezTo>
                    <a:moveTo>
                      <a:pt x="1096" y="954"/>
                    </a:moveTo>
                    <a:cubicBezTo>
                      <a:pt x="1088" y="964"/>
                      <a:pt x="1080" y="975"/>
                      <a:pt x="1072" y="985"/>
                    </a:cubicBezTo>
                    <a:cubicBezTo>
                      <a:pt x="1079" y="992"/>
                      <a:pt x="1079" y="992"/>
                      <a:pt x="1079" y="992"/>
                    </a:cubicBezTo>
                    <a:cubicBezTo>
                      <a:pt x="1088" y="981"/>
                      <a:pt x="1096" y="970"/>
                      <a:pt x="1104" y="960"/>
                    </a:cubicBezTo>
                    <a:cubicBezTo>
                      <a:pt x="1096" y="954"/>
                      <a:pt x="1096" y="954"/>
                      <a:pt x="1096" y="954"/>
                    </a:cubicBezTo>
                    <a:moveTo>
                      <a:pt x="110" y="938"/>
                    </a:moveTo>
                    <a:cubicBezTo>
                      <a:pt x="102" y="944"/>
                      <a:pt x="102" y="944"/>
                      <a:pt x="102" y="944"/>
                    </a:cubicBezTo>
                    <a:cubicBezTo>
                      <a:pt x="109" y="955"/>
                      <a:pt x="117" y="966"/>
                      <a:pt x="125" y="977"/>
                    </a:cubicBezTo>
                    <a:cubicBezTo>
                      <a:pt x="133" y="971"/>
                      <a:pt x="133" y="971"/>
                      <a:pt x="133" y="971"/>
                    </a:cubicBezTo>
                    <a:cubicBezTo>
                      <a:pt x="125" y="960"/>
                      <a:pt x="117" y="949"/>
                      <a:pt x="110" y="938"/>
                    </a:cubicBezTo>
                    <a:moveTo>
                      <a:pt x="1138" y="885"/>
                    </a:moveTo>
                    <a:cubicBezTo>
                      <a:pt x="1132" y="897"/>
                      <a:pt x="1125" y="909"/>
                      <a:pt x="1118" y="920"/>
                    </a:cubicBezTo>
                    <a:cubicBezTo>
                      <a:pt x="1127" y="926"/>
                      <a:pt x="1127" y="926"/>
                      <a:pt x="1127" y="926"/>
                    </a:cubicBezTo>
                    <a:cubicBezTo>
                      <a:pt x="1134" y="914"/>
                      <a:pt x="1141" y="902"/>
                      <a:pt x="1147" y="890"/>
                    </a:cubicBezTo>
                    <a:cubicBezTo>
                      <a:pt x="1138" y="885"/>
                      <a:pt x="1138" y="885"/>
                      <a:pt x="1138" y="885"/>
                    </a:cubicBezTo>
                    <a:moveTo>
                      <a:pt x="71" y="869"/>
                    </a:moveTo>
                    <a:cubicBezTo>
                      <a:pt x="62" y="873"/>
                      <a:pt x="62" y="873"/>
                      <a:pt x="62" y="873"/>
                    </a:cubicBezTo>
                    <a:cubicBezTo>
                      <a:pt x="67" y="885"/>
                      <a:pt x="74" y="898"/>
                      <a:pt x="81" y="909"/>
                    </a:cubicBezTo>
                    <a:cubicBezTo>
                      <a:pt x="89" y="904"/>
                      <a:pt x="89" y="904"/>
                      <a:pt x="89" y="904"/>
                    </a:cubicBezTo>
                    <a:cubicBezTo>
                      <a:pt x="83" y="893"/>
                      <a:pt x="76" y="881"/>
                      <a:pt x="71" y="869"/>
                    </a:cubicBezTo>
                    <a:moveTo>
                      <a:pt x="1170" y="813"/>
                    </a:moveTo>
                    <a:cubicBezTo>
                      <a:pt x="1166" y="825"/>
                      <a:pt x="1161" y="838"/>
                      <a:pt x="1155" y="850"/>
                    </a:cubicBezTo>
                    <a:cubicBezTo>
                      <a:pt x="1164" y="854"/>
                      <a:pt x="1164" y="854"/>
                      <a:pt x="1164" y="854"/>
                    </a:cubicBezTo>
                    <a:cubicBezTo>
                      <a:pt x="1170" y="841"/>
                      <a:pt x="1175" y="829"/>
                      <a:pt x="1180" y="816"/>
                    </a:cubicBezTo>
                    <a:cubicBezTo>
                      <a:pt x="1170" y="813"/>
                      <a:pt x="1170" y="813"/>
                      <a:pt x="1170" y="813"/>
                    </a:cubicBezTo>
                    <a:moveTo>
                      <a:pt x="40" y="795"/>
                    </a:moveTo>
                    <a:cubicBezTo>
                      <a:pt x="31" y="798"/>
                      <a:pt x="31" y="798"/>
                      <a:pt x="31" y="798"/>
                    </a:cubicBezTo>
                    <a:cubicBezTo>
                      <a:pt x="35" y="811"/>
                      <a:pt x="40" y="824"/>
                      <a:pt x="45" y="836"/>
                    </a:cubicBezTo>
                    <a:cubicBezTo>
                      <a:pt x="54" y="833"/>
                      <a:pt x="54" y="833"/>
                      <a:pt x="54" y="833"/>
                    </a:cubicBezTo>
                    <a:cubicBezTo>
                      <a:pt x="49" y="820"/>
                      <a:pt x="45" y="808"/>
                      <a:pt x="40" y="795"/>
                    </a:cubicBezTo>
                    <a:moveTo>
                      <a:pt x="1192" y="736"/>
                    </a:moveTo>
                    <a:cubicBezTo>
                      <a:pt x="1190" y="749"/>
                      <a:pt x="1186" y="762"/>
                      <a:pt x="1183" y="775"/>
                    </a:cubicBezTo>
                    <a:cubicBezTo>
                      <a:pt x="1192" y="778"/>
                      <a:pt x="1192" y="778"/>
                      <a:pt x="1192" y="778"/>
                    </a:cubicBezTo>
                    <a:cubicBezTo>
                      <a:pt x="1196" y="765"/>
                      <a:pt x="1199" y="751"/>
                      <a:pt x="1202" y="738"/>
                    </a:cubicBezTo>
                    <a:cubicBezTo>
                      <a:pt x="1192" y="736"/>
                      <a:pt x="1192" y="736"/>
                      <a:pt x="1192" y="736"/>
                    </a:cubicBezTo>
                    <a:moveTo>
                      <a:pt x="20" y="718"/>
                    </a:moveTo>
                    <a:cubicBezTo>
                      <a:pt x="11" y="720"/>
                      <a:pt x="11" y="720"/>
                      <a:pt x="11" y="720"/>
                    </a:cubicBezTo>
                    <a:cubicBezTo>
                      <a:pt x="13" y="733"/>
                      <a:pt x="16" y="746"/>
                      <a:pt x="19" y="759"/>
                    </a:cubicBezTo>
                    <a:cubicBezTo>
                      <a:pt x="29" y="757"/>
                      <a:pt x="29" y="757"/>
                      <a:pt x="29" y="757"/>
                    </a:cubicBezTo>
                    <a:cubicBezTo>
                      <a:pt x="26" y="744"/>
                      <a:pt x="23" y="731"/>
                      <a:pt x="20" y="718"/>
                    </a:cubicBezTo>
                    <a:moveTo>
                      <a:pt x="1205" y="655"/>
                    </a:moveTo>
                    <a:cubicBezTo>
                      <a:pt x="1204" y="657"/>
                      <a:pt x="1204" y="657"/>
                      <a:pt x="1204" y="657"/>
                    </a:cubicBezTo>
                    <a:cubicBezTo>
                      <a:pt x="1203" y="671"/>
                      <a:pt x="1202" y="684"/>
                      <a:pt x="1200" y="697"/>
                    </a:cubicBezTo>
                    <a:cubicBezTo>
                      <a:pt x="1210" y="698"/>
                      <a:pt x="1210" y="698"/>
                      <a:pt x="1210" y="698"/>
                    </a:cubicBezTo>
                    <a:cubicBezTo>
                      <a:pt x="1212" y="685"/>
                      <a:pt x="1213" y="671"/>
                      <a:pt x="1214" y="658"/>
                    </a:cubicBezTo>
                    <a:cubicBezTo>
                      <a:pt x="1215" y="656"/>
                      <a:pt x="1215" y="656"/>
                      <a:pt x="1215" y="656"/>
                    </a:cubicBezTo>
                    <a:cubicBezTo>
                      <a:pt x="1205" y="655"/>
                      <a:pt x="1205" y="655"/>
                      <a:pt x="1205" y="655"/>
                    </a:cubicBezTo>
                    <a:moveTo>
                      <a:pt x="11" y="639"/>
                    </a:moveTo>
                    <a:cubicBezTo>
                      <a:pt x="1" y="639"/>
                      <a:pt x="1" y="639"/>
                      <a:pt x="1" y="639"/>
                    </a:cubicBezTo>
                    <a:cubicBezTo>
                      <a:pt x="2" y="653"/>
                      <a:pt x="3" y="666"/>
                      <a:pt x="4" y="680"/>
                    </a:cubicBezTo>
                    <a:cubicBezTo>
                      <a:pt x="14" y="678"/>
                      <a:pt x="14" y="678"/>
                      <a:pt x="14" y="678"/>
                    </a:cubicBezTo>
                    <a:cubicBezTo>
                      <a:pt x="13" y="665"/>
                      <a:pt x="12" y="652"/>
                      <a:pt x="11" y="639"/>
                    </a:cubicBezTo>
                    <a:moveTo>
                      <a:pt x="1216" y="574"/>
                    </a:moveTo>
                    <a:cubicBezTo>
                      <a:pt x="1206" y="575"/>
                      <a:pt x="1206" y="575"/>
                      <a:pt x="1206" y="575"/>
                    </a:cubicBezTo>
                    <a:cubicBezTo>
                      <a:pt x="1206" y="585"/>
                      <a:pt x="1206" y="596"/>
                      <a:pt x="1206" y="607"/>
                    </a:cubicBezTo>
                    <a:cubicBezTo>
                      <a:pt x="1206" y="615"/>
                      <a:pt x="1206" y="615"/>
                      <a:pt x="1206" y="615"/>
                    </a:cubicBezTo>
                    <a:cubicBezTo>
                      <a:pt x="1216" y="615"/>
                      <a:pt x="1216" y="615"/>
                      <a:pt x="1216" y="615"/>
                    </a:cubicBezTo>
                    <a:cubicBezTo>
                      <a:pt x="1216" y="607"/>
                      <a:pt x="1216" y="607"/>
                      <a:pt x="1216" y="607"/>
                    </a:cubicBezTo>
                    <a:cubicBezTo>
                      <a:pt x="1216" y="596"/>
                      <a:pt x="1216" y="585"/>
                      <a:pt x="1216" y="574"/>
                    </a:cubicBezTo>
                    <a:moveTo>
                      <a:pt x="2" y="558"/>
                    </a:moveTo>
                    <a:cubicBezTo>
                      <a:pt x="1" y="572"/>
                      <a:pt x="1" y="585"/>
                      <a:pt x="0" y="599"/>
                    </a:cubicBezTo>
                    <a:cubicBezTo>
                      <a:pt x="10" y="599"/>
                      <a:pt x="10" y="599"/>
                      <a:pt x="10" y="599"/>
                    </a:cubicBezTo>
                    <a:cubicBezTo>
                      <a:pt x="11" y="585"/>
                      <a:pt x="11" y="572"/>
                      <a:pt x="12" y="559"/>
                    </a:cubicBezTo>
                    <a:cubicBezTo>
                      <a:pt x="2" y="558"/>
                      <a:pt x="2" y="558"/>
                      <a:pt x="2" y="558"/>
                    </a:cubicBezTo>
                    <a:moveTo>
                      <a:pt x="1206" y="494"/>
                    </a:moveTo>
                    <a:cubicBezTo>
                      <a:pt x="1196" y="496"/>
                      <a:pt x="1196" y="496"/>
                      <a:pt x="1196" y="496"/>
                    </a:cubicBezTo>
                    <a:cubicBezTo>
                      <a:pt x="1198" y="509"/>
                      <a:pt x="1201" y="522"/>
                      <a:pt x="1202" y="535"/>
                    </a:cubicBezTo>
                    <a:cubicBezTo>
                      <a:pt x="1212" y="534"/>
                      <a:pt x="1212" y="534"/>
                      <a:pt x="1212" y="534"/>
                    </a:cubicBezTo>
                    <a:cubicBezTo>
                      <a:pt x="1210" y="520"/>
                      <a:pt x="1208" y="507"/>
                      <a:pt x="1206" y="494"/>
                    </a:cubicBezTo>
                    <a:moveTo>
                      <a:pt x="14" y="478"/>
                    </a:moveTo>
                    <a:cubicBezTo>
                      <a:pt x="11" y="491"/>
                      <a:pt x="9" y="504"/>
                      <a:pt x="7" y="518"/>
                    </a:cubicBezTo>
                    <a:cubicBezTo>
                      <a:pt x="17" y="519"/>
                      <a:pt x="17" y="519"/>
                      <a:pt x="17" y="519"/>
                    </a:cubicBezTo>
                    <a:cubicBezTo>
                      <a:pt x="19" y="506"/>
                      <a:pt x="21" y="493"/>
                      <a:pt x="24" y="480"/>
                    </a:cubicBezTo>
                    <a:cubicBezTo>
                      <a:pt x="14" y="478"/>
                      <a:pt x="14" y="478"/>
                      <a:pt x="14" y="478"/>
                    </a:cubicBezTo>
                    <a:moveTo>
                      <a:pt x="1185" y="415"/>
                    </a:moveTo>
                    <a:cubicBezTo>
                      <a:pt x="1176" y="418"/>
                      <a:pt x="1176" y="418"/>
                      <a:pt x="1176" y="418"/>
                    </a:cubicBezTo>
                    <a:cubicBezTo>
                      <a:pt x="1180" y="431"/>
                      <a:pt x="1184" y="444"/>
                      <a:pt x="1187" y="457"/>
                    </a:cubicBezTo>
                    <a:cubicBezTo>
                      <a:pt x="1197" y="454"/>
                      <a:pt x="1197" y="454"/>
                      <a:pt x="1197" y="454"/>
                    </a:cubicBezTo>
                    <a:cubicBezTo>
                      <a:pt x="1194" y="441"/>
                      <a:pt x="1190" y="428"/>
                      <a:pt x="1185" y="415"/>
                    </a:cubicBezTo>
                    <a:moveTo>
                      <a:pt x="37" y="400"/>
                    </a:moveTo>
                    <a:cubicBezTo>
                      <a:pt x="32" y="412"/>
                      <a:pt x="28" y="425"/>
                      <a:pt x="24" y="439"/>
                    </a:cubicBezTo>
                    <a:cubicBezTo>
                      <a:pt x="34" y="441"/>
                      <a:pt x="34" y="441"/>
                      <a:pt x="34" y="441"/>
                    </a:cubicBezTo>
                    <a:cubicBezTo>
                      <a:pt x="37" y="428"/>
                      <a:pt x="42" y="415"/>
                      <a:pt x="46" y="403"/>
                    </a:cubicBezTo>
                    <a:cubicBezTo>
                      <a:pt x="37" y="400"/>
                      <a:pt x="37" y="400"/>
                      <a:pt x="37" y="400"/>
                    </a:cubicBezTo>
                    <a:moveTo>
                      <a:pt x="1155" y="340"/>
                    </a:moveTo>
                    <a:cubicBezTo>
                      <a:pt x="1146" y="345"/>
                      <a:pt x="1146" y="345"/>
                      <a:pt x="1146" y="345"/>
                    </a:cubicBezTo>
                    <a:cubicBezTo>
                      <a:pt x="1152" y="357"/>
                      <a:pt x="1157" y="369"/>
                      <a:pt x="1162" y="381"/>
                    </a:cubicBezTo>
                    <a:cubicBezTo>
                      <a:pt x="1171" y="377"/>
                      <a:pt x="1171" y="377"/>
                      <a:pt x="1171" y="377"/>
                    </a:cubicBezTo>
                    <a:cubicBezTo>
                      <a:pt x="1166" y="365"/>
                      <a:pt x="1161" y="352"/>
                      <a:pt x="1155" y="340"/>
                    </a:cubicBezTo>
                    <a:moveTo>
                      <a:pt x="69" y="326"/>
                    </a:moveTo>
                    <a:cubicBezTo>
                      <a:pt x="63" y="337"/>
                      <a:pt x="57" y="350"/>
                      <a:pt x="52" y="362"/>
                    </a:cubicBezTo>
                    <a:cubicBezTo>
                      <a:pt x="61" y="366"/>
                      <a:pt x="61" y="366"/>
                      <a:pt x="61" y="366"/>
                    </a:cubicBezTo>
                    <a:cubicBezTo>
                      <a:pt x="66" y="354"/>
                      <a:pt x="72" y="342"/>
                      <a:pt x="78" y="330"/>
                    </a:cubicBezTo>
                    <a:cubicBezTo>
                      <a:pt x="69" y="326"/>
                      <a:pt x="69" y="326"/>
                      <a:pt x="69" y="326"/>
                    </a:cubicBezTo>
                    <a:moveTo>
                      <a:pt x="1114" y="270"/>
                    </a:moveTo>
                    <a:cubicBezTo>
                      <a:pt x="1106" y="276"/>
                      <a:pt x="1106" y="276"/>
                      <a:pt x="1106" y="276"/>
                    </a:cubicBezTo>
                    <a:cubicBezTo>
                      <a:pt x="1113" y="287"/>
                      <a:pt x="1120" y="298"/>
                      <a:pt x="1127" y="310"/>
                    </a:cubicBezTo>
                    <a:cubicBezTo>
                      <a:pt x="1136" y="305"/>
                      <a:pt x="1136" y="305"/>
                      <a:pt x="1136" y="305"/>
                    </a:cubicBezTo>
                    <a:cubicBezTo>
                      <a:pt x="1129" y="293"/>
                      <a:pt x="1122" y="281"/>
                      <a:pt x="1114" y="270"/>
                    </a:cubicBezTo>
                    <a:moveTo>
                      <a:pt x="112" y="256"/>
                    </a:moveTo>
                    <a:cubicBezTo>
                      <a:pt x="104" y="267"/>
                      <a:pt x="97" y="278"/>
                      <a:pt x="90" y="290"/>
                    </a:cubicBezTo>
                    <a:cubicBezTo>
                      <a:pt x="98" y="295"/>
                      <a:pt x="98" y="295"/>
                      <a:pt x="98" y="295"/>
                    </a:cubicBezTo>
                    <a:cubicBezTo>
                      <a:pt x="105" y="284"/>
                      <a:pt x="112" y="273"/>
                      <a:pt x="120" y="262"/>
                    </a:cubicBezTo>
                    <a:cubicBezTo>
                      <a:pt x="112" y="256"/>
                      <a:pt x="112" y="256"/>
                      <a:pt x="112" y="256"/>
                    </a:cubicBezTo>
                    <a:moveTo>
                      <a:pt x="1065" y="206"/>
                    </a:moveTo>
                    <a:cubicBezTo>
                      <a:pt x="1057" y="212"/>
                      <a:pt x="1057" y="212"/>
                      <a:pt x="1057" y="212"/>
                    </a:cubicBezTo>
                    <a:cubicBezTo>
                      <a:pt x="1066" y="222"/>
                      <a:pt x="1074" y="233"/>
                      <a:pt x="1083" y="243"/>
                    </a:cubicBezTo>
                    <a:cubicBezTo>
                      <a:pt x="1091" y="237"/>
                      <a:pt x="1091" y="237"/>
                      <a:pt x="1091" y="237"/>
                    </a:cubicBezTo>
                    <a:cubicBezTo>
                      <a:pt x="1082" y="227"/>
                      <a:pt x="1074" y="216"/>
                      <a:pt x="1065" y="206"/>
                    </a:cubicBezTo>
                    <a:moveTo>
                      <a:pt x="163" y="193"/>
                    </a:moveTo>
                    <a:cubicBezTo>
                      <a:pt x="154" y="203"/>
                      <a:pt x="145" y="213"/>
                      <a:pt x="136" y="224"/>
                    </a:cubicBezTo>
                    <a:cubicBezTo>
                      <a:pt x="144" y="230"/>
                      <a:pt x="144" y="230"/>
                      <a:pt x="144" y="230"/>
                    </a:cubicBezTo>
                    <a:cubicBezTo>
                      <a:pt x="153" y="220"/>
                      <a:pt x="161" y="210"/>
                      <a:pt x="170" y="200"/>
                    </a:cubicBezTo>
                    <a:cubicBezTo>
                      <a:pt x="163" y="193"/>
                      <a:pt x="163" y="193"/>
                      <a:pt x="163" y="193"/>
                    </a:cubicBezTo>
                    <a:moveTo>
                      <a:pt x="1007" y="149"/>
                    </a:moveTo>
                    <a:cubicBezTo>
                      <a:pt x="1001" y="156"/>
                      <a:pt x="1001" y="156"/>
                      <a:pt x="1001" y="156"/>
                    </a:cubicBezTo>
                    <a:cubicBezTo>
                      <a:pt x="1011" y="165"/>
                      <a:pt x="1021" y="174"/>
                      <a:pt x="1030" y="183"/>
                    </a:cubicBezTo>
                    <a:cubicBezTo>
                      <a:pt x="1037" y="176"/>
                      <a:pt x="1037" y="176"/>
                      <a:pt x="1037" y="176"/>
                    </a:cubicBezTo>
                    <a:cubicBezTo>
                      <a:pt x="1027" y="167"/>
                      <a:pt x="1017" y="158"/>
                      <a:pt x="1007" y="149"/>
                    </a:cubicBezTo>
                    <a:moveTo>
                      <a:pt x="222" y="138"/>
                    </a:moveTo>
                    <a:cubicBezTo>
                      <a:pt x="212" y="146"/>
                      <a:pt x="202" y="155"/>
                      <a:pt x="192" y="164"/>
                    </a:cubicBezTo>
                    <a:cubicBezTo>
                      <a:pt x="199" y="172"/>
                      <a:pt x="199" y="172"/>
                      <a:pt x="199" y="172"/>
                    </a:cubicBezTo>
                    <a:cubicBezTo>
                      <a:pt x="208" y="163"/>
                      <a:pt x="219" y="154"/>
                      <a:pt x="229" y="146"/>
                    </a:cubicBezTo>
                    <a:cubicBezTo>
                      <a:pt x="222" y="138"/>
                      <a:pt x="222" y="138"/>
                      <a:pt x="222" y="138"/>
                    </a:cubicBezTo>
                    <a:moveTo>
                      <a:pt x="942" y="100"/>
                    </a:moveTo>
                    <a:cubicBezTo>
                      <a:pt x="937" y="108"/>
                      <a:pt x="937" y="108"/>
                      <a:pt x="937" y="108"/>
                    </a:cubicBezTo>
                    <a:cubicBezTo>
                      <a:pt x="948" y="115"/>
                      <a:pt x="959" y="123"/>
                      <a:pt x="970" y="131"/>
                    </a:cubicBezTo>
                    <a:cubicBezTo>
                      <a:pt x="976" y="123"/>
                      <a:pt x="976" y="123"/>
                      <a:pt x="976" y="123"/>
                    </a:cubicBezTo>
                    <a:cubicBezTo>
                      <a:pt x="965" y="115"/>
                      <a:pt x="954" y="107"/>
                      <a:pt x="942" y="100"/>
                    </a:cubicBezTo>
                    <a:moveTo>
                      <a:pt x="288" y="91"/>
                    </a:moveTo>
                    <a:cubicBezTo>
                      <a:pt x="277" y="98"/>
                      <a:pt x="265" y="105"/>
                      <a:pt x="255" y="113"/>
                    </a:cubicBezTo>
                    <a:cubicBezTo>
                      <a:pt x="260" y="121"/>
                      <a:pt x="260" y="121"/>
                      <a:pt x="260" y="121"/>
                    </a:cubicBezTo>
                    <a:cubicBezTo>
                      <a:pt x="271" y="114"/>
                      <a:pt x="282" y="106"/>
                      <a:pt x="294" y="99"/>
                    </a:cubicBezTo>
                    <a:cubicBezTo>
                      <a:pt x="288" y="91"/>
                      <a:pt x="288" y="91"/>
                      <a:pt x="288" y="91"/>
                    </a:cubicBezTo>
                    <a:moveTo>
                      <a:pt x="872" y="60"/>
                    </a:moveTo>
                    <a:cubicBezTo>
                      <a:pt x="867" y="68"/>
                      <a:pt x="867" y="68"/>
                      <a:pt x="867" y="68"/>
                    </a:cubicBezTo>
                    <a:cubicBezTo>
                      <a:pt x="879" y="74"/>
                      <a:pt x="891" y="80"/>
                      <a:pt x="903" y="87"/>
                    </a:cubicBezTo>
                    <a:cubicBezTo>
                      <a:pt x="908" y="78"/>
                      <a:pt x="908" y="78"/>
                      <a:pt x="908" y="78"/>
                    </a:cubicBezTo>
                    <a:cubicBezTo>
                      <a:pt x="896" y="72"/>
                      <a:pt x="884" y="65"/>
                      <a:pt x="872" y="60"/>
                    </a:cubicBezTo>
                    <a:moveTo>
                      <a:pt x="360" y="53"/>
                    </a:moveTo>
                    <a:cubicBezTo>
                      <a:pt x="348" y="58"/>
                      <a:pt x="336" y="64"/>
                      <a:pt x="324" y="70"/>
                    </a:cubicBezTo>
                    <a:cubicBezTo>
                      <a:pt x="328" y="79"/>
                      <a:pt x="328" y="79"/>
                      <a:pt x="328" y="79"/>
                    </a:cubicBezTo>
                    <a:cubicBezTo>
                      <a:pt x="340" y="73"/>
                      <a:pt x="352" y="67"/>
                      <a:pt x="364" y="62"/>
                    </a:cubicBezTo>
                    <a:cubicBezTo>
                      <a:pt x="360" y="53"/>
                      <a:pt x="360" y="53"/>
                      <a:pt x="360" y="53"/>
                    </a:cubicBezTo>
                    <a:moveTo>
                      <a:pt x="796" y="29"/>
                    </a:moveTo>
                    <a:cubicBezTo>
                      <a:pt x="793" y="39"/>
                      <a:pt x="793" y="39"/>
                      <a:pt x="793" y="39"/>
                    </a:cubicBezTo>
                    <a:cubicBezTo>
                      <a:pt x="806" y="43"/>
                      <a:pt x="818" y="48"/>
                      <a:pt x="831" y="52"/>
                    </a:cubicBezTo>
                    <a:cubicBezTo>
                      <a:pt x="835" y="43"/>
                      <a:pt x="835" y="43"/>
                      <a:pt x="835" y="43"/>
                    </a:cubicBezTo>
                    <a:cubicBezTo>
                      <a:pt x="822" y="38"/>
                      <a:pt x="809" y="33"/>
                      <a:pt x="796" y="29"/>
                    </a:cubicBezTo>
                    <a:moveTo>
                      <a:pt x="436" y="24"/>
                    </a:moveTo>
                    <a:cubicBezTo>
                      <a:pt x="423" y="29"/>
                      <a:pt x="410" y="33"/>
                      <a:pt x="398" y="37"/>
                    </a:cubicBezTo>
                    <a:cubicBezTo>
                      <a:pt x="401" y="46"/>
                      <a:pt x="401" y="46"/>
                      <a:pt x="401" y="46"/>
                    </a:cubicBezTo>
                    <a:cubicBezTo>
                      <a:pt x="413" y="42"/>
                      <a:pt x="426" y="38"/>
                      <a:pt x="439" y="34"/>
                    </a:cubicBezTo>
                    <a:cubicBezTo>
                      <a:pt x="436" y="24"/>
                      <a:pt x="436" y="24"/>
                      <a:pt x="436" y="24"/>
                    </a:cubicBezTo>
                    <a:moveTo>
                      <a:pt x="718" y="10"/>
                    </a:moveTo>
                    <a:cubicBezTo>
                      <a:pt x="716" y="19"/>
                      <a:pt x="716" y="19"/>
                      <a:pt x="716" y="19"/>
                    </a:cubicBezTo>
                    <a:cubicBezTo>
                      <a:pt x="729" y="22"/>
                      <a:pt x="742" y="24"/>
                      <a:pt x="755" y="28"/>
                    </a:cubicBezTo>
                    <a:cubicBezTo>
                      <a:pt x="757" y="18"/>
                      <a:pt x="757" y="18"/>
                      <a:pt x="757" y="18"/>
                    </a:cubicBezTo>
                    <a:cubicBezTo>
                      <a:pt x="744" y="15"/>
                      <a:pt x="731" y="12"/>
                      <a:pt x="718" y="10"/>
                    </a:cubicBezTo>
                    <a:moveTo>
                      <a:pt x="515" y="7"/>
                    </a:moveTo>
                    <a:cubicBezTo>
                      <a:pt x="502" y="9"/>
                      <a:pt x="489" y="11"/>
                      <a:pt x="475" y="14"/>
                    </a:cubicBezTo>
                    <a:cubicBezTo>
                      <a:pt x="478" y="24"/>
                      <a:pt x="478" y="24"/>
                      <a:pt x="478" y="24"/>
                    </a:cubicBezTo>
                    <a:cubicBezTo>
                      <a:pt x="491" y="21"/>
                      <a:pt x="504" y="19"/>
                      <a:pt x="517" y="17"/>
                    </a:cubicBezTo>
                    <a:cubicBezTo>
                      <a:pt x="515" y="7"/>
                      <a:pt x="515" y="7"/>
                      <a:pt x="515" y="7"/>
                    </a:cubicBezTo>
                    <a:moveTo>
                      <a:pt x="637" y="0"/>
                    </a:moveTo>
                    <a:cubicBezTo>
                      <a:pt x="636" y="10"/>
                      <a:pt x="636" y="10"/>
                      <a:pt x="636" y="10"/>
                    </a:cubicBezTo>
                    <a:cubicBezTo>
                      <a:pt x="644" y="11"/>
                      <a:pt x="651" y="11"/>
                      <a:pt x="658" y="12"/>
                    </a:cubicBezTo>
                    <a:cubicBezTo>
                      <a:pt x="664" y="12"/>
                      <a:pt x="670" y="13"/>
                      <a:pt x="676" y="14"/>
                    </a:cubicBezTo>
                    <a:cubicBezTo>
                      <a:pt x="677" y="4"/>
                      <a:pt x="677" y="4"/>
                      <a:pt x="677" y="4"/>
                    </a:cubicBezTo>
                    <a:cubicBezTo>
                      <a:pt x="671" y="3"/>
                      <a:pt x="665" y="2"/>
                      <a:pt x="659" y="2"/>
                    </a:cubicBezTo>
                    <a:cubicBezTo>
                      <a:pt x="652" y="1"/>
                      <a:pt x="644" y="1"/>
                      <a:pt x="637" y="0"/>
                    </a:cubicBezTo>
                    <a:moveTo>
                      <a:pt x="596" y="0"/>
                    </a:moveTo>
                    <a:cubicBezTo>
                      <a:pt x="583" y="0"/>
                      <a:pt x="569" y="1"/>
                      <a:pt x="556" y="2"/>
                    </a:cubicBezTo>
                    <a:cubicBezTo>
                      <a:pt x="557" y="12"/>
                      <a:pt x="557" y="12"/>
                      <a:pt x="557" y="12"/>
                    </a:cubicBezTo>
                    <a:cubicBezTo>
                      <a:pt x="570" y="11"/>
                      <a:pt x="583" y="10"/>
                      <a:pt x="596" y="10"/>
                    </a:cubicBezTo>
                    <a:cubicBezTo>
                      <a:pt x="596" y="0"/>
                      <a:pt x="596" y="0"/>
                      <a:pt x="59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eform 391"/>
              <p:cNvSpPr>
                <a:spLocks noEditPoints="1"/>
              </p:cNvSpPr>
              <p:nvPr/>
            </p:nvSpPr>
            <p:spPr bwMode="auto">
              <a:xfrm>
                <a:off x="2214565" y="-452437"/>
                <a:ext cx="7762874" cy="7759702"/>
              </a:xfrm>
              <a:custGeom>
                <a:avLst/>
                <a:gdLst>
                  <a:gd name="T0" fmla="*/ 1020 w 2068"/>
                  <a:gd name="T1" fmla="*/ 2036 h 2067"/>
                  <a:gd name="T2" fmla="*/ 1090 w 2068"/>
                  <a:gd name="T3" fmla="*/ 2065 h 2067"/>
                  <a:gd name="T4" fmla="*/ 810 w 2068"/>
                  <a:gd name="T5" fmla="*/ 2042 h 2067"/>
                  <a:gd name="T6" fmla="*/ 1291 w 2068"/>
                  <a:gd name="T7" fmla="*/ 2003 h 2067"/>
                  <a:gd name="T8" fmla="*/ 1291 w 2068"/>
                  <a:gd name="T9" fmla="*/ 2003 h 2067"/>
                  <a:gd name="T10" fmla="*/ 750 w 2068"/>
                  <a:gd name="T11" fmla="*/ 1996 h 2067"/>
                  <a:gd name="T12" fmla="*/ 1367 w 2068"/>
                  <a:gd name="T13" fmla="*/ 2012 h 2067"/>
                  <a:gd name="T14" fmla="*/ 546 w 2068"/>
                  <a:gd name="T15" fmla="*/ 1944 h 2067"/>
                  <a:gd name="T16" fmla="*/ 1544 w 2068"/>
                  <a:gd name="T17" fmla="*/ 1898 h 2067"/>
                  <a:gd name="T18" fmla="*/ 1544 w 2068"/>
                  <a:gd name="T19" fmla="*/ 1898 h 2067"/>
                  <a:gd name="T20" fmla="*/ 501 w 2068"/>
                  <a:gd name="T21" fmla="*/ 1884 h 2067"/>
                  <a:gd name="T22" fmla="*/ 1618 w 2068"/>
                  <a:gd name="T23" fmla="*/ 1886 h 2067"/>
                  <a:gd name="T24" fmla="*/ 318 w 2068"/>
                  <a:gd name="T25" fmla="*/ 1779 h 2067"/>
                  <a:gd name="T26" fmla="*/ 1758 w 2068"/>
                  <a:gd name="T27" fmla="*/ 1729 h 2067"/>
                  <a:gd name="T28" fmla="*/ 1758 w 2068"/>
                  <a:gd name="T29" fmla="*/ 1729 h 2067"/>
                  <a:gd name="T30" fmla="*/ 291 w 2068"/>
                  <a:gd name="T31" fmla="*/ 1708 h 2067"/>
                  <a:gd name="T32" fmla="*/ 1827 w 2068"/>
                  <a:gd name="T33" fmla="*/ 1697 h 2067"/>
                  <a:gd name="T34" fmla="*/ 144 w 2068"/>
                  <a:gd name="T35" fmla="*/ 1558 h 2067"/>
                  <a:gd name="T36" fmla="*/ 1919 w 2068"/>
                  <a:gd name="T37" fmla="*/ 1508 h 2067"/>
                  <a:gd name="T38" fmla="*/ 1919 w 2068"/>
                  <a:gd name="T39" fmla="*/ 1508 h 2067"/>
                  <a:gd name="T40" fmla="*/ 137 w 2068"/>
                  <a:gd name="T41" fmla="*/ 1483 h 2067"/>
                  <a:gd name="T42" fmla="*/ 1977 w 2068"/>
                  <a:gd name="T43" fmla="*/ 1459 h 2067"/>
                  <a:gd name="T44" fmla="*/ 35 w 2068"/>
                  <a:gd name="T45" fmla="*/ 1299 h 2067"/>
                  <a:gd name="T46" fmla="*/ 2014 w 2068"/>
                  <a:gd name="T47" fmla="*/ 1252 h 2067"/>
                  <a:gd name="T48" fmla="*/ 2014 w 2068"/>
                  <a:gd name="T49" fmla="*/ 1252 h 2067"/>
                  <a:gd name="T50" fmla="*/ 49 w 2068"/>
                  <a:gd name="T51" fmla="*/ 1225 h 2067"/>
                  <a:gd name="T52" fmla="*/ 2027 w 2068"/>
                  <a:gd name="T53" fmla="*/ 1185 h 2067"/>
                  <a:gd name="T54" fmla="*/ 2035 w 2068"/>
                  <a:gd name="T55" fmla="*/ 1112 h 2067"/>
                  <a:gd name="T56" fmla="*/ 32 w 2068"/>
                  <a:gd name="T57" fmla="*/ 1089 h 2067"/>
                  <a:gd name="T58" fmla="*/ 2067 w 2068"/>
                  <a:gd name="T59" fmla="*/ 974 h 2067"/>
                  <a:gd name="T60" fmla="*/ 2068 w 2068"/>
                  <a:gd name="T61" fmla="*/ 1045 h 2067"/>
                  <a:gd name="T62" fmla="*/ 4 w 2068"/>
                  <a:gd name="T63" fmla="*/ 947 h 2067"/>
                  <a:gd name="T64" fmla="*/ 12 w 2068"/>
                  <a:gd name="T65" fmla="*/ 880 h 2067"/>
                  <a:gd name="T66" fmla="*/ 2060 w 2068"/>
                  <a:gd name="T67" fmla="*/ 904 h 2067"/>
                  <a:gd name="T68" fmla="*/ 54 w 2068"/>
                  <a:gd name="T69" fmla="*/ 817 h 2067"/>
                  <a:gd name="T70" fmla="*/ 1984 w 2068"/>
                  <a:gd name="T71" fmla="*/ 708 h 2067"/>
                  <a:gd name="T72" fmla="*/ 91 w 2068"/>
                  <a:gd name="T73" fmla="*/ 610 h 2067"/>
                  <a:gd name="T74" fmla="*/ 91 w 2068"/>
                  <a:gd name="T75" fmla="*/ 610 h 2067"/>
                  <a:gd name="T76" fmla="*/ 1988 w 2068"/>
                  <a:gd name="T77" fmla="*/ 632 h 2067"/>
                  <a:gd name="T78" fmla="*/ 149 w 2068"/>
                  <a:gd name="T79" fmla="*/ 560 h 2067"/>
                  <a:gd name="T80" fmla="*/ 1861 w 2068"/>
                  <a:gd name="T81" fmla="*/ 464 h 2067"/>
                  <a:gd name="T82" fmla="*/ 241 w 2068"/>
                  <a:gd name="T83" fmla="*/ 371 h 2067"/>
                  <a:gd name="T84" fmla="*/ 241 w 2068"/>
                  <a:gd name="T85" fmla="*/ 371 h 2067"/>
                  <a:gd name="T86" fmla="*/ 1844 w 2068"/>
                  <a:gd name="T87" fmla="*/ 391 h 2067"/>
                  <a:gd name="T88" fmla="*/ 309 w 2068"/>
                  <a:gd name="T89" fmla="*/ 339 h 2067"/>
                  <a:gd name="T90" fmla="*/ 1677 w 2068"/>
                  <a:gd name="T91" fmla="*/ 263 h 2067"/>
                  <a:gd name="T92" fmla="*/ 449 w 2068"/>
                  <a:gd name="T93" fmla="*/ 182 h 2067"/>
                  <a:gd name="T94" fmla="*/ 449 w 2068"/>
                  <a:gd name="T95" fmla="*/ 182 h 2067"/>
                  <a:gd name="T96" fmla="*/ 1641 w 2068"/>
                  <a:gd name="T97" fmla="*/ 196 h 2067"/>
                  <a:gd name="T98" fmla="*/ 524 w 2068"/>
                  <a:gd name="T99" fmla="*/ 170 h 2067"/>
                  <a:gd name="T100" fmla="*/ 1445 w 2068"/>
                  <a:gd name="T101" fmla="*/ 118 h 2067"/>
                  <a:gd name="T102" fmla="*/ 700 w 2068"/>
                  <a:gd name="T103" fmla="*/ 55 h 2067"/>
                  <a:gd name="T104" fmla="*/ 700 w 2068"/>
                  <a:gd name="T105" fmla="*/ 55 h 2067"/>
                  <a:gd name="T106" fmla="*/ 1392 w 2068"/>
                  <a:gd name="T107" fmla="*/ 64 h 2067"/>
                  <a:gd name="T108" fmla="*/ 775 w 2068"/>
                  <a:gd name="T109" fmla="*/ 64 h 2067"/>
                  <a:gd name="T110" fmla="*/ 1183 w 2068"/>
                  <a:gd name="T111" fmla="*/ 41 h 2067"/>
                  <a:gd name="T112" fmla="*/ 976 w 2068"/>
                  <a:gd name="T113" fmla="*/ 1 h 2067"/>
                  <a:gd name="T114" fmla="*/ 976 w 2068"/>
                  <a:gd name="T115" fmla="*/ 1 h 2067"/>
                  <a:gd name="T116" fmla="*/ 1117 w 2068"/>
                  <a:gd name="T117" fmla="*/ 3 h 2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68" h="2067">
                    <a:moveTo>
                      <a:pt x="952" y="2033"/>
                    </a:moveTo>
                    <a:cubicBezTo>
                      <a:pt x="949" y="2063"/>
                      <a:pt x="949" y="2063"/>
                      <a:pt x="949" y="2063"/>
                    </a:cubicBezTo>
                    <a:cubicBezTo>
                      <a:pt x="973" y="2065"/>
                      <a:pt x="997" y="2066"/>
                      <a:pt x="1020" y="2067"/>
                    </a:cubicBezTo>
                    <a:cubicBezTo>
                      <a:pt x="1020" y="2036"/>
                      <a:pt x="1020" y="2036"/>
                      <a:pt x="1020" y="2036"/>
                    </a:cubicBezTo>
                    <a:cubicBezTo>
                      <a:pt x="998" y="2036"/>
                      <a:pt x="975" y="2035"/>
                      <a:pt x="952" y="2033"/>
                    </a:cubicBezTo>
                    <a:moveTo>
                      <a:pt x="1157" y="2029"/>
                    </a:moveTo>
                    <a:cubicBezTo>
                      <a:pt x="1135" y="2032"/>
                      <a:pt x="1112" y="2034"/>
                      <a:pt x="1089" y="2035"/>
                    </a:cubicBezTo>
                    <a:cubicBezTo>
                      <a:pt x="1090" y="2065"/>
                      <a:pt x="1090" y="2065"/>
                      <a:pt x="1090" y="2065"/>
                    </a:cubicBezTo>
                    <a:cubicBezTo>
                      <a:pt x="1114" y="2064"/>
                      <a:pt x="1137" y="2062"/>
                      <a:pt x="1161" y="2059"/>
                    </a:cubicBezTo>
                    <a:cubicBezTo>
                      <a:pt x="1157" y="2029"/>
                      <a:pt x="1157" y="2029"/>
                      <a:pt x="1157" y="2029"/>
                    </a:cubicBezTo>
                    <a:moveTo>
                      <a:pt x="816" y="2013"/>
                    </a:moveTo>
                    <a:cubicBezTo>
                      <a:pt x="810" y="2042"/>
                      <a:pt x="810" y="2042"/>
                      <a:pt x="810" y="2042"/>
                    </a:cubicBezTo>
                    <a:cubicBezTo>
                      <a:pt x="833" y="2047"/>
                      <a:pt x="856" y="2052"/>
                      <a:pt x="879" y="2055"/>
                    </a:cubicBezTo>
                    <a:cubicBezTo>
                      <a:pt x="884" y="2025"/>
                      <a:pt x="884" y="2025"/>
                      <a:pt x="884" y="2025"/>
                    </a:cubicBezTo>
                    <a:cubicBezTo>
                      <a:pt x="861" y="2022"/>
                      <a:pt x="839" y="2018"/>
                      <a:pt x="816" y="2013"/>
                    </a:cubicBezTo>
                    <a:moveTo>
                      <a:pt x="1291" y="2003"/>
                    </a:moveTo>
                    <a:cubicBezTo>
                      <a:pt x="1269" y="2009"/>
                      <a:pt x="1247" y="2014"/>
                      <a:pt x="1225" y="2019"/>
                    </a:cubicBezTo>
                    <a:cubicBezTo>
                      <a:pt x="1231" y="2048"/>
                      <a:pt x="1231" y="2048"/>
                      <a:pt x="1231" y="2048"/>
                    </a:cubicBezTo>
                    <a:cubicBezTo>
                      <a:pt x="1253" y="2044"/>
                      <a:pt x="1277" y="2038"/>
                      <a:pt x="1299" y="2032"/>
                    </a:cubicBezTo>
                    <a:cubicBezTo>
                      <a:pt x="1291" y="2003"/>
                      <a:pt x="1291" y="2003"/>
                      <a:pt x="1291" y="2003"/>
                    </a:cubicBezTo>
                    <a:moveTo>
                      <a:pt x="685" y="1974"/>
                    </a:moveTo>
                    <a:cubicBezTo>
                      <a:pt x="675" y="2002"/>
                      <a:pt x="675" y="2002"/>
                      <a:pt x="675" y="2002"/>
                    </a:cubicBezTo>
                    <a:cubicBezTo>
                      <a:pt x="697" y="2010"/>
                      <a:pt x="719" y="2018"/>
                      <a:pt x="742" y="2025"/>
                    </a:cubicBezTo>
                    <a:cubicBezTo>
                      <a:pt x="750" y="1996"/>
                      <a:pt x="750" y="1996"/>
                      <a:pt x="750" y="1996"/>
                    </a:cubicBezTo>
                    <a:cubicBezTo>
                      <a:pt x="728" y="1989"/>
                      <a:pt x="706" y="1982"/>
                      <a:pt x="685" y="1974"/>
                    </a:cubicBezTo>
                    <a:moveTo>
                      <a:pt x="1421" y="1960"/>
                    </a:moveTo>
                    <a:cubicBezTo>
                      <a:pt x="1400" y="1968"/>
                      <a:pt x="1379" y="1976"/>
                      <a:pt x="1357" y="1984"/>
                    </a:cubicBezTo>
                    <a:cubicBezTo>
                      <a:pt x="1367" y="2012"/>
                      <a:pt x="1367" y="2012"/>
                      <a:pt x="1367" y="2012"/>
                    </a:cubicBezTo>
                    <a:cubicBezTo>
                      <a:pt x="1389" y="2005"/>
                      <a:pt x="1411" y="1996"/>
                      <a:pt x="1433" y="1987"/>
                    </a:cubicBezTo>
                    <a:cubicBezTo>
                      <a:pt x="1421" y="1960"/>
                      <a:pt x="1421" y="1960"/>
                      <a:pt x="1421" y="1960"/>
                    </a:cubicBezTo>
                    <a:moveTo>
                      <a:pt x="560" y="1918"/>
                    </a:moveTo>
                    <a:cubicBezTo>
                      <a:pt x="546" y="1944"/>
                      <a:pt x="546" y="1944"/>
                      <a:pt x="546" y="1944"/>
                    </a:cubicBezTo>
                    <a:cubicBezTo>
                      <a:pt x="567" y="1955"/>
                      <a:pt x="588" y="1966"/>
                      <a:pt x="609" y="1976"/>
                    </a:cubicBezTo>
                    <a:cubicBezTo>
                      <a:pt x="622" y="1948"/>
                      <a:pt x="622" y="1948"/>
                      <a:pt x="622" y="1948"/>
                    </a:cubicBezTo>
                    <a:cubicBezTo>
                      <a:pt x="601" y="1939"/>
                      <a:pt x="580" y="1929"/>
                      <a:pt x="560" y="1918"/>
                    </a:cubicBezTo>
                    <a:moveTo>
                      <a:pt x="1544" y="1898"/>
                    </a:moveTo>
                    <a:cubicBezTo>
                      <a:pt x="1524" y="1910"/>
                      <a:pt x="1504" y="1921"/>
                      <a:pt x="1483" y="1931"/>
                    </a:cubicBezTo>
                    <a:cubicBezTo>
                      <a:pt x="1497" y="1958"/>
                      <a:pt x="1497" y="1958"/>
                      <a:pt x="1497" y="1958"/>
                    </a:cubicBezTo>
                    <a:cubicBezTo>
                      <a:pt x="1518" y="1947"/>
                      <a:pt x="1539" y="1936"/>
                      <a:pt x="1559" y="1924"/>
                    </a:cubicBezTo>
                    <a:cubicBezTo>
                      <a:pt x="1544" y="1898"/>
                      <a:pt x="1544" y="1898"/>
                      <a:pt x="1544" y="1898"/>
                    </a:cubicBezTo>
                    <a:moveTo>
                      <a:pt x="444" y="1845"/>
                    </a:moveTo>
                    <a:cubicBezTo>
                      <a:pt x="427" y="1869"/>
                      <a:pt x="427" y="1869"/>
                      <a:pt x="427" y="1869"/>
                    </a:cubicBezTo>
                    <a:cubicBezTo>
                      <a:pt x="445" y="1883"/>
                      <a:pt x="465" y="1896"/>
                      <a:pt x="485" y="1909"/>
                    </a:cubicBezTo>
                    <a:cubicBezTo>
                      <a:pt x="501" y="1884"/>
                      <a:pt x="501" y="1884"/>
                      <a:pt x="501" y="1884"/>
                    </a:cubicBezTo>
                    <a:cubicBezTo>
                      <a:pt x="482" y="1871"/>
                      <a:pt x="462" y="1858"/>
                      <a:pt x="444" y="1845"/>
                    </a:cubicBezTo>
                    <a:moveTo>
                      <a:pt x="1656" y="1821"/>
                    </a:moveTo>
                    <a:cubicBezTo>
                      <a:pt x="1639" y="1835"/>
                      <a:pt x="1620" y="1849"/>
                      <a:pt x="1601" y="1861"/>
                    </a:cubicBezTo>
                    <a:cubicBezTo>
                      <a:pt x="1618" y="1886"/>
                      <a:pt x="1618" y="1886"/>
                      <a:pt x="1618" y="1886"/>
                    </a:cubicBezTo>
                    <a:cubicBezTo>
                      <a:pt x="1637" y="1873"/>
                      <a:pt x="1657" y="1859"/>
                      <a:pt x="1675" y="1845"/>
                    </a:cubicBezTo>
                    <a:cubicBezTo>
                      <a:pt x="1656" y="1821"/>
                      <a:pt x="1656" y="1821"/>
                      <a:pt x="1656" y="1821"/>
                    </a:cubicBezTo>
                    <a:moveTo>
                      <a:pt x="339" y="1757"/>
                    </a:moveTo>
                    <a:cubicBezTo>
                      <a:pt x="318" y="1779"/>
                      <a:pt x="318" y="1779"/>
                      <a:pt x="318" y="1779"/>
                    </a:cubicBezTo>
                    <a:cubicBezTo>
                      <a:pt x="335" y="1795"/>
                      <a:pt x="353" y="1811"/>
                      <a:pt x="371" y="1826"/>
                    </a:cubicBezTo>
                    <a:cubicBezTo>
                      <a:pt x="390" y="1803"/>
                      <a:pt x="390" y="1803"/>
                      <a:pt x="390" y="1803"/>
                    </a:cubicBezTo>
                    <a:cubicBezTo>
                      <a:pt x="373" y="1788"/>
                      <a:pt x="356" y="1773"/>
                      <a:pt x="339" y="1757"/>
                    </a:cubicBezTo>
                    <a:moveTo>
                      <a:pt x="1758" y="1729"/>
                    </a:moveTo>
                    <a:cubicBezTo>
                      <a:pt x="1742" y="1745"/>
                      <a:pt x="1726" y="1761"/>
                      <a:pt x="1709" y="1777"/>
                    </a:cubicBezTo>
                    <a:cubicBezTo>
                      <a:pt x="1729" y="1799"/>
                      <a:pt x="1729" y="1799"/>
                      <a:pt x="1729" y="1799"/>
                    </a:cubicBezTo>
                    <a:cubicBezTo>
                      <a:pt x="1746" y="1783"/>
                      <a:pt x="1763" y="1766"/>
                      <a:pt x="1779" y="1750"/>
                    </a:cubicBezTo>
                    <a:cubicBezTo>
                      <a:pt x="1758" y="1729"/>
                      <a:pt x="1758" y="1729"/>
                      <a:pt x="1758" y="1729"/>
                    </a:cubicBezTo>
                    <a:moveTo>
                      <a:pt x="247" y="1656"/>
                    </a:moveTo>
                    <a:cubicBezTo>
                      <a:pt x="223" y="1675"/>
                      <a:pt x="223" y="1675"/>
                      <a:pt x="223" y="1675"/>
                    </a:cubicBezTo>
                    <a:cubicBezTo>
                      <a:pt x="238" y="1693"/>
                      <a:pt x="253" y="1711"/>
                      <a:pt x="269" y="1728"/>
                    </a:cubicBezTo>
                    <a:cubicBezTo>
                      <a:pt x="291" y="1708"/>
                      <a:pt x="291" y="1708"/>
                      <a:pt x="291" y="1708"/>
                    </a:cubicBezTo>
                    <a:cubicBezTo>
                      <a:pt x="276" y="1691"/>
                      <a:pt x="261" y="1674"/>
                      <a:pt x="247" y="1656"/>
                    </a:cubicBezTo>
                    <a:moveTo>
                      <a:pt x="1846" y="1624"/>
                    </a:moveTo>
                    <a:cubicBezTo>
                      <a:pt x="1833" y="1642"/>
                      <a:pt x="1819" y="1661"/>
                      <a:pt x="1804" y="1678"/>
                    </a:cubicBezTo>
                    <a:cubicBezTo>
                      <a:pt x="1827" y="1697"/>
                      <a:pt x="1827" y="1697"/>
                      <a:pt x="1827" y="1697"/>
                    </a:cubicBezTo>
                    <a:cubicBezTo>
                      <a:pt x="1842" y="1679"/>
                      <a:pt x="1857" y="1661"/>
                      <a:pt x="1870" y="1642"/>
                    </a:cubicBezTo>
                    <a:cubicBezTo>
                      <a:pt x="1846" y="1624"/>
                      <a:pt x="1846" y="1624"/>
                      <a:pt x="1846" y="1624"/>
                    </a:cubicBezTo>
                    <a:moveTo>
                      <a:pt x="169" y="1543"/>
                    </a:moveTo>
                    <a:cubicBezTo>
                      <a:pt x="144" y="1558"/>
                      <a:pt x="144" y="1558"/>
                      <a:pt x="144" y="1558"/>
                    </a:cubicBezTo>
                    <a:cubicBezTo>
                      <a:pt x="156" y="1579"/>
                      <a:pt x="168" y="1599"/>
                      <a:pt x="182" y="1618"/>
                    </a:cubicBezTo>
                    <a:cubicBezTo>
                      <a:pt x="206" y="1601"/>
                      <a:pt x="206" y="1601"/>
                      <a:pt x="206" y="1601"/>
                    </a:cubicBezTo>
                    <a:cubicBezTo>
                      <a:pt x="194" y="1582"/>
                      <a:pt x="181" y="1563"/>
                      <a:pt x="169" y="1543"/>
                    </a:cubicBezTo>
                    <a:moveTo>
                      <a:pt x="1919" y="1508"/>
                    </a:moveTo>
                    <a:cubicBezTo>
                      <a:pt x="1908" y="1528"/>
                      <a:pt x="1897" y="1548"/>
                      <a:pt x="1884" y="1568"/>
                    </a:cubicBezTo>
                    <a:cubicBezTo>
                      <a:pt x="1910" y="1583"/>
                      <a:pt x="1910" y="1583"/>
                      <a:pt x="1910" y="1583"/>
                    </a:cubicBezTo>
                    <a:cubicBezTo>
                      <a:pt x="1922" y="1564"/>
                      <a:pt x="1934" y="1543"/>
                      <a:pt x="1945" y="1523"/>
                    </a:cubicBezTo>
                    <a:cubicBezTo>
                      <a:pt x="1919" y="1508"/>
                      <a:pt x="1919" y="1508"/>
                      <a:pt x="1919" y="1508"/>
                    </a:cubicBezTo>
                    <a:moveTo>
                      <a:pt x="108" y="1421"/>
                    </a:moveTo>
                    <a:cubicBezTo>
                      <a:pt x="80" y="1432"/>
                      <a:pt x="80" y="1432"/>
                      <a:pt x="80" y="1432"/>
                    </a:cubicBezTo>
                    <a:cubicBezTo>
                      <a:pt x="89" y="1454"/>
                      <a:pt x="99" y="1476"/>
                      <a:pt x="110" y="1496"/>
                    </a:cubicBezTo>
                    <a:cubicBezTo>
                      <a:pt x="137" y="1483"/>
                      <a:pt x="137" y="1483"/>
                      <a:pt x="137" y="1483"/>
                    </a:cubicBezTo>
                    <a:cubicBezTo>
                      <a:pt x="127" y="1463"/>
                      <a:pt x="117" y="1442"/>
                      <a:pt x="108" y="1421"/>
                    </a:cubicBezTo>
                    <a:moveTo>
                      <a:pt x="1976" y="1383"/>
                    </a:moveTo>
                    <a:cubicBezTo>
                      <a:pt x="1968" y="1405"/>
                      <a:pt x="1959" y="1426"/>
                      <a:pt x="1949" y="1447"/>
                    </a:cubicBezTo>
                    <a:cubicBezTo>
                      <a:pt x="1977" y="1459"/>
                      <a:pt x="1977" y="1459"/>
                      <a:pt x="1977" y="1459"/>
                    </a:cubicBezTo>
                    <a:cubicBezTo>
                      <a:pt x="1986" y="1438"/>
                      <a:pt x="1996" y="1416"/>
                      <a:pt x="2004" y="1394"/>
                    </a:cubicBezTo>
                    <a:cubicBezTo>
                      <a:pt x="1976" y="1383"/>
                      <a:pt x="1976" y="1383"/>
                      <a:pt x="1976" y="1383"/>
                    </a:cubicBezTo>
                    <a:moveTo>
                      <a:pt x="64" y="1291"/>
                    </a:moveTo>
                    <a:cubicBezTo>
                      <a:pt x="35" y="1299"/>
                      <a:pt x="35" y="1299"/>
                      <a:pt x="35" y="1299"/>
                    </a:cubicBezTo>
                    <a:cubicBezTo>
                      <a:pt x="41" y="1322"/>
                      <a:pt x="48" y="1344"/>
                      <a:pt x="55" y="1367"/>
                    </a:cubicBezTo>
                    <a:cubicBezTo>
                      <a:pt x="84" y="1357"/>
                      <a:pt x="84" y="1357"/>
                      <a:pt x="84" y="1357"/>
                    </a:cubicBezTo>
                    <a:cubicBezTo>
                      <a:pt x="76" y="1335"/>
                      <a:pt x="70" y="1313"/>
                      <a:pt x="64" y="1291"/>
                    </a:cubicBezTo>
                    <a:moveTo>
                      <a:pt x="2014" y="1252"/>
                    </a:moveTo>
                    <a:cubicBezTo>
                      <a:pt x="2009" y="1274"/>
                      <a:pt x="2004" y="1297"/>
                      <a:pt x="1997" y="1318"/>
                    </a:cubicBezTo>
                    <a:cubicBezTo>
                      <a:pt x="2026" y="1327"/>
                      <a:pt x="2026" y="1327"/>
                      <a:pt x="2026" y="1327"/>
                    </a:cubicBezTo>
                    <a:cubicBezTo>
                      <a:pt x="2032" y="1304"/>
                      <a:pt x="2038" y="1281"/>
                      <a:pt x="2044" y="1259"/>
                    </a:cubicBezTo>
                    <a:cubicBezTo>
                      <a:pt x="2014" y="1252"/>
                      <a:pt x="2014" y="1252"/>
                      <a:pt x="2014" y="1252"/>
                    </a:cubicBezTo>
                    <a:moveTo>
                      <a:pt x="38" y="1157"/>
                    </a:moveTo>
                    <a:cubicBezTo>
                      <a:pt x="8" y="1161"/>
                      <a:pt x="8" y="1161"/>
                      <a:pt x="8" y="1161"/>
                    </a:cubicBezTo>
                    <a:cubicBezTo>
                      <a:pt x="11" y="1184"/>
                      <a:pt x="15" y="1207"/>
                      <a:pt x="19" y="1230"/>
                    </a:cubicBezTo>
                    <a:cubicBezTo>
                      <a:pt x="49" y="1225"/>
                      <a:pt x="49" y="1225"/>
                      <a:pt x="49" y="1225"/>
                    </a:cubicBezTo>
                    <a:cubicBezTo>
                      <a:pt x="44" y="1203"/>
                      <a:pt x="41" y="1180"/>
                      <a:pt x="38" y="1157"/>
                    </a:cubicBezTo>
                    <a:moveTo>
                      <a:pt x="2035" y="1112"/>
                    </a:moveTo>
                    <a:cubicBezTo>
                      <a:pt x="2035" y="1117"/>
                      <a:pt x="2035" y="1117"/>
                      <a:pt x="2035" y="1117"/>
                    </a:cubicBezTo>
                    <a:cubicBezTo>
                      <a:pt x="2033" y="1139"/>
                      <a:pt x="2030" y="1162"/>
                      <a:pt x="2027" y="1185"/>
                    </a:cubicBezTo>
                    <a:cubicBezTo>
                      <a:pt x="2056" y="1189"/>
                      <a:pt x="2056" y="1189"/>
                      <a:pt x="2056" y="1189"/>
                    </a:cubicBezTo>
                    <a:cubicBezTo>
                      <a:pt x="2060" y="1166"/>
                      <a:pt x="2063" y="1143"/>
                      <a:pt x="2065" y="1119"/>
                    </a:cubicBezTo>
                    <a:cubicBezTo>
                      <a:pt x="2065" y="1115"/>
                      <a:pt x="2065" y="1115"/>
                      <a:pt x="2065" y="1115"/>
                    </a:cubicBezTo>
                    <a:cubicBezTo>
                      <a:pt x="2035" y="1112"/>
                      <a:pt x="2035" y="1112"/>
                      <a:pt x="2035" y="1112"/>
                    </a:cubicBezTo>
                    <a:moveTo>
                      <a:pt x="0" y="1020"/>
                    </a:moveTo>
                    <a:cubicBezTo>
                      <a:pt x="0" y="1034"/>
                      <a:pt x="0" y="1034"/>
                      <a:pt x="0" y="1034"/>
                    </a:cubicBezTo>
                    <a:cubicBezTo>
                      <a:pt x="0" y="1053"/>
                      <a:pt x="1" y="1072"/>
                      <a:pt x="2" y="1091"/>
                    </a:cubicBezTo>
                    <a:cubicBezTo>
                      <a:pt x="32" y="1089"/>
                      <a:pt x="32" y="1089"/>
                      <a:pt x="32" y="1089"/>
                    </a:cubicBezTo>
                    <a:cubicBezTo>
                      <a:pt x="31" y="1071"/>
                      <a:pt x="30" y="1053"/>
                      <a:pt x="30" y="1034"/>
                    </a:cubicBezTo>
                    <a:cubicBezTo>
                      <a:pt x="30" y="1020"/>
                      <a:pt x="30" y="1020"/>
                      <a:pt x="30" y="1020"/>
                    </a:cubicBezTo>
                    <a:cubicBezTo>
                      <a:pt x="0" y="1020"/>
                      <a:pt x="0" y="1020"/>
                      <a:pt x="0" y="1020"/>
                    </a:cubicBezTo>
                    <a:moveTo>
                      <a:pt x="2067" y="974"/>
                    </a:moveTo>
                    <a:cubicBezTo>
                      <a:pt x="2037" y="976"/>
                      <a:pt x="2037" y="976"/>
                      <a:pt x="2037" y="976"/>
                    </a:cubicBezTo>
                    <a:cubicBezTo>
                      <a:pt x="2038" y="995"/>
                      <a:pt x="2038" y="1013"/>
                      <a:pt x="2038" y="1032"/>
                    </a:cubicBezTo>
                    <a:cubicBezTo>
                      <a:pt x="2038" y="1045"/>
                      <a:pt x="2038" y="1045"/>
                      <a:pt x="2038" y="1045"/>
                    </a:cubicBezTo>
                    <a:cubicBezTo>
                      <a:pt x="2068" y="1045"/>
                      <a:pt x="2068" y="1045"/>
                      <a:pt x="2068" y="1045"/>
                    </a:cubicBezTo>
                    <a:cubicBezTo>
                      <a:pt x="2068" y="1032"/>
                      <a:pt x="2068" y="1032"/>
                      <a:pt x="2068" y="1032"/>
                    </a:cubicBezTo>
                    <a:cubicBezTo>
                      <a:pt x="2068" y="1013"/>
                      <a:pt x="2068" y="994"/>
                      <a:pt x="2067" y="974"/>
                    </a:cubicBezTo>
                    <a:moveTo>
                      <a:pt x="12" y="880"/>
                    </a:moveTo>
                    <a:cubicBezTo>
                      <a:pt x="8" y="902"/>
                      <a:pt x="6" y="925"/>
                      <a:pt x="4" y="947"/>
                    </a:cubicBezTo>
                    <a:cubicBezTo>
                      <a:pt x="19" y="951"/>
                      <a:pt x="19" y="951"/>
                      <a:pt x="19" y="951"/>
                    </a:cubicBezTo>
                    <a:cubicBezTo>
                      <a:pt x="34" y="950"/>
                      <a:pt x="34" y="950"/>
                      <a:pt x="34" y="950"/>
                    </a:cubicBezTo>
                    <a:cubicBezTo>
                      <a:pt x="36" y="928"/>
                      <a:pt x="38" y="906"/>
                      <a:pt x="42" y="884"/>
                    </a:cubicBezTo>
                    <a:cubicBezTo>
                      <a:pt x="12" y="880"/>
                      <a:pt x="12" y="880"/>
                      <a:pt x="12" y="880"/>
                    </a:cubicBezTo>
                    <a:moveTo>
                      <a:pt x="2049" y="834"/>
                    </a:moveTo>
                    <a:cubicBezTo>
                      <a:pt x="2020" y="840"/>
                      <a:pt x="2020" y="840"/>
                      <a:pt x="2020" y="840"/>
                    </a:cubicBezTo>
                    <a:cubicBezTo>
                      <a:pt x="2024" y="862"/>
                      <a:pt x="2028" y="885"/>
                      <a:pt x="2031" y="908"/>
                    </a:cubicBezTo>
                    <a:cubicBezTo>
                      <a:pt x="2060" y="904"/>
                      <a:pt x="2060" y="904"/>
                      <a:pt x="2060" y="904"/>
                    </a:cubicBezTo>
                    <a:cubicBezTo>
                      <a:pt x="2057" y="881"/>
                      <a:pt x="2054" y="857"/>
                      <a:pt x="2049" y="834"/>
                    </a:cubicBezTo>
                    <a:moveTo>
                      <a:pt x="42" y="742"/>
                    </a:moveTo>
                    <a:cubicBezTo>
                      <a:pt x="36" y="764"/>
                      <a:pt x="30" y="788"/>
                      <a:pt x="25" y="810"/>
                    </a:cubicBezTo>
                    <a:cubicBezTo>
                      <a:pt x="54" y="817"/>
                      <a:pt x="54" y="817"/>
                      <a:pt x="54" y="817"/>
                    </a:cubicBezTo>
                    <a:cubicBezTo>
                      <a:pt x="59" y="794"/>
                      <a:pt x="65" y="772"/>
                      <a:pt x="71" y="750"/>
                    </a:cubicBezTo>
                    <a:cubicBezTo>
                      <a:pt x="42" y="742"/>
                      <a:pt x="42" y="742"/>
                      <a:pt x="42" y="742"/>
                    </a:cubicBezTo>
                    <a:moveTo>
                      <a:pt x="2013" y="698"/>
                    </a:moveTo>
                    <a:cubicBezTo>
                      <a:pt x="1984" y="708"/>
                      <a:pt x="1984" y="708"/>
                      <a:pt x="1984" y="708"/>
                    </a:cubicBezTo>
                    <a:cubicBezTo>
                      <a:pt x="1992" y="730"/>
                      <a:pt x="1998" y="752"/>
                      <a:pt x="2004" y="774"/>
                    </a:cubicBezTo>
                    <a:cubicBezTo>
                      <a:pt x="2033" y="765"/>
                      <a:pt x="2033" y="765"/>
                      <a:pt x="2033" y="765"/>
                    </a:cubicBezTo>
                    <a:cubicBezTo>
                      <a:pt x="2027" y="743"/>
                      <a:pt x="2020" y="720"/>
                      <a:pt x="2013" y="698"/>
                    </a:cubicBezTo>
                    <a:moveTo>
                      <a:pt x="91" y="610"/>
                    </a:moveTo>
                    <a:cubicBezTo>
                      <a:pt x="81" y="631"/>
                      <a:pt x="72" y="653"/>
                      <a:pt x="64" y="675"/>
                    </a:cubicBezTo>
                    <a:cubicBezTo>
                      <a:pt x="93" y="685"/>
                      <a:pt x="93" y="685"/>
                      <a:pt x="93" y="685"/>
                    </a:cubicBezTo>
                    <a:cubicBezTo>
                      <a:pt x="100" y="664"/>
                      <a:pt x="109" y="643"/>
                      <a:pt x="118" y="622"/>
                    </a:cubicBezTo>
                    <a:cubicBezTo>
                      <a:pt x="91" y="610"/>
                      <a:pt x="91" y="610"/>
                      <a:pt x="91" y="610"/>
                    </a:cubicBezTo>
                    <a:moveTo>
                      <a:pt x="1958" y="569"/>
                    </a:moveTo>
                    <a:cubicBezTo>
                      <a:pt x="1931" y="582"/>
                      <a:pt x="1931" y="582"/>
                      <a:pt x="1931" y="582"/>
                    </a:cubicBezTo>
                    <a:cubicBezTo>
                      <a:pt x="1941" y="602"/>
                      <a:pt x="1951" y="623"/>
                      <a:pt x="1960" y="644"/>
                    </a:cubicBezTo>
                    <a:cubicBezTo>
                      <a:pt x="1988" y="632"/>
                      <a:pt x="1988" y="632"/>
                      <a:pt x="1988" y="632"/>
                    </a:cubicBezTo>
                    <a:cubicBezTo>
                      <a:pt x="1978" y="611"/>
                      <a:pt x="1968" y="589"/>
                      <a:pt x="1958" y="569"/>
                    </a:cubicBezTo>
                    <a:moveTo>
                      <a:pt x="158" y="485"/>
                    </a:moveTo>
                    <a:cubicBezTo>
                      <a:pt x="145" y="505"/>
                      <a:pt x="133" y="526"/>
                      <a:pt x="122" y="546"/>
                    </a:cubicBezTo>
                    <a:cubicBezTo>
                      <a:pt x="149" y="560"/>
                      <a:pt x="149" y="560"/>
                      <a:pt x="149" y="560"/>
                    </a:cubicBezTo>
                    <a:cubicBezTo>
                      <a:pt x="159" y="540"/>
                      <a:pt x="171" y="520"/>
                      <a:pt x="183" y="501"/>
                    </a:cubicBezTo>
                    <a:cubicBezTo>
                      <a:pt x="158" y="485"/>
                      <a:pt x="158" y="485"/>
                      <a:pt x="158" y="485"/>
                    </a:cubicBezTo>
                    <a:moveTo>
                      <a:pt x="1886" y="447"/>
                    </a:moveTo>
                    <a:cubicBezTo>
                      <a:pt x="1861" y="464"/>
                      <a:pt x="1861" y="464"/>
                      <a:pt x="1861" y="464"/>
                    </a:cubicBezTo>
                    <a:cubicBezTo>
                      <a:pt x="1874" y="483"/>
                      <a:pt x="1886" y="502"/>
                      <a:pt x="1898" y="522"/>
                    </a:cubicBezTo>
                    <a:cubicBezTo>
                      <a:pt x="1924" y="507"/>
                      <a:pt x="1924" y="507"/>
                      <a:pt x="1924" y="507"/>
                    </a:cubicBezTo>
                    <a:cubicBezTo>
                      <a:pt x="1912" y="487"/>
                      <a:pt x="1899" y="467"/>
                      <a:pt x="1886" y="447"/>
                    </a:cubicBezTo>
                    <a:moveTo>
                      <a:pt x="241" y="371"/>
                    </a:moveTo>
                    <a:cubicBezTo>
                      <a:pt x="226" y="389"/>
                      <a:pt x="211" y="408"/>
                      <a:pt x="197" y="427"/>
                    </a:cubicBezTo>
                    <a:cubicBezTo>
                      <a:pt x="221" y="444"/>
                      <a:pt x="221" y="444"/>
                      <a:pt x="221" y="444"/>
                    </a:cubicBezTo>
                    <a:cubicBezTo>
                      <a:pt x="235" y="426"/>
                      <a:pt x="249" y="408"/>
                      <a:pt x="264" y="390"/>
                    </a:cubicBezTo>
                    <a:cubicBezTo>
                      <a:pt x="241" y="371"/>
                      <a:pt x="241" y="371"/>
                      <a:pt x="241" y="371"/>
                    </a:cubicBezTo>
                    <a:moveTo>
                      <a:pt x="1798" y="337"/>
                    </a:moveTo>
                    <a:cubicBezTo>
                      <a:pt x="1776" y="357"/>
                      <a:pt x="1776" y="357"/>
                      <a:pt x="1776" y="357"/>
                    </a:cubicBezTo>
                    <a:cubicBezTo>
                      <a:pt x="1791" y="374"/>
                      <a:pt x="1806" y="392"/>
                      <a:pt x="1820" y="410"/>
                    </a:cubicBezTo>
                    <a:cubicBezTo>
                      <a:pt x="1844" y="391"/>
                      <a:pt x="1844" y="391"/>
                      <a:pt x="1844" y="391"/>
                    </a:cubicBezTo>
                    <a:cubicBezTo>
                      <a:pt x="1829" y="372"/>
                      <a:pt x="1814" y="354"/>
                      <a:pt x="1798" y="337"/>
                    </a:cubicBezTo>
                    <a:moveTo>
                      <a:pt x="338" y="269"/>
                    </a:moveTo>
                    <a:cubicBezTo>
                      <a:pt x="321" y="285"/>
                      <a:pt x="304" y="302"/>
                      <a:pt x="288" y="318"/>
                    </a:cubicBezTo>
                    <a:cubicBezTo>
                      <a:pt x="309" y="339"/>
                      <a:pt x="309" y="339"/>
                      <a:pt x="309" y="339"/>
                    </a:cubicBezTo>
                    <a:cubicBezTo>
                      <a:pt x="325" y="323"/>
                      <a:pt x="342" y="307"/>
                      <a:pt x="358" y="292"/>
                    </a:cubicBezTo>
                    <a:cubicBezTo>
                      <a:pt x="338" y="269"/>
                      <a:pt x="338" y="269"/>
                      <a:pt x="338" y="269"/>
                    </a:cubicBezTo>
                    <a:moveTo>
                      <a:pt x="1696" y="240"/>
                    </a:moveTo>
                    <a:cubicBezTo>
                      <a:pt x="1677" y="263"/>
                      <a:pt x="1677" y="263"/>
                      <a:pt x="1677" y="263"/>
                    </a:cubicBezTo>
                    <a:cubicBezTo>
                      <a:pt x="1694" y="277"/>
                      <a:pt x="1712" y="292"/>
                      <a:pt x="1728" y="308"/>
                    </a:cubicBezTo>
                    <a:cubicBezTo>
                      <a:pt x="1749" y="286"/>
                      <a:pt x="1749" y="286"/>
                      <a:pt x="1749" y="286"/>
                    </a:cubicBezTo>
                    <a:cubicBezTo>
                      <a:pt x="1732" y="270"/>
                      <a:pt x="1714" y="255"/>
                      <a:pt x="1696" y="240"/>
                    </a:cubicBezTo>
                    <a:moveTo>
                      <a:pt x="449" y="182"/>
                    </a:moveTo>
                    <a:cubicBezTo>
                      <a:pt x="429" y="195"/>
                      <a:pt x="410" y="209"/>
                      <a:pt x="392" y="224"/>
                    </a:cubicBezTo>
                    <a:cubicBezTo>
                      <a:pt x="411" y="247"/>
                      <a:pt x="411" y="247"/>
                      <a:pt x="411" y="247"/>
                    </a:cubicBezTo>
                    <a:cubicBezTo>
                      <a:pt x="428" y="233"/>
                      <a:pt x="447" y="220"/>
                      <a:pt x="466" y="207"/>
                    </a:cubicBezTo>
                    <a:cubicBezTo>
                      <a:pt x="449" y="182"/>
                      <a:pt x="449" y="182"/>
                      <a:pt x="449" y="182"/>
                    </a:cubicBezTo>
                    <a:moveTo>
                      <a:pt x="1582" y="157"/>
                    </a:moveTo>
                    <a:cubicBezTo>
                      <a:pt x="1566" y="182"/>
                      <a:pt x="1566" y="182"/>
                      <a:pt x="1566" y="182"/>
                    </a:cubicBezTo>
                    <a:cubicBezTo>
                      <a:pt x="1585" y="194"/>
                      <a:pt x="1604" y="207"/>
                      <a:pt x="1623" y="221"/>
                    </a:cubicBezTo>
                    <a:cubicBezTo>
                      <a:pt x="1641" y="196"/>
                      <a:pt x="1641" y="196"/>
                      <a:pt x="1641" y="196"/>
                    </a:cubicBezTo>
                    <a:cubicBezTo>
                      <a:pt x="1621" y="182"/>
                      <a:pt x="1602" y="169"/>
                      <a:pt x="1582" y="157"/>
                    </a:cubicBezTo>
                    <a:moveTo>
                      <a:pt x="570" y="110"/>
                    </a:moveTo>
                    <a:cubicBezTo>
                      <a:pt x="549" y="121"/>
                      <a:pt x="528" y="132"/>
                      <a:pt x="508" y="144"/>
                    </a:cubicBezTo>
                    <a:cubicBezTo>
                      <a:pt x="524" y="170"/>
                      <a:pt x="524" y="170"/>
                      <a:pt x="524" y="170"/>
                    </a:cubicBezTo>
                    <a:cubicBezTo>
                      <a:pt x="543" y="158"/>
                      <a:pt x="563" y="147"/>
                      <a:pt x="583" y="137"/>
                    </a:cubicBezTo>
                    <a:cubicBezTo>
                      <a:pt x="570" y="110"/>
                      <a:pt x="570" y="110"/>
                      <a:pt x="570" y="110"/>
                    </a:cubicBezTo>
                    <a:moveTo>
                      <a:pt x="1457" y="90"/>
                    </a:moveTo>
                    <a:cubicBezTo>
                      <a:pt x="1445" y="118"/>
                      <a:pt x="1445" y="118"/>
                      <a:pt x="1445" y="118"/>
                    </a:cubicBezTo>
                    <a:cubicBezTo>
                      <a:pt x="1466" y="127"/>
                      <a:pt x="1487" y="137"/>
                      <a:pt x="1507" y="148"/>
                    </a:cubicBezTo>
                    <a:cubicBezTo>
                      <a:pt x="1521" y="121"/>
                      <a:pt x="1521" y="121"/>
                      <a:pt x="1521" y="121"/>
                    </a:cubicBezTo>
                    <a:cubicBezTo>
                      <a:pt x="1500" y="110"/>
                      <a:pt x="1479" y="100"/>
                      <a:pt x="1457" y="90"/>
                    </a:cubicBezTo>
                    <a:moveTo>
                      <a:pt x="700" y="55"/>
                    </a:moveTo>
                    <a:cubicBezTo>
                      <a:pt x="678" y="63"/>
                      <a:pt x="656" y="72"/>
                      <a:pt x="634" y="80"/>
                    </a:cubicBezTo>
                    <a:cubicBezTo>
                      <a:pt x="646" y="108"/>
                      <a:pt x="646" y="108"/>
                      <a:pt x="646" y="108"/>
                    </a:cubicBezTo>
                    <a:cubicBezTo>
                      <a:pt x="667" y="99"/>
                      <a:pt x="688" y="91"/>
                      <a:pt x="710" y="84"/>
                    </a:cubicBezTo>
                    <a:cubicBezTo>
                      <a:pt x="700" y="55"/>
                      <a:pt x="700" y="55"/>
                      <a:pt x="700" y="55"/>
                    </a:cubicBezTo>
                    <a:moveTo>
                      <a:pt x="1325" y="42"/>
                    </a:moveTo>
                    <a:cubicBezTo>
                      <a:pt x="1317" y="70"/>
                      <a:pt x="1317" y="70"/>
                      <a:pt x="1317" y="70"/>
                    </a:cubicBezTo>
                    <a:cubicBezTo>
                      <a:pt x="1339" y="77"/>
                      <a:pt x="1361" y="84"/>
                      <a:pt x="1382" y="92"/>
                    </a:cubicBezTo>
                    <a:cubicBezTo>
                      <a:pt x="1392" y="64"/>
                      <a:pt x="1392" y="64"/>
                      <a:pt x="1392" y="64"/>
                    </a:cubicBezTo>
                    <a:cubicBezTo>
                      <a:pt x="1370" y="56"/>
                      <a:pt x="1348" y="48"/>
                      <a:pt x="1325" y="42"/>
                    </a:cubicBezTo>
                    <a:moveTo>
                      <a:pt x="836" y="19"/>
                    </a:moveTo>
                    <a:cubicBezTo>
                      <a:pt x="813" y="23"/>
                      <a:pt x="790" y="29"/>
                      <a:pt x="767" y="35"/>
                    </a:cubicBezTo>
                    <a:cubicBezTo>
                      <a:pt x="775" y="64"/>
                      <a:pt x="775" y="64"/>
                      <a:pt x="775" y="64"/>
                    </a:cubicBezTo>
                    <a:cubicBezTo>
                      <a:pt x="797" y="58"/>
                      <a:pt x="820" y="53"/>
                      <a:pt x="842" y="49"/>
                    </a:cubicBezTo>
                    <a:cubicBezTo>
                      <a:pt x="836" y="19"/>
                      <a:pt x="836" y="19"/>
                      <a:pt x="836" y="19"/>
                    </a:cubicBezTo>
                    <a:moveTo>
                      <a:pt x="1187" y="12"/>
                    </a:moveTo>
                    <a:cubicBezTo>
                      <a:pt x="1183" y="41"/>
                      <a:pt x="1183" y="41"/>
                      <a:pt x="1183" y="41"/>
                    </a:cubicBezTo>
                    <a:cubicBezTo>
                      <a:pt x="1205" y="44"/>
                      <a:pt x="1228" y="49"/>
                      <a:pt x="1250" y="54"/>
                    </a:cubicBezTo>
                    <a:cubicBezTo>
                      <a:pt x="1257" y="24"/>
                      <a:pt x="1257" y="24"/>
                      <a:pt x="1257" y="24"/>
                    </a:cubicBezTo>
                    <a:cubicBezTo>
                      <a:pt x="1234" y="19"/>
                      <a:pt x="1210" y="15"/>
                      <a:pt x="1187" y="12"/>
                    </a:cubicBezTo>
                    <a:moveTo>
                      <a:pt x="976" y="1"/>
                    </a:moveTo>
                    <a:cubicBezTo>
                      <a:pt x="953" y="3"/>
                      <a:pt x="929" y="5"/>
                      <a:pt x="906" y="8"/>
                    </a:cubicBezTo>
                    <a:cubicBezTo>
                      <a:pt x="909" y="38"/>
                      <a:pt x="909" y="38"/>
                      <a:pt x="909" y="38"/>
                    </a:cubicBezTo>
                    <a:cubicBezTo>
                      <a:pt x="932" y="35"/>
                      <a:pt x="955" y="33"/>
                      <a:pt x="978" y="32"/>
                    </a:cubicBezTo>
                    <a:cubicBezTo>
                      <a:pt x="976" y="1"/>
                      <a:pt x="976" y="1"/>
                      <a:pt x="976" y="1"/>
                    </a:cubicBezTo>
                    <a:moveTo>
                      <a:pt x="1047" y="0"/>
                    </a:moveTo>
                    <a:cubicBezTo>
                      <a:pt x="1046" y="30"/>
                      <a:pt x="1046" y="30"/>
                      <a:pt x="1046" y="30"/>
                    </a:cubicBezTo>
                    <a:cubicBezTo>
                      <a:pt x="1069" y="30"/>
                      <a:pt x="1092" y="31"/>
                      <a:pt x="1115" y="33"/>
                    </a:cubicBezTo>
                    <a:cubicBezTo>
                      <a:pt x="1117" y="3"/>
                      <a:pt x="1117" y="3"/>
                      <a:pt x="1117" y="3"/>
                    </a:cubicBezTo>
                    <a:cubicBezTo>
                      <a:pt x="1094" y="1"/>
                      <a:pt x="1070" y="0"/>
                      <a:pt x="10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392"/>
              <p:cNvSpPr>
                <a:spLocks noEditPoints="1"/>
              </p:cNvSpPr>
              <p:nvPr/>
            </p:nvSpPr>
            <p:spPr bwMode="auto">
              <a:xfrm>
                <a:off x="4102102" y="1431924"/>
                <a:ext cx="3990976" cy="3986213"/>
              </a:xfrm>
              <a:custGeom>
                <a:avLst/>
                <a:gdLst>
                  <a:gd name="T0" fmla="*/ 589 w 1063"/>
                  <a:gd name="T1" fmla="*/ 1059 h 1062"/>
                  <a:gd name="T2" fmla="*/ 487 w 1063"/>
                  <a:gd name="T3" fmla="*/ 1060 h 1062"/>
                  <a:gd name="T4" fmla="*/ 469 w 1063"/>
                  <a:gd name="T5" fmla="*/ 1049 h 1062"/>
                  <a:gd name="T6" fmla="*/ 669 w 1063"/>
                  <a:gd name="T7" fmla="*/ 1044 h 1062"/>
                  <a:gd name="T8" fmla="*/ 427 w 1063"/>
                  <a:gd name="T9" fmla="*/ 1052 h 1062"/>
                  <a:gd name="T10" fmla="*/ 705 w 1063"/>
                  <a:gd name="T11" fmla="*/ 1023 h 1062"/>
                  <a:gd name="T12" fmla="*/ 315 w 1063"/>
                  <a:gd name="T13" fmla="*/ 1006 h 1062"/>
                  <a:gd name="T14" fmla="*/ 315 w 1063"/>
                  <a:gd name="T15" fmla="*/ 1006 h 1062"/>
                  <a:gd name="T16" fmla="*/ 817 w 1063"/>
                  <a:gd name="T17" fmla="*/ 979 h 1062"/>
                  <a:gd name="T18" fmla="*/ 275 w 1063"/>
                  <a:gd name="T19" fmla="*/ 997 h 1062"/>
                  <a:gd name="T20" fmla="*/ 845 w 1063"/>
                  <a:gd name="T21" fmla="*/ 948 h 1062"/>
                  <a:gd name="T22" fmla="*/ 182 w 1063"/>
                  <a:gd name="T23" fmla="*/ 918 h 1062"/>
                  <a:gd name="T24" fmla="*/ 182 w 1063"/>
                  <a:gd name="T25" fmla="*/ 918 h 1062"/>
                  <a:gd name="T26" fmla="*/ 939 w 1063"/>
                  <a:gd name="T27" fmla="*/ 872 h 1062"/>
                  <a:gd name="T28" fmla="*/ 147 w 1063"/>
                  <a:gd name="T29" fmla="*/ 898 h 1062"/>
                  <a:gd name="T30" fmla="*/ 956 w 1063"/>
                  <a:gd name="T31" fmla="*/ 834 h 1062"/>
                  <a:gd name="T32" fmla="*/ 82 w 1063"/>
                  <a:gd name="T33" fmla="*/ 795 h 1062"/>
                  <a:gd name="T34" fmla="*/ 82 w 1063"/>
                  <a:gd name="T35" fmla="*/ 795 h 1062"/>
                  <a:gd name="T36" fmla="*/ 1023 w 1063"/>
                  <a:gd name="T37" fmla="*/ 733 h 1062"/>
                  <a:gd name="T38" fmla="*/ 54 w 1063"/>
                  <a:gd name="T39" fmla="*/ 764 h 1062"/>
                  <a:gd name="T40" fmla="*/ 1028 w 1063"/>
                  <a:gd name="T41" fmla="*/ 692 h 1062"/>
                  <a:gd name="T42" fmla="*/ 23 w 1063"/>
                  <a:gd name="T43" fmla="*/ 648 h 1062"/>
                  <a:gd name="T44" fmla="*/ 23 w 1063"/>
                  <a:gd name="T45" fmla="*/ 648 h 1062"/>
                  <a:gd name="T46" fmla="*/ 1056 w 1063"/>
                  <a:gd name="T47" fmla="*/ 616 h 1062"/>
                  <a:gd name="T48" fmla="*/ 11 w 1063"/>
                  <a:gd name="T49" fmla="*/ 569 h 1062"/>
                  <a:gd name="T50" fmla="*/ 11 w 1063"/>
                  <a:gd name="T51" fmla="*/ 569 h 1062"/>
                  <a:gd name="T52" fmla="*/ 1053 w 1063"/>
                  <a:gd name="T53" fmla="*/ 533 h 1062"/>
                  <a:gd name="T54" fmla="*/ 2 w 1063"/>
                  <a:gd name="T55" fmla="*/ 488 h 1062"/>
                  <a:gd name="T56" fmla="*/ 2 w 1063"/>
                  <a:gd name="T57" fmla="*/ 488 h 1062"/>
                  <a:gd name="T58" fmla="*/ 1057 w 1063"/>
                  <a:gd name="T59" fmla="*/ 452 h 1062"/>
                  <a:gd name="T60" fmla="*/ 17 w 1063"/>
                  <a:gd name="T61" fmla="*/ 449 h 1062"/>
                  <a:gd name="T62" fmla="*/ 1016 w 1063"/>
                  <a:gd name="T63" fmla="*/ 338 h 1062"/>
                  <a:gd name="T64" fmla="*/ 39 w 1063"/>
                  <a:gd name="T65" fmla="*/ 331 h 1062"/>
                  <a:gd name="T66" fmla="*/ 39 w 1063"/>
                  <a:gd name="T67" fmla="*/ 331 h 1062"/>
                  <a:gd name="T68" fmla="*/ 1008 w 1063"/>
                  <a:gd name="T69" fmla="*/ 297 h 1062"/>
                  <a:gd name="T70" fmla="*/ 65 w 1063"/>
                  <a:gd name="T71" fmla="*/ 298 h 1062"/>
                  <a:gd name="T72" fmla="*/ 935 w 1063"/>
                  <a:gd name="T73" fmla="*/ 201 h 1062"/>
                  <a:gd name="T74" fmla="*/ 123 w 1063"/>
                  <a:gd name="T75" fmla="*/ 192 h 1062"/>
                  <a:gd name="T76" fmla="*/ 123 w 1063"/>
                  <a:gd name="T77" fmla="*/ 192 h 1062"/>
                  <a:gd name="T78" fmla="*/ 916 w 1063"/>
                  <a:gd name="T79" fmla="*/ 164 h 1062"/>
                  <a:gd name="T80" fmla="*/ 157 w 1063"/>
                  <a:gd name="T81" fmla="*/ 168 h 1062"/>
                  <a:gd name="T82" fmla="*/ 816 w 1063"/>
                  <a:gd name="T83" fmla="*/ 95 h 1062"/>
                  <a:gd name="T84" fmla="*/ 244 w 1063"/>
                  <a:gd name="T85" fmla="*/ 85 h 1062"/>
                  <a:gd name="T86" fmla="*/ 244 w 1063"/>
                  <a:gd name="T87" fmla="*/ 85 h 1062"/>
                  <a:gd name="T88" fmla="*/ 787 w 1063"/>
                  <a:gd name="T89" fmla="*/ 65 h 1062"/>
                  <a:gd name="T90" fmla="*/ 284 w 1063"/>
                  <a:gd name="T91" fmla="*/ 73 h 1062"/>
                  <a:gd name="T92" fmla="*/ 671 w 1063"/>
                  <a:gd name="T93" fmla="*/ 30 h 1062"/>
                  <a:gd name="T94" fmla="*/ 393 w 1063"/>
                  <a:gd name="T95" fmla="*/ 19 h 1062"/>
                  <a:gd name="T96" fmla="*/ 393 w 1063"/>
                  <a:gd name="T97" fmla="*/ 19 h 1062"/>
                  <a:gd name="T98" fmla="*/ 634 w 1063"/>
                  <a:gd name="T99" fmla="*/ 10 h 1062"/>
                  <a:gd name="T100" fmla="*/ 434 w 1063"/>
                  <a:gd name="T101" fmla="*/ 19 h 1062"/>
                  <a:gd name="T102" fmla="*/ 513 w 1063"/>
                  <a:gd name="T103" fmla="*/ 1 h 1062"/>
                  <a:gd name="T104" fmla="*/ 553 w 1063"/>
                  <a:gd name="T105" fmla="*/ 1 h 1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63" h="1062">
                    <a:moveTo>
                      <a:pt x="588" y="1049"/>
                    </a:moveTo>
                    <a:cubicBezTo>
                      <a:pt x="575" y="1051"/>
                      <a:pt x="562" y="1052"/>
                      <a:pt x="548" y="1052"/>
                    </a:cubicBezTo>
                    <a:cubicBezTo>
                      <a:pt x="549" y="1062"/>
                      <a:pt x="549" y="1062"/>
                      <a:pt x="549" y="1062"/>
                    </a:cubicBezTo>
                    <a:cubicBezTo>
                      <a:pt x="562" y="1062"/>
                      <a:pt x="576" y="1061"/>
                      <a:pt x="589" y="1059"/>
                    </a:cubicBezTo>
                    <a:cubicBezTo>
                      <a:pt x="588" y="1049"/>
                      <a:pt x="588" y="1049"/>
                      <a:pt x="588" y="1049"/>
                    </a:cubicBezTo>
                    <a:moveTo>
                      <a:pt x="469" y="1049"/>
                    </a:moveTo>
                    <a:cubicBezTo>
                      <a:pt x="467" y="1059"/>
                      <a:pt x="467" y="1059"/>
                      <a:pt x="467" y="1059"/>
                    </a:cubicBezTo>
                    <a:cubicBezTo>
                      <a:pt x="474" y="1059"/>
                      <a:pt x="481" y="1060"/>
                      <a:pt x="487" y="1060"/>
                    </a:cubicBezTo>
                    <a:cubicBezTo>
                      <a:pt x="494" y="1061"/>
                      <a:pt x="501" y="1062"/>
                      <a:pt x="508" y="106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2" y="1052"/>
                      <a:pt x="495" y="1051"/>
                      <a:pt x="488" y="1051"/>
                    </a:cubicBezTo>
                    <a:cubicBezTo>
                      <a:pt x="482" y="1050"/>
                      <a:pt x="475" y="1049"/>
                      <a:pt x="469" y="1049"/>
                    </a:cubicBezTo>
                    <a:moveTo>
                      <a:pt x="667" y="1035"/>
                    </a:moveTo>
                    <a:cubicBezTo>
                      <a:pt x="654" y="1038"/>
                      <a:pt x="641" y="1041"/>
                      <a:pt x="628" y="1044"/>
                    </a:cubicBezTo>
                    <a:cubicBezTo>
                      <a:pt x="629" y="1053"/>
                      <a:pt x="629" y="1053"/>
                      <a:pt x="629" y="1053"/>
                    </a:cubicBezTo>
                    <a:cubicBezTo>
                      <a:pt x="643" y="1051"/>
                      <a:pt x="656" y="1048"/>
                      <a:pt x="669" y="1044"/>
                    </a:cubicBezTo>
                    <a:cubicBezTo>
                      <a:pt x="667" y="1035"/>
                      <a:pt x="667" y="1035"/>
                      <a:pt x="667" y="1035"/>
                    </a:cubicBezTo>
                    <a:moveTo>
                      <a:pt x="390" y="1033"/>
                    </a:moveTo>
                    <a:cubicBezTo>
                      <a:pt x="388" y="1043"/>
                      <a:pt x="388" y="1043"/>
                      <a:pt x="388" y="1043"/>
                    </a:cubicBezTo>
                    <a:cubicBezTo>
                      <a:pt x="401" y="1047"/>
                      <a:pt x="414" y="1050"/>
                      <a:pt x="427" y="1052"/>
                    </a:cubicBezTo>
                    <a:cubicBezTo>
                      <a:pt x="429" y="1042"/>
                      <a:pt x="429" y="1042"/>
                      <a:pt x="429" y="1042"/>
                    </a:cubicBezTo>
                    <a:cubicBezTo>
                      <a:pt x="416" y="1040"/>
                      <a:pt x="403" y="1037"/>
                      <a:pt x="390" y="1033"/>
                    </a:cubicBezTo>
                    <a:moveTo>
                      <a:pt x="742" y="1008"/>
                    </a:moveTo>
                    <a:cubicBezTo>
                      <a:pt x="730" y="1013"/>
                      <a:pt x="717" y="1019"/>
                      <a:pt x="705" y="1023"/>
                    </a:cubicBezTo>
                    <a:cubicBezTo>
                      <a:pt x="708" y="1032"/>
                      <a:pt x="708" y="1032"/>
                      <a:pt x="708" y="1032"/>
                    </a:cubicBezTo>
                    <a:cubicBezTo>
                      <a:pt x="721" y="1028"/>
                      <a:pt x="734" y="1023"/>
                      <a:pt x="746" y="1018"/>
                    </a:cubicBezTo>
                    <a:cubicBezTo>
                      <a:pt x="742" y="1008"/>
                      <a:pt x="742" y="1008"/>
                      <a:pt x="742" y="1008"/>
                    </a:cubicBezTo>
                    <a:moveTo>
                      <a:pt x="315" y="1006"/>
                    </a:moveTo>
                    <a:cubicBezTo>
                      <a:pt x="311" y="1015"/>
                      <a:pt x="311" y="1015"/>
                      <a:pt x="311" y="1015"/>
                    </a:cubicBezTo>
                    <a:cubicBezTo>
                      <a:pt x="324" y="1021"/>
                      <a:pt x="336" y="1026"/>
                      <a:pt x="349" y="1030"/>
                    </a:cubicBezTo>
                    <a:cubicBezTo>
                      <a:pt x="352" y="1021"/>
                      <a:pt x="352" y="1021"/>
                      <a:pt x="352" y="1021"/>
                    </a:cubicBezTo>
                    <a:cubicBezTo>
                      <a:pt x="340" y="1017"/>
                      <a:pt x="328" y="1011"/>
                      <a:pt x="315" y="1006"/>
                    </a:cubicBezTo>
                    <a:moveTo>
                      <a:pt x="812" y="971"/>
                    </a:moveTo>
                    <a:cubicBezTo>
                      <a:pt x="801" y="978"/>
                      <a:pt x="789" y="984"/>
                      <a:pt x="778" y="991"/>
                    </a:cubicBezTo>
                    <a:cubicBezTo>
                      <a:pt x="782" y="999"/>
                      <a:pt x="782" y="999"/>
                      <a:pt x="782" y="999"/>
                    </a:cubicBezTo>
                    <a:cubicBezTo>
                      <a:pt x="794" y="993"/>
                      <a:pt x="806" y="986"/>
                      <a:pt x="817" y="979"/>
                    </a:cubicBezTo>
                    <a:cubicBezTo>
                      <a:pt x="812" y="971"/>
                      <a:pt x="812" y="971"/>
                      <a:pt x="812" y="971"/>
                    </a:cubicBezTo>
                    <a:moveTo>
                      <a:pt x="245" y="967"/>
                    </a:moveTo>
                    <a:cubicBezTo>
                      <a:pt x="240" y="976"/>
                      <a:pt x="240" y="976"/>
                      <a:pt x="240" y="976"/>
                    </a:cubicBezTo>
                    <a:cubicBezTo>
                      <a:pt x="251" y="983"/>
                      <a:pt x="263" y="990"/>
                      <a:pt x="275" y="997"/>
                    </a:cubicBezTo>
                    <a:cubicBezTo>
                      <a:pt x="280" y="988"/>
                      <a:pt x="280" y="988"/>
                      <a:pt x="280" y="988"/>
                    </a:cubicBezTo>
                    <a:cubicBezTo>
                      <a:pt x="268" y="982"/>
                      <a:pt x="257" y="975"/>
                      <a:pt x="245" y="967"/>
                    </a:cubicBezTo>
                    <a:moveTo>
                      <a:pt x="876" y="923"/>
                    </a:moveTo>
                    <a:cubicBezTo>
                      <a:pt x="866" y="931"/>
                      <a:pt x="855" y="940"/>
                      <a:pt x="845" y="948"/>
                    </a:cubicBezTo>
                    <a:cubicBezTo>
                      <a:pt x="851" y="956"/>
                      <a:pt x="851" y="956"/>
                      <a:pt x="851" y="956"/>
                    </a:cubicBezTo>
                    <a:cubicBezTo>
                      <a:pt x="862" y="948"/>
                      <a:pt x="872" y="939"/>
                      <a:pt x="883" y="930"/>
                    </a:cubicBezTo>
                    <a:cubicBezTo>
                      <a:pt x="876" y="923"/>
                      <a:pt x="876" y="923"/>
                      <a:pt x="876" y="923"/>
                    </a:cubicBezTo>
                    <a:moveTo>
                      <a:pt x="182" y="918"/>
                    </a:moveTo>
                    <a:cubicBezTo>
                      <a:pt x="176" y="926"/>
                      <a:pt x="176" y="926"/>
                      <a:pt x="176" y="926"/>
                    </a:cubicBezTo>
                    <a:cubicBezTo>
                      <a:pt x="186" y="935"/>
                      <a:pt x="196" y="944"/>
                      <a:pt x="207" y="952"/>
                    </a:cubicBezTo>
                    <a:cubicBezTo>
                      <a:pt x="213" y="944"/>
                      <a:pt x="213" y="944"/>
                      <a:pt x="213" y="944"/>
                    </a:cubicBezTo>
                    <a:cubicBezTo>
                      <a:pt x="203" y="936"/>
                      <a:pt x="192" y="927"/>
                      <a:pt x="182" y="918"/>
                    </a:cubicBezTo>
                    <a:moveTo>
                      <a:pt x="931" y="866"/>
                    </a:moveTo>
                    <a:cubicBezTo>
                      <a:pt x="923" y="876"/>
                      <a:pt x="914" y="886"/>
                      <a:pt x="905" y="895"/>
                    </a:cubicBezTo>
                    <a:cubicBezTo>
                      <a:pt x="912" y="902"/>
                      <a:pt x="912" y="902"/>
                      <a:pt x="912" y="902"/>
                    </a:cubicBezTo>
                    <a:cubicBezTo>
                      <a:pt x="921" y="892"/>
                      <a:pt x="931" y="882"/>
                      <a:pt x="939" y="872"/>
                    </a:cubicBezTo>
                    <a:cubicBezTo>
                      <a:pt x="931" y="866"/>
                      <a:pt x="931" y="866"/>
                      <a:pt x="931" y="866"/>
                    </a:cubicBezTo>
                    <a:moveTo>
                      <a:pt x="127" y="861"/>
                    </a:moveTo>
                    <a:cubicBezTo>
                      <a:pt x="120" y="867"/>
                      <a:pt x="120" y="867"/>
                      <a:pt x="120" y="867"/>
                    </a:cubicBezTo>
                    <a:cubicBezTo>
                      <a:pt x="128" y="878"/>
                      <a:pt x="137" y="888"/>
                      <a:pt x="147" y="898"/>
                    </a:cubicBezTo>
                    <a:cubicBezTo>
                      <a:pt x="154" y="891"/>
                      <a:pt x="154" y="891"/>
                      <a:pt x="154" y="891"/>
                    </a:cubicBezTo>
                    <a:cubicBezTo>
                      <a:pt x="145" y="881"/>
                      <a:pt x="136" y="871"/>
                      <a:pt x="127" y="861"/>
                    </a:cubicBezTo>
                    <a:moveTo>
                      <a:pt x="978" y="801"/>
                    </a:moveTo>
                    <a:cubicBezTo>
                      <a:pt x="971" y="812"/>
                      <a:pt x="964" y="823"/>
                      <a:pt x="956" y="834"/>
                    </a:cubicBezTo>
                    <a:cubicBezTo>
                      <a:pt x="964" y="840"/>
                      <a:pt x="964" y="840"/>
                      <a:pt x="964" y="840"/>
                    </a:cubicBezTo>
                    <a:cubicBezTo>
                      <a:pt x="972" y="828"/>
                      <a:pt x="979" y="817"/>
                      <a:pt x="986" y="806"/>
                    </a:cubicBezTo>
                    <a:cubicBezTo>
                      <a:pt x="978" y="801"/>
                      <a:pt x="978" y="801"/>
                      <a:pt x="978" y="801"/>
                    </a:cubicBezTo>
                    <a:moveTo>
                      <a:pt x="82" y="795"/>
                    </a:moveTo>
                    <a:cubicBezTo>
                      <a:pt x="73" y="800"/>
                      <a:pt x="73" y="800"/>
                      <a:pt x="73" y="800"/>
                    </a:cubicBezTo>
                    <a:cubicBezTo>
                      <a:pt x="80" y="812"/>
                      <a:pt x="87" y="824"/>
                      <a:pt x="95" y="834"/>
                    </a:cubicBezTo>
                    <a:cubicBezTo>
                      <a:pt x="103" y="829"/>
                      <a:pt x="103" y="829"/>
                      <a:pt x="103" y="829"/>
                    </a:cubicBezTo>
                    <a:cubicBezTo>
                      <a:pt x="96" y="818"/>
                      <a:pt x="89" y="807"/>
                      <a:pt x="82" y="795"/>
                    </a:cubicBezTo>
                    <a:moveTo>
                      <a:pt x="1014" y="729"/>
                    </a:moveTo>
                    <a:cubicBezTo>
                      <a:pt x="1009" y="741"/>
                      <a:pt x="1003" y="754"/>
                      <a:pt x="997" y="766"/>
                    </a:cubicBezTo>
                    <a:cubicBezTo>
                      <a:pt x="1006" y="770"/>
                      <a:pt x="1006" y="770"/>
                      <a:pt x="1006" y="770"/>
                    </a:cubicBezTo>
                    <a:cubicBezTo>
                      <a:pt x="1012" y="758"/>
                      <a:pt x="1018" y="746"/>
                      <a:pt x="1023" y="733"/>
                    </a:cubicBezTo>
                    <a:cubicBezTo>
                      <a:pt x="1014" y="729"/>
                      <a:pt x="1014" y="729"/>
                      <a:pt x="1014" y="729"/>
                    </a:cubicBezTo>
                    <a:moveTo>
                      <a:pt x="47" y="724"/>
                    </a:moveTo>
                    <a:cubicBezTo>
                      <a:pt x="37" y="727"/>
                      <a:pt x="37" y="727"/>
                      <a:pt x="37" y="727"/>
                    </a:cubicBezTo>
                    <a:cubicBezTo>
                      <a:pt x="42" y="740"/>
                      <a:pt x="48" y="752"/>
                      <a:pt x="54" y="764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57" y="748"/>
                      <a:pt x="52" y="736"/>
                      <a:pt x="47" y="724"/>
                    </a:cubicBezTo>
                    <a:moveTo>
                      <a:pt x="1038" y="653"/>
                    </a:moveTo>
                    <a:cubicBezTo>
                      <a:pt x="1035" y="666"/>
                      <a:pt x="1032" y="679"/>
                      <a:pt x="1028" y="692"/>
                    </a:cubicBezTo>
                    <a:cubicBezTo>
                      <a:pt x="1037" y="695"/>
                      <a:pt x="1037" y="695"/>
                      <a:pt x="1037" y="695"/>
                    </a:cubicBezTo>
                    <a:cubicBezTo>
                      <a:pt x="1041" y="682"/>
                      <a:pt x="1045" y="669"/>
                      <a:pt x="1048" y="656"/>
                    </a:cubicBezTo>
                    <a:cubicBezTo>
                      <a:pt x="1038" y="653"/>
                      <a:pt x="1038" y="653"/>
                      <a:pt x="1038" y="653"/>
                    </a:cubicBezTo>
                    <a:moveTo>
                      <a:pt x="23" y="648"/>
                    </a:moveTo>
                    <a:cubicBezTo>
                      <a:pt x="13" y="650"/>
                      <a:pt x="13" y="650"/>
                      <a:pt x="13" y="650"/>
                    </a:cubicBezTo>
                    <a:cubicBezTo>
                      <a:pt x="16" y="663"/>
                      <a:pt x="20" y="676"/>
                      <a:pt x="24" y="689"/>
                    </a:cubicBezTo>
                    <a:cubicBezTo>
                      <a:pt x="33" y="686"/>
                      <a:pt x="33" y="686"/>
                      <a:pt x="33" y="686"/>
                    </a:cubicBezTo>
                    <a:cubicBezTo>
                      <a:pt x="29" y="673"/>
                      <a:pt x="26" y="661"/>
                      <a:pt x="23" y="648"/>
                    </a:cubicBezTo>
                    <a:moveTo>
                      <a:pt x="1051" y="573"/>
                    </a:moveTo>
                    <a:cubicBezTo>
                      <a:pt x="1051" y="575"/>
                      <a:pt x="1051" y="575"/>
                      <a:pt x="1051" y="575"/>
                    </a:cubicBezTo>
                    <a:cubicBezTo>
                      <a:pt x="1050" y="588"/>
                      <a:pt x="1048" y="601"/>
                      <a:pt x="1046" y="614"/>
                    </a:cubicBezTo>
                    <a:cubicBezTo>
                      <a:pt x="1056" y="616"/>
                      <a:pt x="1056" y="616"/>
                      <a:pt x="1056" y="616"/>
                    </a:cubicBezTo>
                    <a:cubicBezTo>
                      <a:pt x="1058" y="603"/>
                      <a:pt x="1060" y="589"/>
                      <a:pt x="1061" y="576"/>
                    </a:cubicBezTo>
                    <a:cubicBezTo>
                      <a:pt x="1061" y="573"/>
                      <a:pt x="1061" y="573"/>
                      <a:pt x="1061" y="573"/>
                    </a:cubicBezTo>
                    <a:cubicBezTo>
                      <a:pt x="1051" y="573"/>
                      <a:pt x="1051" y="573"/>
                      <a:pt x="1051" y="573"/>
                    </a:cubicBezTo>
                    <a:moveTo>
                      <a:pt x="11" y="569"/>
                    </a:moveTo>
                    <a:cubicBezTo>
                      <a:pt x="1" y="570"/>
                      <a:pt x="1" y="570"/>
                      <a:pt x="1" y="570"/>
                    </a:cubicBezTo>
                    <a:cubicBezTo>
                      <a:pt x="2" y="583"/>
                      <a:pt x="4" y="597"/>
                      <a:pt x="6" y="610"/>
                    </a:cubicBezTo>
                    <a:cubicBezTo>
                      <a:pt x="16" y="608"/>
                      <a:pt x="16" y="608"/>
                      <a:pt x="16" y="608"/>
                    </a:cubicBezTo>
                    <a:cubicBezTo>
                      <a:pt x="14" y="595"/>
                      <a:pt x="12" y="582"/>
                      <a:pt x="11" y="569"/>
                    </a:cubicBezTo>
                    <a:moveTo>
                      <a:pt x="1061" y="492"/>
                    </a:moveTo>
                    <a:cubicBezTo>
                      <a:pt x="1051" y="493"/>
                      <a:pt x="1051" y="493"/>
                      <a:pt x="1051" y="493"/>
                    </a:cubicBezTo>
                    <a:cubicBezTo>
                      <a:pt x="1052" y="505"/>
                      <a:pt x="1053" y="518"/>
                      <a:pt x="1053" y="531"/>
                    </a:cubicBezTo>
                    <a:cubicBezTo>
                      <a:pt x="1053" y="533"/>
                      <a:pt x="1053" y="533"/>
                      <a:pt x="1053" y="533"/>
                    </a:cubicBezTo>
                    <a:cubicBezTo>
                      <a:pt x="1063" y="533"/>
                      <a:pt x="1063" y="533"/>
                      <a:pt x="1063" y="533"/>
                    </a:cubicBezTo>
                    <a:cubicBezTo>
                      <a:pt x="1063" y="531"/>
                      <a:pt x="1063" y="531"/>
                      <a:pt x="1063" y="531"/>
                    </a:cubicBezTo>
                    <a:cubicBezTo>
                      <a:pt x="1063" y="518"/>
                      <a:pt x="1062" y="505"/>
                      <a:pt x="1061" y="492"/>
                    </a:cubicBezTo>
                    <a:moveTo>
                      <a:pt x="2" y="488"/>
                    </a:moveTo>
                    <a:cubicBezTo>
                      <a:pt x="1" y="502"/>
                      <a:pt x="0" y="516"/>
                      <a:pt x="0" y="529"/>
                    </a:cubicBezTo>
                    <a:cubicBezTo>
                      <a:pt x="10" y="529"/>
                      <a:pt x="10" y="529"/>
                      <a:pt x="10" y="529"/>
                    </a:cubicBezTo>
                    <a:cubicBezTo>
                      <a:pt x="10" y="516"/>
                      <a:pt x="11" y="502"/>
                      <a:pt x="12" y="489"/>
                    </a:cubicBezTo>
                    <a:cubicBezTo>
                      <a:pt x="2" y="488"/>
                      <a:pt x="2" y="488"/>
                      <a:pt x="2" y="488"/>
                    </a:cubicBezTo>
                    <a:moveTo>
                      <a:pt x="1049" y="412"/>
                    </a:moveTo>
                    <a:cubicBezTo>
                      <a:pt x="1039" y="414"/>
                      <a:pt x="1039" y="414"/>
                      <a:pt x="1039" y="414"/>
                    </a:cubicBezTo>
                    <a:cubicBezTo>
                      <a:pt x="1043" y="427"/>
                      <a:pt x="1045" y="440"/>
                      <a:pt x="1047" y="453"/>
                    </a:cubicBezTo>
                    <a:cubicBezTo>
                      <a:pt x="1057" y="452"/>
                      <a:pt x="1057" y="452"/>
                      <a:pt x="1057" y="452"/>
                    </a:cubicBezTo>
                    <a:cubicBezTo>
                      <a:pt x="1055" y="439"/>
                      <a:pt x="1052" y="425"/>
                      <a:pt x="1049" y="412"/>
                    </a:cubicBezTo>
                    <a:moveTo>
                      <a:pt x="15" y="408"/>
                    </a:moveTo>
                    <a:cubicBezTo>
                      <a:pt x="11" y="421"/>
                      <a:pt x="9" y="435"/>
                      <a:pt x="7" y="448"/>
                    </a:cubicBezTo>
                    <a:cubicBezTo>
                      <a:pt x="17" y="449"/>
                      <a:pt x="17" y="449"/>
                      <a:pt x="17" y="449"/>
                    </a:cubicBezTo>
                    <a:cubicBezTo>
                      <a:pt x="19" y="437"/>
                      <a:pt x="21" y="423"/>
                      <a:pt x="24" y="410"/>
                    </a:cubicBezTo>
                    <a:cubicBezTo>
                      <a:pt x="15" y="408"/>
                      <a:pt x="15" y="408"/>
                      <a:pt x="15" y="408"/>
                    </a:cubicBezTo>
                    <a:moveTo>
                      <a:pt x="1025" y="334"/>
                    </a:moveTo>
                    <a:cubicBezTo>
                      <a:pt x="1016" y="338"/>
                      <a:pt x="1016" y="338"/>
                      <a:pt x="1016" y="338"/>
                    </a:cubicBezTo>
                    <a:cubicBezTo>
                      <a:pt x="1021" y="350"/>
                      <a:pt x="1025" y="363"/>
                      <a:pt x="1029" y="376"/>
                    </a:cubicBezTo>
                    <a:cubicBezTo>
                      <a:pt x="1039" y="372"/>
                      <a:pt x="1039" y="372"/>
                      <a:pt x="1039" y="372"/>
                    </a:cubicBezTo>
                    <a:cubicBezTo>
                      <a:pt x="1035" y="360"/>
                      <a:pt x="1030" y="347"/>
                      <a:pt x="1025" y="334"/>
                    </a:cubicBezTo>
                    <a:moveTo>
                      <a:pt x="39" y="331"/>
                    </a:moveTo>
                    <a:cubicBezTo>
                      <a:pt x="34" y="343"/>
                      <a:pt x="29" y="356"/>
                      <a:pt x="25" y="369"/>
                    </a:cubicBezTo>
                    <a:cubicBezTo>
                      <a:pt x="35" y="372"/>
                      <a:pt x="35" y="372"/>
                      <a:pt x="35" y="372"/>
                    </a:cubicBezTo>
                    <a:cubicBezTo>
                      <a:pt x="39" y="359"/>
                      <a:pt x="44" y="347"/>
                      <a:pt x="48" y="334"/>
                    </a:cubicBezTo>
                    <a:cubicBezTo>
                      <a:pt x="39" y="331"/>
                      <a:pt x="39" y="331"/>
                      <a:pt x="39" y="331"/>
                    </a:cubicBezTo>
                    <a:moveTo>
                      <a:pt x="989" y="261"/>
                    </a:moveTo>
                    <a:cubicBezTo>
                      <a:pt x="980" y="267"/>
                      <a:pt x="980" y="267"/>
                      <a:pt x="980" y="267"/>
                    </a:cubicBezTo>
                    <a:cubicBezTo>
                      <a:pt x="987" y="278"/>
                      <a:pt x="993" y="290"/>
                      <a:pt x="999" y="302"/>
                    </a:cubicBezTo>
                    <a:cubicBezTo>
                      <a:pt x="1008" y="297"/>
                      <a:pt x="1008" y="297"/>
                      <a:pt x="1008" y="297"/>
                    </a:cubicBezTo>
                    <a:cubicBezTo>
                      <a:pt x="1002" y="285"/>
                      <a:pt x="996" y="273"/>
                      <a:pt x="989" y="261"/>
                    </a:cubicBezTo>
                    <a:moveTo>
                      <a:pt x="76" y="258"/>
                    </a:moveTo>
                    <a:cubicBezTo>
                      <a:pt x="69" y="269"/>
                      <a:pt x="62" y="282"/>
                      <a:pt x="56" y="294"/>
                    </a:cubicBezTo>
                    <a:cubicBezTo>
                      <a:pt x="65" y="298"/>
                      <a:pt x="65" y="298"/>
                      <a:pt x="65" y="298"/>
                    </a:cubicBezTo>
                    <a:cubicBezTo>
                      <a:pt x="71" y="286"/>
                      <a:pt x="77" y="274"/>
                      <a:pt x="84" y="263"/>
                    </a:cubicBezTo>
                    <a:cubicBezTo>
                      <a:pt x="76" y="258"/>
                      <a:pt x="76" y="258"/>
                      <a:pt x="76" y="258"/>
                    </a:cubicBezTo>
                    <a:moveTo>
                      <a:pt x="942" y="195"/>
                    </a:moveTo>
                    <a:cubicBezTo>
                      <a:pt x="935" y="201"/>
                      <a:pt x="935" y="201"/>
                      <a:pt x="935" y="201"/>
                    </a:cubicBezTo>
                    <a:cubicBezTo>
                      <a:pt x="943" y="212"/>
                      <a:pt x="951" y="222"/>
                      <a:pt x="959" y="233"/>
                    </a:cubicBezTo>
                    <a:cubicBezTo>
                      <a:pt x="967" y="227"/>
                      <a:pt x="967" y="227"/>
                      <a:pt x="967" y="227"/>
                    </a:cubicBezTo>
                    <a:cubicBezTo>
                      <a:pt x="959" y="216"/>
                      <a:pt x="951" y="205"/>
                      <a:pt x="942" y="195"/>
                    </a:cubicBezTo>
                    <a:moveTo>
                      <a:pt x="123" y="192"/>
                    </a:moveTo>
                    <a:cubicBezTo>
                      <a:pt x="114" y="202"/>
                      <a:pt x="106" y="213"/>
                      <a:pt x="98" y="224"/>
                    </a:cubicBezTo>
                    <a:cubicBezTo>
                      <a:pt x="106" y="230"/>
                      <a:pt x="106" y="230"/>
                      <a:pt x="106" y="230"/>
                    </a:cubicBezTo>
                    <a:cubicBezTo>
                      <a:pt x="114" y="219"/>
                      <a:pt x="122" y="208"/>
                      <a:pt x="131" y="198"/>
                    </a:cubicBezTo>
                    <a:cubicBezTo>
                      <a:pt x="123" y="192"/>
                      <a:pt x="123" y="192"/>
                      <a:pt x="123" y="192"/>
                    </a:cubicBezTo>
                    <a:moveTo>
                      <a:pt x="886" y="136"/>
                    </a:moveTo>
                    <a:cubicBezTo>
                      <a:pt x="880" y="144"/>
                      <a:pt x="880" y="144"/>
                      <a:pt x="880" y="144"/>
                    </a:cubicBezTo>
                    <a:cubicBezTo>
                      <a:pt x="889" y="152"/>
                      <a:pt x="899" y="162"/>
                      <a:pt x="908" y="171"/>
                    </a:cubicBezTo>
                    <a:cubicBezTo>
                      <a:pt x="916" y="164"/>
                      <a:pt x="916" y="164"/>
                      <a:pt x="916" y="164"/>
                    </a:cubicBezTo>
                    <a:cubicBezTo>
                      <a:pt x="906" y="155"/>
                      <a:pt x="896" y="145"/>
                      <a:pt x="886" y="136"/>
                    </a:cubicBezTo>
                    <a:moveTo>
                      <a:pt x="179" y="133"/>
                    </a:moveTo>
                    <a:cubicBezTo>
                      <a:pt x="169" y="142"/>
                      <a:pt x="160" y="152"/>
                      <a:pt x="150" y="162"/>
                    </a:cubicBezTo>
                    <a:cubicBezTo>
                      <a:pt x="157" y="168"/>
                      <a:pt x="157" y="168"/>
                      <a:pt x="157" y="168"/>
                    </a:cubicBezTo>
                    <a:cubicBezTo>
                      <a:pt x="167" y="159"/>
                      <a:pt x="176" y="150"/>
                      <a:pt x="186" y="141"/>
                    </a:cubicBezTo>
                    <a:cubicBezTo>
                      <a:pt x="179" y="133"/>
                      <a:pt x="179" y="133"/>
                      <a:pt x="179" y="133"/>
                    </a:cubicBezTo>
                    <a:moveTo>
                      <a:pt x="822" y="87"/>
                    </a:moveTo>
                    <a:cubicBezTo>
                      <a:pt x="816" y="95"/>
                      <a:pt x="816" y="95"/>
                      <a:pt x="816" y="95"/>
                    </a:cubicBezTo>
                    <a:cubicBezTo>
                      <a:pt x="827" y="102"/>
                      <a:pt x="838" y="110"/>
                      <a:pt x="849" y="118"/>
                    </a:cubicBezTo>
                    <a:cubicBezTo>
                      <a:pt x="855" y="110"/>
                      <a:pt x="855" y="110"/>
                      <a:pt x="855" y="110"/>
                    </a:cubicBezTo>
                    <a:cubicBezTo>
                      <a:pt x="844" y="102"/>
                      <a:pt x="833" y="94"/>
                      <a:pt x="822" y="87"/>
                    </a:cubicBezTo>
                    <a:moveTo>
                      <a:pt x="244" y="85"/>
                    </a:moveTo>
                    <a:cubicBezTo>
                      <a:pt x="233" y="92"/>
                      <a:pt x="222" y="99"/>
                      <a:pt x="211" y="108"/>
                    </a:cubicBezTo>
                    <a:cubicBezTo>
                      <a:pt x="217" y="116"/>
                      <a:pt x="217" y="116"/>
                      <a:pt x="217" y="116"/>
                    </a:cubicBezTo>
                    <a:cubicBezTo>
                      <a:pt x="228" y="108"/>
                      <a:pt x="239" y="100"/>
                      <a:pt x="250" y="93"/>
                    </a:cubicBezTo>
                    <a:cubicBezTo>
                      <a:pt x="244" y="85"/>
                      <a:pt x="244" y="85"/>
                      <a:pt x="244" y="85"/>
                    </a:cubicBezTo>
                    <a:moveTo>
                      <a:pt x="750" y="48"/>
                    </a:moveTo>
                    <a:cubicBezTo>
                      <a:pt x="746" y="57"/>
                      <a:pt x="746" y="57"/>
                      <a:pt x="746" y="57"/>
                    </a:cubicBezTo>
                    <a:cubicBezTo>
                      <a:pt x="758" y="62"/>
                      <a:pt x="770" y="68"/>
                      <a:pt x="782" y="75"/>
                    </a:cubicBezTo>
                    <a:cubicBezTo>
                      <a:pt x="787" y="65"/>
                      <a:pt x="787" y="65"/>
                      <a:pt x="787" y="65"/>
                    </a:cubicBezTo>
                    <a:cubicBezTo>
                      <a:pt x="775" y="59"/>
                      <a:pt x="763" y="53"/>
                      <a:pt x="750" y="48"/>
                    </a:cubicBezTo>
                    <a:moveTo>
                      <a:pt x="316" y="46"/>
                    </a:moveTo>
                    <a:cubicBezTo>
                      <a:pt x="304" y="51"/>
                      <a:pt x="291" y="57"/>
                      <a:pt x="279" y="64"/>
                    </a:cubicBezTo>
                    <a:cubicBezTo>
                      <a:pt x="284" y="73"/>
                      <a:pt x="284" y="73"/>
                      <a:pt x="284" y="73"/>
                    </a:cubicBezTo>
                    <a:cubicBezTo>
                      <a:pt x="296" y="66"/>
                      <a:pt x="308" y="60"/>
                      <a:pt x="320" y="55"/>
                    </a:cubicBezTo>
                    <a:cubicBezTo>
                      <a:pt x="316" y="46"/>
                      <a:pt x="316" y="46"/>
                      <a:pt x="316" y="46"/>
                    </a:cubicBezTo>
                    <a:moveTo>
                      <a:pt x="674" y="20"/>
                    </a:moveTo>
                    <a:cubicBezTo>
                      <a:pt x="671" y="30"/>
                      <a:pt x="671" y="30"/>
                      <a:pt x="671" y="30"/>
                    </a:cubicBezTo>
                    <a:cubicBezTo>
                      <a:pt x="684" y="33"/>
                      <a:pt x="697" y="37"/>
                      <a:pt x="709" y="42"/>
                    </a:cubicBezTo>
                    <a:cubicBezTo>
                      <a:pt x="713" y="32"/>
                      <a:pt x="713" y="32"/>
                      <a:pt x="713" y="32"/>
                    </a:cubicBezTo>
                    <a:cubicBezTo>
                      <a:pt x="700" y="27"/>
                      <a:pt x="687" y="23"/>
                      <a:pt x="674" y="20"/>
                    </a:cubicBezTo>
                    <a:moveTo>
                      <a:pt x="393" y="19"/>
                    </a:moveTo>
                    <a:cubicBezTo>
                      <a:pt x="379" y="22"/>
                      <a:pt x="366" y="26"/>
                      <a:pt x="354" y="31"/>
                    </a:cubicBezTo>
                    <a:cubicBezTo>
                      <a:pt x="357" y="40"/>
                      <a:pt x="357" y="40"/>
                      <a:pt x="357" y="40"/>
                    </a:cubicBezTo>
                    <a:cubicBezTo>
                      <a:pt x="369" y="36"/>
                      <a:pt x="382" y="32"/>
                      <a:pt x="395" y="29"/>
                    </a:cubicBezTo>
                    <a:cubicBezTo>
                      <a:pt x="393" y="19"/>
                      <a:pt x="393" y="19"/>
                      <a:pt x="393" y="19"/>
                    </a:cubicBezTo>
                    <a:moveTo>
                      <a:pt x="594" y="4"/>
                    </a:moveTo>
                    <a:cubicBezTo>
                      <a:pt x="593" y="14"/>
                      <a:pt x="593" y="14"/>
                      <a:pt x="593" y="14"/>
                    </a:cubicBezTo>
                    <a:cubicBezTo>
                      <a:pt x="606" y="15"/>
                      <a:pt x="619" y="18"/>
                      <a:pt x="633" y="20"/>
                    </a:cubicBezTo>
                    <a:cubicBezTo>
                      <a:pt x="634" y="10"/>
                      <a:pt x="634" y="10"/>
                      <a:pt x="634" y="10"/>
                    </a:cubicBezTo>
                    <a:cubicBezTo>
                      <a:pt x="621" y="8"/>
                      <a:pt x="608" y="6"/>
                      <a:pt x="594" y="4"/>
                    </a:cubicBezTo>
                    <a:moveTo>
                      <a:pt x="472" y="3"/>
                    </a:moveTo>
                    <a:cubicBezTo>
                      <a:pt x="459" y="5"/>
                      <a:pt x="445" y="7"/>
                      <a:pt x="432" y="10"/>
                    </a:cubicBezTo>
                    <a:cubicBezTo>
                      <a:pt x="434" y="19"/>
                      <a:pt x="434" y="19"/>
                      <a:pt x="434" y="19"/>
                    </a:cubicBezTo>
                    <a:cubicBezTo>
                      <a:pt x="447" y="17"/>
                      <a:pt x="460" y="15"/>
                      <a:pt x="474" y="14"/>
                    </a:cubicBezTo>
                    <a:cubicBezTo>
                      <a:pt x="472" y="3"/>
                      <a:pt x="472" y="3"/>
                      <a:pt x="472" y="3"/>
                    </a:cubicBezTo>
                    <a:moveTo>
                      <a:pt x="530" y="0"/>
                    </a:moveTo>
                    <a:cubicBezTo>
                      <a:pt x="524" y="0"/>
                      <a:pt x="519" y="0"/>
                      <a:pt x="513" y="1"/>
                    </a:cubicBezTo>
                    <a:cubicBezTo>
                      <a:pt x="513" y="11"/>
                      <a:pt x="513" y="11"/>
                      <a:pt x="513" y="11"/>
                    </a:cubicBezTo>
                    <a:cubicBezTo>
                      <a:pt x="519" y="11"/>
                      <a:pt x="525" y="10"/>
                      <a:pt x="531" y="10"/>
                    </a:cubicBezTo>
                    <a:cubicBezTo>
                      <a:pt x="538" y="10"/>
                      <a:pt x="546" y="11"/>
                      <a:pt x="553" y="11"/>
                    </a:cubicBezTo>
                    <a:cubicBezTo>
                      <a:pt x="553" y="1"/>
                      <a:pt x="553" y="1"/>
                      <a:pt x="553" y="1"/>
                    </a:cubicBezTo>
                    <a:cubicBezTo>
                      <a:pt x="545" y="1"/>
                      <a:pt x="538" y="0"/>
                      <a:pt x="5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393"/>
              <p:cNvSpPr>
                <a:spLocks noEditPoints="1"/>
              </p:cNvSpPr>
              <p:nvPr/>
            </p:nvSpPr>
            <p:spPr bwMode="auto">
              <a:xfrm>
                <a:off x="679451" y="-1987551"/>
                <a:ext cx="10836274" cy="10829929"/>
              </a:xfrm>
              <a:custGeom>
                <a:avLst/>
                <a:gdLst>
                  <a:gd name="T0" fmla="*/ 1505 w 2887"/>
                  <a:gd name="T1" fmla="*/ 2884 h 2885"/>
                  <a:gd name="T2" fmla="*/ 1584 w 2887"/>
                  <a:gd name="T3" fmla="*/ 2868 h 2885"/>
                  <a:gd name="T4" fmla="*/ 1226 w 2887"/>
                  <a:gd name="T5" fmla="*/ 2858 h 2885"/>
                  <a:gd name="T6" fmla="*/ 1187 w 2887"/>
                  <a:gd name="T7" fmla="*/ 2852 h 2885"/>
                  <a:gd name="T8" fmla="*/ 1107 w 2887"/>
                  <a:gd name="T9" fmla="*/ 2845 h 2885"/>
                  <a:gd name="T10" fmla="*/ 991 w 2887"/>
                  <a:gd name="T11" fmla="*/ 2813 h 2885"/>
                  <a:gd name="T12" fmla="*/ 919 w 2887"/>
                  <a:gd name="T13" fmla="*/ 2776 h 2885"/>
                  <a:gd name="T14" fmla="*/ 1970 w 2887"/>
                  <a:gd name="T15" fmla="*/ 2775 h 2885"/>
                  <a:gd name="T16" fmla="*/ 2047 w 2887"/>
                  <a:gd name="T17" fmla="*/ 2753 h 2885"/>
                  <a:gd name="T18" fmla="*/ 2083 w 2887"/>
                  <a:gd name="T19" fmla="*/ 2736 h 2885"/>
                  <a:gd name="T20" fmla="*/ 2149 w 2887"/>
                  <a:gd name="T21" fmla="*/ 2690 h 2885"/>
                  <a:gd name="T22" fmla="*/ 2250 w 2887"/>
                  <a:gd name="T23" fmla="*/ 2627 h 2885"/>
                  <a:gd name="T24" fmla="*/ 573 w 2887"/>
                  <a:gd name="T25" fmla="*/ 2581 h 2885"/>
                  <a:gd name="T26" fmla="*/ 541 w 2887"/>
                  <a:gd name="T27" fmla="*/ 2556 h 2885"/>
                  <a:gd name="T28" fmla="*/ 474 w 2887"/>
                  <a:gd name="T29" fmla="*/ 2512 h 2885"/>
                  <a:gd name="T30" fmla="*/ 388 w 2887"/>
                  <a:gd name="T31" fmla="*/ 2427 h 2885"/>
                  <a:gd name="T32" fmla="*/ 343 w 2887"/>
                  <a:gd name="T33" fmla="*/ 2361 h 2885"/>
                  <a:gd name="T34" fmla="*/ 2544 w 2887"/>
                  <a:gd name="T35" fmla="*/ 2360 h 2885"/>
                  <a:gd name="T36" fmla="*/ 2602 w 2887"/>
                  <a:gd name="T37" fmla="*/ 2303 h 2885"/>
                  <a:gd name="T38" fmla="*/ 2625 w 2887"/>
                  <a:gd name="T39" fmla="*/ 2271 h 2885"/>
                  <a:gd name="T40" fmla="*/ 2661 w 2887"/>
                  <a:gd name="T41" fmla="*/ 2199 h 2885"/>
                  <a:gd name="T42" fmla="*/ 2720 w 2887"/>
                  <a:gd name="T43" fmla="*/ 2095 h 2885"/>
                  <a:gd name="T44" fmla="*/ 133 w 2887"/>
                  <a:gd name="T45" fmla="*/ 2024 h 2885"/>
                  <a:gd name="T46" fmla="*/ 117 w 2887"/>
                  <a:gd name="T47" fmla="*/ 1988 h 2885"/>
                  <a:gd name="T48" fmla="*/ 80 w 2887"/>
                  <a:gd name="T49" fmla="*/ 1917 h 2885"/>
                  <a:gd name="T50" fmla="*/ 45 w 2887"/>
                  <a:gd name="T51" fmla="*/ 1802 h 2885"/>
                  <a:gd name="T52" fmla="*/ 37 w 2887"/>
                  <a:gd name="T53" fmla="*/ 1722 h 2885"/>
                  <a:gd name="T54" fmla="*/ 2850 w 2887"/>
                  <a:gd name="T55" fmla="*/ 1719 h 2885"/>
                  <a:gd name="T56" fmla="*/ 2873 w 2887"/>
                  <a:gd name="T57" fmla="*/ 1642 h 2885"/>
                  <a:gd name="T58" fmla="*/ 2868 w 2887"/>
                  <a:gd name="T59" fmla="*/ 1601 h 2885"/>
                  <a:gd name="T60" fmla="*/ 10 w 2887"/>
                  <a:gd name="T61" fmla="*/ 1485 h 2885"/>
                  <a:gd name="T62" fmla="*/ 10 w 2887"/>
                  <a:gd name="T63" fmla="*/ 1444 h 2885"/>
                  <a:gd name="T64" fmla="*/ 2 w 2887"/>
                  <a:gd name="T65" fmla="*/ 1365 h 2885"/>
                  <a:gd name="T66" fmla="*/ 13 w 2887"/>
                  <a:gd name="T67" fmla="*/ 1245 h 2885"/>
                  <a:gd name="T68" fmla="*/ 2873 w 2887"/>
                  <a:gd name="T69" fmla="*/ 1237 h 2885"/>
                  <a:gd name="T70" fmla="*/ 2866 w 2887"/>
                  <a:gd name="T71" fmla="*/ 1198 h 2885"/>
                  <a:gd name="T72" fmla="*/ 2841 w 2887"/>
                  <a:gd name="T73" fmla="*/ 1122 h 2885"/>
                  <a:gd name="T74" fmla="*/ 2809 w 2887"/>
                  <a:gd name="T75" fmla="*/ 1006 h 2885"/>
                  <a:gd name="T76" fmla="*/ 2792 w 2887"/>
                  <a:gd name="T77" fmla="*/ 928 h 2885"/>
                  <a:gd name="T78" fmla="*/ 122 w 2887"/>
                  <a:gd name="T79" fmla="*/ 861 h 2885"/>
                  <a:gd name="T80" fmla="*/ 165 w 2887"/>
                  <a:gd name="T81" fmla="*/ 793 h 2885"/>
                  <a:gd name="T82" fmla="*/ 184 w 2887"/>
                  <a:gd name="T83" fmla="*/ 757 h 2885"/>
                  <a:gd name="T84" fmla="*/ 216 w 2887"/>
                  <a:gd name="T85" fmla="*/ 683 h 2885"/>
                  <a:gd name="T86" fmla="*/ 283 w 2887"/>
                  <a:gd name="T87" fmla="*/ 583 h 2885"/>
                  <a:gd name="T88" fmla="*/ 2599 w 2887"/>
                  <a:gd name="T89" fmla="*/ 578 h 2885"/>
                  <a:gd name="T90" fmla="*/ 2575 w 2887"/>
                  <a:gd name="T91" fmla="*/ 547 h 2885"/>
                  <a:gd name="T92" fmla="*/ 2516 w 2887"/>
                  <a:gd name="T93" fmla="*/ 492 h 2885"/>
                  <a:gd name="T94" fmla="*/ 2433 w 2887"/>
                  <a:gd name="T95" fmla="*/ 406 h 2885"/>
                  <a:gd name="T96" fmla="*/ 2380 w 2887"/>
                  <a:gd name="T97" fmla="*/ 345 h 2885"/>
                  <a:gd name="T98" fmla="*/ 564 w 2887"/>
                  <a:gd name="T99" fmla="*/ 298 h 2885"/>
                  <a:gd name="T100" fmla="*/ 635 w 2887"/>
                  <a:gd name="T101" fmla="*/ 259 h 2885"/>
                  <a:gd name="T102" fmla="*/ 668 w 2887"/>
                  <a:gd name="T103" fmla="*/ 238 h 2885"/>
                  <a:gd name="T104" fmla="*/ 731 w 2887"/>
                  <a:gd name="T105" fmla="*/ 188 h 2885"/>
                  <a:gd name="T106" fmla="*/ 838 w 2887"/>
                  <a:gd name="T107" fmla="*/ 133 h 2885"/>
                  <a:gd name="T108" fmla="*/ 2043 w 2887"/>
                  <a:gd name="T109" fmla="*/ 130 h 2885"/>
                  <a:gd name="T110" fmla="*/ 2006 w 2887"/>
                  <a:gd name="T111" fmla="*/ 114 h 2885"/>
                  <a:gd name="T112" fmla="*/ 1928 w 2887"/>
                  <a:gd name="T113" fmla="*/ 94 h 2885"/>
                  <a:gd name="T114" fmla="*/ 1814 w 2887"/>
                  <a:gd name="T115" fmla="*/ 58 h 2885"/>
                  <a:gd name="T116" fmla="*/ 1738 w 2887"/>
                  <a:gd name="T117" fmla="*/ 30 h 2885"/>
                  <a:gd name="T118" fmla="*/ 1220 w 2887"/>
                  <a:gd name="T119" fmla="*/ 17 h 2885"/>
                  <a:gd name="T120" fmla="*/ 1300 w 2887"/>
                  <a:gd name="T121" fmla="*/ 17 h 2885"/>
                  <a:gd name="T122" fmla="*/ 1340 w 2887"/>
                  <a:gd name="T123" fmla="*/ 13 h 2885"/>
                  <a:gd name="T124" fmla="*/ 1419 w 2887"/>
                  <a:gd name="T125" fmla="*/ 0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7" h="2885">
                    <a:moveTo>
                      <a:pt x="1385" y="2874"/>
                    </a:moveTo>
                    <a:cubicBezTo>
                      <a:pt x="1385" y="2884"/>
                      <a:pt x="1385" y="2884"/>
                      <a:pt x="1385" y="2884"/>
                    </a:cubicBezTo>
                    <a:cubicBezTo>
                      <a:pt x="1398" y="2884"/>
                      <a:pt x="1411" y="2885"/>
                      <a:pt x="1425" y="2885"/>
                    </a:cubicBezTo>
                    <a:cubicBezTo>
                      <a:pt x="1425" y="2875"/>
                      <a:pt x="1425" y="2875"/>
                      <a:pt x="1425" y="2875"/>
                    </a:cubicBezTo>
                    <a:cubicBezTo>
                      <a:pt x="1412" y="2875"/>
                      <a:pt x="1398" y="2874"/>
                      <a:pt x="1385" y="2874"/>
                    </a:cubicBezTo>
                    <a:moveTo>
                      <a:pt x="1504" y="2874"/>
                    </a:moveTo>
                    <a:cubicBezTo>
                      <a:pt x="1491" y="2874"/>
                      <a:pt x="1478" y="2875"/>
                      <a:pt x="1465" y="2875"/>
                    </a:cubicBezTo>
                    <a:cubicBezTo>
                      <a:pt x="1465" y="2885"/>
                      <a:pt x="1465" y="2885"/>
                      <a:pt x="1465" y="2885"/>
                    </a:cubicBezTo>
                    <a:cubicBezTo>
                      <a:pt x="1478" y="2885"/>
                      <a:pt x="1492" y="2884"/>
                      <a:pt x="1505" y="2884"/>
                    </a:cubicBezTo>
                    <a:cubicBezTo>
                      <a:pt x="1504" y="2874"/>
                      <a:pt x="1504" y="2874"/>
                      <a:pt x="1504" y="2874"/>
                    </a:cubicBezTo>
                    <a:moveTo>
                      <a:pt x="1305" y="2868"/>
                    </a:moveTo>
                    <a:cubicBezTo>
                      <a:pt x="1305" y="2878"/>
                      <a:pt x="1305" y="2878"/>
                      <a:pt x="1305" y="2878"/>
                    </a:cubicBezTo>
                    <a:cubicBezTo>
                      <a:pt x="1311" y="2879"/>
                      <a:pt x="1317" y="2880"/>
                      <a:pt x="1323" y="2880"/>
                    </a:cubicBezTo>
                    <a:cubicBezTo>
                      <a:pt x="1330" y="2881"/>
                      <a:pt x="1338" y="2881"/>
                      <a:pt x="1345" y="2882"/>
                    </a:cubicBezTo>
                    <a:cubicBezTo>
                      <a:pt x="1345" y="2871"/>
                      <a:pt x="1345" y="2871"/>
                      <a:pt x="1345" y="2871"/>
                    </a:cubicBezTo>
                    <a:cubicBezTo>
                      <a:pt x="1338" y="2871"/>
                      <a:pt x="1331" y="2870"/>
                      <a:pt x="1324" y="2870"/>
                    </a:cubicBezTo>
                    <a:cubicBezTo>
                      <a:pt x="1318" y="2869"/>
                      <a:pt x="1312" y="2869"/>
                      <a:pt x="1305" y="2868"/>
                    </a:cubicBezTo>
                    <a:moveTo>
                      <a:pt x="1584" y="2868"/>
                    </a:moveTo>
                    <a:cubicBezTo>
                      <a:pt x="1571" y="2869"/>
                      <a:pt x="1558" y="2871"/>
                      <a:pt x="1544" y="2871"/>
                    </a:cubicBezTo>
                    <a:cubicBezTo>
                      <a:pt x="1545" y="2882"/>
                      <a:pt x="1545" y="2882"/>
                      <a:pt x="1545" y="2882"/>
                    </a:cubicBezTo>
                    <a:cubicBezTo>
                      <a:pt x="1558" y="2881"/>
                      <a:pt x="1572" y="2880"/>
                      <a:pt x="1585" y="2878"/>
                    </a:cubicBezTo>
                    <a:cubicBezTo>
                      <a:pt x="1584" y="2868"/>
                      <a:pt x="1584" y="2868"/>
                      <a:pt x="1584" y="2868"/>
                    </a:cubicBezTo>
                    <a:moveTo>
                      <a:pt x="1226" y="2858"/>
                    </a:moveTo>
                    <a:cubicBezTo>
                      <a:pt x="1225" y="2868"/>
                      <a:pt x="1225" y="2868"/>
                      <a:pt x="1225" y="2868"/>
                    </a:cubicBezTo>
                    <a:cubicBezTo>
                      <a:pt x="1238" y="2870"/>
                      <a:pt x="1251" y="2872"/>
                      <a:pt x="1265" y="2874"/>
                    </a:cubicBezTo>
                    <a:cubicBezTo>
                      <a:pt x="1266" y="2864"/>
                      <a:pt x="1266" y="2864"/>
                      <a:pt x="1266" y="2864"/>
                    </a:cubicBezTo>
                    <a:cubicBezTo>
                      <a:pt x="1253" y="2862"/>
                      <a:pt x="1240" y="2861"/>
                      <a:pt x="1226" y="2858"/>
                    </a:cubicBezTo>
                    <a:moveTo>
                      <a:pt x="1663" y="2858"/>
                    </a:moveTo>
                    <a:cubicBezTo>
                      <a:pt x="1650" y="2860"/>
                      <a:pt x="1637" y="2862"/>
                      <a:pt x="1624" y="2864"/>
                    </a:cubicBezTo>
                    <a:cubicBezTo>
                      <a:pt x="1625" y="2874"/>
                      <a:pt x="1625" y="2874"/>
                      <a:pt x="1625" y="2874"/>
                    </a:cubicBezTo>
                    <a:cubicBezTo>
                      <a:pt x="1638" y="2872"/>
                      <a:pt x="1651" y="2870"/>
                      <a:pt x="1665" y="2868"/>
                    </a:cubicBezTo>
                    <a:cubicBezTo>
                      <a:pt x="1663" y="2858"/>
                      <a:pt x="1663" y="2858"/>
                      <a:pt x="1663" y="2858"/>
                    </a:cubicBezTo>
                    <a:moveTo>
                      <a:pt x="1148" y="2844"/>
                    </a:moveTo>
                    <a:cubicBezTo>
                      <a:pt x="1146" y="2854"/>
                      <a:pt x="1146" y="2854"/>
                      <a:pt x="1146" y="2854"/>
                    </a:cubicBezTo>
                    <a:cubicBezTo>
                      <a:pt x="1159" y="2857"/>
                      <a:pt x="1172" y="2859"/>
                      <a:pt x="1185" y="2862"/>
                    </a:cubicBezTo>
                    <a:cubicBezTo>
                      <a:pt x="1187" y="2852"/>
                      <a:pt x="1187" y="2852"/>
                      <a:pt x="1187" y="2852"/>
                    </a:cubicBezTo>
                    <a:cubicBezTo>
                      <a:pt x="1174" y="2850"/>
                      <a:pt x="1161" y="2847"/>
                      <a:pt x="1148" y="2844"/>
                    </a:cubicBezTo>
                    <a:moveTo>
                      <a:pt x="1741" y="2844"/>
                    </a:moveTo>
                    <a:cubicBezTo>
                      <a:pt x="1728" y="2847"/>
                      <a:pt x="1715" y="2849"/>
                      <a:pt x="1702" y="2852"/>
                    </a:cubicBezTo>
                    <a:cubicBezTo>
                      <a:pt x="1704" y="2862"/>
                      <a:pt x="1704" y="2862"/>
                      <a:pt x="1704" y="2862"/>
                    </a:cubicBezTo>
                    <a:cubicBezTo>
                      <a:pt x="1717" y="2859"/>
                      <a:pt x="1730" y="2857"/>
                      <a:pt x="1743" y="2854"/>
                    </a:cubicBezTo>
                    <a:cubicBezTo>
                      <a:pt x="1741" y="2844"/>
                      <a:pt x="1741" y="2844"/>
                      <a:pt x="1741" y="2844"/>
                    </a:cubicBezTo>
                    <a:moveTo>
                      <a:pt x="1071" y="2826"/>
                    </a:moveTo>
                    <a:cubicBezTo>
                      <a:pt x="1068" y="2836"/>
                      <a:pt x="1068" y="2836"/>
                      <a:pt x="1068" y="2836"/>
                    </a:cubicBezTo>
                    <a:cubicBezTo>
                      <a:pt x="1081" y="2839"/>
                      <a:pt x="1094" y="2842"/>
                      <a:pt x="1107" y="2845"/>
                    </a:cubicBezTo>
                    <a:cubicBezTo>
                      <a:pt x="1109" y="2836"/>
                      <a:pt x="1109" y="2836"/>
                      <a:pt x="1109" y="2836"/>
                    </a:cubicBezTo>
                    <a:cubicBezTo>
                      <a:pt x="1096" y="2833"/>
                      <a:pt x="1083" y="2829"/>
                      <a:pt x="1071" y="2826"/>
                    </a:cubicBezTo>
                    <a:moveTo>
                      <a:pt x="1819" y="2825"/>
                    </a:moveTo>
                    <a:cubicBezTo>
                      <a:pt x="1806" y="2829"/>
                      <a:pt x="1793" y="2832"/>
                      <a:pt x="1780" y="2835"/>
                    </a:cubicBezTo>
                    <a:cubicBezTo>
                      <a:pt x="1783" y="2845"/>
                      <a:pt x="1783" y="2845"/>
                      <a:pt x="1783" y="2845"/>
                    </a:cubicBezTo>
                    <a:cubicBezTo>
                      <a:pt x="1796" y="2842"/>
                      <a:pt x="1808" y="2839"/>
                      <a:pt x="1821" y="2835"/>
                    </a:cubicBezTo>
                    <a:cubicBezTo>
                      <a:pt x="1819" y="2825"/>
                      <a:pt x="1819" y="2825"/>
                      <a:pt x="1819" y="2825"/>
                    </a:cubicBezTo>
                    <a:moveTo>
                      <a:pt x="994" y="2803"/>
                    </a:moveTo>
                    <a:cubicBezTo>
                      <a:pt x="991" y="2813"/>
                      <a:pt x="991" y="2813"/>
                      <a:pt x="991" y="2813"/>
                    </a:cubicBezTo>
                    <a:cubicBezTo>
                      <a:pt x="1004" y="2817"/>
                      <a:pt x="1017" y="2821"/>
                      <a:pt x="1030" y="2825"/>
                    </a:cubicBezTo>
                    <a:cubicBezTo>
                      <a:pt x="1032" y="2815"/>
                      <a:pt x="1032" y="2815"/>
                      <a:pt x="1032" y="2815"/>
                    </a:cubicBezTo>
                    <a:cubicBezTo>
                      <a:pt x="1020" y="2811"/>
                      <a:pt x="1007" y="2807"/>
                      <a:pt x="994" y="2803"/>
                    </a:cubicBezTo>
                    <a:moveTo>
                      <a:pt x="1895" y="2802"/>
                    </a:moveTo>
                    <a:cubicBezTo>
                      <a:pt x="1882" y="2807"/>
                      <a:pt x="1870" y="2810"/>
                      <a:pt x="1857" y="2814"/>
                    </a:cubicBezTo>
                    <a:cubicBezTo>
                      <a:pt x="1860" y="2824"/>
                      <a:pt x="1860" y="2824"/>
                      <a:pt x="1860" y="2824"/>
                    </a:cubicBezTo>
                    <a:cubicBezTo>
                      <a:pt x="1873" y="2820"/>
                      <a:pt x="1885" y="2816"/>
                      <a:pt x="1898" y="2812"/>
                    </a:cubicBezTo>
                    <a:cubicBezTo>
                      <a:pt x="1895" y="2802"/>
                      <a:pt x="1895" y="2802"/>
                      <a:pt x="1895" y="2802"/>
                    </a:cubicBezTo>
                    <a:moveTo>
                      <a:pt x="919" y="2776"/>
                    </a:moveTo>
                    <a:cubicBezTo>
                      <a:pt x="916" y="2785"/>
                      <a:pt x="916" y="2785"/>
                      <a:pt x="916" y="2785"/>
                    </a:cubicBezTo>
                    <a:cubicBezTo>
                      <a:pt x="928" y="2790"/>
                      <a:pt x="941" y="2795"/>
                      <a:pt x="953" y="2800"/>
                    </a:cubicBezTo>
                    <a:cubicBezTo>
                      <a:pt x="957" y="2790"/>
                      <a:pt x="957" y="2790"/>
                      <a:pt x="957" y="2790"/>
                    </a:cubicBezTo>
                    <a:cubicBezTo>
                      <a:pt x="944" y="2786"/>
                      <a:pt x="932" y="2781"/>
                      <a:pt x="919" y="2776"/>
                    </a:cubicBezTo>
                    <a:moveTo>
                      <a:pt x="1970" y="2775"/>
                    </a:moveTo>
                    <a:cubicBezTo>
                      <a:pt x="1957" y="2780"/>
                      <a:pt x="1945" y="2785"/>
                      <a:pt x="1932" y="2789"/>
                    </a:cubicBezTo>
                    <a:cubicBezTo>
                      <a:pt x="1936" y="2799"/>
                      <a:pt x="1936" y="2799"/>
                      <a:pt x="1936" y="2799"/>
                    </a:cubicBezTo>
                    <a:cubicBezTo>
                      <a:pt x="1948" y="2794"/>
                      <a:pt x="1961" y="2790"/>
                      <a:pt x="1973" y="2785"/>
                    </a:cubicBezTo>
                    <a:cubicBezTo>
                      <a:pt x="1970" y="2775"/>
                      <a:pt x="1970" y="2775"/>
                      <a:pt x="1970" y="2775"/>
                    </a:cubicBezTo>
                    <a:moveTo>
                      <a:pt x="846" y="2745"/>
                    </a:moveTo>
                    <a:cubicBezTo>
                      <a:pt x="842" y="2754"/>
                      <a:pt x="842" y="2754"/>
                      <a:pt x="842" y="2754"/>
                    </a:cubicBezTo>
                    <a:cubicBezTo>
                      <a:pt x="854" y="2760"/>
                      <a:pt x="866" y="2765"/>
                      <a:pt x="878" y="2770"/>
                    </a:cubicBezTo>
                    <a:cubicBezTo>
                      <a:pt x="882" y="2761"/>
                      <a:pt x="882" y="2761"/>
                      <a:pt x="882" y="2761"/>
                    </a:cubicBezTo>
                    <a:cubicBezTo>
                      <a:pt x="870" y="2756"/>
                      <a:pt x="858" y="2751"/>
                      <a:pt x="846" y="2745"/>
                    </a:cubicBezTo>
                    <a:moveTo>
                      <a:pt x="2042" y="2744"/>
                    </a:moveTo>
                    <a:cubicBezTo>
                      <a:pt x="2031" y="2750"/>
                      <a:pt x="2018" y="2755"/>
                      <a:pt x="2006" y="2760"/>
                    </a:cubicBezTo>
                    <a:cubicBezTo>
                      <a:pt x="2010" y="2770"/>
                      <a:pt x="2010" y="2770"/>
                      <a:pt x="2010" y="2770"/>
                    </a:cubicBezTo>
                    <a:cubicBezTo>
                      <a:pt x="2022" y="2764"/>
                      <a:pt x="2035" y="2759"/>
                      <a:pt x="2047" y="2753"/>
                    </a:cubicBezTo>
                    <a:cubicBezTo>
                      <a:pt x="2042" y="2744"/>
                      <a:pt x="2042" y="2744"/>
                      <a:pt x="2042" y="2744"/>
                    </a:cubicBezTo>
                    <a:moveTo>
                      <a:pt x="774" y="2710"/>
                    </a:moveTo>
                    <a:cubicBezTo>
                      <a:pt x="769" y="2718"/>
                      <a:pt x="769" y="2718"/>
                      <a:pt x="769" y="2718"/>
                    </a:cubicBezTo>
                    <a:cubicBezTo>
                      <a:pt x="781" y="2725"/>
                      <a:pt x="793" y="2731"/>
                      <a:pt x="805" y="2737"/>
                    </a:cubicBezTo>
                    <a:cubicBezTo>
                      <a:pt x="810" y="2728"/>
                      <a:pt x="810" y="2728"/>
                      <a:pt x="810" y="2728"/>
                    </a:cubicBezTo>
                    <a:cubicBezTo>
                      <a:pt x="798" y="2722"/>
                      <a:pt x="786" y="2716"/>
                      <a:pt x="774" y="2710"/>
                    </a:cubicBezTo>
                    <a:moveTo>
                      <a:pt x="2114" y="2709"/>
                    </a:moveTo>
                    <a:cubicBezTo>
                      <a:pt x="2102" y="2715"/>
                      <a:pt x="2090" y="2721"/>
                      <a:pt x="2079" y="2727"/>
                    </a:cubicBezTo>
                    <a:cubicBezTo>
                      <a:pt x="2083" y="2736"/>
                      <a:pt x="2083" y="2736"/>
                      <a:pt x="2083" y="2736"/>
                    </a:cubicBezTo>
                    <a:cubicBezTo>
                      <a:pt x="2095" y="2730"/>
                      <a:pt x="2107" y="2724"/>
                      <a:pt x="2119" y="2718"/>
                    </a:cubicBezTo>
                    <a:cubicBezTo>
                      <a:pt x="2114" y="2709"/>
                      <a:pt x="2114" y="2709"/>
                      <a:pt x="2114" y="2709"/>
                    </a:cubicBezTo>
                    <a:moveTo>
                      <a:pt x="705" y="2670"/>
                    </a:moveTo>
                    <a:cubicBezTo>
                      <a:pt x="699" y="2679"/>
                      <a:pt x="699" y="2679"/>
                      <a:pt x="699" y="2679"/>
                    </a:cubicBezTo>
                    <a:cubicBezTo>
                      <a:pt x="711" y="2686"/>
                      <a:pt x="722" y="2693"/>
                      <a:pt x="734" y="2699"/>
                    </a:cubicBezTo>
                    <a:cubicBezTo>
                      <a:pt x="739" y="2691"/>
                      <a:pt x="739" y="2691"/>
                      <a:pt x="739" y="2691"/>
                    </a:cubicBezTo>
                    <a:cubicBezTo>
                      <a:pt x="728" y="2684"/>
                      <a:pt x="716" y="2677"/>
                      <a:pt x="705" y="2670"/>
                    </a:cubicBezTo>
                    <a:moveTo>
                      <a:pt x="2183" y="2670"/>
                    </a:moveTo>
                    <a:cubicBezTo>
                      <a:pt x="2172" y="2677"/>
                      <a:pt x="2160" y="2683"/>
                      <a:pt x="2149" y="2690"/>
                    </a:cubicBezTo>
                    <a:cubicBezTo>
                      <a:pt x="2154" y="2698"/>
                      <a:pt x="2154" y="2698"/>
                      <a:pt x="2154" y="2698"/>
                    </a:cubicBezTo>
                    <a:cubicBezTo>
                      <a:pt x="2165" y="2692"/>
                      <a:pt x="2177" y="2685"/>
                      <a:pt x="2188" y="2678"/>
                    </a:cubicBezTo>
                    <a:cubicBezTo>
                      <a:pt x="2183" y="2670"/>
                      <a:pt x="2183" y="2670"/>
                      <a:pt x="2183" y="2670"/>
                    </a:cubicBezTo>
                    <a:moveTo>
                      <a:pt x="637" y="2627"/>
                    </a:moveTo>
                    <a:cubicBezTo>
                      <a:pt x="632" y="2636"/>
                      <a:pt x="632" y="2636"/>
                      <a:pt x="632" y="2636"/>
                    </a:cubicBezTo>
                    <a:cubicBezTo>
                      <a:pt x="643" y="2643"/>
                      <a:pt x="654" y="2651"/>
                      <a:pt x="665" y="2658"/>
                    </a:cubicBezTo>
                    <a:cubicBezTo>
                      <a:pt x="671" y="2649"/>
                      <a:pt x="671" y="2649"/>
                      <a:pt x="671" y="2649"/>
                    </a:cubicBezTo>
                    <a:cubicBezTo>
                      <a:pt x="659" y="2642"/>
                      <a:pt x="648" y="2635"/>
                      <a:pt x="637" y="2627"/>
                    </a:cubicBezTo>
                    <a:moveTo>
                      <a:pt x="2250" y="2627"/>
                    </a:moveTo>
                    <a:cubicBezTo>
                      <a:pt x="2239" y="2634"/>
                      <a:pt x="2228" y="2642"/>
                      <a:pt x="2217" y="2649"/>
                    </a:cubicBezTo>
                    <a:cubicBezTo>
                      <a:pt x="2222" y="2657"/>
                      <a:pt x="2222" y="2657"/>
                      <a:pt x="2222" y="2657"/>
                    </a:cubicBezTo>
                    <a:cubicBezTo>
                      <a:pt x="2234" y="2650"/>
                      <a:pt x="2245" y="2642"/>
                      <a:pt x="2256" y="2635"/>
                    </a:cubicBezTo>
                    <a:cubicBezTo>
                      <a:pt x="2250" y="2627"/>
                      <a:pt x="2250" y="2627"/>
                      <a:pt x="2250" y="2627"/>
                    </a:cubicBezTo>
                    <a:moveTo>
                      <a:pt x="573" y="2581"/>
                    </a:moveTo>
                    <a:cubicBezTo>
                      <a:pt x="567" y="2589"/>
                      <a:pt x="567" y="2589"/>
                      <a:pt x="567" y="2589"/>
                    </a:cubicBezTo>
                    <a:cubicBezTo>
                      <a:pt x="577" y="2597"/>
                      <a:pt x="588" y="2605"/>
                      <a:pt x="599" y="2612"/>
                    </a:cubicBezTo>
                    <a:cubicBezTo>
                      <a:pt x="605" y="2605"/>
                      <a:pt x="605" y="2605"/>
                      <a:pt x="605" y="2605"/>
                    </a:cubicBezTo>
                    <a:cubicBezTo>
                      <a:pt x="594" y="2597"/>
                      <a:pt x="583" y="2589"/>
                      <a:pt x="573" y="2581"/>
                    </a:cubicBezTo>
                    <a:moveTo>
                      <a:pt x="2315" y="2580"/>
                    </a:moveTo>
                    <a:cubicBezTo>
                      <a:pt x="2304" y="2588"/>
                      <a:pt x="2293" y="2596"/>
                      <a:pt x="2283" y="2604"/>
                    </a:cubicBezTo>
                    <a:cubicBezTo>
                      <a:pt x="2288" y="2612"/>
                      <a:pt x="2288" y="2612"/>
                      <a:pt x="2288" y="2612"/>
                    </a:cubicBezTo>
                    <a:cubicBezTo>
                      <a:pt x="2299" y="2604"/>
                      <a:pt x="2310" y="2596"/>
                      <a:pt x="2321" y="2588"/>
                    </a:cubicBezTo>
                    <a:cubicBezTo>
                      <a:pt x="2315" y="2580"/>
                      <a:pt x="2315" y="2580"/>
                      <a:pt x="2315" y="2580"/>
                    </a:cubicBezTo>
                    <a:moveTo>
                      <a:pt x="511" y="2531"/>
                    </a:moveTo>
                    <a:cubicBezTo>
                      <a:pt x="504" y="2538"/>
                      <a:pt x="504" y="2538"/>
                      <a:pt x="504" y="2538"/>
                    </a:cubicBezTo>
                    <a:cubicBezTo>
                      <a:pt x="514" y="2547"/>
                      <a:pt x="525" y="2556"/>
                      <a:pt x="535" y="2564"/>
                    </a:cubicBezTo>
                    <a:cubicBezTo>
                      <a:pt x="541" y="2556"/>
                      <a:pt x="541" y="2556"/>
                      <a:pt x="541" y="2556"/>
                    </a:cubicBezTo>
                    <a:cubicBezTo>
                      <a:pt x="531" y="2548"/>
                      <a:pt x="521" y="2539"/>
                      <a:pt x="511" y="2531"/>
                    </a:cubicBezTo>
                    <a:moveTo>
                      <a:pt x="2376" y="2530"/>
                    </a:moveTo>
                    <a:cubicBezTo>
                      <a:pt x="2366" y="2539"/>
                      <a:pt x="2356" y="2547"/>
                      <a:pt x="2346" y="2556"/>
                    </a:cubicBezTo>
                    <a:cubicBezTo>
                      <a:pt x="2352" y="2563"/>
                      <a:pt x="2352" y="2563"/>
                      <a:pt x="2352" y="2563"/>
                    </a:cubicBezTo>
                    <a:cubicBezTo>
                      <a:pt x="2363" y="2555"/>
                      <a:pt x="2373" y="2546"/>
                      <a:pt x="2383" y="2537"/>
                    </a:cubicBezTo>
                    <a:cubicBezTo>
                      <a:pt x="2376" y="2530"/>
                      <a:pt x="2376" y="2530"/>
                      <a:pt x="2376" y="2530"/>
                    </a:cubicBezTo>
                    <a:moveTo>
                      <a:pt x="452" y="2477"/>
                    </a:moveTo>
                    <a:cubicBezTo>
                      <a:pt x="445" y="2484"/>
                      <a:pt x="445" y="2484"/>
                      <a:pt x="445" y="2484"/>
                    </a:cubicBezTo>
                    <a:cubicBezTo>
                      <a:pt x="455" y="2494"/>
                      <a:pt x="464" y="2502"/>
                      <a:pt x="474" y="2512"/>
                    </a:cubicBezTo>
                    <a:cubicBezTo>
                      <a:pt x="481" y="2504"/>
                      <a:pt x="481" y="2504"/>
                      <a:pt x="481" y="2504"/>
                    </a:cubicBezTo>
                    <a:cubicBezTo>
                      <a:pt x="471" y="2495"/>
                      <a:pt x="461" y="2486"/>
                      <a:pt x="452" y="2477"/>
                    </a:cubicBezTo>
                    <a:moveTo>
                      <a:pt x="2435" y="2476"/>
                    </a:moveTo>
                    <a:cubicBezTo>
                      <a:pt x="2426" y="2486"/>
                      <a:pt x="2416" y="2495"/>
                      <a:pt x="2406" y="2504"/>
                    </a:cubicBezTo>
                    <a:cubicBezTo>
                      <a:pt x="2413" y="2511"/>
                      <a:pt x="2413" y="2511"/>
                      <a:pt x="2413" y="2511"/>
                    </a:cubicBezTo>
                    <a:cubicBezTo>
                      <a:pt x="2423" y="2502"/>
                      <a:pt x="2433" y="2493"/>
                      <a:pt x="2442" y="2484"/>
                    </a:cubicBezTo>
                    <a:cubicBezTo>
                      <a:pt x="2435" y="2476"/>
                      <a:pt x="2435" y="2476"/>
                      <a:pt x="2435" y="2476"/>
                    </a:cubicBezTo>
                    <a:moveTo>
                      <a:pt x="396" y="2420"/>
                    </a:moveTo>
                    <a:cubicBezTo>
                      <a:pt x="388" y="2427"/>
                      <a:pt x="388" y="2427"/>
                      <a:pt x="388" y="2427"/>
                    </a:cubicBezTo>
                    <a:cubicBezTo>
                      <a:pt x="398" y="2437"/>
                      <a:pt x="407" y="2447"/>
                      <a:pt x="416" y="2456"/>
                    </a:cubicBezTo>
                    <a:cubicBezTo>
                      <a:pt x="423" y="2449"/>
                      <a:pt x="423" y="2449"/>
                      <a:pt x="423" y="2449"/>
                    </a:cubicBezTo>
                    <a:cubicBezTo>
                      <a:pt x="414" y="2440"/>
                      <a:pt x="405" y="2430"/>
                      <a:pt x="396" y="2420"/>
                    </a:cubicBezTo>
                    <a:moveTo>
                      <a:pt x="2491" y="2420"/>
                    </a:moveTo>
                    <a:cubicBezTo>
                      <a:pt x="2482" y="2429"/>
                      <a:pt x="2473" y="2439"/>
                      <a:pt x="2464" y="2449"/>
                    </a:cubicBezTo>
                    <a:cubicBezTo>
                      <a:pt x="2471" y="2455"/>
                      <a:pt x="2471" y="2455"/>
                      <a:pt x="2471" y="2455"/>
                    </a:cubicBezTo>
                    <a:cubicBezTo>
                      <a:pt x="2480" y="2446"/>
                      <a:pt x="2490" y="2437"/>
                      <a:pt x="2499" y="2426"/>
                    </a:cubicBezTo>
                    <a:cubicBezTo>
                      <a:pt x="2491" y="2420"/>
                      <a:pt x="2491" y="2420"/>
                      <a:pt x="2491" y="2420"/>
                    </a:cubicBezTo>
                    <a:moveTo>
                      <a:pt x="343" y="2361"/>
                    </a:moveTo>
                    <a:cubicBezTo>
                      <a:pt x="335" y="2367"/>
                      <a:pt x="335" y="2367"/>
                      <a:pt x="335" y="2367"/>
                    </a:cubicBezTo>
                    <a:cubicBezTo>
                      <a:pt x="344" y="2377"/>
                      <a:pt x="353" y="2387"/>
                      <a:pt x="361" y="2398"/>
                    </a:cubicBezTo>
                    <a:cubicBezTo>
                      <a:pt x="369" y="2391"/>
                      <a:pt x="369" y="2391"/>
                      <a:pt x="369" y="2391"/>
                    </a:cubicBezTo>
                    <a:cubicBezTo>
                      <a:pt x="360" y="2381"/>
                      <a:pt x="352" y="2371"/>
                      <a:pt x="343" y="2361"/>
                    </a:cubicBezTo>
                    <a:moveTo>
                      <a:pt x="2544" y="2360"/>
                    </a:moveTo>
                    <a:cubicBezTo>
                      <a:pt x="2536" y="2370"/>
                      <a:pt x="2527" y="2380"/>
                      <a:pt x="2518" y="2391"/>
                    </a:cubicBezTo>
                    <a:cubicBezTo>
                      <a:pt x="2526" y="2397"/>
                      <a:pt x="2526" y="2397"/>
                      <a:pt x="2526" y="2397"/>
                    </a:cubicBezTo>
                    <a:cubicBezTo>
                      <a:pt x="2535" y="2387"/>
                      <a:pt x="2543" y="2377"/>
                      <a:pt x="2552" y="2366"/>
                    </a:cubicBezTo>
                    <a:cubicBezTo>
                      <a:pt x="2544" y="2360"/>
                      <a:pt x="2544" y="2360"/>
                      <a:pt x="2544" y="2360"/>
                    </a:cubicBezTo>
                    <a:moveTo>
                      <a:pt x="294" y="2298"/>
                    </a:moveTo>
                    <a:cubicBezTo>
                      <a:pt x="286" y="2304"/>
                      <a:pt x="286" y="2304"/>
                      <a:pt x="286" y="2304"/>
                    </a:cubicBezTo>
                    <a:cubicBezTo>
                      <a:pt x="294" y="2315"/>
                      <a:pt x="302" y="2325"/>
                      <a:pt x="310" y="2336"/>
                    </a:cubicBezTo>
                    <a:cubicBezTo>
                      <a:pt x="318" y="2330"/>
                      <a:pt x="318" y="2330"/>
                      <a:pt x="318" y="2330"/>
                    </a:cubicBezTo>
                    <a:cubicBezTo>
                      <a:pt x="310" y="2319"/>
                      <a:pt x="302" y="2309"/>
                      <a:pt x="294" y="2298"/>
                    </a:cubicBezTo>
                    <a:moveTo>
                      <a:pt x="2594" y="2297"/>
                    </a:moveTo>
                    <a:cubicBezTo>
                      <a:pt x="2586" y="2308"/>
                      <a:pt x="2578" y="2319"/>
                      <a:pt x="2569" y="2329"/>
                    </a:cubicBezTo>
                    <a:cubicBezTo>
                      <a:pt x="2577" y="2335"/>
                      <a:pt x="2577" y="2335"/>
                      <a:pt x="2577" y="2335"/>
                    </a:cubicBezTo>
                    <a:cubicBezTo>
                      <a:pt x="2585" y="2325"/>
                      <a:pt x="2594" y="2314"/>
                      <a:pt x="2602" y="2303"/>
                    </a:cubicBezTo>
                    <a:cubicBezTo>
                      <a:pt x="2594" y="2297"/>
                      <a:pt x="2594" y="2297"/>
                      <a:pt x="2594" y="2297"/>
                    </a:cubicBezTo>
                    <a:moveTo>
                      <a:pt x="248" y="2233"/>
                    </a:moveTo>
                    <a:cubicBezTo>
                      <a:pt x="240" y="2239"/>
                      <a:pt x="240" y="2239"/>
                      <a:pt x="240" y="2239"/>
                    </a:cubicBezTo>
                    <a:cubicBezTo>
                      <a:pt x="247" y="2250"/>
                      <a:pt x="254" y="2261"/>
                      <a:pt x="262" y="2272"/>
                    </a:cubicBezTo>
                    <a:cubicBezTo>
                      <a:pt x="270" y="2266"/>
                      <a:pt x="270" y="2266"/>
                      <a:pt x="270" y="2266"/>
                    </a:cubicBezTo>
                    <a:cubicBezTo>
                      <a:pt x="263" y="2255"/>
                      <a:pt x="255" y="2244"/>
                      <a:pt x="248" y="2233"/>
                    </a:cubicBezTo>
                    <a:moveTo>
                      <a:pt x="2639" y="2232"/>
                    </a:moveTo>
                    <a:cubicBezTo>
                      <a:pt x="2632" y="2243"/>
                      <a:pt x="2625" y="2254"/>
                      <a:pt x="2617" y="2265"/>
                    </a:cubicBezTo>
                    <a:cubicBezTo>
                      <a:pt x="2625" y="2271"/>
                      <a:pt x="2625" y="2271"/>
                      <a:pt x="2625" y="2271"/>
                    </a:cubicBezTo>
                    <a:cubicBezTo>
                      <a:pt x="2633" y="2260"/>
                      <a:pt x="2640" y="2249"/>
                      <a:pt x="2648" y="2238"/>
                    </a:cubicBezTo>
                    <a:cubicBezTo>
                      <a:pt x="2639" y="2232"/>
                      <a:pt x="2639" y="2232"/>
                      <a:pt x="2639" y="2232"/>
                    </a:cubicBezTo>
                    <a:moveTo>
                      <a:pt x="206" y="2166"/>
                    </a:moveTo>
                    <a:cubicBezTo>
                      <a:pt x="197" y="2171"/>
                      <a:pt x="197" y="2171"/>
                      <a:pt x="197" y="2171"/>
                    </a:cubicBezTo>
                    <a:cubicBezTo>
                      <a:pt x="204" y="2182"/>
                      <a:pt x="211" y="2194"/>
                      <a:pt x="218" y="2205"/>
                    </a:cubicBezTo>
                    <a:cubicBezTo>
                      <a:pt x="226" y="2200"/>
                      <a:pt x="226" y="2200"/>
                      <a:pt x="226" y="2200"/>
                    </a:cubicBezTo>
                    <a:cubicBezTo>
                      <a:pt x="219" y="2189"/>
                      <a:pt x="212" y="2177"/>
                      <a:pt x="206" y="2166"/>
                    </a:cubicBezTo>
                    <a:moveTo>
                      <a:pt x="2682" y="2165"/>
                    </a:moveTo>
                    <a:cubicBezTo>
                      <a:pt x="2675" y="2176"/>
                      <a:pt x="2668" y="2188"/>
                      <a:pt x="2661" y="2199"/>
                    </a:cubicBezTo>
                    <a:cubicBezTo>
                      <a:pt x="2670" y="2204"/>
                      <a:pt x="2670" y="2204"/>
                      <a:pt x="2670" y="2204"/>
                    </a:cubicBezTo>
                    <a:cubicBezTo>
                      <a:pt x="2677" y="2193"/>
                      <a:pt x="2684" y="2181"/>
                      <a:pt x="2690" y="2170"/>
                    </a:cubicBezTo>
                    <a:cubicBezTo>
                      <a:pt x="2682" y="2165"/>
                      <a:pt x="2682" y="2165"/>
                      <a:pt x="2682" y="2165"/>
                    </a:cubicBezTo>
                    <a:moveTo>
                      <a:pt x="168" y="2096"/>
                    </a:moveTo>
                    <a:cubicBezTo>
                      <a:pt x="159" y="2100"/>
                      <a:pt x="159" y="2100"/>
                      <a:pt x="159" y="2100"/>
                    </a:cubicBezTo>
                    <a:cubicBezTo>
                      <a:pt x="165" y="2113"/>
                      <a:pt x="171" y="2124"/>
                      <a:pt x="177" y="2136"/>
                    </a:cubicBezTo>
                    <a:cubicBezTo>
                      <a:pt x="186" y="2131"/>
                      <a:pt x="186" y="2131"/>
                      <a:pt x="186" y="2131"/>
                    </a:cubicBezTo>
                    <a:cubicBezTo>
                      <a:pt x="180" y="2119"/>
                      <a:pt x="174" y="2108"/>
                      <a:pt x="168" y="2096"/>
                    </a:cubicBezTo>
                    <a:moveTo>
                      <a:pt x="2720" y="2095"/>
                    </a:moveTo>
                    <a:cubicBezTo>
                      <a:pt x="2714" y="2107"/>
                      <a:pt x="2708" y="2118"/>
                      <a:pt x="2701" y="2130"/>
                    </a:cubicBezTo>
                    <a:cubicBezTo>
                      <a:pt x="2710" y="2135"/>
                      <a:pt x="2710" y="2135"/>
                      <a:pt x="2710" y="2135"/>
                    </a:cubicBezTo>
                    <a:cubicBezTo>
                      <a:pt x="2717" y="2123"/>
                      <a:pt x="2723" y="2111"/>
                      <a:pt x="2729" y="2099"/>
                    </a:cubicBezTo>
                    <a:cubicBezTo>
                      <a:pt x="2720" y="2095"/>
                      <a:pt x="2720" y="2095"/>
                      <a:pt x="2720" y="2095"/>
                    </a:cubicBezTo>
                    <a:moveTo>
                      <a:pt x="133" y="2024"/>
                    </a:moveTo>
                    <a:cubicBezTo>
                      <a:pt x="124" y="2028"/>
                      <a:pt x="124" y="2028"/>
                      <a:pt x="124" y="2028"/>
                    </a:cubicBezTo>
                    <a:cubicBezTo>
                      <a:pt x="129" y="2040"/>
                      <a:pt x="135" y="2053"/>
                      <a:pt x="141" y="2065"/>
                    </a:cubicBezTo>
                    <a:cubicBezTo>
                      <a:pt x="150" y="2060"/>
                      <a:pt x="150" y="2060"/>
                      <a:pt x="150" y="2060"/>
                    </a:cubicBezTo>
                    <a:cubicBezTo>
                      <a:pt x="144" y="2049"/>
                      <a:pt x="139" y="2036"/>
                      <a:pt x="133" y="2024"/>
                    </a:cubicBezTo>
                    <a:moveTo>
                      <a:pt x="2755" y="2023"/>
                    </a:moveTo>
                    <a:cubicBezTo>
                      <a:pt x="2749" y="2035"/>
                      <a:pt x="2744" y="2047"/>
                      <a:pt x="2738" y="2059"/>
                    </a:cubicBezTo>
                    <a:cubicBezTo>
                      <a:pt x="2747" y="2063"/>
                      <a:pt x="2747" y="2063"/>
                      <a:pt x="2747" y="2063"/>
                    </a:cubicBezTo>
                    <a:cubicBezTo>
                      <a:pt x="2753" y="2051"/>
                      <a:pt x="2758" y="2039"/>
                      <a:pt x="2764" y="2027"/>
                    </a:cubicBezTo>
                    <a:cubicBezTo>
                      <a:pt x="2755" y="2023"/>
                      <a:pt x="2755" y="2023"/>
                      <a:pt x="2755" y="2023"/>
                    </a:cubicBezTo>
                    <a:moveTo>
                      <a:pt x="103" y="1951"/>
                    </a:moveTo>
                    <a:cubicBezTo>
                      <a:pt x="93" y="1955"/>
                      <a:pt x="93" y="1955"/>
                      <a:pt x="93" y="1955"/>
                    </a:cubicBezTo>
                    <a:cubicBezTo>
                      <a:pt x="98" y="1967"/>
                      <a:pt x="103" y="1979"/>
                      <a:pt x="108" y="1992"/>
                    </a:cubicBezTo>
                    <a:cubicBezTo>
                      <a:pt x="117" y="1988"/>
                      <a:pt x="117" y="1988"/>
                      <a:pt x="117" y="1988"/>
                    </a:cubicBezTo>
                    <a:cubicBezTo>
                      <a:pt x="112" y="1976"/>
                      <a:pt x="107" y="1963"/>
                      <a:pt x="103" y="1951"/>
                    </a:cubicBezTo>
                    <a:moveTo>
                      <a:pt x="2785" y="1948"/>
                    </a:moveTo>
                    <a:cubicBezTo>
                      <a:pt x="2780" y="1961"/>
                      <a:pt x="2775" y="1974"/>
                      <a:pt x="2770" y="1986"/>
                    </a:cubicBezTo>
                    <a:cubicBezTo>
                      <a:pt x="2779" y="1990"/>
                      <a:pt x="2779" y="1990"/>
                      <a:pt x="2779" y="1990"/>
                    </a:cubicBezTo>
                    <a:cubicBezTo>
                      <a:pt x="2784" y="1977"/>
                      <a:pt x="2789" y="1965"/>
                      <a:pt x="2794" y="1952"/>
                    </a:cubicBezTo>
                    <a:cubicBezTo>
                      <a:pt x="2785" y="1948"/>
                      <a:pt x="2785" y="1948"/>
                      <a:pt x="2785" y="1948"/>
                    </a:cubicBezTo>
                    <a:moveTo>
                      <a:pt x="77" y="1876"/>
                    </a:moveTo>
                    <a:cubicBezTo>
                      <a:pt x="67" y="1879"/>
                      <a:pt x="67" y="1879"/>
                      <a:pt x="67" y="1879"/>
                    </a:cubicBezTo>
                    <a:cubicBezTo>
                      <a:pt x="71" y="1892"/>
                      <a:pt x="75" y="1904"/>
                      <a:pt x="80" y="1917"/>
                    </a:cubicBezTo>
                    <a:cubicBezTo>
                      <a:pt x="89" y="1914"/>
                      <a:pt x="89" y="1914"/>
                      <a:pt x="89" y="1914"/>
                    </a:cubicBezTo>
                    <a:cubicBezTo>
                      <a:pt x="85" y="1901"/>
                      <a:pt x="81" y="1889"/>
                      <a:pt x="77" y="1876"/>
                    </a:cubicBezTo>
                    <a:moveTo>
                      <a:pt x="2811" y="1873"/>
                    </a:moveTo>
                    <a:cubicBezTo>
                      <a:pt x="2807" y="1886"/>
                      <a:pt x="2803" y="1899"/>
                      <a:pt x="2798" y="1911"/>
                    </a:cubicBezTo>
                    <a:cubicBezTo>
                      <a:pt x="2808" y="1914"/>
                      <a:pt x="2808" y="1914"/>
                      <a:pt x="2808" y="1914"/>
                    </a:cubicBezTo>
                    <a:cubicBezTo>
                      <a:pt x="2812" y="1902"/>
                      <a:pt x="2816" y="1889"/>
                      <a:pt x="2820" y="1876"/>
                    </a:cubicBezTo>
                    <a:cubicBezTo>
                      <a:pt x="2811" y="1873"/>
                      <a:pt x="2811" y="1873"/>
                      <a:pt x="2811" y="1873"/>
                    </a:cubicBezTo>
                    <a:moveTo>
                      <a:pt x="55" y="1799"/>
                    </a:moveTo>
                    <a:cubicBezTo>
                      <a:pt x="45" y="1802"/>
                      <a:pt x="45" y="1802"/>
                      <a:pt x="45" y="1802"/>
                    </a:cubicBezTo>
                    <a:cubicBezTo>
                      <a:pt x="48" y="1815"/>
                      <a:pt x="52" y="1828"/>
                      <a:pt x="56" y="1841"/>
                    </a:cubicBezTo>
                    <a:cubicBezTo>
                      <a:pt x="65" y="1838"/>
                      <a:pt x="65" y="1838"/>
                      <a:pt x="65" y="1838"/>
                    </a:cubicBezTo>
                    <a:cubicBezTo>
                      <a:pt x="61" y="1825"/>
                      <a:pt x="58" y="1812"/>
                      <a:pt x="55" y="1799"/>
                    </a:cubicBezTo>
                    <a:moveTo>
                      <a:pt x="2833" y="1797"/>
                    </a:moveTo>
                    <a:cubicBezTo>
                      <a:pt x="2829" y="1810"/>
                      <a:pt x="2826" y="1823"/>
                      <a:pt x="2822" y="1835"/>
                    </a:cubicBezTo>
                    <a:cubicBezTo>
                      <a:pt x="2832" y="1838"/>
                      <a:pt x="2832" y="1838"/>
                      <a:pt x="2832" y="1838"/>
                    </a:cubicBezTo>
                    <a:cubicBezTo>
                      <a:pt x="2836" y="1825"/>
                      <a:pt x="2839" y="1812"/>
                      <a:pt x="2842" y="1799"/>
                    </a:cubicBezTo>
                    <a:cubicBezTo>
                      <a:pt x="2833" y="1797"/>
                      <a:pt x="2833" y="1797"/>
                      <a:pt x="2833" y="1797"/>
                    </a:cubicBezTo>
                    <a:moveTo>
                      <a:pt x="37" y="1722"/>
                    </a:moveTo>
                    <a:cubicBezTo>
                      <a:pt x="27" y="1724"/>
                      <a:pt x="27" y="1724"/>
                      <a:pt x="27" y="1724"/>
                    </a:cubicBezTo>
                    <a:cubicBezTo>
                      <a:pt x="30" y="1737"/>
                      <a:pt x="33" y="1750"/>
                      <a:pt x="35" y="1763"/>
                    </a:cubicBezTo>
                    <a:cubicBezTo>
                      <a:pt x="45" y="1761"/>
                      <a:pt x="45" y="1761"/>
                      <a:pt x="45" y="1761"/>
                    </a:cubicBezTo>
                    <a:cubicBezTo>
                      <a:pt x="42" y="1748"/>
                      <a:pt x="40" y="1735"/>
                      <a:pt x="37" y="1722"/>
                    </a:cubicBezTo>
                    <a:moveTo>
                      <a:pt x="2850" y="1719"/>
                    </a:moveTo>
                    <a:cubicBezTo>
                      <a:pt x="2847" y="1732"/>
                      <a:pt x="2845" y="1745"/>
                      <a:pt x="2842" y="1758"/>
                    </a:cubicBezTo>
                    <a:cubicBezTo>
                      <a:pt x="2852" y="1760"/>
                      <a:pt x="2852" y="1760"/>
                      <a:pt x="2852" y="1760"/>
                    </a:cubicBezTo>
                    <a:cubicBezTo>
                      <a:pt x="2855" y="1747"/>
                      <a:pt x="2857" y="1734"/>
                      <a:pt x="2860" y="1721"/>
                    </a:cubicBezTo>
                    <a:cubicBezTo>
                      <a:pt x="2850" y="1719"/>
                      <a:pt x="2850" y="1719"/>
                      <a:pt x="2850" y="1719"/>
                    </a:cubicBezTo>
                    <a:moveTo>
                      <a:pt x="24" y="1643"/>
                    </a:moveTo>
                    <a:cubicBezTo>
                      <a:pt x="14" y="1645"/>
                      <a:pt x="14" y="1645"/>
                      <a:pt x="14" y="1645"/>
                    </a:cubicBezTo>
                    <a:cubicBezTo>
                      <a:pt x="16" y="1658"/>
                      <a:pt x="18" y="1671"/>
                      <a:pt x="20" y="1684"/>
                    </a:cubicBezTo>
                    <a:cubicBezTo>
                      <a:pt x="30" y="1683"/>
                      <a:pt x="30" y="1683"/>
                      <a:pt x="30" y="1683"/>
                    </a:cubicBezTo>
                    <a:cubicBezTo>
                      <a:pt x="28" y="1670"/>
                      <a:pt x="26" y="1657"/>
                      <a:pt x="24" y="1643"/>
                    </a:cubicBezTo>
                    <a:moveTo>
                      <a:pt x="2863" y="1641"/>
                    </a:moveTo>
                    <a:cubicBezTo>
                      <a:pt x="2861" y="1654"/>
                      <a:pt x="2859" y="1667"/>
                      <a:pt x="2857" y="1680"/>
                    </a:cubicBezTo>
                    <a:cubicBezTo>
                      <a:pt x="2867" y="1682"/>
                      <a:pt x="2867" y="1682"/>
                      <a:pt x="2867" y="1682"/>
                    </a:cubicBezTo>
                    <a:cubicBezTo>
                      <a:pt x="2869" y="1669"/>
                      <a:pt x="2871" y="1655"/>
                      <a:pt x="2873" y="1642"/>
                    </a:cubicBezTo>
                    <a:cubicBezTo>
                      <a:pt x="2863" y="1641"/>
                      <a:pt x="2863" y="1641"/>
                      <a:pt x="2863" y="1641"/>
                    </a:cubicBezTo>
                    <a:moveTo>
                      <a:pt x="15" y="1564"/>
                    </a:moveTo>
                    <a:cubicBezTo>
                      <a:pt x="5" y="1565"/>
                      <a:pt x="5" y="1565"/>
                      <a:pt x="5" y="1565"/>
                    </a:cubicBezTo>
                    <a:cubicBezTo>
                      <a:pt x="6" y="1578"/>
                      <a:pt x="7" y="1592"/>
                      <a:pt x="9" y="1605"/>
                    </a:cubicBezTo>
                    <a:cubicBezTo>
                      <a:pt x="19" y="1604"/>
                      <a:pt x="19" y="1604"/>
                      <a:pt x="19" y="1604"/>
                    </a:cubicBezTo>
                    <a:cubicBezTo>
                      <a:pt x="17" y="1591"/>
                      <a:pt x="16" y="1578"/>
                      <a:pt x="15" y="1564"/>
                    </a:cubicBezTo>
                    <a:moveTo>
                      <a:pt x="2872" y="1556"/>
                    </a:moveTo>
                    <a:cubicBezTo>
                      <a:pt x="2872" y="1561"/>
                      <a:pt x="2872" y="1561"/>
                      <a:pt x="2872" y="1561"/>
                    </a:cubicBezTo>
                    <a:cubicBezTo>
                      <a:pt x="2871" y="1575"/>
                      <a:pt x="2870" y="1588"/>
                      <a:pt x="2868" y="1601"/>
                    </a:cubicBezTo>
                    <a:cubicBezTo>
                      <a:pt x="2878" y="1602"/>
                      <a:pt x="2878" y="1602"/>
                      <a:pt x="2878" y="1602"/>
                    </a:cubicBezTo>
                    <a:cubicBezTo>
                      <a:pt x="2880" y="1589"/>
                      <a:pt x="2881" y="1576"/>
                      <a:pt x="2882" y="1563"/>
                    </a:cubicBezTo>
                    <a:cubicBezTo>
                      <a:pt x="2882" y="1557"/>
                      <a:pt x="2882" y="1557"/>
                      <a:pt x="2882" y="1557"/>
                    </a:cubicBezTo>
                    <a:cubicBezTo>
                      <a:pt x="2872" y="1556"/>
                      <a:pt x="2872" y="1556"/>
                      <a:pt x="2872" y="1556"/>
                    </a:cubicBezTo>
                    <a:moveTo>
                      <a:pt x="10" y="1485"/>
                    </a:moveTo>
                    <a:cubicBezTo>
                      <a:pt x="0" y="1485"/>
                      <a:pt x="0" y="1485"/>
                      <a:pt x="0" y="1485"/>
                    </a:cubicBezTo>
                    <a:cubicBezTo>
                      <a:pt x="1" y="1499"/>
                      <a:pt x="1" y="1512"/>
                      <a:pt x="2" y="1525"/>
                    </a:cubicBezTo>
                    <a:cubicBezTo>
                      <a:pt x="12" y="1525"/>
                      <a:pt x="12" y="1525"/>
                      <a:pt x="12" y="1525"/>
                    </a:cubicBezTo>
                    <a:cubicBezTo>
                      <a:pt x="11" y="1511"/>
                      <a:pt x="11" y="1498"/>
                      <a:pt x="10" y="1485"/>
                    </a:cubicBezTo>
                    <a:moveTo>
                      <a:pt x="2876" y="1477"/>
                    </a:moveTo>
                    <a:cubicBezTo>
                      <a:pt x="2876" y="1490"/>
                      <a:pt x="2876" y="1504"/>
                      <a:pt x="2875" y="1517"/>
                    </a:cubicBezTo>
                    <a:cubicBezTo>
                      <a:pt x="2885" y="1517"/>
                      <a:pt x="2885" y="1517"/>
                      <a:pt x="2885" y="1517"/>
                    </a:cubicBezTo>
                    <a:cubicBezTo>
                      <a:pt x="2886" y="1504"/>
                      <a:pt x="2886" y="1491"/>
                      <a:pt x="2886" y="1477"/>
                    </a:cubicBezTo>
                    <a:cubicBezTo>
                      <a:pt x="2876" y="1477"/>
                      <a:pt x="2876" y="1477"/>
                      <a:pt x="2876" y="1477"/>
                    </a:cubicBezTo>
                    <a:moveTo>
                      <a:pt x="0" y="1405"/>
                    </a:moveTo>
                    <a:cubicBezTo>
                      <a:pt x="0" y="1418"/>
                      <a:pt x="0" y="1431"/>
                      <a:pt x="0" y="1444"/>
                    </a:cubicBezTo>
                    <a:cubicBezTo>
                      <a:pt x="0" y="1445"/>
                      <a:pt x="0" y="1445"/>
                      <a:pt x="0" y="1445"/>
                    </a:cubicBezTo>
                    <a:cubicBezTo>
                      <a:pt x="10" y="1444"/>
                      <a:pt x="10" y="1444"/>
                      <a:pt x="10" y="1444"/>
                    </a:cubicBezTo>
                    <a:cubicBezTo>
                      <a:pt x="10" y="1431"/>
                      <a:pt x="10" y="1418"/>
                      <a:pt x="10" y="1405"/>
                    </a:cubicBezTo>
                    <a:cubicBezTo>
                      <a:pt x="0" y="1405"/>
                      <a:pt x="0" y="1405"/>
                      <a:pt x="0" y="1405"/>
                    </a:cubicBezTo>
                    <a:moveTo>
                      <a:pt x="2886" y="1397"/>
                    </a:moveTo>
                    <a:cubicBezTo>
                      <a:pt x="2876" y="1397"/>
                      <a:pt x="2876" y="1397"/>
                      <a:pt x="2876" y="1397"/>
                    </a:cubicBezTo>
                    <a:cubicBezTo>
                      <a:pt x="2877" y="1411"/>
                      <a:pt x="2877" y="1424"/>
                      <a:pt x="2877" y="1437"/>
                    </a:cubicBezTo>
                    <a:cubicBezTo>
                      <a:pt x="2887" y="1437"/>
                      <a:pt x="2887" y="1437"/>
                      <a:pt x="2887" y="1437"/>
                    </a:cubicBezTo>
                    <a:cubicBezTo>
                      <a:pt x="2887" y="1424"/>
                      <a:pt x="2887" y="1411"/>
                      <a:pt x="2886" y="1397"/>
                    </a:cubicBezTo>
                    <a:moveTo>
                      <a:pt x="5" y="1325"/>
                    </a:moveTo>
                    <a:cubicBezTo>
                      <a:pt x="4" y="1338"/>
                      <a:pt x="3" y="1352"/>
                      <a:pt x="2" y="1365"/>
                    </a:cubicBezTo>
                    <a:cubicBezTo>
                      <a:pt x="12" y="1365"/>
                      <a:pt x="12" y="1365"/>
                      <a:pt x="12" y="1365"/>
                    </a:cubicBezTo>
                    <a:cubicBezTo>
                      <a:pt x="13" y="1352"/>
                      <a:pt x="13" y="1339"/>
                      <a:pt x="15" y="1326"/>
                    </a:cubicBezTo>
                    <a:cubicBezTo>
                      <a:pt x="5" y="1325"/>
                      <a:pt x="5" y="1325"/>
                      <a:pt x="5" y="1325"/>
                    </a:cubicBezTo>
                    <a:moveTo>
                      <a:pt x="2882" y="1317"/>
                    </a:moveTo>
                    <a:cubicBezTo>
                      <a:pt x="2872" y="1318"/>
                      <a:pt x="2872" y="1318"/>
                      <a:pt x="2872" y="1318"/>
                    </a:cubicBezTo>
                    <a:cubicBezTo>
                      <a:pt x="2873" y="1331"/>
                      <a:pt x="2874" y="1344"/>
                      <a:pt x="2874" y="1358"/>
                    </a:cubicBezTo>
                    <a:cubicBezTo>
                      <a:pt x="2884" y="1357"/>
                      <a:pt x="2884" y="1357"/>
                      <a:pt x="2884" y="1357"/>
                    </a:cubicBezTo>
                    <a:cubicBezTo>
                      <a:pt x="2884" y="1344"/>
                      <a:pt x="2883" y="1330"/>
                      <a:pt x="2882" y="1317"/>
                    </a:cubicBezTo>
                    <a:moveTo>
                      <a:pt x="13" y="1245"/>
                    </a:moveTo>
                    <a:cubicBezTo>
                      <a:pt x="12" y="1259"/>
                      <a:pt x="10" y="1272"/>
                      <a:pt x="8" y="1285"/>
                    </a:cubicBezTo>
                    <a:cubicBezTo>
                      <a:pt x="18" y="1286"/>
                      <a:pt x="18" y="1286"/>
                      <a:pt x="18" y="1286"/>
                    </a:cubicBezTo>
                    <a:cubicBezTo>
                      <a:pt x="20" y="1273"/>
                      <a:pt x="21" y="1260"/>
                      <a:pt x="23" y="1247"/>
                    </a:cubicBezTo>
                    <a:cubicBezTo>
                      <a:pt x="13" y="1245"/>
                      <a:pt x="13" y="1245"/>
                      <a:pt x="13" y="1245"/>
                    </a:cubicBezTo>
                    <a:moveTo>
                      <a:pt x="2873" y="1237"/>
                    </a:moveTo>
                    <a:cubicBezTo>
                      <a:pt x="2863" y="1239"/>
                      <a:pt x="2863" y="1239"/>
                      <a:pt x="2863" y="1239"/>
                    </a:cubicBezTo>
                    <a:cubicBezTo>
                      <a:pt x="2865" y="1252"/>
                      <a:pt x="2866" y="1265"/>
                      <a:pt x="2868" y="1278"/>
                    </a:cubicBezTo>
                    <a:cubicBezTo>
                      <a:pt x="2878" y="1277"/>
                      <a:pt x="2878" y="1277"/>
                      <a:pt x="2878" y="1277"/>
                    </a:cubicBezTo>
                    <a:cubicBezTo>
                      <a:pt x="2876" y="1264"/>
                      <a:pt x="2874" y="1250"/>
                      <a:pt x="2873" y="1237"/>
                    </a:cubicBezTo>
                    <a:moveTo>
                      <a:pt x="26" y="1166"/>
                    </a:moveTo>
                    <a:cubicBezTo>
                      <a:pt x="24" y="1179"/>
                      <a:pt x="22" y="1192"/>
                      <a:pt x="19" y="1206"/>
                    </a:cubicBezTo>
                    <a:cubicBezTo>
                      <a:pt x="29" y="1207"/>
                      <a:pt x="29" y="1207"/>
                      <a:pt x="29" y="1207"/>
                    </a:cubicBezTo>
                    <a:cubicBezTo>
                      <a:pt x="31" y="1194"/>
                      <a:pt x="34" y="1181"/>
                      <a:pt x="36" y="1168"/>
                    </a:cubicBezTo>
                    <a:cubicBezTo>
                      <a:pt x="26" y="1166"/>
                      <a:pt x="26" y="1166"/>
                      <a:pt x="26" y="1166"/>
                    </a:cubicBezTo>
                    <a:moveTo>
                      <a:pt x="2859" y="1158"/>
                    </a:moveTo>
                    <a:cubicBezTo>
                      <a:pt x="2849" y="1160"/>
                      <a:pt x="2849" y="1160"/>
                      <a:pt x="2849" y="1160"/>
                    </a:cubicBezTo>
                    <a:cubicBezTo>
                      <a:pt x="2852" y="1173"/>
                      <a:pt x="2854" y="1186"/>
                      <a:pt x="2857" y="1199"/>
                    </a:cubicBezTo>
                    <a:cubicBezTo>
                      <a:pt x="2866" y="1198"/>
                      <a:pt x="2866" y="1198"/>
                      <a:pt x="2866" y="1198"/>
                    </a:cubicBezTo>
                    <a:cubicBezTo>
                      <a:pt x="2864" y="1185"/>
                      <a:pt x="2862" y="1172"/>
                      <a:pt x="2859" y="1158"/>
                    </a:cubicBezTo>
                    <a:moveTo>
                      <a:pt x="44" y="1088"/>
                    </a:moveTo>
                    <a:cubicBezTo>
                      <a:pt x="41" y="1101"/>
                      <a:pt x="38" y="1114"/>
                      <a:pt x="35" y="1127"/>
                    </a:cubicBezTo>
                    <a:cubicBezTo>
                      <a:pt x="44" y="1129"/>
                      <a:pt x="44" y="1129"/>
                      <a:pt x="44" y="1129"/>
                    </a:cubicBezTo>
                    <a:cubicBezTo>
                      <a:pt x="47" y="1116"/>
                      <a:pt x="50" y="1103"/>
                      <a:pt x="54" y="1090"/>
                    </a:cubicBezTo>
                    <a:cubicBezTo>
                      <a:pt x="44" y="1088"/>
                      <a:pt x="44" y="1088"/>
                      <a:pt x="44" y="1088"/>
                    </a:cubicBezTo>
                    <a:moveTo>
                      <a:pt x="2841" y="1080"/>
                    </a:moveTo>
                    <a:cubicBezTo>
                      <a:pt x="2831" y="1083"/>
                      <a:pt x="2831" y="1083"/>
                      <a:pt x="2831" y="1083"/>
                    </a:cubicBezTo>
                    <a:cubicBezTo>
                      <a:pt x="2835" y="1096"/>
                      <a:pt x="2838" y="1108"/>
                      <a:pt x="2841" y="1122"/>
                    </a:cubicBezTo>
                    <a:cubicBezTo>
                      <a:pt x="2851" y="1119"/>
                      <a:pt x="2851" y="1119"/>
                      <a:pt x="2851" y="1119"/>
                    </a:cubicBezTo>
                    <a:cubicBezTo>
                      <a:pt x="2848" y="1106"/>
                      <a:pt x="2844" y="1093"/>
                      <a:pt x="2841" y="1080"/>
                    </a:cubicBezTo>
                    <a:moveTo>
                      <a:pt x="66" y="1011"/>
                    </a:moveTo>
                    <a:cubicBezTo>
                      <a:pt x="62" y="1024"/>
                      <a:pt x="58" y="1036"/>
                      <a:pt x="54" y="1049"/>
                    </a:cubicBezTo>
                    <a:cubicBezTo>
                      <a:pt x="64" y="1052"/>
                      <a:pt x="64" y="1052"/>
                      <a:pt x="64" y="1052"/>
                    </a:cubicBezTo>
                    <a:cubicBezTo>
                      <a:pt x="67" y="1039"/>
                      <a:pt x="71" y="1026"/>
                      <a:pt x="75" y="1014"/>
                    </a:cubicBezTo>
                    <a:cubicBezTo>
                      <a:pt x="66" y="1011"/>
                      <a:pt x="66" y="1011"/>
                      <a:pt x="66" y="1011"/>
                    </a:cubicBezTo>
                    <a:moveTo>
                      <a:pt x="2819" y="1003"/>
                    </a:moveTo>
                    <a:cubicBezTo>
                      <a:pt x="2809" y="1006"/>
                      <a:pt x="2809" y="1006"/>
                      <a:pt x="2809" y="1006"/>
                    </a:cubicBezTo>
                    <a:cubicBezTo>
                      <a:pt x="2813" y="1019"/>
                      <a:pt x="2817" y="1032"/>
                      <a:pt x="2821" y="1044"/>
                    </a:cubicBezTo>
                    <a:cubicBezTo>
                      <a:pt x="2830" y="1042"/>
                      <a:pt x="2830" y="1042"/>
                      <a:pt x="2830" y="1042"/>
                    </a:cubicBezTo>
                    <a:cubicBezTo>
                      <a:pt x="2827" y="1029"/>
                      <a:pt x="2823" y="1016"/>
                      <a:pt x="2819" y="1003"/>
                    </a:cubicBezTo>
                    <a:moveTo>
                      <a:pt x="92" y="935"/>
                    </a:moveTo>
                    <a:cubicBezTo>
                      <a:pt x="87" y="948"/>
                      <a:pt x="82" y="960"/>
                      <a:pt x="78" y="972"/>
                    </a:cubicBezTo>
                    <a:cubicBezTo>
                      <a:pt x="87" y="976"/>
                      <a:pt x="87" y="976"/>
                      <a:pt x="87" y="976"/>
                    </a:cubicBezTo>
                    <a:cubicBezTo>
                      <a:pt x="92" y="963"/>
                      <a:pt x="96" y="951"/>
                      <a:pt x="101" y="938"/>
                    </a:cubicBezTo>
                    <a:cubicBezTo>
                      <a:pt x="92" y="935"/>
                      <a:pt x="92" y="935"/>
                      <a:pt x="92" y="935"/>
                    </a:cubicBezTo>
                    <a:moveTo>
                      <a:pt x="2792" y="928"/>
                    </a:moveTo>
                    <a:cubicBezTo>
                      <a:pt x="2783" y="931"/>
                      <a:pt x="2783" y="931"/>
                      <a:pt x="2783" y="931"/>
                    </a:cubicBezTo>
                    <a:cubicBezTo>
                      <a:pt x="2788" y="944"/>
                      <a:pt x="2792" y="956"/>
                      <a:pt x="2797" y="969"/>
                    </a:cubicBezTo>
                    <a:cubicBezTo>
                      <a:pt x="2806" y="965"/>
                      <a:pt x="2806" y="965"/>
                      <a:pt x="2806" y="965"/>
                    </a:cubicBezTo>
                    <a:cubicBezTo>
                      <a:pt x="2802" y="953"/>
                      <a:pt x="2797" y="940"/>
                      <a:pt x="2792" y="928"/>
                    </a:cubicBezTo>
                    <a:moveTo>
                      <a:pt x="122" y="861"/>
                    </a:moveTo>
                    <a:cubicBezTo>
                      <a:pt x="117" y="873"/>
                      <a:pt x="111" y="885"/>
                      <a:pt x="106" y="898"/>
                    </a:cubicBezTo>
                    <a:cubicBezTo>
                      <a:pt x="116" y="901"/>
                      <a:pt x="116" y="901"/>
                      <a:pt x="116" y="901"/>
                    </a:cubicBezTo>
                    <a:cubicBezTo>
                      <a:pt x="121" y="889"/>
                      <a:pt x="126" y="877"/>
                      <a:pt x="131" y="864"/>
                    </a:cubicBezTo>
                    <a:cubicBezTo>
                      <a:pt x="122" y="861"/>
                      <a:pt x="122" y="861"/>
                      <a:pt x="122" y="861"/>
                    </a:cubicBezTo>
                    <a:moveTo>
                      <a:pt x="2762" y="854"/>
                    </a:moveTo>
                    <a:cubicBezTo>
                      <a:pt x="2752" y="858"/>
                      <a:pt x="2752" y="858"/>
                      <a:pt x="2752" y="858"/>
                    </a:cubicBezTo>
                    <a:cubicBezTo>
                      <a:pt x="2758" y="870"/>
                      <a:pt x="2763" y="882"/>
                      <a:pt x="2768" y="895"/>
                    </a:cubicBezTo>
                    <a:cubicBezTo>
                      <a:pt x="2777" y="891"/>
                      <a:pt x="2777" y="891"/>
                      <a:pt x="2777" y="891"/>
                    </a:cubicBezTo>
                    <a:cubicBezTo>
                      <a:pt x="2772" y="878"/>
                      <a:pt x="2767" y="866"/>
                      <a:pt x="2762" y="854"/>
                    </a:cubicBezTo>
                    <a:moveTo>
                      <a:pt x="156" y="788"/>
                    </a:moveTo>
                    <a:cubicBezTo>
                      <a:pt x="150" y="800"/>
                      <a:pt x="145" y="812"/>
                      <a:pt x="139" y="824"/>
                    </a:cubicBezTo>
                    <a:cubicBezTo>
                      <a:pt x="148" y="828"/>
                      <a:pt x="148" y="828"/>
                      <a:pt x="148" y="828"/>
                    </a:cubicBezTo>
                    <a:cubicBezTo>
                      <a:pt x="154" y="816"/>
                      <a:pt x="159" y="804"/>
                      <a:pt x="165" y="793"/>
                    </a:cubicBezTo>
                    <a:cubicBezTo>
                      <a:pt x="156" y="788"/>
                      <a:pt x="156" y="788"/>
                      <a:pt x="156" y="788"/>
                    </a:cubicBezTo>
                    <a:moveTo>
                      <a:pt x="2727" y="782"/>
                    </a:moveTo>
                    <a:cubicBezTo>
                      <a:pt x="2718" y="787"/>
                      <a:pt x="2718" y="787"/>
                      <a:pt x="2718" y="787"/>
                    </a:cubicBezTo>
                    <a:cubicBezTo>
                      <a:pt x="2724" y="798"/>
                      <a:pt x="2730" y="810"/>
                      <a:pt x="2736" y="822"/>
                    </a:cubicBezTo>
                    <a:cubicBezTo>
                      <a:pt x="2745" y="818"/>
                      <a:pt x="2745" y="818"/>
                      <a:pt x="2745" y="818"/>
                    </a:cubicBezTo>
                    <a:cubicBezTo>
                      <a:pt x="2739" y="806"/>
                      <a:pt x="2733" y="794"/>
                      <a:pt x="2727" y="782"/>
                    </a:cubicBezTo>
                    <a:moveTo>
                      <a:pt x="195" y="717"/>
                    </a:moveTo>
                    <a:cubicBezTo>
                      <a:pt x="188" y="729"/>
                      <a:pt x="182" y="741"/>
                      <a:pt x="175" y="752"/>
                    </a:cubicBezTo>
                    <a:cubicBezTo>
                      <a:pt x="184" y="757"/>
                      <a:pt x="184" y="757"/>
                      <a:pt x="184" y="757"/>
                    </a:cubicBezTo>
                    <a:cubicBezTo>
                      <a:pt x="190" y="745"/>
                      <a:pt x="197" y="734"/>
                      <a:pt x="204" y="722"/>
                    </a:cubicBezTo>
                    <a:cubicBezTo>
                      <a:pt x="195" y="717"/>
                      <a:pt x="195" y="717"/>
                      <a:pt x="195" y="717"/>
                    </a:cubicBezTo>
                    <a:moveTo>
                      <a:pt x="2688" y="712"/>
                    </a:moveTo>
                    <a:cubicBezTo>
                      <a:pt x="2680" y="717"/>
                      <a:pt x="2680" y="717"/>
                      <a:pt x="2680" y="717"/>
                    </a:cubicBezTo>
                    <a:cubicBezTo>
                      <a:pt x="2686" y="728"/>
                      <a:pt x="2693" y="740"/>
                      <a:pt x="2699" y="752"/>
                    </a:cubicBezTo>
                    <a:cubicBezTo>
                      <a:pt x="2708" y="747"/>
                      <a:pt x="2708" y="747"/>
                      <a:pt x="2708" y="747"/>
                    </a:cubicBezTo>
                    <a:cubicBezTo>
                      <a:pt x="2702" y="735"/>
                      <a:pt x="2695" y="723"/>
                      <a:pt x="2688" y="712"/>
                    </a:cubicBezTo>
                    <a:moveTo>
                      <a:pt x="237" y="649"/>
                    </a:moveTo>
                    <a:cubicBezTo>
                      <a:pt x="230" y="660"/>
                      <a:pt x="223" y="672"/>
                      <a:pt x="216" y="683"/>
                    </a:cubicBezTo>
                    <a:cubicBezTo>
                      <a:pt x="224" y="688"/>
                      <a:pt x="224" y="688"/>
                      <a:pt x="224" y="688"/>
                    </a:cubicBezTo>
                    <a:cubicBezTo>
                      <a:pt x="231" y="677"/>
                      <a:pt x="238" y="666"/>
                      <a:pt x="246" y="654"/>
                    </a:cubicBezTo>
                    <a:cubicBezTo>
                      <a:pt x="237" y="649"/>
                      <a:pt x="237" y="649"/>
                      <a:pt x="237" y="649"/>
                    </a:cubicBezTo>
                    <a:moveTo>
                      <a:pt x="2646" y="644"/>
                    </a:moveTo>
                    <a:cubicBezTo>
                      <a:pt x="2637" y="650"/>
                      <a:pt x="2637" y="650"/>
                      <a:pt x="2637" y="650"/>
                    </a:cubicBezTo>
                    <a:cubicBezTo>
                      <a:pt x="2645" y="661"/>
                      <a:pt x="2652" y="672"/>
                      <a:pt x="2659" y="683"/>
                    </a:cubicBezTo>
                    <a:cubicBezTo>
                      <a:pt x="2667" y="678"/>
                      <a:pt x="2667" y="678"/>
                      <a:pt x="2667" y="678"/>
                    </a:cubicBezTo>
                    <a:cubicBezTo>
                      <a:pt x="2660" y="666"/>
                      <a:pt x="2653" y="655"/>
                      <a:pt x="2646" y="644"/>
                    </a:cubicBezTo>
                    <a:moveTo>
                      <a:pt x="283" y="583"/>
                    </a:moveTo>
                    <a:cubicBezTo>
                      <a:pt x="275" y="594"/>
                      <a:pt x="268" y="605"/>
                      <a:pt x="260" y="616"/>
                    </a:cubicBezTo>
                    <a:cubicBezTo>
                      <a:pt x="268" y="622"/>
                      <a:pt x="268" y="622"/>
                      <a:pt x="268" y="622"/>
                    </a:cubicBezTo>
                    <a:cubicBezTo>
                      <a:pt x="276" y="611"/>
                      <a:pt x="284" y="600"/>
                      <a:pt x="291" y="589"/>
                    </a:cubicBezTo>
                    <a:cubicBezTo>
                      <a:pt x="283" y="583"/>
                      <a:pt x="283" y="583"/>
                      <a:pt x="283" y="583"/>
                    </a:cubicBezTo>
                    <a:moveTo>
                      <a:pt x="2599" y="578"/>
                    </a:moveTo>
                    <a:cubicBezTo>
                      <a:pt x="2591" y="585"/>
                      <a:pt x="2591" y="585"/>
                      <a:pt x="2591" y="585"/>
                    </a:cubicBezTo>
                    <a:cubicBezTo>
                      <a:pt x="2599" y="595"/>
                      <a:pt x="2607" y="606"/>
                      <a:pt x="2615" y="617"/>
                    </a:cubicBezTo>
                    <a:cubicBezTo>
                      <a:pt x="2623" y="611"/>
                      <a:pt x="2623" y="611"/>
                      <a:pt x="2623" y="611"/>
                    </a:cubicBezTo>
                    <a:cubicBezTo>
                      <a:pt x="2615" y="600"/>
                      <a:pt x="2607" y="589"/>
                      <a:pt x="2599" y="578"/>
                    </a:cubicBezTo>
                    <a:moveTo>
                      <a:pt x="333" y="520"/>
                    </a:moveTo>
                    <a:cubicBezTo>
                      <a:pt x="324" y="530"/>
                      <a:pt x="316" y="541"/>
                      <a:pt x="308" y="551"/>
                    </a:cubicBezTo>
                    <a:cubicBezTo>
                      <a:pt x="316" y="558"/>
                      <a:pt x="316" y="558"/>
                      <a:pt x="316" y="558"/>
                    </a:cubicBezTo>
                    <a:cubicBezTo>
                      <a:pt x="324" y="547"/>
                      <a:pt x="332" y="537"/>
                      <a:pt x="341" y="527"/>
                    </a:cubicBezTo>
                    <a:cubicBezTo>
                      <a:pt x="333" y="520"/>
                      <a:pt x="333" y="520"/>
                      <a:pt x="333" y="520"/>
                    </a:cubicBezTo>
                    <a:moveTo>
                      <a:pt x="2550" y="516"/>
                    </a:moveTo>
                    <a:cubicBezTo>
                      <a:pt x="2542" y="522"/>
                      <a:pt x="2542" y="522"/>
                      <a:pt x="2542" y="522"/>
                    </a:cubicBezTo>
                    <a:cubicBezTo>
                      <a:pt x="2551" y="532"/>
                      <a:pt x="2559" y="543"/>
                      <a:pt x="2567" y="553"/>
                    </a:cubicBezTo>
                    <a:cubicBezTo>
                      <a:pt x="2575" y="547"/>
                      <a:pt x="2575" y="547"/>
                      <a:pt x="2575" y="547"/>
                    </a:cubicBezTo>
                    <a:cubicBezTo>
                      <a:pt x="2567" y="536"/>
                      <a:pt x="2558" y="526"/>
                      <a:pt x="2550" y="516"/>
                    </a:cubicBezTo>
                    <a:moveTo>
                      <a:pt x="386" y="460"/>
                    </a:moveTo>
                    <a:cubicBezTo>
                      <a:pt x="377" y="470"/>
                      <a:pt x="368" y="480"/>
                      <a:pt x="359" y="490"/>
                    </a:cubicBezTo>
                    <a:cubicBezTo>
                      <a:pt x="367" y="497"/>
                      <a:pt x="367" y="497"/>
                      <a:pt x="367" y="497"/>
                    </a:cubicBezTo>
                    <a:cubicBezTo>
                      <a:pt x="375" y="486"/>
                      <a:pt x="384" y="477"/>
                      <a:pt x="393" y="467"/>
                    </a:cubicBezTo>
                    <a:cubicBezTo>
                      <a:pt x="386" y="460"/>
                      <a:pt x="386" y="460"/>
                      <a:pt x="386" y="460"/>
                    </a:cubicBezTo>
                    <a:moveTo>
                      <a:pt x="2496" y="456"/>
                    </a:moveTo>
                    <a:cubicBezTo>
                      <a:pt x="2489" y="463"/>
                      <a:pt x="2489" y="463"/>
                      <a:pt x="2489" y="463"/>
                    </a:cubicBezTo>
                    <a:cubicBezTo>
                      <a:pt x="2498" y="472"/>
                      <a:pt x="2507" y="482"/>
                      <a:pt x="2516" y="492"/>
                    </a:cubicBezTo>
                    <a:cubicBezTo>
                      <a:pt x="2524" y="485"/>
                      <a:pt x="2524" y="485"/>
                      <a:pt x="2524" y="485"/>
                    </a:cubicBezTo>
                    <a:cubicBezTo>
                      <a:pt x="2515" y="475"/>
                      <a:pt x="2506" y="466"/>
                      <a:pt x="2496" y="456"/>
                    </a:cubicBezTo>
                    <a:moveTo>
                      <a:pt x="442" y="403"/>
                    </a:moveTo>
                    <a:cubicBezTo>
                      <a:pt x="433" y="412"/>
                      <a:pt x="423" y="421"/>
                      <a:pt x="414" y="431"/>
                    </a:cubicBezTo>
                    <a:cubicBezTo>
                      <a:pt x="421" y="438"/>
                      <a:pt x="421" y="438"/>
                      <a:pt x="421" y="438"/>
                    </a:cubicBezTo>
                    <a:cubicBezTo>
                      <a:pt x="430" y="429"/>
                      <a:pt x="440" y="419"/>
                      <a:pt x="449" y="410"/>
                    </a:cubicBezTo>
                    <a:cubicBezTo>
                      <a:pt x="442" y="403"/>
                      <a:pt x="442" y="403"/>
                      <a:pt x="442" y="403"/>
                    </a:cubicBezTo>
                    <a:moveTo>
                      <a:pt x="2440" y="399"/>
                    </a:moveTo>
                    <a:cubicBezTo>
                      <a:pt x="2433" y="406"/>
                      <a:pt x="2433" y="406"/>
                      <a:pt x="2433" y="406"/>
                    </a:cubicBezTo>
                    <a:cubicBezTo>
                      <a:pt x="2443" y="415"/>
                      <a:pt x="2452" y="424"/>
                      <a:pt x="2462" y="434"/>
                    </a:cubicBezTo>
                    <a:cubicBezTo>
                      <a:pt x="2469" y="427"/>
                      <a:pt x="2469" y="427"/>
                      <a:pt x="2469" y="427"/>
                    </a:cubicBezTo>
                    <a:cubicBezTo>
                      <a:pt x="2459" y="417"/>
                      <a:pt x="2450" y="408"/>
                      <a:pt x="2440" y="399"/>
                    </a:cubicBezTo>
                    <a:moveTo>
                      <a:pt x="502" y="349"/>
                    </a:moveTo>
                    <a:cubicBezTo>
                      <a:pt x="492" y="358"/>
                      <a:pt x="482" y="367"/>
                      <a:pt x="472" y="376"/>
                    </a:cubicBezTo>
                    <a:cubicBezTo>
                      <a:pt x="479" y="383"/>
                      <a:pt x="479" y="383"/>
                      <a:pt x="479" y="383"/>
                    </a:cubicBezTo>
                    <a:cubicBezTo>
                      <a:pt x="488" y="374"/>
                      <a:pt x="498" y="365"/>
                      <a:pt x="508" y="357"/>
                    </a:cubicBezTo>
                    <a:cubicBezTo>
                      <a:pt x="502" y="349"/>
                      <a:pt x="502" y="349"/>
                      <a:pt x="502" y="349"/>
                    </a:cubicBezTo>
                    <a:moveTo>
                      <a:pt x="2380" y="345"/>
                    </a:moveTo>
                    <a:cubicBezTo>
                      <a:pt x="2374" y="353"/>
                      <a:pt x="2374" y="353"/>
                      <a:pt x="2374" y="353"/>
                    </a:cubicBezTo>
                    <a:cubicBezTo>
                      <a:pt x="2384" y="361"/>
                      <a:pt x="2394" y="370"/>
                      <a:pt x="2404" y="379"/>
                    </a:cubicBezTo>
                    <a:cubicBezTo>
                      <a:pt x="2411" y="371"/>
                      <a:pt x="2411" y="371"/>
                      <a:pt x="2411" y="371"/>
                    </a:cubicBezTo>
                    <a:cubicBezTo>
                      <a:pt x="2401" y="363"/>
                      <a:pt x="2391" y="354"/>
                      <a:pt x="2380" y="345"/>
                    </a:cubicBezTo>
                    <a:moveTo>
                      <a:pt x="564" y="298"/>
                    </a:moveTo>
                    <a:cubicBezTo>
                      <a:pt x="553" y="307"/>
                      <a:pt x="543" y="315"/>
                      <a:pt x="532" y="323"/>
                    </a:cubicBezTo>
                    <a:cubicBezTo>
                      <a:pt x="539" y="331"/>
                      <a:pt x="539" y="331"/>
                      <a:pt x="539" y="331"/>
                    </a:cubicBezTo>
                    <a:cubicBezTo>
                      <a:pt x="549" y="323"/>
                      <a:pt x="560" y="314"/>
                      <a:pt x="570" y="306"/>
                    </a:cubicBezTo>
                    <a:cubicBezTo>
                      <a:pt x="564" y="298"/>
                      <a:pt x="564" y="298"/>
                      <a:pt x="564" y="298"/>
                    </a:cubicBezTo>
                    <a:moveTo>
                      <a:pt x="2318" y="295"/>
                    </a:moveTo>
                    <a:cubicBezTo>
                      <a:pt x="2312" y="302"/>
                      <a:pt x="2312" y="302"/>
                      <a:pt x="2312" y="302"/>
                    </a:cubicBezTo>
                    <a:cubicBezTo>
                      <a:pt x="2323" y="311"/>
                      <a:pt x="2333" y="319"/>
                      <a:pt x="2343" y="327"/>
                    </a:cubicBezTo>
                    <a:cubicBezTo>
                      <a:pt x="2350" y="319"/>
                      <a:pt x="2350" y="319"/>
                      <a:pt x="2350" y="319"/>
                    </a:cubicBezTo>
                    <a:cubicBezTo>
                      <a:pt x="2339" y="311"/>
                      <a:pt x="2329" y="303"/>
                      <a:pt x="2318" y="295"/>
                    </a:cubicBezTo>
                    <a:moveTo>
                      <a:pt x="629" y="251"/>
                    </a:moveTo>
                    <a:cubicBezTo>
                      <a:pt x="618" y="259"/>
                      <a:pt x="607" y="267"/>
                      <a:pt x="596" y="274"/>
                    </a:cubicBezTo>
                    <a:cubicBezTo>
                      <a:pt x="602" y="282"/>
                      <a:pt x="602" y="282"/>
                      <a:pt x="602" y="282"/>
                    </a:cubicBezTo>
                    <a:cubicBezTo>
                      <a:pt x="613" y="274"/>
                      <a:pt x="624" y="267"/>
                      <a:pt x="635" y="259"/>
                    </a:cubicBezTo>
                    <a:cubicBezTo>
                      <a:pt x="629" y="251"/>
                      <a:pt x="629" y="251"/>
                      <a:pt x="629" y="251"/>
                    </a:cubicBezTo>
                    <a:moveTo>
                      <a:pt x="2253" y="248"/>
                    </a:moveTo>
                    <a:cubicBezTo>
                      <a:pt x="2247" y="256"/>
                      <a:pt x="2247" y="256"/>
                      <a:pt x="2247" y="256"/>
                    </a:cubicBezTo>
                    <a:cubicBezTo>
                      <a:pt x="2258" y="263"/>
                      <a:pt x="2269" y="271"/>
                      <a:pt x="2280" y="279"/>
                    </a:cubicBezTo>
                    <a:cubicBezTo>
                      <a:pt x="2286" y="271"/>
                      <a:pt x="2286" y="271"/>
                      <a:pt x="2286" y="271"/>
                    </a:cubicBezTo>
                    <a:cubicBezTo>
                      <a:pt x="2275" y="263"/>
                      <a:pt x="2264" y="255"/>
                      <a:pt x="2253" y="248"/>
                    </a:cubicBezTo>
                    <a:moveTo>
                      <a:pt x="696" y="208"/>
                    </a:moveTo>
                    <a:cubicBezTo>
                      <a:pt x="685" y="215"/>
                      <a:pt x="674" y="222"/>
                      <a:pt x="662" y="229"/>
                    </a:cubicBezTo>
                    <a:cubicBezTo>
                      <a:pt x="668" y="238"/>
                      <a:pt x="668" y="238"/>
                      <a:pt x="668" y="238"/>
                    </a:cubicBezTo>
                    <a:cubicBezTo>
                      <a:pt x="679" y="230"/>
                      <a:pt x="690" y="223"/>
                      <a:pt x="701" y="216"/>
                    </a:cubicBezTo>
                    <a:cubicBezTo>
                      <a:pt x="696" y="208"/>
                      <a:pt x="696" y="208"/>
                      <a:pt x="696" y="208"/>
                    </a:cubicBezTo>
                    <a:moveTo>
                      <a:pt x="2185" y="204"/>
                    </a:moveTo>
                    <a:cubicBezTo>
                      <a:pt x="2180" y="213"/>
                      <a:pt x="2180" y="213"/>
                      <a:pt x="2180" y="213"/>
                    </a:cubicBezTo>
                    <a:cubicBezTo>
                      <a:pt x="2191" y="220"/>
                      <a:pt x="2203" y="227"/>
                      <a:pt x="2214" y="234"/>
                    </a:cubicBezTo>
                    <a:cubicBezTo>
                      <a:pt x="2219" y="226"/>
                      <a:pt x="2219" y="226"/>
                      <a:pt x="2219" y="226"/>
                    </a:cubicBezTo>
                    <a:cubicBezTo>
                      <a:pt x="2208" y="218"/>
                      <a:pt x="2196" y="211"/>
                      <a:pt x="2185" y="204"/>
                    </a:cubicBezTo>
                    <a:moveTo>
                      <a:pt x="766" y="168"/>
                    </a:moveTo>
                    <a:cubicBezTo>
                      <a:pt x="754" y="175"/>
                      <a:pt x="743" y="181"/>
                      <a:pt x="731" y="188"/>
                    </a:cubicBezTo>
                    <a:cubicBezTo>
                      <a:pt x="736" y="196"/>
                      <a:pt x="736" y="196"/>
                      <a:pt x="736" y="196"/>
                    </a:cubicBezTo>
                    <a:cubicBezTo>
                      <a:pt x="747" y="190"/>
                      <a:pt x="759" y="183"/>
                      <a:pt x="771" y="177"/>
                    </a:cubicBezTo>
                    <a:cubicBezTo>
                      <a:pt x="766" y="168"/>
                      <a:pt x="766" y="168"/>
                      <a:pt x="766" y="168"/>
                    </a:cubicBezTo>
                    <a:moveTo>
                      <a:pt x="2115" y="165"/>
                    </a:moveTo>
                    <a:cubicBezTo>
                      <a:pt x="2110" y="174"/>
                      <a:pt x="2110" y="174"/>
                      <a:pt x="2110" y="174"/>
                    </a:cubicBezTo>
                    <a:cubicBezTo>
                      <a:pt x="2122" y="180"/>
                      <a:pt x="2134" y="187"/>
                      <a:pt x="2145" y="193"/>
                    </a:cubicBezTo>
                    <a:cubicBezTo>
                      <a:pt x="2150" y="184"/>
                      <a:pt x="2150" y="184"/>
                      <a:pt x="2150" y="184"/>
                    </a:cubicBezTo>
                    <a:cubicBezTo>
                      <a:pt x="2139" y="178"/>
                      <a:pt x="2127" y="171"/>
                      <a:pt x="2115" y="165"/>
                    </a:cubicBezTo>
                    <a:moveTo>
                      <a:pt x="838" y="133"/>
                    </a:moveTo>
                    <a:cubicBezTo>
                      <a:pt x="825" y="138"/>
                      <a:pt x="813" y="144"/>
                      <a:pt x="802" y="150"/>
                    </a:cubicBezTo>
                    <a:cubicBezTo>
                      <a:pt x="806" y="159"/>
                      <a:pt x="806" y="159"/>
                      <a:pt x="806" y="159"/>
                    </a:cubicBezTo>
                    <a:cubicBezTo>
                      <a:pt x="818" y="153"/>
                      <a:pt x="830" y="147"/>
                      <a:pt x="842" y="142"/>
                    </a:cubicBezTo>
                    <a:cubicBezTo>
                      <a:pt x="838" y="133"/>
                      <a:pt x="838" y="133"/>
                      <a:pt x="838" y="133"/>
                    </a:cubicBezTo>
                    <a:moveTo>
                      <a:pt x="2043" y="130"/>
                    </a:moveTo>
                    <a:cubicBezTo>
                      <a:pt x="2039" y="139"/>
                      <a:pt x="2039" y="139"/>
                      <a:pt x="2039" y="139"/>
                    </a:cubicBezTo>
                    <a:cubicBezTo>
                      <a:pt x="2051" y="144"/>
                      <a:pt x="2063" y="150"/>
                      <a:pt x="2075" y="156"/>
                    </a:cubicBezTo>
                    <a:cubicBezTo>
                      <a:pt x="2079" y="147"/>
                      <a:pt x="2079" y="147"/>
                      <a:pt x="2079" y="147"/>
                    </a:cubicBezTo>
                    <a:cubicBezTo>
                      <a:pt x="2067" y="141"/>
                      <a:pt x="2055" y="135"/>
                      <a:pt x="2043" y="130"/>
                    </a:cubicBezTo>
                    <a:moveTo>
                      <a:pt x="911" y="101"/>
                    </a:moveTo>
                    <a:cubicBezTo>
                      <a:pt x="899" y="106"/>
                      <a:pt x="886" y="111"/>
                      <a:pt x="874" y="116"/>
                    </a:cubicBezTo>
                    <a:cubicBezTo>
                      <a:pt x="878" y="126"/>
                      <a:pt x="878" y="126"/>
                      <a:pt x="878" y="126"/>
                    </a:cubicBezTo>
                    <a:cubicBezTo>
                      <a:pt x="890" y="120"/>
                      <a:pt x="903" y="115"/>
                      <a:pt x="915" y="110"/>
                    </a:cubicBezTo>
                    <a:cubicBezTo>
                      <a:pt x="911" y="101"/>
                      <a:pt x="911" y="101"/>
                      <a:pt x="911" y="101"/>
                    </a:cubicBezTo>
                    <a:moveTo>
                      <a:pt x="1969" y="98"/>
                    </a:moveTo>
                    <a:cubicBezTo>
                      <a:pt x="1965" y="108"/>
                      <a:pt x="1965" y="108"/>
                      <a:pt x="1965" y="108"/>
                    </a:cubicBezTo>
                    <a:cubicBezTo>
                      <a:pt x="1977" y="113"/>
                      <a:pt x="1990" y="117"/>
                      <a:pt x="2002" y="123"/>
                    </a:cubicBezTo>
                    <a:cubicBezTo>
                      <a:pt x="2006" y="114"/>
                      <a:pt x="2006" y="114"/>
                      <a:pt x="2006" y="114"/>
                    </a:cubicBezTo>
                    <a:cubicBezTo>
                      <a:pt x="1994" y="108"/>
                      <a:pt x="1981" y="103"/>
                      <a:pt x="1969" y="98"/>
                    </a:cubicBezTo>
                    <a:moveTo>
                      <a:pt x="986" y="73"/>
                    </a:moveTo>
                    <a:cubicBezTo>
                      <a:pt x="974" y="78"/>
                      <a:pt x="961" y="82"/>
                      <a:pt x="948" y="87"/>
                    </a:cubicBezTo>
                    <a:cubicBezTo>
                      <a:pt x="952" y="96"/>
                      <a:pt x="952" y="96"/>
                      <a:pt x="952" y="96"/>
                    </a:cubicBezTo>
                    <a:cubicBezTo>
                      <a:pt x="965" y="92"/>
                      <a:pt x="977" y="87"/>
                      <a:pt x="989" y="83"/>
                    </a:cubicBezTo>
                    <a:cubicBezTo>
                      <a:pt x="986" y="73"/>
                      <a:pt x="986" y="73"/>
                      <a:pt x="986" y="73"/>
                    </a:cubicBezTo>
                    <a:moveTo>
                      <a:pt x="1893" y="71"/>
                    </a:moveTo>
                    <a:cubicBezTo>
                      <a:pt x="1890" y="81"/>
                      <a:pt x="1890" y="81"/>
                      <a:pt x="1890" y="81"/>
                    </a:cubicBezTo>
                    <a:cubicBezTo>
                      <a:pt x="1903" y="85"/>
                      <a:pt x="1915" y="89"/>
                      <a:pt x="1928" y="94"/>
                    </a:cubicBezTo>
                    <a:cubicBezTo>
                      <a:pt x="1931" y="84"/>
                      <a:pt x="1931" y="84"/>
                      <a:pt x="1931" y="84"/>
                    </a:cubicBezTo>
                    <a:cubicBezTo>
                      <a:pt x="1919" y="80"/>
                      <a:pt x="1906" y="75"/>
                      <a:pt x="1893" y="71"/>
                    </a:cubicBezTo>
                    <a:moveTo>
                      <a:pt x="1063" y="50"/>
                    </a:moveTo>
                    <a:cubicBezTo>
                      <a:pt x="1050" y="54"/>
                      <a:pt x="1037" y="57"/>
                      <a:pt x="1024" y="61"/>
                    </a:cubicBezTo>
                    <a:cubicBezTo>
                      <a:pt x="1027" y="71"/>
                      <a:pt x="1027" y="71"/>
                      <a:pt x="1027" y="71"/>
                    </a:cubicBezTo>
                    <a:cubicBezTo>
                      <a:pt x="1040" y="67"/>
                      <a:pt x="1053" y="64"/>
                      <a:pt x="1065" y="60"/>
                    </a:cubicBezTo>
                    <a:cubicBezTo>
                      <a:pt x="1063" y="50"/>
                      <a:pt x="1063" y="50"/>
                      <a:pt x="1063" y="50"/>
                    </a:cubicBezTo>
                    <a:moveTo>
                      <a:pt x="1816" y="49"/>
                    </a:moveTo>
                    <a:cubicBezTo>
                      <a:pt x="1814" y="58"/>
                      <a:pt x="1814" y="58"/>
                      <a:pt x="1814" y="58"/>
                    </a:cubicBezTo>
                    <a:cubicBezTo>
                      <a:pt x="1826" y="62"/>
                      <a:pt x="1839" y="65"/>
                      <a:pt x="1852" y="69"/>
                    </a:cubicBezTo>
                    <a:cubicBezTo>
                      <a:pt x="1855" y="59"/>
                      <a:pt x="1855" y="59"/>
                      <a:pt x="1855" y="59"/>
                    </a:cubicBezTo>
                    <a:cubicBezTo>
                      <a:pt x="1842" y="55"/>
                      <a:pt x="1829" y="52"/>
                      <a:pt x="1816" y="49"/>
                    </a:cubicBezTo>
                    <a:moveTo>
                      <a:pt x="1141" y="31"/>
                    </a:moveTo>
                    <a:cubicBezTo>
                      <a:pt x="1127" y="34"/>
                      <a:pt x="1115" y="37"/>
                      <a:pt x="1102" y="40"/>
                    </a:cubicBezTo>
                    <a:cubicBezTo>
                      <a:pt x="1104" y="50"/>
                      <a:pt x="1104" y="50"/>
                      <a:pt x="1104" y="50"/>
                    </a:cubicBezTo>
                    <a:cubicBezTo>
                      <a:pt x="1117" y="47"/>
                      <a:pt x="1130" y="44"/>
                      <a:pt x="1143" y="41"/>
                    </a:cubicBezTo>
                    <a:cubicBezTo>
                      <a:pt x="1141" y="31"/>
                      <a:pt x="1141" y="31"/>
                      <a:pt x="1141" y="31"/>
                    </a:cubicBezTo>
                    <a:moveTo>
                      <a:pt x="1738" y="30"/>
                    </a:moveTo>
                    <a:cubicBezTo>
                      <a:pt x="1736" y="40"/>
                      <a:pt x="1736" y="40"/>
                      <a:pt x="1736" y="40"/>
                    </a:cubicBezTo>
                    <a:cubicBezTo>
                      <a:pt x="1749" y="42"/>
                      <a:pt x="1762" y="45"/>
                      <a:pt x="1775" y="48"/>
                    </a:cubicBezTo>
                    <a:cubicBezTo>
                      <a:pt x="1777" y="39"/>
                      <a:pt x="1777" y="39"/>
                      <a:pt x="1777" y="39"/>
                    </a:cubicBezTo>
                    <a:cubicBezTo>
                      <a:pt x="1764" y="36"/>
                      <a:pt x="1751" y="33"/>
                      <a:pt x="1738" y="30"/>
                    </a:cubicBezTo>
                    <a:moveTo>
                      <a:pt x="1220" y="17"/>
                    </a:moveTo>
                    <a:cubicBezTo>
                      <a:pt x="1206" y="19"/>
                      <a:pt x="1193" y="21"/>
                      <a:pt x="1180" y="24"/>
                    </a:cubicBezTo>
                    <a:cubicBezTo>
                      <a:pt x="1182" y="34"/>
                      <a:pt x="1182" y="34"/>
                      <a:pt x="1182" y="34"/>
                    </a:cubicBezTo>
                    <a:cubicBezTo>
                      <a:pt x="1195" y="31"/>
                      <a:pt x="1208" y="29"/>
                      <a:pt x="1221" y="27"/>
                    </a:cubicBezTo>
                    <a:cubicBezTo>
                      <a:pt x="1220" y="17"/>
                      <a:pt x="1220" y="17"/>
                      <a:pt x="1220" y="17"/>
                    </a:cubicBezTo>
                    <a:moveTo>
                      <a:pt x="1659" y="16"/>
                    </a:moveTo>
                    <a:cubicBezTo>
                      <a:pt x="1658" y="26"/>
                      <a:pt x="1658" y="26"/>
                      <a:pt x="1658" y="26"/>
                    </a:cubicBezTo>
                    <a:cubicBezTo>
                      <a:pt x="1671" y="28"/>
                      <a:pt x="1684" y="30"/>
                      <a:pt x="1697" y="32"/>
                    </a:cubicBezTo>
                    <a:cubicBezTo>
                      <a:pt x="1699" y="23"/>
                      <a:pt x="1699" y="23"/>
                      <a:pt x="1699" y="23"/>
                    </a:cubicBezTo>
                    <a:cubicBezTo>
                      <a:pt x="1686" y="20"/>
                      <a:pt x="1672" y="18"/>
                      <a:pt x="1659" y="16"/>
                    </a:cubicBezTo>
                    <a:moveTo>
                      <a:pt x="1299" y="7"/>
                    </a:moveTo>
                    <a:cubicBezTo>
                      <a:pt x="1286" y="8"/>
                      <a:pt x="1273" y="10"/>
                      <a:pt x="1259" y="11"/>
                    </a:cubicBezTo>
                    <a:cubicBezTo>
                      <a:pt x="1261" y="21"/>
                      <a:pt x="1261" y="21"/>
                      <a:pt x="1261" y="21"/>
                    </a:cubicBezTo>
                    <a:cubicBezTo>
                      <a:pt x="1274" y="20"/>
                      <a:pt x="1287" y="18"/>
                      <a:pt x="1300" y="17"/>
                    </a:cubicBezTo>
                    <a:cubicBezTo>
                      <a:pt x="1299" y="7"/>
                      <a:pt x="1299" y="7"/>
                      <a:pt x="1299" y="7"/>
                    </a:cubicBezTo>
                    <a:moveTo>
                      <a:pt x="1579" y="6"/>
                    </a:moveTo>
                    <a:cubicBezTo>
                      <a:pt x="1579" y="16"/>
                      <a:pt x="1579" y="16"/>
                      <a:pt x="1579" y="16"/>
                    </a:cubicBezTo>
                    <a:cubicBezTo>
                      <a:pt x="1592" y="17"/>
                      <a:pt x="1605" y="19"/>
                      <a:pt x="1618" y="20"/>
                    </a:cubicBezTo>
                    <a:cubicBezTo>
                      <a:pt x="1619" y="10"/>
                      <a:pt x="1619" y="10"/>
                      <a:pt x="1619" y="10"/>
                    </a:cubicBezTo>
                    <a:cubicBezTo>
                      <a:pt x="1606" y="9"/>
                      <a:pt x="1593" y="8"/>
                      <a:pt x="1579" y="6"/>
                    </a:cubicBezTo>
                    <a:moveTo>
                      <a:pt x="1379" y="1"/>
                    </a:moveTo>
                    <a:cubicBezTo>
                      <a:pt x="1366" y="2"/>
                      <a:pt x="1353" y="2"/>
                      <a:pt x="1339" y="3"/>
                    </a:cubicBezTo>
                    <a:cubicBezTo>
                      <a:pt x="1340" y="13"/>
                      <a:pt x="1340" y="13"/>
                      <a:pt x="1340" y="13"/>
                    </a:cubicBezTo>
                    <a:cubicBezTo>
                      <a:pt x="1353" y="12"/>
                      <a:pt x="1366" y="12"/>
                      <a:pt x="1380" y="11"/>
                    </a:cubicBezTo>
                    <a:cubicBezTo>
                      <a:pt x="1379" y="1"/>
                      <a:pt x="1379" y="1"/>
                      <a:pt x="1379" y="1"/>
                    </a:cubicBezTo>
                    <a:moveTo>
                      <a:pt x="1499" y="1"/>
                    </a:moveTo>
                    <a:cubicBezTo>
                      <a:pt x="1499" y="11"/>
                      <a:pt x="1499" y="11"/>
                      <a:pt x="1499" y="11"/>
                    </a:cubicBezTo>
                    <a:cubicBezTo>
                      <a:pt x="1512" y="11"/>
                      <a:pt x="1526" y="12"/>
                      <a:pt x="1539" y="13"/>
                    </a:cubicBezTo>
                    <a:cubicBezTo>
                      <a:pt x="1539" y="3"/>
                      <a:pt x="1539" y="3"/>
                      <a:pt x="1539" y="3"/>
                    </a:cubicBezTo>
                    <a:cubicBezTo>
                      <a:pt x="1526" y="2"/>
                      <a:pt x="1513" y="1"/>
                      <a:pt x="1499" y="1"/>
                    </a:cubicBezTo>
                    <a:moveTo>
                      <a:pt x="1439" y="0"/>
                    </a:moveTo>
                    <a:cubicBezTo>
                      <a:pt x="1433" y="0"/>
                      <a:pt x="1426" y="0"/>
                      <a:pt x="1419" y="0"/>
                    </a:cubicBezTo>
                    <a:cubicBezTo>
                      <a:pt x="1419" y="10"/>
                      <a:pt x="1419" y="10"/>
                      <a:pt x="1419" y="10"/>
                    </a:cubicBezTo>
                    <a:cubicBezTo>
                      <a:pt x="1426" y="10"/>
                      <a:pt x="1433" y="10"/>
                      <a:pt x="1439" y="10"/>
                    </a:cubicBezTo>
                    <a:cubicBezTo>
                      <a:pt x="1446" y="10"/>
                      <a:pt x="1453" y="10"/>
                      <a:pt x="1459" y="10"/>
                    </a:cubicBezTo>
                    <a:cubicBezTo>
                      <a:pt x="1459" y="0"/>
                      <a:pt x="1459" y="0"/>
                      <a:pt x="1459" y="0"/>
                    </a:cubicBezTo>
                    <a:cubicBezTo>
                      <a:pt x="1453" y="0"/>
                      <a:pt x="1446" y="0"/>
                      <a:pt x="14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394"/>
              <p:cNvSpPr>
                <a:spLocks noEditPoints="1"/>
              </p:cNvSpPr>
              <p:nvPr/>
            </p:nvSpPr>
            <p:spPr bwMode="auto">
              <a:xfrm>
                <a:off x="2286001" y="73024"/>
                <a:ext cx="7620000" cy="6708776"/>
              </a:xfrm>
              <a:custGeom>
                <a:avLst/>
                <a:gdLst>
                  <a:gd name="T0" fmla="*/ 242 w 2030"/>
                  <a:gd name="T1" fmla="*/ 519 h 1787"/>
                  <a:gd name="T2" fmla="*/ 1016 w 2030"/>
                  <a:gd name="T3" fmla="*/ 35 h 1787"/>
                  <a:gd name="T4" fmla="*/ 1348 w 2030"/>
                  <a:gd name="T5" fmla="*/ 102 h 1787"/>
                  <a:gd name="T6" fmla="*/ 1856 w 2030"/>
                  <a:gd name="T7" fmla="*/ 719 h 1787"/>
                  <a:gd name="T8" fmla="*/ 1857 w 2030"/>
                  <a:gd name="T9" fmla="*/ 722 h 1787"/>
                  <a:gd name="T10" fmla="*/ 1857 w 2030"/>
                  <a:gd name="T11" fmla="*/ 722 h 1787"/>
                  <a:gd name="T12" fmla="*/ 1807 w 2030"/>
                  <a:gd name="T13" fmla="*/ 1226 h 1787"/>
                  <a:gd name="T14" fmla="*/ 1014 w 2030"/>
                  <a:gd name="T15" fmla="*/ 1752 h 1787"/>
                  <a:gd name="T16" fmla="*/ 683 w 2030"/>
                  <a:gd name="T17" fmla="*/ 1685 h 1787"/>
                  <a:gd name="T18" fmla="*/ 220 w 2030"/>
                  <a:gd name="T19" fmla="*/ 569 h 1787"/>
                  <a:gd name="T20" fmla="*/ 223 w 2030"/>
                  <a:gd name="T21" fmla="*/ 561 h 1787"/>
                  <a:gd name="T22" fmla="*/ 242 w 2030"/>
                  <a:gd name="T23" fmla="*/ 519 h 1787"/>
                  <a:gd name="T24" fmla="*/ 242 w 2030"/>
                  <a:gd name="T25" fmla="*/ 519 h 1787"/>
                  <a:gd name="T26" fmla="*/ 1017 w 2030"/>
                  <a:gd name="T27" fmla="*/ 0 h 1787"/>
                  <a:gd name="T28" fmla="*/ 191 w 2030"/>
                  <a:gd name="T29" fmla="*/ 547 h 1787"/>
                  <a:gd name="T30" fmla="*/ 669 w 2030"/>
                  <a:gd name="T31" fmla="*/ 1717 h 1787"/>
                  <a:gd name="T32" fmla="*/ 1014 w 2030"/>
                  <a:gd name="T33" fmla="*/ 1787 h 1787"/>
                  <a:gd name="T34" fmla="*/ 1839 w 2030"/>
                  <a:gd name="T35" fmla="*/ 1239 h 1787"/>
                  <a:gd name="T36" fmla="*/ 1362 w 2030"/>
                  <a:gd name="T37" fmla="*/ 70 h 1787"/>
                  <a:gd name="T38" fmla="*/ 1017 w 2030"/>
                  <a:gd name="T39" fmla="*/ 0 h 1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30" h="1787">
                    <a:moveTo>
                      <a:pt x="242" y="519"/>
                    </a:moveTo>
                    <a:cubicBezTo>
                      <a:pt x="389" y="216"/>
                      <a:pt x="695" y="35"/>
                      <a:pt x="1016" y="35"/>
                    </a:cubicBezTo>
                    <a:cubicBezTo>
                      <a:pt x="1127" y="35"/>
                      <a:pt x="1240" y="56"/>
                      <a:pt x="1348" y="102"/>
                    </a:cubicBezTo>
                    <a:cubicBezTo>
                      <a:pt x="1618" y="215"/>
                      <a:pt x="1800" y="452"/>
                      <a:pt x="1856" y="719"/>
                    </a:cubicBezTo>
                    <a:cubicBezTo>
                      <a:pt x="1856" y="720"/>
                      <a:pt x="1857" y="721"/>
                      <a:pt x="1857" y="722"/>
                    </a:cubicBezTo>
                    <a:cubicBezTo>
                      <a:pt x="1857" y="722"/>
                      <a:pt x="1857" y="722"/>
                      <a:pt x="1857" y="722"/>
                    </a:cubicBezTo>
                    <a:cubicBezTo>
                      <a:pt x="1890" y="886"/>
                      <a:pt x="1877" y="1061"/>
                      <a:pt x="1807" y="1226"/>
                    </a:cubicBezTo>
                    <a:cubicBezTo>
                      <a:pt x="1669" y="1554"/>
                      <a:pt x="1350" y="1752"/>
                      <a:pt x="1014" y="1752"/>
                    </a:cubicBezTo>
                    <a:cubicBezTo>
                      <a:pt x="903" y="1752"/>
                      <a:pt x="791" y="1730"/>
                      <a:pt x="683" y="1685"/>
                    </a:cubicBezTo>
                    <a:cubicBezTo>
                      <a:pt x="249" y="1503"/>
                      <a:pt x="42" y="1004"/>
                      <a:pt x="220" y="569"/>
                    </a:cubicBezTo>
                    <a:cubicBezTo>
                      <a:pt x="221" y="566"/>
                      <a:pt x="222" y="564"/>
                      <a:pt x="223" y="561"/>
                    </a:cubicBezTo>
                    <a:cubicBezTo>
                      <a:pt x="229" y="546"/>
                      <a:pt x="236" y="532"/>
                      <a:pt x="242" y="519"/>
                    </a:cubicBezTo>
                    <a:cubicBezTo>
                      <a:pt x="242" y="519"/>
                      <a:pt x="242" y="519"/>
                      <a:pt x="242" y="519"/>
                    </a:cubicBezTo>
                    <a:moveTo>
                      <a:pt x="1017" y="0"/>
                    </a:moveTo>
                    <a:cubicBezTo>
                      <a:pt x="667" y="0"/>
                      <a:pt x="335" y="206"/>
                      <a:pt x="191" y="547"/>
                    </a:cubicBezTo>
                    <a:cubicBezTo>
                      <a:pt x="0" y="1001"/>
                      <a:pt x="215" y="1526"/>
                      <a:pt x="669" y="1717"/>
                    </a:cubicBezTo>
                    <a:cubicBezTo>
                      <a:pt x="782" y="1764"/>
                      <a:pt x="899" y="1787"/>
                      <a:pt x="1014" y="1787"/>
                    </a:cubicBezTo>
                    <a:cubicBezTo>
                      <a:pt x="1363" y="1787"/>
                      <a:pt x="1696" y="1581"/>
                      <a:pt x="1839" y="1239"/>
                    </a:cubicBezTo>
                    <a:cubicBezTo>
                      <a:pt x="2030" y="786"/>
                      <a:pt x="1816" y="261"/>
                      <a:pt x="1362" y="70"/>
                    </a:cubicBezTo>
                    <a:cubicBezTo>
                      <a:pt x="1249" y="22"/>
                      <a:pt x="1132" y="0"/>
                      <a:pt x="10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395"/>
              <p:cNvSpPr/>
              <p:nvPr/>
            </p:nvSpPr>
            <p:spPr bwMode="auto">
              <a:xfrm>
                <a:off x="6340477" y="80964"/>
                <a:ext cx="47623" cy="7937"/>
              </a:xfrm>
              <a:custGeom>
                <a:avLst/>
                <a:gdLst>
                  <a:gd name="T0" fmla="*/ 13 w 13"/>
                  <a:gd name="T1" fmla="*/ 2 h 2"/>
                  <a:gd name="T2" fmla="*/ 10 w 13"/>
                  <a:gd name="T3" fmla="*/ 1 h 2"/>
                  <a:gd name="T4" fmla="*/ 0 w 13"/>
                  <a:gd name="T5" fmla="*/ 0 h 2"/>
                  <a:gd name="T6" fmla="*/ 13 w 1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2"/>
                    </a:moveTo>
                    <a:cubicBezTo>
                      <a:pt x="12" y="2"/>
                      <a:pt x="11" y="1"/>
                      <a:pt x="10" y="1"/>
                    </a:cubicBezTo>
                    <a:cubicBezTo>
                      <a:pt x="6" y="1"/>
                      <a:pt x="3" y="1"/>
                      <a:pt x="0" y="0"/>
                    </a:cubicBezTo>
                    <a:cubicBezTo>
                      <a:pt x="4" y="1"/>
                      <a:pt x="9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396"/>
              <p:cNvSpPr>
                <a:spLocks noEditPoints="1"/>
              </p:cNvSpPr>
              <p:nvPr/>
            </p:nvSpPr>
            <p:spPr bwMode="auto">
              <a:xfrm>
                <a:off x="3089276" y="207964"/>
                <a:ext cx="6167437" cy="6029328"/>
              </a:xfrm>
              <a:custGeom>
                <a:avLst/>
                <a:gdLst>
                  <a:gd name="T0" fmla="*/ 802 w 1643"/>
                  <a:gd name="T1" fmla="*/ 1569 h 1606"/>
                  <a:gd name="T2" fmla="*/ 742 w 1643"/>
                  <a:gd name="T3" fmla="*/ 1567 h 1606"/>
                  <a:gd name="T4" fmla="*/ 92 w 1643"/>
                  <a:gd name="T5" fmla="*/ 798 h 1606"/>
                  <a:gd name="T6" fmla="*/ 801 w 1643"/>
                  <a:gd name="T7" fmla="*/ 146 h 1606"/>
                  <a:gd name="T8" fmla="*/ 861 w 1643"/>
                  <a:gd name="T9" fmla="*/ 148 h 1606"/>
                  <a:gd name="T10" fmla="*/ 1511 w 1643"/>
                  <a:gd name="T11" fmla="*/ 917 h 1606"/>
                  <a:gd name="T12" fmla="*/ 802 w 1643"/>
                  <a:gd name="T13" fmla="*/ 1569 h 1606"/>
                  <a:gd name="T14" fmla="*/ 837 w 1643"/>
                  <a:gd name="T15" fmla="*/ 0 h 1606"/>
                  <a:gd name="T16" fmla="*/ 827 w 1643"/>
                  <a:gd name="T17" fmla="*/ 117 h 1606"/>
                  <a:gd name="T18" fmla="*/ 801 w 1643"/>
                  <a:gd name="T19" fmla="*/ 117 h 1606"/>
                  <a:gd name="T20" fmla="*/ 138 w 1643"/>
                  <a:gd name="T21" fmla="*/ 528 h 1606"/>
                  <a:gd name="T22" fmla="*/ 28 w 1643"/>
                  <a:gd name="T23" fmla="*/ 483 h 1606"/>
                  <a:gd name="T24" fmla="*/ 9 w 1643"/>
                  <a:gd name="T25" fmla="*/ 525 h 1606"/>
                  <a:gd name="T26" fmla="*/ 6 w 1643"/>
                  <a:gd name="T27" fmla="*/ 533 h 1606"/>
                  <a:gd name="T28" fmla="*/ 0 w 1643"/>
                  <a:gd name="T29" fmla="*/ 549 h 1606"/>
                  <a:gd name="T30" fmla="*/ 109 w 1643"/>
                  <a:gd name="T31" fmla="*/ 594 h 1606"/>
                  <a:gd name="T32" fmla="*/ 63 w 1643"/>
                  <a:gd name="T33" fmla="*/ 796 h 1606"/>
                  <a:gd name="T34" fmla="*/ 286 w 1643"/>
                  <a:gd name="T35" fmla="*/ 1389 h 1606"/>
                  <a:gd name="T36" fmla="*/ 209 w 1643"/>
                  <a:gd name="T37" fmla="*/ 1479 h 1606"/>
                  <a:gd name="T38" fmla="*/ 263 w 1643"/>
                  <a:gd name="T39" fmla="*/ 1526 h 1606"/>
                  <a:gd name="T40" fmla="*/ 340 w 1643"/>
                  <a:gd name="T41" fmla="*/ 1437 h 1606"/>
                  <a:gd name="T42" fmla="*/ 740 w 1643"/>
                  <a:gd name="T43" fmla="*/ 1595 h 1606"/>
                  <a:gd name="T44" fmla="*/ 802 w 1643"/>
                  <a:gd name="T45" fmla="*/ 1598 h 1606"/>
                  <a:gd name="T46" fmla="*/ 1160 w 1643"/>
                  <a:gd name="T47" fmla="*/ 1505 h 1606"/>
                  <a:gd name="T48" fmla="*/ 1221 w 1643"/>
                  <a:gd name="T49" fmla="*/ 1606 h 1606"/>
                  <a:gd name="T50" fmla="*/ 1282 w 1643"/>
                  <a:gd name="T51" fmla="*/ 1568 h 1606"/>
                  <a:gd name="T52" fmla="*/ 1221 w 1643"/>
                  <a:gd name="T53" fmla="*/ 1467 h 1606"/>
                  <a:gd name="T54" fmla="*/ 1540 w 1643"/>
                  <a:gd name="T55" fmla="*/ 919 h 1606"/>
                  <a:gd name="T56" fmla="*/ 1528 w 1643"/>
                  <a:gd name="T57" fmla="*/ 713 h 1606"/>
                  <a:gd name="T58" fmla="*/ 1643 w 1643"/>
                  <a:gd name="T59" fmla="*/ 686 h 1606"/>
                  <a:gd name="T60" fmla="*/ 1642 w 1643"/>
                  <a:gd name="T61" fmla="*/ 683 h 1606"/>
                  <a:gd name="T62" fmla="*/ 1625 w 1643"/>
                  <a:gd name="T63" fmla="*/ 616 h 1606"/>
                  <a:gd name="T64" fmla="*/ 1510 w 1643"/>
                  <a:gd name="T65" fmla="*/ 643 h 1606"/>
                  <a:gd name="T66" fmla="*/ 898 w 1643"/>
                  <a:gd name="T67" fmla="*/ 124 h 1606"/>
                  <a:gd name="T68" fmla="*/ 899 w 1643"/>
                  <a:gd name="T69" fmla="*/ 124 h 1606"/>
                  <a:gd name="T70" fmla="*/ 909 w 1643"/>
                  <a:gd name="T71" fmla="*/ 6 h 1606"/>
                  <a:gd name="T72" fmla="*/ 837 w 1643"/>
                  <a:gd name="T73" fmla="*/ 0 h 1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43" h="1606">
                    <a:moveTo>
                      <a:pt x="802" y="1569"/>
                    </a:moveTo>
                    <a:cubicBezTo>
                      <a:pt x="782" y="1569"/>
                      <a:pt x="762" y="1568"/>
                      <a:pt x="742" y="1567"/>
                    </a:cubicBezTo>
                    <a:cubicBezTo>
                      <a:pt x="351" y="1534"/>
                      <a:pt x="59" y="1189"/>
                      <a:pt x="92" y="798"/>
                    </a:cubicBezTo>
                    <a:cubicBezTo>
                      <a:pt x="123" y="427"/>
                      <a:pt x="435" y="146"/>
                      <a:pt x="801" y="146"/>
                    </a:cubicBezTo>
                    <a:cubicBezTo>
                      <a:pt x="821" y="146"/>
                      <a:pt x="841" y="147"/>
                      <a:pt x="861" y="148"/>
                    </a:cubicBezTo>
                    <a:cubicBezTo>
                      <a:pt x="1252" y="181"/>
                      <a:pt x="1544" y="526"/>
                      <a:pt x="1511" y="917"/>
                    </a:cubicBezTo>
                    <a:cubicBezTo>
                      <a:pt x="1480" y="1288"/>
                      <a:pt x="1168" y="1569"/>
                      <a:pt x="802" y="1569"/>
                    </a:cubicBezTo>
                    <a:moveTo>
                      <a:pt x="837" y="0"/>
                    </a:moveTo>
                    <a:cubicBezTo>
                      <a:pt x="827" y="117"/>
                      <a:pt x="827" y="117"/>
                      <a:pt x="827" y="117"/>
                    </a:cubicBezTo>
                    <a:cubicBezTo>
                      <a:pt x="818" y="117"/>
                      <a:pt x="810" y="117"/>
                      <a:pt x="801" y="117"/>
                    </a:cubicBezTo>
                    <a:cubicBezTo>
                      <a:pt x="515" y="117"/>
                      <a:pt x="260" y="283"/>
                      <a:pt x="138" y="528"/>
                    </a:cubicBezTo>
                    <a:cubicBezTo>
                      <a:pt x="28" y="483"/>
                      <a:pt x="28" y="483"/>
                      <a:pt x="28" y="483"/>
                    </a:cubicBezTo>
                    <a:cubicBezTo>
                      <a:pt x="22" y="496"/>
                      <a:pt x="15" y="511"/>
                      <a:pt x="9" y="525"/>
                    </a:cubicBezTo>
                    <a:cubicBezTo>
                      <a:pt x="8" y="528"/>
                      <a:pt x="7" y="531"/>
                      <a:pt x="6" y="533"/>
                    </a:cubicBezTo>
                    <a:cubicBezTo>
                      <a:pt x="4" y="538"/>
                      <a:pt x="2" y="544"/>
                      <a:pt x="0" y="549"/>
                    </a:cubicBezTo>
                    <a:cubicBezTo>
                      <a:pt x="109" y="594"/>
                      <a:pt x="109" y="594"/>
                      <a:pt x="109" y="594"/>
                    </a:cubicBezTo>
                    <a:cubicBezTo>
                      <a:pt x="85" y="658"/>
                      <a:pt x="69" y="725"/>
                      <a:pt x="63" y="796"/>
                    </a:cubicBezTo>
                    <a:cubicBezTo>
                      <a:pt x="44" y="1025"/>
                      <a:pt x="132" y="1240"/>
                      <a:pt x="286" y="1389"/>
                    </a:cubicBezTo>
                    <a:cubicBezTo>
                      <a:pt x="209" y="1479"/>
                      <a:pt x="209" y="1479"/>
                      <a:pt x="209" y="1479"/>
                    </a:cubicBezTo>
                    <a:cubicBezTo>
                      <a:pt x="226" y="1495"/>
                      <a:pt x="244" y="1511"/>
                      <a:pt x="263" y="1526"/>
                    </a:cubicBezTo>
                    <a:cubicBezTo>
                      <a:pt x="340" y="1437"/>
                      <a:pt x="340" y="1437"/>
                      <a:pt x="340" y="1437"/>
                    </a:cubicBezTo>
                    <a:cubicBezTo>
                      <a:pt x="451" y="1525"/>
                      <a:pt x="588" y="1583"/>
                      <a:pt x="740" y="1595"/>
                    </a:cubicBezTo>
                    <a:cubicBezTo>
                      <a:pt x="761" y="1597"/>
                      <a:pt x="781" y="1598"/>
                      <a:pt x="802" y="1598"/>
                    </a:cubicBezTo>
                    <a:cubicBezTo>
                      <a:pt x="931" y="1598"/>
                      <a:pt x="1053" y="1564"/>
                      <a:pt x="1160" y="1505"/>
                    </a:cubicBezTo>
                    <a:cubicBezTo>
                      <a:pt x="1221" y="1606"/>
                      <a:pt x="1221" y="1606"/>
                      <a:pt x="1221" y="1606"/>
                    </a:cubicBezTo>
                    <a:cubicBezTo>
                      <a:pt x="1242" y="1594"/>
                      <a:pt x="1262" y="1582"/>
                      <a:pt x="1282" y="1568"/>
                    </a:cubicBezTo>
                    <a:cubicBezTo>
                      <a:pt x="1221" y="1467"/>
                      <a:pt x="1221" y="1467"/>
                      <a:pt x="1221" y="1467"/>
                    </a:cubicBezTo>
                    <a:cubicBezTo>
                      <a:pt x="1398" y="1346"/>
                      <a:pt x="1520" y="1149"/>
                      <a:pt x="1540" y="919"/>
                    </a:cubicBezTo>
                    <a:cubicBezTo>
                      <a:pt x="1546" y="848"/>
                      <a:pt x="1541" y="779"/>
                      <a:pt x="1528" y="713"/>
                    </a:cubicBezTo>
                    <a:cubicBezTo>
                      <a:pt x="1643" y="686"/>
                      <a:pt x="1643" y="686"/>
                      <a:pt x="1643" y="686"/>
                    </a:cubicBezTo>
                    <a:cubicBezTo>
                      <a:pt x="1643" y="685"/>
                      <a:pt x="1642" y="684"/>
                      <a:pt x="1642" y="683"/>
                    </a:cubicBezTo>
                    <a:cubicBezTo>
                      <a:pt x="1637" y="660"/>
                      <a:pt x="1632" y="638"/>
                      <a:pt x="1625" y="616"/>
                    </a:cubicBezTo>
                    <a:cubicBezTo>
                      <a:pt x="1510" y="643"/>
                      <a:pt x="1510" y="643"/>
                      <a:pt x="1510" y="643"/>
                    </a:cubicBezTo>
                    <a:cubicBezTo>
                      <a:pt x="1428" y="372"/>
                      <a:pt x="1193" y="162"/>
                      <a:pt x="898" y="124"/>
                    </a:cubicBezTo>
                    <a:cubicBezTo>
                      <a:pt x="899" y="124"/>
                      <a:pt x="899" y="124"/>
                      <a:pt x="899" y="124"/>
                    </a:cubicBezTo>
                    <a:cubicBezTo>
                      <a:pt x="909" y="6"/>
                      <a:pt x="909" y="6"/>
                      <a:pt x="909" y="6"/>
                    </a:cubicBezTo>
                    <a:cubicBezTo>
                      <a:pt x="885" y="3"/>
                      <a:pt x="861" y="1"/>
                      <a:pt x="8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397"/>
              <p:cNvSpPr>
                <a:spLocks noEditPoints="1"/>
              </p:cNvSpPr>
              <p:nvPr/>
            </p:nvSpPr>
            <p:spPr bwMode="auto">
              <a:xfrm>
                <a:off x="3111499" y="2020888"/>
                <a:ext cx="6145214" cy="762002"/>
              </a:xfrm>
              <a:custGeom>
                <a:avLst/>
                <a:gdLst>
                  <a:gd name="T0" fmla="*/ 1636 w 1637"/>
                  <a:gd name="T1" fmla="*/ 200 h 203"/>
                  <a:gd name="T2" fmla="*/ 1637 w 1637"/>
                  <a:gd name="T3" fmla="*/ 203 h 203"/>
                  <a:gd name="T4" fmla="*/ 1637 w 1637"/>
                  <a:gd name="T5" fmla="*/ 203 h 203"/>
                  <a:gd name="T6" fmla="*/ 1636 w 1637"/>
                  <a:gd name="T7" fmla="*/ 200 h 203"/>
                  <a:gd name="T8" fmla="*/ 22 w 1637"/>
                  <a:gd name="T9" fmla="*/ 0 h 203"/>
                  <a:gd name="T10" fmla="*/ 3 w 1637"/>
                  <a:gd name="T11" fmla="*/ 42 h 203"/>
                  <a:gd name="T12" fmla="*/ 0 w 1637"/>
                  <a:gd name="T13" fmla="*/ 50 h 203"/>
                  <a:gd name="T14" fmla="*/ 3 w 1637"/>
                  <a:gd name="T15" fmla="*/ 42 h 203"/>
                  <a:gd name="T16" fmla="*/ 22 w 1637"/>
                  <a:gd name="T17" fmla="*/ 0 h 203"/>
                  <a:gd name="T18" fmla="*/ 22 w 1637"/>
                  <a:gd name="T1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7" h="203">
                    <a:moveTo>
                      <a:pt x="1636" y="200"/>
                    </a:moveTo>
                    <a:cubicBezTo>
                      <a:pt x="1636" y="201"/>
                      <a:pt x="1637" y="202"/>
                      <a:pt x="1637" y="203"/>
                    </a:cubicBezTo>
                    <a:cubicBezTo>
                      <a:pt x="1637" y="203"/>
                      <a:pt x="1637" y="203"/>
                      <a:pt x="1637" y="203"/>
                    </a:cubicBezTo>
                    <a:cubicBezTo>
                      <a:pt x="1637" y="202"/>
                      <a:pt x="1636" y="201"/>
                      <a:pt x="1636" y="200"/>
                    </a:cubicBezTo>
                    <a:moveTo>
                      <a:pt x="22" y="0"/>
                    </a:moveTo>
                    <a:cubicBezTo>
                      <a:pt x="16" y="13"/>
                      <a:pt x="9" y="27"/>
                      <a:pt x="3" y="42"/>
                    </a:cubicBezTo>
                    <a:cubicBezTo>
                      <a:pt x="2" y="45"/>
                      <a:pt x="1" y="47"/>
                      <a:pt x="0" y="50"/>
                    </a:cubicBezTo>
                    <a:cubicBezTo>
                      <a:pt x="1" y="48"/>
                      <a:pt x="2" y="45"/>
                      <a:pt x="3" y="42"/>
                    </a:cubicBezTo>
                    <a:cubicBezTo>
                      <a:pt x="9" y="28"/>
                      <a:pt x="16" y="13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6" name="矩形 15"/>
          <p:cNvSpPr/>
          <p:nvPr/>
        </p:nvSpPr>
        <p:spPr>
          <a:xfrm>
            <a:off x="3549804" y="2121188"/>
            <a:ext cx="8178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 smtClean="0">
                <a:solidFill>
                  <a:prstClr val="white"/>
                </a:solidFill>
                <a:latin typeface="Agency FB" panose="020B0503020202020204" pitchFamily="34" charset="0"/>
              </a:rPr>
              <a:t>02</a:t>
            </a:r>
            <a:endParaRPr lang="zh-CN" altLang="en-US" sz="60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06210" y="309649"/>
            <a:ext cx="13394593" cy="6868152"/>
            <a:chOff x="-479848" y="87142"/>
            <a:chExt cx="13174640" cy="6884213"/>
          </a:xfrm>
          <a:gradFill flip="none" rotWithShape="1">
            <a:gsLst>
              <a:gs pos="100000">
                <a:srgbClr val="11ABE2">
                  <a:alpha val="0"/>
                </a:srgbClr>
              </a:gs>
              <a:gs pos="0">
                <a:srgbClr val="11ABE2">
                  <a:alpha val="30000"/>
                </a:srgbClr>
              </a:gs>
            </a:gsLst>
            <a:lin ang="8100000" scaled="1"/>
            <a:tileRect/>
          </a:gradFill>
        </p:grpSpPr>
        <p:sp>
          <p:nvSpPr>
            <p:cNvPr id="22" name="Freeform 576"/>
            <p:cNvSpPr/>
            <p:nvPr/>
          </p:nvSpPr>
          <p:spPr bwMode="auto">
            <a:xfrm>
              <a:off x="-385484" y="159177"/>
              <a:ext cx="12985912" cy="6812178"/>
            </a:xfrm>
            <a:custGeom>
              <a:avLst/>
              <a:gdLst>
                <a:gd name="T0" fmla="*/ 35780 w 35780"/>
                <a:gd name="T1" fmla="*/ 0 h 18142"/>
                <a:gd name="T2" fmla="*/ 34275 w 35780"/>
                <a:gd name="T3" fmla="*/ 0 h 18142"/>
                <a:gd name="T4" fmla="*/ 30937 w 35780"/>
                <a:gd name="T5" fmla="*/ 2845 h 18142"/>
                <a:gd name="T6" fmla="*/ 0 w 35780"/>
                <a:gd name="T7" fmla="*/ 18142 h 18142"/>
                <a:gd name="T8" fmla="*/ 7315 w 35780"/>
                <a:gd name="T9" fmla="*/ 18142 h 18142"/>
                <a:gd name="T10" fmla="*/ 35780 w 35780"/>
                <a:gd name="T11" fmla="*/ 0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80" h="18142">
                  <a:moveTo>
                    <a:pt x="35780" y="0"/>
                  </a:moveTo>
                  <a:lnTo>
                    <a:pt x="34275" y="0"/>
                  </a:lnTo>
                  <a:lnTo>
                    <a:pt x="30937" y="2845"/>
                  </a:lnTo>
                  <a:lnTo>
                    <a:pt x="0" y="18142"/>
                  </a:lnTo>
                  <a:lnTo>
                    <a:pt x="7315" y="18142"/>
                  </a:lnTo>
                  <a:lnTo>
                    <a:pt x="357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577"/>
            <p:cNvSpPr/>
            <p:nvPr/>
          </p:nvSpPr>
          <p:spPr bwMode="auto">
            <a:xfrm>
              <a:off x="-479848" y="170818"/>
              <a:ext cx="13174640" cy="6788897"/>
            </a:xfrm>
            <a:custGeom>
              <a:avLst/>
              <a:gdLst>
                <a:gd name="T0" fmla="*/ 36300 w 36300"/>
                <a:gd name="T1" fmla="*/ 2070 h 18080"/>
                <a:gd name="T2" fmla="*/ 36300 w 36300"/>
                <a:gd name="T3" fmla="*/ 0 h 18080"/>
                <a:gd name="T4" fmla="*/ 31457 w 36300"/>
                <a:gd name="T5" fmla="*/ 2845 h 18080"/>
                <a:gd name="T6" fmla="*/ 0 w 36300"/>
                <a:gd name="T7" fmla="*/ 14554 h 18080"/>
                <a:gd name="T8" fmla="*/ 0 w 36300"/>
                <a:gd name="T9" fmla="*/ 18080 h 18080"/>
                <a:gd name="T10" fmla="*/ 31660 w 36300"/>
                <a:gd name="T11" fmla="*/ 2956 h 18080"/>
                <a:gd name="T12" fmla="*/ 36300 w 36300"/>
                <a:gd name="T13" fmla="*/ 2070 h 18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00" h="18080">
                  <a:moveTo>
                    <a:pt x="36300" y="2070"/>
                  </a:moveTo>
                  <a:lnTo>
                    <a:pt x="36300" y="0"/>
                  </a:lnTo>
                  <a:lnTo>
                    <a:pt x="31457" y="2845"/>
                  </a:lnTo>
                  <a:lnTo>
                    <a:pt x="0" y="14554"/>
                  </a:lnTo>
                  <a:lnTo>
                    <a:pt x="0" y="18080"/>
                  </a:lnTo>
                  <a:lnTo>
                    <a:pt x="31660" y="2956"/>
                  </a:lnTo>
                  <a:lnTo>
                    <a:pt x="36300" y="20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578"/>
            <p:cNvSpPr/>
            <p:nvPr/>
          </p:nvSpPr>
          <p:spPr bwMode="auto">
            <a:xfrm>
              <a:off x="-479848" y="87142"/>
              <a:ext cx="13174640" cy="6812178"/>
            </a:xfrm>
            <a:custGeom>
              <a:avLst/>
              <a:gdLst>
                <a:gd name="T0" fmla="*/ 36300 w 36300"/>
                <a:gd name="T1" fmla="*/ 756 h 18142"/>
                <a:gd name="T2" fmla="*/ 36300 w 36300"/>
                <a:gd name="T3" fmla="*/ 0 h 18142"/>
                <a:gd name="T4" fmla="*/ 34063 w 36300"/>
                <a:gd name="T5" fmla="*/ 0 h 18142"/>
                <a:gd name="T6" fmla="*/ 31745 w 36300"/>
                <a:gd name="T7" fmla="*/ 2814 h 18142"/>
                <a:gd name="T8" fmla="*/ 0 w 36300"/>
                <a:gd name="T9" fmla="*/ 16055 h 18142"/>
                <a:gd name="T10" fmla="*/ 0 w 36300"/>
                <a:gd name="T11" fmla="*/ 18142 h 18142"/>
                <a:gd name="T12" fmla="*/ 3764 w 36300"/>
                <a:gd name="T13" fmla="*/ 18142 h 18142"/>
                <a:gd name="T14" fmla="*/ 31660 w 36300"/>
                <a:gd name="T15" fmla="*/ 2956 h 18142"/>
                <a:gd name="T16" fmla="*/ 36300 w 36300"/>
                <a:gd name="T17" fmla="*/ 756 h 18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00" h="18142">
                  <a:moveTo>
                    <a:pt x="36300" y="756"/>
                  </a:moveTo>
                  <a:lnTo>
                    <a:pt x="36300" y="0"/>
                  </a:lnTo>
                  <a:lnTo>
                    <a:pt x="34063" y="0"/>
                  </a:lnTo>
                  <a:lnTo>
                    <a:pt x="31745" y="2814"/>
                  </a:lnTo>
                  <a:lnTo>
                    <a:pt x="0" y="16055"/>
                  </a:lnTo>
                  <a:lnTo>
                    <a:pt x="0" y="18142"/>
                  </a:lnTo>
                  <a:lnTo>
                    <a:pt x="3764" y="18142"/>
                  </a:lnTo>
                  <a:lnTo>
                    <a:pt x="31660" y="2956"/>
                  </a:lnTo>
                  <a:lnTo>
                    <a:pt x="36300" y="7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8290833" y="2759678"/>
            <a:ext cx="5948145" cy="5716854"/>
            <a:chOff x="461963" y="-1987550"/>
            <a:chExt cx="11268075" cy="10829919"/>
          </a:xfrm>
          <a:gradFill flip="none" rotWithShape="1">
            <a:gsLst>
              <a:gs pos="56000">
                <a:srgbClr val="11ABE2">
                  <a:alpha val="0"/>
                </a:srgbClr>
              </a:gs>
              <a:gs pos="0">
                <a:schemeClr val="bg1">
                  <a:alpha val="30000"/>
                </a:schemeClr>
              </a:gs>
            </a:gsLst>
            <a:lin ang="8100000" scaled="1"/>
            <a:tileRect/>
          </a:gradFill>
        </p:grpSpPr>
        <p:sp>
          <p:nvSpPr>
            <p:cNvPr id="26" name="Freeform 388"/>
            <p:cNvSpPr>
              <a:spLocks noEditPoints="1"/>
            </p:cNvSpPr>
            <p:nvPr/>
          </p:nvSpPr>
          <p:spPr bwMode="auto">
            <a:xfrm>
              <a:off x="461963" y="-1533525"/>
              <a:ext cx="11268075" cy="9917108"/>
            </a:xfrm>
            <a:custGeom>
              <a:avLst/>
              <a:gdLst>
                <a:gd name="T0" fmla="*/ 1500 w 3002"/>
                <a:gd name="T1" fmla="*/ 2609 h 2642"/>
                <a:gd name="T2" fmla="*/ 1002 w 3002"/>
                <a:gd name="T3" fmla="*/ 2509 h 2642"/>
                <a:gd name="T4" fmla="*/ 313 w 3002"/>
                <a:gd name="T5" fmla="*/ 822 h 2642"/>
                <a:gd name="T6" fmla="*/ 1503 w 3002"/>
                <a:gd name="T7" fmla="*/ 33 h 2642"/>
                <a:gd name="T8" fmla="*/ 2001 w 3002"/>
                <a:gd name="T9" fmla="*/ 134 h 2642"/>
                <a:gd name="T10" fmla="*/ 2690 w 3002"/>
                <a:gd name="T11" fmla="*/ 1820 h 2642"/>
                <a:gd name="T12" fmla="*/ 1500 w 3002"/>
                <a:gd name="T13" fmla="*/ 2609 h 2642"/>
                <a:gd name="T14" fmla="*/ 1503 w 3002"/>
                <a:gd name="T15" fmla="*/ 0 h 2642"/>
                <a:gd name="T16" fmla="*/ 283 w 3002"/>
                <a:gd name="T17" fmla="*/ 810 h 2642"/>
                <a:gd name="T18" fmla="*/ 989 w 3002"/>
                <a:gd name="T19" fmla="*/ 2539 h 2642"/>
                <a:gd name="T20" fmla="*/ 1500 w 3002"/>
                <a:gd name="T21" fmla="*/ 2642 h 2642"/>
                <a:gd name="T22" fmla="*/ 2720 w 3002"/>
                <a:gd name="T23" fmla="*/ 1833 h 2642"/>
                <a:gd name="T24" fmla="*/ 2013 w 3002"/>
                <a:gd name="T25" fmla="*/ 104 h 2642"/>
                <a:gd name="T26" fmla="*/ 1503 w 3002"/>
                <a:gd name="T27" fmla="*/ 0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2" h="2642">
                  <a:moveTo>
                    <a:pt x="1500" y="2609"/>
                  </a:moveTo>
                  <a:cubicBezTo>
                    <a:pt x="1333" y="2609"/>
                    <a:pt x="1165" y="2577"/>
                    <a:pt x="1002" y="2509"/>
                  </a:cubicBezTo>
                  <a:cubicBezTo>
                    <a:pt x="347" y="2234"/>
                    <a:pt x="38" y="1477"/>
                    <a:pt x="313" y="822"/>
                  </a:cubicBezTo>
                  <a:cubicBezTo>
                    <a:pt x="520" y="330"/>
                    <a:pt x="999" y="33"/>
                    <a:pt x="1503" y="33"/>
                  </a:cubicBezTo>
                  <a:cubicBezTo>
                    <a:pt x="1669" y="33"/>
                    <a:pt x="1838" y="65"/>
                    <a:pt x="2001" y="134"/>
                  </a:cubicBezTo>
                  <a:cubicBezTo>
                    <a:pt x="2656" y="409"/>
                    <a:pt x="2965" y="1166"/>
                    <a:pt x="2690" y="1820"/>
                  </a:cubicBezTo>
                  <a:cubicBezTo>
                    <a:pt x="2483" y="2313"/>
                    <a:pt x="2003" y="2609"/>
                    <a:pt x="1500" y="2609"/>
                  </a:cubicBezTo>
                  <a:moveTo>
                    <a:pt x="1503" y="0"/>
                  </a:moveTo>
                  <a:cubicBezTo>
                    <a:pt x="987" y="0"/>
                    <a:pt x="495" y="305"/>
                    <a:pt x="283" y="810"/>
                  </a:cubicBezTo>
                  <a:cubicBezTo>
                    <a:pt x="0" y="1481"/>
                    <a:pt x="317" y="2257"/>
                    <a:pt x="989" y="2539"/>
                  </a:cubicBezTo>
                  <a:cubicBezTo>
                    <a:pt x="1156" y="2609"/>
                    <a:pt x="1329" y="2642"/>
                    <a:pt x="1500" y="2642"/>
                  </a:cubicBezTo>
                  <a:cubicBezTo>
                    <a:pt x="2016" y="2642"/>
                    <a:pt x="2508" y="2338"/>
                    <a:pt x="2720" y="1833"/>
                  </a:cubicBezTo>
                  <a:cubicBezTo>
                    <a:pt x="3002" y="1162"/>
                    <a:pt x="2685" y="386"/>
                    <a:pt x="2013" y="104"/>
                  </a:cubicBezTo>
                  <a:cubicBezTo>
                    <a:pt x="1847" y="34"/>
                    <a:pt x="1674" y="0"/>
                    <a:pt x="15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389"/>
            <p:cNvSpPr>
              <a:spLocks noEditPoints="1"/>
            </p:cNvSpPr>
            <p:nvPr/>
          </p:nvSpPr>
          <p:spPr bwMode="auto">
            <a:xfrm>
              <a:off x="2022476" y="-158751"/>
              <a:ext cx="8150225" cy="7172321"/>
            </a:xfrm>
            <a:custGeom>
              <a:avLst/>
              <a:gdLst>
                <a:gd name="T0" fmla="*/ 1084 w 2171"/>
                <a:gd name="T1" fmla="*/ 1869 h 1911"/>
                <a:gd name="T2" fmla="*/ 731 w 2171"/>
                <a:gd name="T3" fmla="*/ 1798 h 1911"/>
                <a:gd name="T4" fmla="*/ 242 w 2171"/>
                <a:gd name="T5" fmla="*/ 601 h 1911"/>
                <a:gd name="T6" fmla="*/ 1086 w 2171"/>
                <a:gd name="T7" fmla="*/ 42 h 1911"/>
                <a:gd name="T8" fmla="*/ 1440 w 2171"/>
                <a:gd name="T9" fmla="*/ 113 h 1911"/>
                <a:gd name="T10" fmla="*/ 1928 w 2171"/>
                <a:gd name="T11" fmla="*/ 1309 h 1911"/>
                <a:gd name="T12" fmla="*/ 1084 w 2171"/>
                <a:gd name="T13" fmla="*/ 1869 h 1911"/>
                <a:gd name="T14" fmla="*/ 1087 w 2171"/>
                <a:gd name="T15" fmla="*/ 0 h 1911"/>
                <a:gd name="T16" fmla="*/ 204 w 2171"/>
                <a:gd name="T17" fmla="*/ 585 h 1911"/>
                <a:gd name="T18" fmla="*/ 715 w 2171"/>
                <a:gd name="T19" fmla="*/ 1836 h 1911"/>
                <a:gd name="T20" fmla="*/ 1084 w 2171"/>
                <a:gd name="T21" fmla="*/ 1911 h 1911"/>
                <a:gd name="T22" fmla="*/ 1967 w 2171"/>
                <a:gd name="T23" fmla="*/ 1325 h 1911"/>
                <a:gd name="T24" fmla="*/ 1456 w 2171"/>
                <a:gd name="T25" fmla="*/ 74 h 1911"/>
                <a:gd name="T26" fmla="*/ 1087 w 2171"/>
                <a:gd name="T27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1" h="1911">
                  <a:moveTo>
                    <a:pt x="1084" y="1869"/>
                  </a:moveTo>
                  <a:cubicBezTo>
                    <a:pt x="966" y="1869"/>
                    <a:pt x="846" y="1846"/>
                    <a:pt x="731" y="1798"/>
                  </a:cubicBezTo>
                  <a:cubicBezTo>
                    <a:pt x="266" y="1603"/>
                    <a:pt x="47" y="1066"/>
                    <a:pt x="242" y="601"/>
                  </a:cubicBezTo>
                  <a:cubicBezTo>
                    <a:pt x="389" y="252"/>
                    <a:pt x="729" y="42"/>
                    <a:pt x="1086" y="42"/>
                  </a:cubicBezTo>
                  <a:cubicBezTo>
                    <a:pt x="1204" y="42"/>
                    <a:pt x="1324" y="64"/>
                    <a:pt x="1440" y="113"/>
                  </a:cubicBezTo>
                  <a:cubicBezTo>
                    <a:pt x="1905" y="308"/>
                    <a:pt x="2124" y="845"/>
                    <a:pt x="1928" y="1309"/>
                  </a:cubicBezTo>
                  <a:cubicBezTo>
                    <a:pt x="1782" y="1659"/>
                    <a:pt x="1441" y="1869"/>
                    <a:pt x="1084" y="1869"/>
                  </a:cubicBezTo>
                  <a:moveTo>
                    <a:pt x="1087" y="0"/>
                  </a:moveTo>
                  <a:cubicBezTo>
                    <a:pt x="713" y="0"/>
                    <a:pt x="357" y="220"/>
                    <a:pt x="204" y="585"/>
                  </a:cubicBezTo>
                  <a:cubicBezTo>
                    <a:pt x="0" y="1071"/>
                    <a:pt x="229" y="1632"/>
                    <a:pt x="715" y="1836"/>
                  </a:cubicBezTo>
                  <a:cubicBezTo>
                    <a:pt x="836" y="1887"/>
                    <a:pt x="961" y="1911"/>
                    <a:pt x="1084" y="1911"/>
                  </a:cubicBezTo>
                  <a:cubicBezTo>
                    <a:pt x="1458" y="1911"/>
                    <a:pt x="1813" y="1691"/>
                    <a:pt x="1967" y="1325"/>
                  </a:cubicBezTo>
                  <a:cubicBezTo>
                    <a:pt x="2171" y="840"/>
                    <a:pt x="1942" y="279"/>
                    <a:pt x="1456" y="74"/>
                  </a:cubicBezTo>
                  <a:cubicBezTo>
                    <a:pt x="1335" y="24"/>
                    <a:pt x="1210" y="0"/>
                    <a:pt x="108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390"/>
            <p:cNvSpPr>
              <a:spLocks noEditPoints="1"/>
            </p:cNvSpPr>
            <p:nvPr/>
          </p:nvSpPr>
          <p:spPr bwMode="auto">
            <a:xfrm>
              <a:off x="3813175" y="1146173"/>
              <a:ext cx="4565651" cy="4560886"/>
            </a:xfrm>
            <a:custGeom>
              <a:avLst/>
              <a:gdLst>
                <a:gd name="T0" fmla="*/ 619 w 1216"/>
                <a:gd name="T1" fmla="*/ 1215 h 1215"/>
                <a:gd name="T2" fmla="*/ 699 w 1216"/>
                <a:gd name="T3" fmla="*/ 1198 h 1215"/>
                <a:gd name="T4" fmla="*/ 699 w 1216"/>
                <a:gd name="T5" fmla="*/ 1198 h 1215"/>
                <a:gd name="T6" fmla="*/ 539 w 1216"/>
                <a:gd name="T7" fmla="*/ 1201 h 1215"/>
                <a:gd name="T8" fmla="*/ 740 w 1216"/>
                <a:gd name="T9" fmla="*/ 1201 h 1215"/>
                <a:gd name="T10" fmla="*/ 419 w 1216"/>
                <a:gd name="T11" fmla="*/ 1185 h 1215"/>
                <a:gd name="T12" fmla="*/ 852 w 1216"/>
                <a:gd name="T13" fmla="*/ 1154 h 1215"/>
                <a:gd name="T14" fmla="*/ 852 w 1216"/>
                <a:gd name="T15" fmla="*/ 1154 h 1215"/>
                <a:gd name="T16" fmla="*/ 385 w 1216"/>
                <a:gd name="T17" fmla="*/ 1162 h 1215"/>
                <a:gd name="T18" fmla="*/ 892 w 1216"/>
                <a:gd name="T19" fmla="*/ 1145 h 1215"/>
                <a:gd name="T20" fmla="*/ 273 w 1216"/>
                <a:gd name="T21" fmla="*/ 1115 h 1215"/>
                <a:gd name="T22" fmla="*/ 987 w 1216"/>
                <a:gd name="T23" fmla="*/ 1070 h 1215"/>
                <a:gd name="T24" fmla="*/ 987 w 1216"/>
                <a:gd name="T25" fmla="*/ 1070 h 1215"/>
                <a:gd name="T26" fmla="*/ 246 w 1216"/>
                <a:gd name="T27" fmla="*/ 1083 h 1215"/>
                <a:gd name="T28" fmla="*/ 1024 w 1216"/>
                <a:gd name="T29" fmla="*/ 1051 h 1215"/>
                <a:gd name="T30" fmla="*/ 151 w 1216"/>
                <a:gd name="T31" fmla="*/ 1008 h 1215"/>
                <a:gd name="T32" fmla="*/ 1096 w 1216"/>
                <a:gd name="T33" fmla="*/ 954 h 1215"/>
                <a:gd name="T34" fmla="*/ 1096 w 1216"/>
                <a:gd name="T35" fmla="*/ 954 h 1215"/>
                <a:gd name="T36" fmla="*/ 133 w 1216"/>
                <a:gd name="T37" fmla="*/ 971 h 1215"/>
                <a:gd name="T38" fmla="*/ 1127 w 1216"/>
                <a:gd name="T39" fmla="*/ 926 h 1215"/>
                <a:gd name="T40" fmla="*/ 62 w 1216"/>
                <a:gd name="T41" fmla="*/ 873 h 1215"/>
                <a:gd name="T42" fmla="*/ 1170 w 1216"/>
                <a:gd name="T43" fmla="*/ 813 h 1215"/>
                <a:gd name="T44" fmla="*/ 1170 w 1216"/>
                <a:gd name="T45" fmla="*/ 813 h 1215"/>
                <a:gd name="T46" fmla="*/ 54 w 1216"/>
                <a:gd name="T47" fmla="*/ 833 h 1215"/>
                <a:gd name="T48" fmla="*/ 1192 w 1216"/>
                <a:gd name="T49" fmla="*/ 778 h 1215"/>
                <a:gd name="T50" fmla="*/ 11 w 1216"/>
                <a:gd name="T51" fmla="*/ 720 h 1215"/>
                <a:gd name="T52" fmla="*/ 1205 w 1216"/>
                <a:gd name="T53" fmla="*/ 655 h 1215"/>
                <a:gd name="T54" fmla="*/ 1214 w 1216"/>
                <a:gd name="T55" fmla="*/ 658 h 1215"/>
                <a:gd name="T56" fmla="*/ 1 w 1216"/>
                <a:gd name="T57" fmla="*/ 639 h 1215"/>
                <a:gd name="T58" fmla="*/ 1216 w 1216"/>
                <a:gd name="T59" fmla="*/ 574 h 1215"/>
                <a:gd name="T60" fmla="*/ 1216 w 1216"/>
                <a:gd name="T61" fmla="*/ 615 h 1215"/>
                <a:gd name="T62" fmla="*/ 0 w 1216"/>
                <a:gd name="T63" fmla="*/ 599 h 1215"/>
                <a:gd name="T64" fmla="*/ 1206 w 1216"/>
                <a:gd name="T65" fmla="*/ 494 h 1215"/>
                <a:gd name="T66" fmla="*/ 1206 w 1216"/>
                <a:gd name="T67" fmla="*/ 494 h 1215"/>
                <a:gd name="T68" fmla="*/ 24 w 1216"/>
                <a:gd name="T69" fmla="*/ 480 h 1215"/>
                <a:gd name="T70" fmla="*/ 1187 w 1216"/>
                <a:gd name="T71" fmla="*/ 457 h 1215"/>
                <a:gd name="T72" fmla="*/ 24 w 1216"/>
                <a:gd name="T73" fmla="*/ 439 h 1215"/>
                <a:gd name="T74" fmla="*/ 1155 w 1216"/>
                <a:gd name="T75" fmla="*/ 340 h 1215"/>
                <a:gd name="T76" fmla="*/ 1155 w 1216"/>
                <a:gd name="T77" fmla="*/ 340 h 1215"/>
                <a:gd name="T78" fmla="*/ 78 w 1216"/>
                <a:gd name="T79" fmla="*/ 330 h 1215"/>
                <a:gd name="T80" fmla="*/ 1127 w 1216"/>
                <a:gd name="T81" fmla="*/ 310 h 1215"/>
                <a:gd name="T82" fmla="*/ 90 w 1216"/>
                <a:gd name="T83" fmla="*/ 290 h 1215"/>
                <a:gd name="T84" fmla="*/ 1065 w 1216"/>
                <a:gd name="T85" fmla="*/ 206 h 1215"/>
                <a:gd name="T86" fmla="*/ 1065 w 1216"/>
                <a:gd name="T87" fmla="*/ 206 h 1215"/>
                <a:gd name="T88" fmla="*/ 170 w 1216"/>
                <a:gd name="T89" fmla="*/ 200 h 1215"/>
                <a:gd name="T90" fmla="*/ 1030 w 1216"/>
                <a:gd name="T91" fmla="*/ 183 h 1215"/>
                <a:gd name="T92" fmla="*/ 192 w 1216"/>
                <a:gd name="T93" fmla="*/ 164 h 1215"/>
                <a:gd name="T94" fmla="*/ 942 w 1216"/>
                <a:gd name="T95" fmla="*/ 100 h 1215"/>
                <a:gd name="T96" fmla="*/ 942 w 1216"/>
                <a:gd name="T97" fmla="*/ 100 h 1215"/>
                <a:gd name="T98" fmla="*/ 294 w 1216"/>
                <a:gd name="T99" fmla="*/ 99 h 1215"/>
                <a:gd name="T100" fmla="*/ 903 w 1216"/>
                <a:gd name="T101" fmla="*/ 87 h 1215"/>
                <a:gd name="T102" fmla="*/ 324 w 1216"/>
                <a:gd name="T103" fmla="*/ 70 h 1215"/>
                <a:gd name="T104" fmla="*/ 796 w 1216"/>
                <a:gd name="T105" fmla="*/ 29 h 1215"/>
                <a:gd name="T106" fmla="*/ 796 w 1216"/>
                <a:gd name="T107" fmla="*/ 29 h 1215"/>
                <a:gd name="T108" fmla="*/ 439 w 1216"/>
                <a:gd name="T109" fmla="*/ 34 h 1215"/>
                <a:gd name="T110" fmla="*/ 755 w 1216"/>
                <a:gd name="T111" fmla="*/ 28 h 1215"/>
                <a:gd name="T112" fmla="*/ 475 w 1216"/>
                <a:gd name="T113" fmla="*/ 14 h 1215"/>
                <a:gd name="T114" fmla="*/ 637 w 1216"/>
                <a:gd name="T115" fmla="*/ 0 h 1215"/>
                <a:gd name="T116" fmla="*/ 677 w 1216"/>
                <a:gd name="T117" fmla="*/ 4 h 1215"/>
                <a:gd name="T118" fmla="*/ 556 w 1216"/>
                <a:gd name="T119" fmla="*/ 2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6" h="1215">
                  <a:moveTo>
                    <a:pt x="579" y="1204"/>
                  </a:moveTo>
                  <a:cubicBezTo>
                    <a:pt x="579" y="1214"/>
                    <a:pt x="579" y="1214"/>
                    <a:pt x="579" y="1214"/>
                  </a:cubicBezTo>
                  <a:cubicBezTo>
                    <a:pt x="589" y="1215"/>
                    <a:pt x="599" y="1215"/>
                    <a:pt x="609" y="1215"/>
                  </a:cubicBezTo>
                  <a:cubicBezTo>
                    <a:pt x="612" y="1215"/>
                    <a:pt x="616" y="1215"/>
                    <a:pt x="619" y="1215"/>
                  </a:cubicBezTo>
                  <a:cubicBezTo>
                    <a:pt x="619" y="1205"/>
                    <a:pt x="619" y="1205"/>
                    <a:pt x="619" y="1205"/>
                  </a:cubicBezTo>
                  <a:cubicBezTo>
                    <a:pt x="616" y="1205"/>
                    <a:pt x="613" y="1205"/>
                    <a:pt x="609" y="1205"/>
                  </a:cubicBezTo>
                  <a:cubicBezTo>
                    <a:pt x="599" y="1205"/>
                    <a:pt x="589" y="1205"/>
                    <a:pt x="579" y="1204"/>
                  </a:cubicBezTo>
                  <a:moveTo>
                    <a:pt x="699" y="1198"/>
                  </a:moveTo>
                  <a:cubicBezTo>
                    <a:pt x="686" y="1200"/>
                    <a:pt x="672" y="1202"/>
                    <a:pt x="659" y="1203"/>
                  </a:cubicBezTo>
                  <a:cubicBezTo>
                    <a:pt x="660" y="1213"/>
                    <a:pt x="660" y="1213"/>
                    <a:pt x="660" y="1213"/>
                  </a:cubicBezTo>
                  <a:cubicBezTo>
                    <a:pt x="673" y="1212"/>
                    <a:pt x="687" y="1210"/>
                    <a:pt x="700" y="1208"/>
                  </a:cubicBezTo>
                  <a:cubicBezTo>
                    <a:pt x="699" y="1198"/>
                    <a:pt x="699" y="1198"/>
                    <a:pt x="699" y="1198"/>
                  </a:cubicBezTo>
                  <a:moveTo>
                    <a:pt x="500" y="1195"/>
                  </a:moveTo>
                  <a:cubicBezTo>
                    <a:pt x="498" y="1205"/>
                    <a:pt x="498" y="1205"/>
                    <a:pt x="498" y="1205"/>
                  </a:cubicBezTo>
                  <a:cubicBezTo>
                    <a:pt x="511" y="1207"/>
                    <a:pt x="525" y="1210"/>
                    <a:pt x="538" y="1211"/>
                  </a:cubicBezTo>
                  <a:cubicBezTo>
                    <a:pt x="539" y="1201"/>
                    <a:pt x="539" y="1201"/>
                    <a:pt x="539" y="1201"/>
                  </a:cubicBezTo>
                  <a:cubicBezTo>
                    <a:pt x="526" y="1200"/>
                    <a:pt x="513" y="1198"/>
                    <a:pt x="500" y="1195"/>
                  </a:cubicBezTo>
                  <a:moveTo>
                    <a:pt x="777" y="1181"/>
                  </a:moveTo>
                  <a:cubicBezTo>
                    <a:pt x="764" y="1185"/>
                    <a:pt x="751" y="1188"/>
                    <a:pt x="738" y="1191"/>
                  </a:cubicBezTo>
                  <a:cubicBezTo>
                    <a:pt x="740" y="1201"/>
                    <a:pt x="740" y="1201"/>
                    <a:pt x="740" y="1201"/>
                  </a:cubicBezTo>
                  <a:cubicBezTo>
                    <a:pt x="753" y="1198"/>
                    <a:pt x="766" y="1195"/>
                    <a:pt x="779" y="1191"/>
                  </a:cubicBezTo>
                  <a:cubicBezTo>
                    <a:pt x="777" y="1181"/>
                    <a:pt x="777" y="1181"/>
                    <a:pt x="777" y="1181"/>
                  </a:cubicBezTo>
                  <a:moveTo>
                    <a:pt x="422" y="1176"/>
                  </a:moveTo>
                  <a:cubicBezTo>
                    <a:pt x="419" y="1185"/>
                    <a:pt x="419" y="1185"/>
                    <a:pt x="419" y="1185"/>
                  </a:cubicBezTo>
                  <a:cubicBezTo>
                    <a:pt x="432" y="1189"/>
                    <a:pt x="445" y="1193"/>
                    <a:pt x="458" y="1196"/>
                  </a:cubicBezTo>
                  <a:cubicBezTo>
                    <a:pt x="461" y="1187"/>
                    <a:pt x="461" y="1187"/>
                    <a:pt x="461" y="1187"/>
                  </a:cubicBezTo>
                  <a:cubicBezTo>
                    <a:pt x="448" y="1184"/>
                    <a:pt x="435" y="1180"/>
                    <a:pt x="422" y="1176"/>
                  </a:cubicBezTo>
                  <a:moveTo>
                    <a:pt x="852" y="1154"/>
                  </a:moveTo>
                  <a:cubicBezTo>
                    <a:pt x="840" y="1159"/>
                    <a:pt x="827" y="1164"/>
                    <a:pt x="814" y="1169"/>
                  </a:cubicBezTo>
                  <a:cubicBezTo>
                    <a:pt x="818" y="1178"/>
                    <a:pt x="818" y="1178"/>
                    <a:pt x="818" y="1178"/>
                  </a:cubicBezTo>
                  <a:cubicBezTo>
                    <a:pt x="831" y="1173"/>
                    <a:pt x="843" y="1168"/>
                    <a:pt x="856" y="1163"/>
                  </a:cubicBezTo>
                  <a:cubicBezTo>
                    <a:pt x="852" y="1154"/>
                    <a:pt x="852" y="1154"/>
                    <a:pt x="852" y="1154"/>
                  </a:cubicBezTo>
                  <a:moveTo>
                    <a:pt x="348" y="1146"/>
                  </a:moveTo>
                  <a:cubicBezTo>
                    <a:pt x="344" y="1155"/>
                    <a:pt x="344" y="1155"/>
                    <a:pt x="344" y="1155"/>
                  </a:cubicBezTo>
                  <a:cubicBezTo>
                    <a:pt x="356" y="1161"/>
                    <a:pt x="369" y="1166"/>
                    <a:pt x="381" y="1171"/>
                  </a:cubicBezTo>
                  <a:cubicBezTo>
                    <a:pt x="385" y="1162"/>
                    <a:pt x="385" y="1162"/>
                    <a:pt x="385" y="1162"/>
                  </a:cubicBezTo>
                  <a:cubicBezTo>
                    <a:pt x="373" y="1157"/>
                    <a:pt x="360" y="1152"/>
                    <a:pt x="348" y="1146"/>
                  </a:cubicBezTo>
                  <a:moveTo>
                    <a:pt x="922" y="1116"/>
                  </a:moveTo>
                  <a:cubicBezTo>
                    <a:pt x="911" y="1123"/>
                    <a:pt x="899" y="1130"/>
                    <a:pt x="887" y="1136"/>
                  </a:cubicBezTo>
                  <a:cubicBezTo>
                    <a:pt x="892" y="1145"/>
                    <a:pt x="892" y="1145"/>
                    <a:pt x="892" y="1145"/>
                  </a:cubicBezTo>
                  <a:cubicBezTo>
                    <a:pt x="904" y="1139"/>
                    <a:pt x="916" y="1132"/>
                    <a:pt x="927" y="1125"/>
                  </a:cubicBezTo>
                  <a:cubicBezTo>
                    <a:pt x="922" y="1116"/>
                    <a:pt x="922" y="1116"/>
                    <a:pt x="922" y="1116"/>
                  </a:cubicBezTo>
                  <a:moveTo>
                    <a:pt x="279" y="1106"/>
                  </a:moveTo>
                  <a:cubicBezTo>
                    <a:pt x="273" y="1115"/>
                    <a:pt x="273" y="1115"/>
                    <a:pt x="273" y="1115"/>
                  </a:cubicBezTo>
                  <a:cubicBezTo>
                    <a:pt x="285" y="1122"/>
                    <a:pt x="296" y="1129"/>
                    <a:pt x="308" y="1136"/>
                  </a:cubicBezTo>
                  <a:cubicBezTo>
                    <a:pt x="313" y="1127"/>
                    <a:pt x="313" y="1127"/>
                    <a:pt x="313" y="1127"/>
                  </a:cubicBezTo>
                  <a:cubicBezTo>
                    <a:pt x="301" y="1121"/>
                    <a:pt x="290" y="1114"/>
                    <a:pt x="279" y="1106"/>
                  </a:cubicBezTo>
                  <a:moveTo>
                    <a:pt x="987" y="1070"/>
                  </a:moveTo>
                  <a:cubicBezTo>
                    <a:pt x="977" y="1078"/>
                    <a:pt x="966" y="1086"/>
                    <a:pt x="955" y="1094"/>
                  </a:cubicBezTo>
                  <a:cubicBezTo>
                    <a:pt x="961" y="1102"/>
                    <a:pt x="961" y="1102"/>
                    <a:pt x="961" y="1102"/>
                  </a:cubicBezTo>
                  <a:cubicBezTo>
                    <a:pt x="972" y="1095"/>
                    <a:pt x="983" y="1086"/>
                    <a:pt x="993" y="1078"/>
                  </a:cubicBezTo>
                  <a:cubicBezTo>
                    <a:pt x="987" y="1070"/>
                    <a:pt x="987" y="1070"/>
                    <a:pt x="987" y="1070"/>
                  </a:cubicBezTo>
                  <a:moveTo>
                    <a:pt x="215" y="1058"/>
                  </a:moveTo>
                  <a:cubicBezTo>
                    <a:pt x="209" y="1066"/>
                    <a:pt x="209" y="1066"/>
                    <a:pt x="209" y="1066"/>
                  </a:cubicBezTo>
                  <a:cubicBezTo>
                    <a:pt x="219" y="1074"/>
                    <a:pt x="229" y="1083"/>
                    <a:pt x="240" y="1091"/>
                  </a:cubicBezTo>
                  <a:cubicBezTo>
                    <a:pt x="246" y="1083"/>
                    <a:pt x="246" y="1083"/>
                    <a:pt x="246" y="1083"/>
                  </a:cubicBezTo>
                  <a:cubicBezTo>
                    <a:pt x="236" y="1075"/>
                    <a:pt x="225" y="1067"/>
                    <a:pt x="215" y="1058"/>
                  </a:cubicBezTo>
                  <a:moveTo>
                    <a:pt x="1045" y="1015"/>
                  </a:moveTo>
                  <a:cubicBezTo>
                    <a:pt x="1036" y="1025"/>
                    <a:pt x="1027" y="1035"/>
                    <a:pt x="1017" y="1044"/>
                  </a:cubicBezTo>
                  <a:cubicBezTo>
                    <a:pt x="1024" y="1051"/>
                    <a:pt x="1024" y="1051"/>
                    <a:pt x="1024" y="1051"/>
                  </a:cubicBezTo>
                  <a:cubicBezTo>
                    <a:pt x="1034" y="1042"/>
                    <a:pt x="1043" y="1032"/>
                    <a:pt x="1053" y="1022"/>
                  </a:cubicBezTo>
                  <a:cubicBezTo>
                    <a:pt x="1045" y="1015"/>
                    <a:pt x="1045" y="1015"/>
                    <a:pt x="1045" y="1015"/>
                  </a:cubicBezTo>
                  <a:moveTo>
                    <a:pt x="159" y="1002"/>
                  </a:moveTo>
                  <a:cubicBezTo>
                    <a:pt x="151" y="1008"/>
                    <a:pt x="151" y="1008"/>
                    <a:pt x="151" y="1008"/>
                  </a:cubicBezTo>
                  <a:cubicBezTo>
                    <a:pt x="160" y="1018"/>
                    <a:pt x="169" y="1028"/>
                    <a:pt x="179" y="1038"/>
                  </a:cubicBezTo>
                  <a:cubicBezTo>
                    <a:pt x="186" y="1031"/>
                    <a:pt x="186" y="1031"/>
                    <a:pt x="186" y="1031"/>
                  </a:cubicBezTo>
                  <a:cubicBezTo>
                    <a:pt x="177" y="1021"/>
                    <a:pt x="167" y="1011"/>
                    <a:pt x="159" y="1002"/>
                  </a:cubicBezTo>
                  <a:moveTo>
                    <a:pt x="1096" y="954"/>
                  </a:moveTo>
                  <a:cubicBezTo>
                    <a:pt x="1088" y="964"/>
                    <a:pt x="1080" y="975"/>
                    <a:pt x="1072" y="985"/>
                  </a:cubicBezTo>
                  <a:cubicBezTo>
                    <a:pt x="1079" y="992"/>
                    <a:pt x="1079" y="992"/>
                    <a:pt x="1079" y="992"/>
                  </a:cubicBezTo>
                  <a:cubicBezTo>
                    <a:pt x="1088" y="981"/>
                    <a:pt x="1096" y="970"/>
                    <a:pt x="1104" y="960"/>
                  </a:cubicBezTo>
                  <a:cubicBezTo>
                    <a:pt x="1096" y="954"/>
                    <a:pt x="1096" y="954"/>
                    <a:pt x="1096" y="954"/>
                  </a:cubicBezTo>
                  <a:moveTo>
                    <a:pt x="110" y="938"/>
                  </a:moveTo>
                  <a:cubicBezTo>
                    <a:pt x="102" y="944"/>
                    <a:pt x="102" y="944"/>
                    <a:pt x="102" y="944"/>
                  </a:cubicBezTo>
                  <a:cubicBezTo>
                    <a:pt x="109" y="955"/>
                    <a:pt x="117" y="966"/>
                    <a:pt x="125" y="977"/>
                  </a:cubicBezTo>
                  <a:cubicBezTo>
                    <a:pt x="133" y="971"/>
                    <a:pt x="133" y="971"/>
                    <a:pt x="133" y="971"/>
                  </a:cubicBezTo>
                  <a:cubicBezTo>
                    <a:pt x="125" y="960"/>
                    <a:pt x="117" y="949"/>
                    <a:pt x="110" y="938"/>
                  </a:cubicBezTo>
                  <a:moveTo>
                    <a:pt x="1138" y="885"/>
                  </a:moveTo>
                  <a:cubicBezTo>
                    <a:pt x="1132" y="897"/>
                    <a:pt x="1125" y="909"/>
                    <a:pt x="1118" y="920"/>
                  </a:cubicBezTo>
                  <a:cubicBezTo>
                    <a:pt x="1127" y="926"/>
                    <a:pt x="1127" y="926"/>
                    <a:pt x="1127" y="926"/>
                  </a:cubicBezTo>
                  <a:cubicBezTo>
                    <a:pt x="1134" y="914"/>
                    <a:pt x="1141" y="902"/>
                    <a:pt x="1147" y="890"/>
                  </a:cubicBezTo>
                  <a:cubicBezTo>
                    <a:pt x="1138" y="885"/>
                    <a:pt x="1138" y="885"/>
                    <a:pt x="1138" y="885"/>
                  </a:cubicBezTo>
                  <a:moveTo>
                    <a:pt x="71" y="869"/>
                  </a:moveTo>
                  <a:cubicBezTo>
                    <a:pt x="62" y="873"/>
                    <a:pt x="62" y="873"/>
                    <a:pt x="62" y="873"/>
                  </a:cubicBezTo>
                  <a:cubicBezTo>
                    <a:pt x="67" y="885"/>
                    <a:pt x="74" y="898"/>
                    <a:pt x="81" y="909"/>
                  </a:cubicBezTo>
                  <a:cubicBezTo>
                    <a:pt x="89" y="904"/>
                    <a:pt x="89" y="904"/>
                    <a:pt x="89" y="904"/>
                  </a:cubicBezTo>
                  <a:cubicBezTo>
                    <a:pt x="83" y="893"/>
                    <a:pt x="76" y="881"/>
                    <a:pt x="71" y="869"/>
                  </a:cubicBezTo>
                  <a:moveTo>
                    <a:pt x="1170" y="813"/>
                  </a:moveTo>
                  <a:cubicBezTo>
                    <a:pt x="1166" y="825"/>
                    <a:pt x="1161" y="838"/>
                    <a:pt x="1155" y="850"/>
                  </a:cubicBezTo>
                  <a:cubicBezTo>
                    <a:pt x="1164" y="854"/>
                    <a:pt x="1164" y="854"/>
                    <a:pt x="1164" y="854"/>
                  </a:cubicBezTo>
                  <a:cubicBezTo>
                    <a:pt x="1170" y="841"/>
                    <a:pt x="1175" y="829"/>
                    <a:pt x="1180" y="816"/>
                  </a:cubicBezTo>
                  <a:cubicBezTo>
                    <a:pt x="1170" y="813"/>
                    <a:pt x="1170" y="813"/>
                    <a:pt x="1170" y="813"/>
                  </a:cubicBezTo>
                  <a:moveTo>
                    <a:pt x="40" y="795"/>
                  </a:moveTo>
                  <a:cubicBezTo>
                    <a:pt x="31" y="798"/>
                    <a:pt x="31" y="798"/>
                    <a:pt x="31" y="798"/>
                  </a:cubicBezTo>
                  <a:cubicBezTo>
                    <a:pt x="35" y="811"/>
                    <a:pt x="40" y="824"/>
                    <a:pt x="45" y="836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49" y="820"/>
                    <a:pt x="45" y="808"/>
                    <a:pt x="40" y="795"/>
                  </a:cubicBezTo>
                  <a:moveTo>
                    <a:pt x="1192" y="736"/>
                  </a:moveTo>
                  <a:cubicBezTo>
                    <a:pt x="1190" y="749"/>
                    <a:pt x="1186" y="762"/>
                    <a:pt x="1183" y="775"/>
                  </a:cubicBezTo>
                  <a:cubicBezTo>
                    <a:pt x="1192" y="778"/>
                    <a:pt x="1192" y="778"/>
                    <a:pt x="1192" y="778"/>
                  </a:cubicBezTo>
                  <a:cubicBezTo>
                    <a:pt x="1196" y="765"/>
                    <a:pt x="1199" y="751"/>
                    <a:pt x="1202" y="738"/>
                  </a:cubicBezTo>
                  <a:cubicBezTo>
                    <a:pt x="1192" y="736"/>
                    <a:pt x="1192" y="736"/>
                    <a:pt x="1192" y="736"/>
                  </a:cubicBezTo>
                  <a:moveTo>
                    <a:pt x="20" y="718"/>
                  </a:moveTo>
                  <a:cubicBezTo>
                    <a:pt x="11" y="720"/>
                    <a:pt x="11" y="720"/>
                    <a:pt x="11" y="720"/>
                  </a:cubicBezTo>
                  <a:cubicBezTo>
                    <a:pt x="13" y="733"/>
                    <a:pt x="16" y="746"/>
                    <a:pt x="19" y="759"/>
                  </a:cubicBezTo>
                  <a:cubicBezTo>
                    <a:pt x="29" y="757"/>
                    <a:pt x="29" y="757"/>
                    <a:pt x="29" y="757"/>
                  </a:cubicBezTo>
                  <a:cubicBezTo>
                    <a:pt x="26" y="744"/>
                    <a:pt x="23" y="731"/>
                    <a:pt x="20" y="718"/>
                  </a:cubicBezTo>
                  <a:moveTo>
                    <a:pt x="1205" y="655"/>
                  </a:moveTo>
                  <a:cubicBezTo>
                    <a:pt x="1204" y="657"/>
                    <a:pt x="1204" y="657"/>
                    <a:pt x="1204" y="657"/>
                  </a:cubicBezTo>
                  <a:cubicBezTo>
                    <a:pt x="1203" y="671"/>
                    <a:pt x="1202" y="684"/>
                    <a:pt x="1200" y="697"/>
                  </a:cubicBezTo>
                  <a:cubicBezTo>
                    <a:pt x="1210" y="698"/>
                    <a:pt x="1210" y="698"/>
                    <a:pt x="1210" y="698"/>
                  </a:cubicBezTo>
                  <a:cubicBezTo>
                    <a:pt x="1212" y="685"/>
                    <a:pt x="1213" y="671"/>
                    <a:pt x="1214" y="658"/>
                  </a:cubicBezTo>
                  <a:cubicBezTo>
                    <a:pt x="1215" y="656"/>
                    <a:pt x="1215" y="656"/>
                    <a:pt x="1215" y="656"/>
                  </a:cubicBezTo>
                  <a:cubicBezTo>
                    <a:pt x="1205" y="655"/>
                    <a:pt x="1205" y="655"/>
                    <a:pt x="1205" y="655"/>
                  </a:cubicBezTo>
                  <a:moveTo>
                    <a:pt x="11" y="639"/>
                  </a:moveTo>
                  <a:cubicBezTo>
                    <a:pt x="1" y="639"/>
                    <a:pt x="1" y="639"/>
                    <a:pt x="1" y="639"/>
                  </a:cubicBezTo>
                  <a:cubicBezTo>
                    <a:pt x="2" y="653"/>
                    <a:pt x="3" y="666"/>
                    <a:pt x="4" y="680"/>
                  </a:cubicBezTo>
                  <a:cubicBezTo>
                    <a:pt x="14" y="678"/>
                    <a:pt x="14" y="678"/>
                    <a:pt x="14" y="678"/>
                  </a:cubicBezTo>
                  <a:cubicBezTo>
                    <a:pt x="13" y="665"/>
                    <a:pt x="12" y="652"/>
                    <a:pt x="11" y="639"/>
                  </a:cubicBezTo>
                  <a:moveTo>
                    <a:pt x="1216" y="574"/>
                  </a:moveTo>
                  <a:cubicBezTo>
                    <a:pt x="1206" y="575"/>
                    <a:pt x="1206" y="575"/>
                    <a:pt x="1206" y="575"/>
                  </a:cubicBezTo>
                  <a:cubicBezTo>
                    <a:pt x="1206" y="585"/>
                    <a:pt x="1206" y="596"/>
                    <a:pt x="1206" y="607"/>
                  </a:cubicBezTo>
                  <a:cubicBezTo>
                    <a:pt x="1206" y="615"/>
                    <a:pt x="1206" y="615"/>
                    <a:pt x="1206" y="615"/>
                  </a:cubicBezTo>
                  <a:cubicBezTo>
                    <a:pt x="1216" y="615"/>
                    <a:pt x="1216" y="615"/>
                    <a:pt x="1216" y="615"/>
                  </a:cubicBezTo>
                  <a:cubicBezTo>
                    <a:pt x="1216" y="607"/>
                    <a:pt x="1216" y="607"/>
                    <a:pt x="1216" y="607"/>
                  </a:cubicBezTo>
                  <a:cubicBezTo>
                    <a:pt x="1216" y="596"/>
                    <a:pt x="1216" y="585"/>
                    <a:pt x="1216" y="574"/>
                  </a:cubicBezTo>
                  <a:moveTo>
                    <a:pt x="2" y="558"/>
                  </a:moveTo>
                  <a:cubicBezTo>
                    <a:pt x="1" y="572"/>
                    <a:pt x="1" y="585"/>
                    <a:pt x="0" y="599"/>
                  </a:cubicBezTo>
                  <a:cubicBezTo>
                    <a:pt x="10" y="599"/>
                    <a:pt x="10" y="599"/>
                    <a:pt x="10" y="599"/>
                  </a:cubicBezTo>
                  <a:cubicBezTo>
                    <a:pt x="11" y="585"/>
                    <a:pt x="11" y="572"/>
                    <a:pt x="12" y="559"/>
                  </a:cubicBezTo>
                  <a:cubicBezTo>
                    <a:pt x="2" y="558"/>
                    <a:pt x="2" y="558"/>
                    <a:pt x="2" y="558"/>
                  </a:cubicBezTo>
                  <a:moveTo>
                    <a:pt x="1206" y="494"/>
                  </a:moveTo>
                  <a:cubicBezTo>
                    <a:pt x="1196" y="496"/>
                    <a:pt x="1196" y="496"/>
                    <a:pt x="1196" y="496"/>
                  </a:cubicBezTo>
                  <a:cubicBezTo>
                    <a:pt x="1198" y="509"/>
                    <a:pt x="1201" y="522"/>
                    <a:pt x="1202" y="535"/>
                  </a:cubicBezTo>
                  <a:cubicBezTo>
                    <a:pt x="1212" y="534"/>
                    <a:pt x="1212" y="534"/>
                    <a:pt x="1212" y="534"/>
                  </a:cubicBezTo>
                  <a:cubicBezTo>
                    <a:pt x="1210" y="520"/>
                    <a:pt x="1208" y="507"/>
                    <a:pt x="1206" y="494"/>
                  </a:cubicBezTo>
                  <a:moveTo>
                    <a:pt x="14" y="478"/>
                  </a:moveTo>
                  <a:cubicBezTo>
                    <a:pt x="11" y="491"/>
                    <a:pt x="9" y="504"/>
                    <a:pt x="7" y="518"/>
                  </a:cubicBezTo>
                  <a:cubicBezTo>
                    <a:pt x="17" y="519"/>
                    <a:pt x="17" y="519"/>
                    <a:pt x="17" y="519"/>
                  </a:cubicBezTo>
                  <a:cubicBezTo>
                    <a:pt x="19" y="506"/>
                    <a:pt x="21" y="493"/>
                    <a:pt x="24" y="480"/>
                  </a:cubicBezTo>
                  <a:cubicBezTo>
                    <a:pt x="14" y="478"/>
                    <a:pt x="14" y="478"/>
                    <a:pt x="14" y="478"/>
                  </a:cubicBezTo>
                  <a:moveTo>
                    <a:pt x="1185" y="415"/>
                  </a:moveTo>
                  <a:cubicBezTo>
                    <a:pt x="1176" y="418"/>
                    <a:pt x="1176" y="418"/>
                    <a:pt x="1176" y="418"/>
                  </a:cubicBezTo>
                  <a:cubicBezTo>
                    <a:pt x="1180" y="431"/>
                    <a:pt x="1184" y="444"/>
                    <a:pt x="1187" y="457"/>
                  </a:cubicBezTo>
                  <a:cubicBezTo>
                    <a:pt x="1197" y="454"/>
                    <a:pt x="1197" y="454"/>
                    <a:pt x="1197" y="454"/>
                  </a:cubicBezTo>
                  <a:cubicBezTo>
                    <a:pt x="1194" y="441"/>
                    <a:pt x="1190" y="428"/>
                    <a:pt x="1185" y="415"/>
                  </a:cubicBezTo>
                  <a:moveTo>
                    <a:pt x="37" y="400"/>
                  </a:moveTo>
                  <a:cubicBezTo>
                    <a:pt x="32" y="412"/>
                    <a:pt x="28" y="425"/>
                    <a:pt x="24" y="439"/>
                  </a:cubicBezTo>
                  <a:cubicBezTo>
                    <a:pt x="34" y="441"/>
                    <a:pt x="34" y="441"/>
                    <a:pt x="34" y="441"/>
                  </a:cubicBezTo>
                  <a:cubicBezTo>
                    <a:pt x="37" y="428"/>
                    <a:pt x="42" y="415"/>
                    <a:pt x="46" y="403"/>
                  </a:cubicBezTo>
                  <a:cubicBezTo>
                    <a:pt x="37" y="400"/>
                    <a:pt x="37" y="400"/>
                    <a:pt x="37" y="400"/>
                  </a:cubicBezTo>
                  <a:moveTo>
                    <a:pt x="1155" y="340"/>
                  </a:moveTo>
                  <a:cubicBezTo>
                    <a:pt x="1146" y="345"/>
                    <a:pt x="1146" y="345"/>
                    <a:pt x="1146" y="345"/>
                  </a:cubicBezTo>
                  <a:cubicBezTo>
                    <a:pt x="1152" y="357"/>
                    <a:pt x="1157" y="369"/>
                    <a:pt x="1162" y="381"/>
                  </a:cubicBezTo>
                  <a:cubicBezTo>
                    <a:pt x="1171" y="377"/>
                    <a:pt x="1171" y="377"/>
                    <a:pt x="1171" y="377"/>
                  </a:cubicBezTo>
                  <a:cubicBezTo>
                    <a:pt x="1166" y="365"/>
                    <a:pt x="1161" y="352"/>
                    <a:pt x="1155" y="340"/>
                  </a:cubicBezTo>
                  <a:moveTo>
                    <a:pt x="69" y="326"/>
                  </a:moveTo>
                  <a:cubicBezTo>
                    <a:pt x="63" y="337"/>
                    <a:pt x="57" y="350"/>
                    <a:pt x="52" y="362"/>
                  </a:cubicBezTo>
                  <a:cubicBezTo>
                    <a:pt x="61" y="366"/>
                    <a:pt x="61" y="366"/>
                    <a:pt x="61" y="366"/>
                  </a:cubicBezTo>
                  <a:cubicBezTo>
                    <a:pt x="66" y="354"/>
                    <a:pt x="72" y="342"/>
                    <a:pt x="78" y="330"/>
                  </a:cubicBezTo>
                  <a:cubicBezTo>
                    <a:pt x="69" y="326"/>
                    <a:pt x="69" y="326"/>
                    <a:pt x="69" y="326"/>
                  </a:cubicBezTo>
                  <a:moveTo>
                    <a:pt x="1114" y="270"/>
                  </a:moveTo>
                  <a:cubicBezTo>
                    <a:pt x="1106" y="276"/>
                    <a:pt x="1106" y="276"/>
                    <a:pt x="1106" y="276"/>
                  </a:cubicBezTo>
                  <a:cubicBezTo>
                    <a:pt x="1113" y="287"/>
                    <a:pt x="1120" y="298"/>
                    <a:pt x="1127" y="310"/>
                  </a:cubicBezTo>
                  <a:cubicBezTo>
                    <a:pt x="1136" y="305"/>
                    <a:pt x="1136" y="305"/>
                    <a:pt x="1136" y="305"/>
                  </a:cubicBezTo>
                  <a:cubicBezTo>
                    <a:pt x="1129" y="293"/>
                    <a:pt x="1122" y="281"/>
                    <a:pt x="1114" y="270"/>
                  </a:cubicBezTo>
                  <a:moveTo>
                    <a:pt x="112" y="256"/>
                  </a:moveTo>
                  <a:cubicBezTo>
                    <a:pt x="104" y="267"/>
                    <a:pt x="97" y="278"/>
                    <a:pt x="90" y="290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105" y="284"/>
                    <a:pt x="112" y="273"/>
                    <a:pt x="120" y="262"/>
                  </a:cubicBezTo>
                  <a:cubicBezTo>
                    <a:pt x="112" y="256"/>
                    <a:pt x="112" y="256"/>
                    <a:pt x="112" y="256"/>
                  </a:cubicBezTo>
                  <a:moveTo>
                    <a:pt x="1065" y="206"/>
                  </a:moveTo>
                  <a:cubicBezTo>
                    <a:pt x="1057" y="212"/>
                    <a:pt x="1057" y="212"/>
                    <a:pt x="1057" y="212"/>
                  </a:cubicBezTo>
                  <a:cubicBezTo>
                    <a:pt x="1066" y="222"/>
                    <a:pt x="1074" y="233"/>
                    <a:pt x="1083" y="243"/>
                  </a:cubicBezTo>
                  <a:cubicBezTo>
                    <a:pt x="1091" y="237"/>
                    <a:pt x="1091" y="237"/>
                    <a:pt x="1091" y="237"/>
                  </a:cubicBezTo>
                  <a:cubicBezTo>
                    <a:pt x="1082" y="227"/>
                    <a:pt x="1074" y="216"/>
                    <a:pt x="1065" y="206"/>
                  </a:cubicBezTo>
                  <a:moveTo>
                    <a:pt x="163" y="193"/>
                  </a:moveTo>
                  <a:cubicBezTo>
                    <a:pt x="154" y="203"/>
                    <a:pt x="145" y="213"/>
                    <a:pt x="136" y="224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53" y="220"/>
                    <a:pt x="161" y="210"/>
                    <a:pt x="170" y="200"/>
                  </a:cubicBezTo>
                  <a:cubicBezTo>
                    <a:pt x="163" y="193"/>
                    <a:pt x="163" y="193"/>
                    <a:pt x="163" y="193"/>
                  </a:cubicBezTo>
                  <a:moveTo>
                    <a:pt x="1007" y="149"/>
                  </a:moveTo>
                  <a:cubicBezTo>
                    <a:pt x="1001" y="156"/>
                    <a:pt x="1001" y="156"/>
                    <a:pt x="1001" y="156"/>
                  </a:cubicBezTo>
                  <a:cubicBezTo>
                    <a:pt x="1011" y="165"/>
                    <a:pt x="1021" y="174"/>
                    <a:pt x="1030" y="183"/>
                  </a:cubicBezTo>
                  <a:cubicBezTo>
                    <a:pt x="1037" y="176"/>
                    <a:pt x="1037" y="176"/>
                    <a:pt x="1037" y="176"/>
                  </a:cubicBezTo>
                  <a:cubicBezTo>
                    <a:pt x="1027" y="167"/>
                    <a:pt x="1017" y="158"/>
                    <a:pt x="1007" y="149"/>
                  </a:cubicBezTo>
                  <a:moveTo>
                    <a:pt x="222" y="138"/>
                  </a:moveTo>
                  <a:cubicBezTo>
                    <a:pt x="212" y="146"/>
                    <a:pt x="202" y="155"/>
                    <a:pt x="192" y="164"/>
                  </a:cubicBezTo>
                  <a:cubicBezTo>
                    <a:pt x="199" y="172"/>
                    <a:pt x="199" y="172"/>
                    <a:pt x="199" y="172"/>
                  </a:cubicBezTo>
                  <a:cubicBezTo>
                    <a:pt x="208" y="163"/>
                    <a:pt x="219" y="154"/>
                    <a:pt x="229" y="146"/>
                  </a:cubicBezTo>
                  <a:cubicBezTo>
                    <a:pt x="222" y="138"/>
                    <a:pt x="222" y="138"/>
                    <a:pt x="222" y="138"/>
                  </a:cubicBezTo>
                  <a:moveTo>
                    <a:pt x="942" y="100"/>
                  </a:moveTo>
                  <a:cubicBezTo>
                    <a:pt x="937" y="108"/>
                    <a:pt x="937" y="108"/>
                    <a:pt x="937" y="108"/>
                  </a:cubicBezTo>
                  <a:cubicBezTo>
                    <a:pt x="948" y="115"/>
                    <a:pt x="959" y="123"/>
                    <a:pt x="970" y="131"/>
                  </a:cubicBezTo>
                  <a:cubicBezTo>
                    <a:pt x="976" y="123"/>
                    <a:pt x="976" y="123"/>
                    <a:pt x="976" y="123"/>
                  </a:cubicBezTo>
                  <a:cubicBezTo>
                    <a:pt x="965" y="115"/>
                    <a:pt x="954" y="107"/>
                    <a:pt x="942" y="100"/>
                  </a:cubicBezTo>
                  <a:moveTo>
                    <a:pt x="288" y="91"/>
                  </a:moveTo>
                  <a:cubicBezTo>
                    <a:pt x="277" y="98"/>
                    <a:pt x="265" y="105"/>
                    <a:pt x="255" y="113"/>
                  </a:cubicBezTo>
                  <a:cubicBezTo>
                    <a:pt x="260" y="121"/>
                    <a:pt x="260" y="121"/>
                    <a:pt x="260" y="121"/>
                  </a:cubicBezTo>
                  <a:cubicBezTo>
                    <a:pt x="271" y="114"/>
                    <a:pt x="282" y="106"/>
                    <a:pt x="294" y="99"/>
                  </a:cubicBezTo>
                  <a:cubicBezTo>
                    <a:pt x="288" y="91"/>
                    <a:pt x="288" y="91"/>
                    <a:pt x="288" y="91"/>
                  </a:cubicBezTo>
                  <a:moveTo>
                    <a:pt x="872" y="60"/>
                  </a:moveTo>
                  <a:cubicBezTo>
                    <a:pt x="867" y="68"/>
                    <a:pt x="867" y="68"/>
                    <a:pt x="867" y="68"/>
                  </a:cubicBezTo>
                  <a:cubicBezTo>
                    <a:pt x="879" y="74"/>
                    <a:pt x="891" y="80"/>
                    <a:pt x="903" y="87"/>
                  </a:cubicBezTo>
                  <a:cubicBezTo>
                    <a:pt x="908" y="78"/>
                    <a:pt x="908" y="78"/>
                    <a:pt x="908" y="78"/>
                  </a:cubicBezTo>
                  <a:cubicBezTo>
                    <a:pt x="896" y="72"/>
                    <a:pt x="884" y="65"/>
                    <a:pt x="872" y="60"/>
                  </a:cubicBezTo>
                  <a:moveTo>
                    <a:pt x="360" y="53"/>
                  </a:moveTo>
                  <a:cubicBezTo>
                    <a:pt x="348" y="58"/>
                    <a:pt x="336" y="64"/>
                    <a:pt x="324" y="70"/>
                  </a:cubicBezTo>
                  <a:cubicBezTo>
                    <a:pt x="328" y="79"/>
                    <a:pt x="328" y="79"/>
                    <a:pt x="328" y="79"/>
                  </a:cubicBezTo>
                  <a:cubicBezTo>
                    <a:pt x="340" y="73"/>
                    <a:pt x="352" y="67"/>
                    <a:pt x="364" y="62"/>
                  </a:cubicBezTo>
                  <a:cubicBezTo>
                    <a:pt x="360" y="53"/>
                    <a:pt x="360" y="53"/>
                    <a:pt x="360" y="53"/>
                  </a:cubicBezTo>
                  <a:moveTo>
                    <a:pt x="796" y="29"/>
                  </a:moveTo>
                  <a:cubicBezTo>
                    <a:pt x="793" y="39"/>
                    <a:pt x="793" y="39"/>
                    <a:pt x="793" y="39"/>
                  </a:cubicBezTo>
                  <a:cubicBezTo>
                    <a:pt x="806" y="43"/>
                    <a:pt x="818" y="48"/>
                    <a:pt x="831" y="52"/>
                  </a:cubicBezTo>
                  <a:cubicBezTo>
                    <a:pt x="835" y="43"/>
                    <a:pt x="835" y="43"/>
                    <a:pt x="835" y="43"/>
                  </a:cubicBezTo>
                  <a:cubicBezTo>
                    <a:pt x="822" y="38"/>
                    <a:pt x="809" y="33"/>
                    <a:pt x="796" y="29"/>
                  </a:cubicBezTo>
                  <a:moveTo>
                    <a:pt x="436" y="24"/>
                  </a:moveTo>
                  <a:cubicBezTo>
                    <a:pt x="423" y="29"/>
                    <a:pt x="410" y="33"/>
                    <a:pt x="398" y="37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13" y="42"/>
                    <a:pt x="426" y="38"/>
                    <a:pt x="439" y="34"/>
                  </a:cubicBezTo>
                  <a:cubicBezTo>
                    <a:pt x="436" y="24"/>
                    <a:pt x="436" y="24"/>
                    <a:pt x="436" y="24"/>
                  </a:cubicBezTo>
                  <a:moveTo>
                    <a:pt x="718" y="10"/>
                  </a:moveTo>
                  <a:cubicBezTo>
                    <a:pt x="716" y="19"/>
                    <a:pt x="716" y="19"/>
                    <a:pt x="716" y="19"/>
                  </a:cubicBezTo>
                  <a:cubicBezTo>
                    <a:pt x="729" y="22"/>
                    <a:pt x="742" y="24"/>
                    <a:pt x="755" y="28"/>
                  </a:cubicBezTo>
                  <a:cubicBezTo>
                    <a:pt x="757" y="18"/>
                    <a:pt x="757" y="18"/>
                    <a:pt x="757" y="18"/>
                  </a:cubicBezTo>
                  <a:cubicBezTo>
                    <a:pt x="744" y="15"/>
                    <a:pt x="731" y="12"/>
                    <a:pt x="718" y="10"/>
                  </a:cubicBezTo>
                  <a:moveTo>
                    <a:pt x="515" y="7"/>
                  </a:moveTo>
                  <a:cubicBezTo>
                    <a:pt x="502" y="9"/>
                    <a:pt x="489" y="11"/>
                    <a:pt x="475" y="14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91" y="21"/>
                    <a:pt x="504" y="19"/>
                    <a:pt x="517" y="17"/>
                  </a:cubicBezTo>
                  <a:cubicBezTo>
                    <a:pt x="515" y="7"/>
                    <a:pt x="515" y="7"/>
                    <a:pt x="515" y="7"/>
                  </a:cubicBezTo>
                  <a:moveTo>
                    <a:pt x="637" y="0"/>
                  </a:moveTo>
                  <a:cubicBezTo>
                    <a:pt x="636" y="10"/>
                    <a:pt x="636" y="10"/>
                    <a:pt x="636" y="10"/>
                  </a:cubicBezTo>
                  <a:cubicBezTo>
                    <a:pt x="644" y="11"/>
                    <a:pt x="651" y="11"/>
                    <a:pt x="658" y="12"/>
                  </a:cubicBezTo>
                  <a:cubicBezTo>
                    <a:pt x="664" y="12"/>
                    <a:pt x="670" y="13"/>
                    <a:pt x="676" y="14"/>
                  </a:cubicBezTo>
                  <a:cubicBezTo>
                    <a:pt x="677" y="4"/>
                    <a:pt x="677" y="4"/>
                    <a:pt x="677" y="4"/>
                  </a:cubicBezTo>
                  <a:cubicBezTo>
                    <a:pt x="671" y="3"/>
                    <a:pt x="665" y="2"/>
                    <a:pt x="659" y="2"/>
                  </a:cubicBezTo>
                  <a:cubicBezTo>
                    <a:pt x="652" y="1"/>
                    <a:pt x="644" y="1"/>
                    <a:pt x="637" y="0"/>
                  </a:cubicBezTo>
                  <a:moveTo>
                    <a:pt x="596" y="0"/>
                  </a:moveTo>
                  <a:cubicBezTo>
                    <a:pt x="583" y="0"/>
                    <a:pt x="569" y="1"/>
                    <a:pt x="556" y="2"/>
                  </a:cubicBezTo>
                  <a:cubicBezTo>
                    <a:pt x="557" y="12"/>
                    <a:pt x="557" y="12"/>
                    <a:pt x="557" y="12"/>
                  </a:cubicBezTo>
                  <a:cubicBezTo>
                    <a:pt x="570" y="11"/>
                    <a:pt x="583" y="10"/>
                    <a:pt x="596" y="10"/>
                  </a:cubicBezTo>
                  <a:cubicBezTo>
                    <a:pt x="596" y="0"/>
                    <a:pt x="596" y="0"/>
                    <a:pt x="5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391"/>
            <p:cNvSpPr>
              <a:spLocks noEditPoints="1"/>
            </p:cNvSpPr>
            <p:nvPr/>
          </p:nvSpPr>
          <p:spPr bwMode="auto">
            <a:xfrm>
              <a:off x="2214563" y="-452439"/>
              <a:ext cx="7762874" cy="7759696"/>
            </a:xfrm>
            <a:custGeom>
              <a:avLst/>
              <a:gdLst>
                <a:gd name="T0" fmla="*/ 1020 w 2068"/>
                <a:gd name="T1" fmla="*/ 2036 h 2067"/>
                <a:gd name="T2" fmla="*/ 1090 w 2068"/>
                <a:gd name="T3" fmla="*/ 2065 h 2067"/>
                <a:gd name="T4" fmla="*/ 810 w 2068"/>
                <a:gd name="T5" fmla="*/ 2042 h 2067"/>
                <a:gd name="T6" fmla="*/ 1291 w 2068"/>
                <a:gd name="T7" fmla="*/ 2003 h 2067"/>
                <a:gd name="T8" fmla="*/ 1291 w 2068"/>
                <a:gd name="T9" fmla="*/ 2003 h 2067"/>
                <a:gd name="T10" fmla="*/ 750 w 2068"/>
                <a:gd name="T11" fmla="*/ 1996 h 2067"/>
                <a:gd name="T12" fmla="*/ 1367 w 2068"/>
                <a:gd name="T13" fmla="*/ 2012 h 2067"/>
                <a:gd name="T14" fmla="*/ 546 w 2068"/>
                <a:gd name="T15" fmla="*/ 1944 h 2067"/>
                <a:gd name="T16" fmla="*/ 1544 w 2068"/>
                <a:gd name="T17" fmla="*/ 1898 h 2067"/>
                <a:gd name="T18" fmla="*/ 1544 w 2068"/>
                <a:gd name="T19" fmla="*/ 1898 h 2067"/>
                <a:gd name="T20" fmla="*/ 501 w 2068"/>
                <a:gd name="T21" fmla="*/ 1884 h 2067"/>
                <a:gd name="T22" fmla="*/ 1618 w 2068"/>
                <a:gd name="T23" fmla="*/ 1886 h 2067"/>
                <a:gd name="T24" fmla="*/ 318 w 2068"/>
                <a:gd name="T25" fmla="*/ 1779 h 2067"/>
                <a:gd name="T26" fmla="*/ 1758 w 2068"/>
                <a:gd name="T27" fmla="*/ 1729 h 2067"/>
                <a:gd name="T28" fmla="*/ 1758 w 2068"/>
                <a:gd name="T29" fmla="*/ 1729 h 2067"/>
                <a:gd name="T30" fmla="*/ 291 w 2068"/>
                <a:gd name="T31" fmla="*/ 1708 h 2067"/>
                <a:gd name="T32" fmla="*/ 1827 w 2068"/>
                <a:gd name="T33" fmla="*/ 1697 h 2067"/>
                <a:gd name="T34" fmla="*/ 144 w 2068"/>
                <a:gd name="T35" fmla="*/ 1558 h 2067"/>
                <a:gd name="T36" fmla="*/ 1919 w 2068"/>
                <a:gd name="T37" fmla="*/ 1508 h 2067"/>
                <a:gd name="T38" fmla="*/ 1919 w 2068"/>
                <a:gd name="T39" fmla="*/ 1508 h 2067"/>
                <a:gd name="T40" fmla="*/ 137 w 2068"/>
                <a:gd name="T41" fmla="*/ 1483 h 2067"/>
                <a:gd name="T42" fmla="*/ 1977 w 2068"/>
                <a:gd name="T43" fmla="*/ 1459 h 2067"/>
                <a:gd name="T44" fmla="*/ 35 w 2068"/>
                <a:gd name="T45" fmla="*/ 1299 h 2067"/>
                <a:gd name="T46" fmla="*/ 2014 w 2068"/>
                <a:gd name="T47" fmla="*/ 1252 h 2067"/>
                <a:gd name="T48" fmla="*/ 2014 w 2068"/>
                <a:gd name="T49" fmla="*/ 1252 h 2067"/>
                <a:gd name="T50" fmla="*/ 49 w 2068"/>
                <a:gd name="T51" fmla="*/ 1225 h 2067"/>
                <a:gd name="T52" fmla="*/ 2027 w 2068"/>
                <a:gd name="T53" fmla="*/ 1185 h 2067"/>
                <a:gd name="T54" fmla="*/ 2035 w 2068"/>
                <a:gd name="T55" fmla="*/ 1112 h 2067"/>
                <a:gd name="T56" fmla="*/ 32 w 2068"/>
                <a:gd name="T57" fmla="*/ 1089 h 2067"/>
                <a:gd name="T58" fmla="*/ 2067 w 2068"/>
                <a:gd name="T59" fmla="*/ 974 h 2067"/>
                <a:gd name="T60" fmla="*/ 2068 w 2068"/>
                <a:gd name="T61" fmla="*/ 1045 h 2067"/>
                <a:gd name="T62" fmla="*/ 4 w 2068"/>
                <a:gd name="T63" fmla="*/ 947 h 2067"/>
                <a:gd name="T64" fmla="*/ 12 w 2068"/>
                <a:gd name="T65" fmla="*/ 880 h 2067"/>
                <a:gd name="T66" fmla="*/ 2060 w 2068"/>
                <a:gd name="T67" fmla="*/ 904 h 2067"/>
                <a:gd name="T68" fmla="*/ 54 w 2068"/>
                <a:gd name="T69" fmla="*/ 817 h 2067"/>
                <a:gd name="T70" fmla="*/ 1984 w 2068"/>
                <a:gd name="T71" fmla="*/ 708 h 2067"/>
                <a:gd name="T72" fmla="*/ 91 w 2068"/>
                <a:gd name="T73" fmla="*/ 610 h 2067"/>
                <a:gd name="T74" fmla="*/ 91 w 2068"/>
                <a:gd name="T75" fmla="*/ 610 h 2067"/>
                <a:gd name="T76" fmla="*/ 1988 w 2068"/>
                <a:gd name="T77" fmla="*/ 632 h 2067"/>
                <a:gd name="T78" fmla="*/ 149 w 2068"/>
                <a:gd name="T79" fmla="*/ 560 h 2067"/>
                <a:gd name="T80" fmla="*/ 1861 w 2068"/>
                <a:gd name="T81" fmla="*/ 464 h 2067"/>
                <a:gd name="T82" fmla="*/ 241 w 2068"/>
                <a:gd name="T83" fmla="*/ 371 h 2067"/>
                <a:gd name="T84" fmla="*/ 241 w 2068"/>
                <a:gd name="T85" fmla="*/ 371 h 2067"/>
                <a:gd name="T86" fmla="*/ 1844 w 2068"/>
                <a:gd name="T87" fmla="*/ 391 h 2067"/>
                <a:gd name="T88" fmla="*/ 309 w 2068"/>
                <a:gd name="T89" fmla="*/ 339 h 2067"/>
                <a:gd name="T90" fmla="*/ 1677 w 2068"/>
                <a:gd name="T91" fmla="*/ 263 h 2067"/>
                <a:gd name="T92" fmla="*/ 449 w 2068"/>
                <a:gd name="T93" fmla="*/ 182 h 2067"/>
                <a:gd name="T94" fmla="*/ 449 w 2068"/>
                <a:gd name="T95" fmla="*/ 182 h 2067"/>
                <a:gd name="T96" fmla="*/ 1641 w 2068"/>
                <a:gd name="T97" fmla="*/ 196 h 2067"/>
                <a:gd name="T98" fmla="*/ 524 w 2068"/>
                <a:gd name="T99" fmla="*/ 170 h 2067"/>
                <a:gd name="T100" fmla="*/ 1445 w 2068"/>
                <a:gd name="T101" fmla="*/ 118 h 2067"/>
                <a:gd name="T102" fmla="*/ 700 w 2068"/>
                <a:gd name="T103" fmla="*/ 55 h 2067"/>
                <a:gd name="T104" fmla="*/ 700 w 2068"/>
                <a:gd name="T105" fmla="*/ 55 h 2067"/>
                <a:gd name="T106" fmla="*/ 1392 w 2068"/>
                <a:gd name="T107" fmla="*/ 64 h 2067"/>
                <a:gd name="T108" fmla="*/ 775 w 2068"/>
                <a:gd name="T109" fmla="*/ 64 h 2067"/>
                <a:gd name="T110" fmla="*/ 1183 w 2068"/>
                <a:gd name="T111" fmla="*/ 41 h 2067"/>
                <a:gd name="T112" fmla="*/ 976 w 2068"/>
                <a:gd name="T113" fmla="*/ 1 h 2067"/>
                <a:gd name="T114" fmla="*/ 976 w 2068"/>
                <a:gd name="T115" fmla="*/ 1 h 2067"/>
                <a:gd name="T116" fmla="*/ 1117 w 2068"/>
                <a:gd name="T117" fmla="*/ 3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8" h="2067">
                  <a:moveTo>
                    <a:pt x="952" y="2033"/>
                  </a:moveTo>
                  <a:cubicBezTo>
                    <a:pt x="949" y="2063"/>
                    <a:pt x="949" y="2063"/>
                    <a:pt x="949" y="2063"/>
                  </a:cubicBezTo>
                  <a:cubicBezTo>
                    <a:pt x="973" y="2065"/>
                    <a:pt x="997" y="2066"/>
                    <a:pt x="1020" y="2067"/>
                  </a:cubicBezTo>
                  <a:cubicBezTo>
                    <a:pt x="1020" y="2036"/>
                    <a:pt x="1020" y="2036"/>
                    <a:pt x="1020" y="2036"/>
                  </a:cubicBezTo>
                  <a:cubicBezTo>
                    <a:pt x="998" y="2036"/>
                    <a:pt x="975" y="2035"/>
                    <a:pt x="952" y="2033"/>
                  </a:cubicBezTo>
                  <a:moveTo>
                    <a:pt x="1157" y="2029"/>
                  </a:moveTo>
                  <a:cubicBezTo>
                    <a:pt x="1135" y="2032"/>
                    <a:pt x="1112" y="2034"/>
                    <a:pt x="1089" y="2035"/>
                  </a:cubicBezTo>
                  <a:cubicBezTo>
                    <a:pt x="1090" y="2065"/>
                    <a:pt x="1090" y="2065"/>
                    <a:pt x="1090" y="2065"/>
                  </a:cubicBezTo>
                  <a:cubicBezTo>
                    <a:pt x="1114" y="2064"/>
                    <a:pt x="1137" y="2062"/>
                    <a:pt x="1161" y="2059"/>
                  </a:cubicBezTo>
                  <a:cubicBezTo>
                    <a:pt x="1157" y="2029"/>
                    <a:pt x="1157" y="2029"/>
                    <a:pt x="1157" y="2029"/>
                  </a:cubicBezTo>
                  <a:moveTo>
                    <a:pt x="816" y="2013"/>
                  </a:moveTo>
                  <a:cubicBezTo>
                    <a:pt x="810" y="2042"/>
                    <a:pt x="810" y="2042"/>
                    <a:pt x="810" y="2042"/>
                  </a:cubicBezTo>
                  <a:cubicBezTo>
                    <a:pt x="833" y="2047"/>
                    <a:pt x="856" y="2052"/>
                    <a:pt x="879" y="2055"/>
                  </a:cubicBezTo>
                  <a:cubicBezTo>
                    <a:pt x="884" y="2025"/>
                    <a:pt x="884" y="2025"/>
                    <a:pt x="884" y="2025"/>
                  </a:cubicBezTo>
                  <a:cubicBezTo>
                    <a:pt x="861" y="2022"/>
                    <a:pt x="839" y="2018"/>
                    <a:pt x="816" y="2013"/>
                  </a:cubicBezTo>
                  <a:moveTo>
                    <a:pt x="1291" y="2003"/>
                  </a:moveTo>
                  <a:cubicBezTo>
                    <a:pt x="1269" y="2009"/>
                    <a:pt x="1247" y="2014"/>
                    <a:pt x="1225" y="2019"/>
                  </a:cubicBezTo>
                  <a:cubicBezTo>
                    <a:pt x="1231" y="2048"/>
                    <a:pt x="1231" y="2048"/>
                    <a:pt x="1231" y="2048"/>
                  </a:cubicBezTo>
                  <a:cubicBezTo>
                    <a:pt x="1253" y="2044"/>
                    <a:pt x="1277" y="2038"/>
                    <a:pt x="1299" y="2032"/>
                  </a:cubicBezTo>
                  <a:cubicBezTo>
                    <a:pt x="1291" y="2003"/>
                    <a:pt x="1291" y="2003"/>
                    <a:pt x="1291" y="2003"/>
                  </a:cubicBezTo>
                  <a:moveTo>
                    <a:pt x="685" y="1974"/>
                  </a:moveTo>
                  <a:cubicBezTo>
                    <a:pt x="675" y="2002"/>
                    <a:pt x="675" y="2002"/>
                    <a:pt x="675" y="2002"/>
                  </a:cubicBezTo>
                  <a:cubicBezTo>
                    <a:pt x="697" y="2010"/>
                    <a:pt x="719" y="2018"/>
                    <a:pt x="742" y="2025"/>
                  </a:cubicBezTo>
                  <a:cubicBezTo>
                    <a:pt x="750" y="1996"/>
                    <a:pt x="750" y="1996"/>
                    <a:pt x="750" y="1996"/>
                  </a:cubicBezTo>
                  <a:cubicBezTo>
                    <a:pt x="728" y="1989"/>
                    <a:pt x="706" y="1982"/>
                    <a:pt x="685" y="1974"/>
                  </a:cubicBezTo>
                  <a:moveTo>
                    <a:pt x="1421" y="1960"/>
                  </a:moveTo>
                  <a:cubicBezTo>
                    <a:pt x="1400" y="1968"/>
                    <a:pt x="1379" y="1976"/>
                    <a:pt x="1357" y="1984"/>
                  </a:cubicBezTo>
                  <a:cubicBezTo>
                    <a:pt x="1367" y="2012"/>
                    <a:pt x="1367" y="2012"/>
                    <a:pt x="1367" y="2012"/>
                  </a:cubicBezTo>
                  <a:cubicBezTo>
                    <a:pt x="1389" y="2005"/>
                    <a:pt x="1411" y="1996"/>
                    <a:pt x="1433" y="1987"/>
                  </a:cubicBezTo>
                  <a:cubicBezTo>
                    <a:pt x="1421" y="1960"/>
                    <a:pt x="1421" y="1960"/>
                    <a:pt x="1421" y="1960"/>
                  </a:cubicBezTo>
                  <a:moveTo>
                    <a:pt x="560" y="1918"/>
                  </a:moveTo>
                  <a:cubicBezTo>
                    <a:pt x="546" y="1944"/>
                    <a:pt x="546" y="1944"/>
                    <a:pt x="546" y="1944"/>
                  </a:cubicBezTo>
                  <a:cubicBezTo>
                    <a:pt x="567" y="1955"/>
                    <a:pt x="588" y="1966"/>
                    <a:pt x="609" y="1976"/>
                  </a:cubicBezTo>
                  <a:cubicBezTo>
                    <a:pt x="622" y="1948"/>
                    <a:pt x="622" y="1948"/>
                    <a:pt x="622" y="1948"/>
                  </a:cubicBezTo>
                  <a:cubicBezTo>
                    <a:pt x="601" y="1939"/>
                    <a:pt x="580" y="1929"/>
                    <a:pt x="560" y="1918"/>
                  </a:cubicBezTo>
                  <a:moveTo>
                    <a:pt x="1544" y="1898"/>
                  </a:moveTo>
                  <a:cubicBezTo>
                    <a:pt x="1524" y="1910"/>
                    <a:pt x="1504" y="1921"/>
                    <a:pt x="1483" y="1931"/>
                  </a:cubicBezTo>
                  <a:cubicBezTo>
                    <a:pt x="1497" y="1958"/>
                    <a:pt x="1497" y="1958"/>
                    <a:pt x="1497" y="1958"/>
                  </a:cubicBezTo>
                  <a:cubicBezTo>
                    <a:pt x="1518" y="1947"/>
                    <a:pt x="1539" y="1936"/>
                    <a:pt x="1559" y="1924"/>
                  </a:cubicBezTo>
                  <a:cubicBezTo>
                    <a:pt x="1544" y="1898"/>
                    <a:pt x="1544" y="1898"/>
                    <a:pt x="1544" y="1898"/>
                  </a:cubicBezTo>
                  <a:moveTo>
                    <a:pt x="444" y="1845"/>
                  </a:moveTo>
                  <a:cubicBezTo>
                    <a:pt x="427" y="1869"/>
                    <a:pt x="427" y="1869"/>
                    <a:pt x="427" y="1869"/>
                  </a:cubicBezTo>
                  <a:cubicBezTo>
                    <a:pt x="445" y="1883"/>
                    <a:pt x="465" y="1896"/>
                    <a:pt x="485" y="1909"/>
                  </a:cubicBezTo>
                  <a:cubicBezTo>
                    <a:pt x="501" y="1884"/>
                    <a:pt x="501" y="1884"/>
                    <a:pt x="501" y="1884"/>
                  </a:cubicBezTo>
                  <a:cubicBezTo>
                    <a:pt x="482" y="1871"/>
                    <a:pt x="462" y="1858"/>
                    <a:pt x="444" y="1845"/>
                  </a:cubicBezTo>
                  <a:moveTo>
                    <a:pt x="1656" y="1821"/>
                  </a:moveTo>
                  <a:cubicBezTo>
                    <a:pt x="1639" y="1835"/>
                    <a:pt x="1620" y="1849"/>
                    <a:pt x="1601" y="1861"/>
                  </a:cubicBezTo>
                  <a:cubicBezTo>
                    <a:pt x="1618" y="1886"/>
                    <a:pt x="1618" y="1886"/>
                    <a:pt x="1618" y="1886"/>
                  </a:cubicBezTo>
                  <a:cubicBezTo>
                    <a:pt x="1637" y="1873"/>
                    <a:pt x="1657" y="1859"/>
                    <a:pt x="1675" y="1845"/>
                  </a:cubicBezTo>
                  <a:cubicBezTo>
                    <a:pt x="1656" y="1821"/>
                    <a:pt x="1656" y="1821"/>
                    <a:pt x="1656" y="1821"/>
                  </a:cubicBezTo>
                  <a:moveTo>
                    <a:pt x="339" y="1757"/>
                  </a:moveTo>
                  <a:cubicBezTo>
                    <a:pt x="318" y="1779"/>
                    <a:pt x="318" y="1779"/>
                    <a:pt x="318" y="1779"/>
                  </a:cubicBezTo>
                  <a:cubicBezTo>
                    <a:pt x="335" y="1795"/>
                    <a:pt x="353" y="1811"/>
                    <a:pt x="371" y="1826"/>
                  </a:cubicBezTo>
                  <a:cubicBezTo>
                    <a:pt x="390" y="1803"/>
                    <a:pt x="390" y="1803"/>
                    <a:pt x="390" y="1803"/>
                  </a:cubicBezTo>
                  <a:cubicBezTo>
                    <a:pt x="373" y="1788"/>
                    <a:pt x="356" y="1773"/>
                    <a:pt x="339" y="1757"/>
                  </a:cubicBezTo>
                  <a:moveTo>
                    <a:pt x="1758" y="1729"/>
                  </a:moveTo>
                  <a:cubicBezTo>
                    <a:pt x="1742" y="1745"/>
                    <a:pt x="1726" y="1761"/>
                    <a:pt x="1709" y="1777"/>
                  </a:cubicBezTo>
                  <a:cubicBezTo>
                    <a:pt x="1729" y="1799"/>
                    <a:pt x="1729" y="1799"/>
                    <a:pt x="1729" y="1799"/>
                  </a:cubicBezTo>
                  <a:cubicBezTo>
                    <a:pt x="1746" y="1783"/>
                    <a:pt x="1763" y="1766"/>
                    <a:pt x="1779" y="1750"/>
                  </a:cubicBezTo>
                  <a:cubicBezTo>
                    <a:pt x="1758" y="1729"/>
                    <a:pt x="1758" y="1729"/>
                    <a:pt x="1758" y="1729"/>
                  </a:cubicBezTo>
                  <a:moveTo>
                    <a:pt x="247" y="1656"/>
                  </a:moveTo>
                  <a:cubicBezTo>
                    <a:pt x="223" y="1675"/>
                    <a:pt x="223" y="1675"/>
                    <a:pt x="223" y="1675"/>
                  </a:cubicBezTo>
                  <a:cubicBezTo>
                    <a:pt x="238" y="1693"/>
                    <a:pt x="253" y="1711"/>
                    <a:pt x="269" y="1728"/>
                  </a:cubicBezTo>
                  <a:cubicBezTo>
                    <a:pt x="291" y="1708"/>
                    <a:pt x="291" y="1708"/>
                    <a:pt x="291" y="1708"/>
                  </a:cubicBezTo>
                  <a:cubicBezTo>
                    <a:pt x="276" y="1691"/>
                    <a:pt x="261" y="1674"/>
                    <a:pt x="247" y="1656"/>
                  </a:cubicBezTo>
                  <a:moveTo>
                    <a:pt x="1846" y="1624"/>
                  </a:moveTo>
                  <a:cubicBezTo>
                    <a:pt x="1833" y="1642"/>
                    <a:pt x="1819" y="1661"/>
                    <a:pt x="1804" y="1678"/>
                  </a:cubicBezTo>
                  <a:cubicBezTo>
                    <a:pt x="1827" y="1697"/>
                    <a:pt x="1827" y="1697"/>
                    <a:pt x="1827" y="1697"/>
                  </a:cubicBezTo>
                  <a:cubicBezTo>
                    <a:pt x="1842" y="1679"/>
                    <a:pt x="1857" y="1661"/>
                    <a:pt x="1870" y="1642"/>
                  </a:cubicBezTo>
                  <a:cubicBezTo>
                    <a:pt x="1846" y="1624"/>
                    <a:pt x="1846" y="1624"/>
                    <a:pt x="1846" y="1624"/>
                  </a:cubicBezTo>
                  <a:moveTo>
                    <a:pt x="169" y="1543"/>
                  </a:moveTo>
                  <a:cubicBezTo>
                    <a:pt x="144" y="1558"/>
                    <a:pt x="144" y="1558"/>
                    <a:pt x="144" y="1558"/>
                  </a:cubicBezTo>
                  <a:cubicBezTo>
                    <a:pt x="156" y="1579"/>
                    <a:pt x="168" y="1599"/>
                    <a:pt x="182" y="1618"/>
                  </a:cubicBezTo>
                  <a:cubicBezTo>
                    <a:pt x="206" y="1601"/>
                    <a:pt x="206" y="1601"/>
                    <a:pt x="206" y="1601"/>
                  </a:cubicBezTo>
                  <a:cubicBezTo>
                    <a:pt x="194" y="1582"/>
                    <a:pt x="181" y="1563"/>
                    <a:pt x="169" y="1543"/>
                  </a:cubicBezTo>
                  <a:moveTo>
                    <a:pt x="1919" y="1508"/>
                  </a:moveTo>
                  <a:cubicBezTo>
                    <a:pt x="1908" y="1528"/>
                    <a:pt x="1897" y="1548"/>
                    <a:pt x="1884" y="1568"/>
                  </a:cubicBezTo>
                  <a:cubicBezTo>
                    <a:pt x="1910" y="1583"/>
                    <a:pt x="1910" y="1583"/>
                    <a:pt x="1910" y="1583"/>
                  </a:cubicBezTo>
                  <a:cubicBezTo>
                    <a:pt x="1922" y="1564"/>
                    <a:pt x="1934" y="1543"/>
                    <a:pt x="1945" y="1523"/>
                  </a:cubicBezTo>
                  <a:cubicBezTo>
                    <a:pt x="1919" y="1508"/>
                    <a:pt x="1919" y="1508"/>
                    <a:pt x="1919" y="1508"/>
                  </a:cubicBezTo>
                  <a:moveTo>
                    <a:pt x="108" y="1421"/>
                  </a:moveTo>
                  <a:cubicBezTo>
                    <a:pt x="80" y="1432"/>
                    <a:pt x="80" y="1432"/>
                    <a:pt x="80" y="1432"/>
                  </a:cubicBezTo>
                  <a:cubicBezTo>
                    <a:pt x="89" y="1454"/>
                    <a:pt x="99" y="1476"/>
                    <a:pt x="110" y="1496"/>
                  </a:cubicBezTo>
                  <a:cubicBezTo>
                    <a:pt x="137" y="1483"/>
                    <a:pt x="137" y="1483"/>
                    <a:pt x="137" y="1483"/>
                  </a:cubicBezTo>
                  <a:cubicBezTo>
                    <a:pt x="127" y="1463"/>
                    <a:pt x="117" y="1442"/>
                    <a:pt x="108" y="1421"/>
                  </a:cubicBezTo>
                  <a:moveTo>
                    <a:pt x="1976" y="1383"/>
                  </a:moveTo>
                  <a:cubicBezTo>
                    <a:pt x="1968" y="1405"/>
                    <a:pt x="1959" y="1426"/>
                    <a:pt x="1949" y="1447"/>
                  </a:cubicBezTo>
                  <a:cubicBezTo>
                    <a:pt x="1977" y="1459"/>
                    <a:pt x="1977" y="1459"/>
                    <a:pt x="1977" y="1459"/>
                  </a:cubicBezTo>
                  <a:cubicBezTo>
                    <a:pt x="1986" y="1438"/>
                    <a:pt x="1996" y="1416"/>
                    <a:pt x="2004" y="1394"/>
                  </a:cubicBezTo>
                  <a:cubicBezTo>
                    <a:pt x="1976" y="1383"/>
                    <a:pt x="1976" y="1383"/>
                    <a:pt x="1976" y="1383"/>
                  </a:cubicBezTo>
                  <a:moveTo>
                    <a:pt x="64" y="1291"/>
                  </a:moveTo>
                  <a:cubicBezTo>
                    <a:pt x="35" y="1299"/>
                    <a:pt x="35" y="1299"/>
                    <a:pt x="35" y="1299"/>
                  </a:cubicBezTo>
                  <a:cubicBezTo>
                    <a:pt x="41" y="1322"/>
                    <a:pt x="48" y="1344"/>
                    <a:pt x="55" y="1367"/>
                  </a:cubicBezTo>
                  <a:cubicBezTo>
                    <a:pt x="84" y="1357"/>
                    <a:pt x="84" y="1357"/>
                    <a:pt x="84" y="1357"/>
                  </a:cubicBezTo>
                  <a:cubicBezTo>
                    <a:pt x="76" y="1335"/>
                    <a:pt x="70" y="1313"/>
                    <a:pt x="64" y="1291"/>
                  </a:cubicBezTo>
                  <a:moveTo>
                    <a:pt x="2014" y="1252"/>
                  </a:moveTo>
                  <a:cubicBezTo>
                    <a:pt x="2009" y="1274"/>
                    <a:pt x="2004" y="1297"/>
                    <a:pt x="1997" y="1318"/>
                  </a:cubicBezTo>
                  <a:cubicBezTo>
                    <a:pt x="2026" y="1327"/>
                    <a:pt x="2026" y="1327"/>
                    <a:pt x="2026" y="1327"/>
                  </a:cubicBezTo>
                  <a:cubicBezTo>
                    <a:pt x="2032" y="1304"/>
                    <a:pt x="2038" y="1281"/>
                    <a:pt x="2044" y="1259"/>
                  </a:cubicBezTo>
                  <a:cubicBezTo>
                    <a:pt x="2014" y="1252"/>
                    <a:pt x="2014" y="1252"/>
                    <a:pt x="2014" y="1252"/>
                  </a:cubicBezTo>
                  <a:moveTo>
                    <a:pt x="38" y="1157"/>
                  </a:moveTo>
                  <a:cubicBezTo>
                    <a:pt x="8" y="1161"/>
                    <a:pt x="8" y="1161"/>
                    <a:pt x="8" y="1161"/>
                  </a:cubicBezTo>
                  <a:cubicBezTo>
                    <a:pt x="11" y="1184"/>
                    <a:pt x="15" y="1207"/>
                    <a:pt x="19" y="1230"/>
                  </a:cubicBezTo>
                  <a:cubicBezTo>
                    <a:pt x="49" y="1225"/>
                    <a:pt x="49" y="1225"/>
                    <a:pt x="49" y="1225"/>
                  </a:cubicBezTo>
                  <a:cubicBezTo>
                    <a:pt x="44" y="1203"/>
                    <a:pt x="41" y="1180"/>
                    <a:pt x="38" y="1157"/>
                  </a:cubicBezTo>
                  <a:moveTo>
                    <a:pt x="2035" y="1112"/>
                  </a:moveTo>
                  <a:cubicBezTo>
                    <a:pt x="2035" y="1117"/>
                    <a:pt x="2035" y="1117"/>
                    <a:pt x="2035" y="1117"/>
                  </a:cubicBezTo>
                  <a:cubicBezTo>
                    <a:pt x="2033" y="1139"/>
                    <a:pt x="2030" y="1162"/>
                    <a:pt x="2027" y="1185"/>
                  </a:cubicBezTo>
                  <a:cubicBezTo>
                    <a:pt x="2056" y="1189"/>
                    <a:pt x="2056" y="1189"/>
                    <a:pt x="2056" y="1189"/>
                  </a:cubicBezTo>
                  <a:cubicBezTo>
                    <a:pt x="2060" y="1166"/>
                    <a:pt x="2063" y="1143"/>
                    <a:pt x="2065" y="1119"/>
                  </a:cubicBezTo>
                  <a:cubicBezTo>
                    <a:pt x="2065" y="1115"/>
                    <a:pt x="2065" y="1115"/>
                    <a:pt x="2065" y="1115"/>
                  </a:cubicBezTo>
                  <a:cubicBezTo>
                    <a:pt x="2035" y="1112"/>
                    <a:pt x="2035" y="1112"/>
                    <a:pt x="2035" y="1112"/>
                  </a:cubicBezTo>
                  <a:moveTo>
                    <a:pt x="0" y="1020"/>
                  </a:moveTo>
                  <a:cubicBezTo>
                    <a:pt x="0" y="1034"/>
                    <a:pt x="0" y="1034"/>
                    <a:pt x="0" y="1034"/>
                  </a:cubicBezTo>
                  <a:cubicBezTo>
                    <a:pt x="0" y="1053"/>
                    <a:pt x="1" y="1072"/>
                    <a:pt x="2" y="1091"/>
                  </a:cubicBezTo>
                  <a:cubicBezTo>
                    <a:pt x="32" y="1089"/>
                    <a:pt x="32" y="1089"/>
                    <a:pt x="32" y="1089"/>
                  </a:cubicBezTo>
                  <a:cubicBezTo>
                    <a:pt x="31" y="1071"/>
                    <a:pt x="30" y="1053"/>
                    <a:pt x="30" y="1034"/>
                  </a:cubicBezTo>
                  <a:cubicBezTo>
                    <a:pt x="30" y="1020"/>
                    <a:pt x="30" y="1020"/>
                    <a:pt x="30" y="1020"/>
                  </a:cubicBezTo>
                  <a:cubicBezTo>
                    <a:pt x="0" y="1020"/>
                    <a:pt x="0" y="1020"/>
                    <a:pt x="0" y="1020"/>
                  </a:cubicBezTo>
                  <a:moveTo>
                    <a:pt x="2067" y="974"/>
                  </a:moveTo>
                  <a:cubicBezTo>
                    <a:pt x="2037" y="976"/>
                    <a:pt x="2037" y="976"/>
                    <a:pt x="2037" y="976"/>
                  </a:cubicBezTo>
                  <a:cubicBezTo>
                    <a:pt x="2038" y="995"/>
                    <a:pt x="2038" y="1013"/>
                    <a:pt x="2038" y="1032"/>
                  </a:cubicBezTo>
                  <a:cubicBezTo>
                    <a:pt x="2038" y="1045"/>
                    <a:pt x="2038" y="1045"/>
                    <a:pt x="2038" y="1045"/>
                  </a:cubicBezTo>
                  <a:cubicBezTo>
                    <a:pt x="2068" y="1045"/>
                    <a:pt x="2068" y="1045"/>
                    <a:pt x="2068" y="1045"/>
                  </a:cubicBezTo>
                  <a:cubicBezTo>
                    <a:pt x="2068" y="1032"/>
                    <a:pt x="2068" y="1032"/>
                    <a:pt x="2068" y="1032"/>
                  </a:cubicBezTo>
                  <a:cubicBezTo>
                    <a:pt x="2068" y="1013"/>
                    <a:pt x="2068" y="994"/>
                    <a:pt x="2067" y="974"/>
                  </a:cubicBezTo>
                  <a:moveTo>
                    <a:pt x="12" y="880"/>
                  </a:moveTo>
                  <a:cubicBezTo>
                    <a:pt x="8" y="902"/>
                    <a:pt x="6" y="925"/>
                    <a:pt x="4" y="947"/>
                  </a:cubicBezTo>
                  <a:cubicBezTo>
                    <a:pt x="19" y="951"/>
                    <a:pt x="19" y="951"/>
                    <a:pt x="19" y="951"/>
                  </a:cubicBezTo>
                  <a:cubicBezTo>
                    <a:pt x="34" y="950"/>
                    <a:pt x="34" y="950"/>
                    <a:pt x="34" y="950"/>
                  </a:cubicBezTo>
                  <a:cubicBezTo>
                    <a:pt x="36" y="928"/>
                    <a:pt x="38" y="906"/>
                    <a:pt x="42" y="884"/>
                  </a:cubicBezTo>
                  <a:cubicBezTo>
                    <a:pt x="12" y="880"/>
                    <a:pt x="12" y="880"/>
                    <a:pt x="12" y="880"/>
                  </a:cubicBezTo>
                  <a:moveTo>
                    <a:pt x="2049" y="834"/>
                  </a:moveTo>
                  <a:cubicBezTo>
                    <a:pt x="2020" y="840"/>
                    <a:pt x="2020" y="840"/>
                    <a:pt x="2020" y="840"/>
                  </a:cubicBezTo>
                  <a:cubicBezTo>
                    <a:pt x="2024" y="862"/>
                    <a:pt x="2028" y="885"/>
                    <a:pt x="2031" y="908"/>
                  </a:cubicBezTo>
                  <a:cubicBezTo>
                    <a:pt x="2060" y="904"/>
                    <a:pt x="2060" y="904"/>
                    <a:pt x="2060" y="904"/>
                  </a:cubicBezTo>
                  <a:cubicBezTo>
                    <a:pt x="2057" y="881"/>
                    <a:pt x="2054" y="857"/>
                    <a:pt x="2049" y="834"/>
                  </a:cubicBezTo>
                  <a:moveTo>
                    <a:pt x="42" y="742"/>
                  </a:moveTo>
                  <a:cubicBezTo>
                    <a:pt x="36" y="764"/>
                    <a:pt x="30" y="788"/>
                    <a:pt x="25" y="810"/>
                  </a:cubicBezTo>
                  <a:cubicBezTo>
                    <a:pt x="54" y="817"/>
                    <a:pt x="54" y="817"/>
                    <a:pt x="54" y="817"/>
                  </a:cubicBezTo>
                  <a:cubicBezTo>
                    <a:pt x="59" y="794"/>
                    <a:pt x="65" y="772"/>
                    <a:pt x="71" y="750"/>
                  </a:cubicBezTo>
                  <a:cubicBezTo>
                    <a:pt x="42" y="742"/>
                    <a:pt x="42" y="742"/>
                    <a:pt x="42" y="742"/>
                  </a:cubicBezTo>
                  <a:moveTo>
                    <a:pt x="2013" y="698"/>
                  </a:moveTo>
                  <a:cubicBezTo>
                    <a:pt x="1984" y="708"/>
                    <a:pt x="1984" y="708"/>
                    <a:pt x="1984" y="708"/>
                  </a:cubicBezTo>
                  <a:cubicBezTo>
                    <a:pt x="1992" y="730"/>
                    <a:pt x="1998" y="752"/>
                    <a:pt x="2004" y="774"/>
                  </a:cubicBezTo>
                  <a:cubicBezTo>
                    <a:pt x="2033" y="765"/>
                    <a:pt x="2033" y="765"/>
                    <a:pt x="2033" y="765"/>
                  </a:cubicBezTo>
                  <a:cubicBezTo>
                    <a:pt x="2027" y="743"/>
                    <a:pt x="2020" y="720"/>
                    <a:pt x="2013" y="698"/>
                  </a:cubicBezTo>
                  <a:moveTo>
                    <a:pt x="91" y="610"/>
                  </a:moveTo>
                  <a:cubicBezTo>
                    <a:pt x="81" y="631"/>
                    <a:pt x="72" y="653"/>
                    <a:pt x="64" y="675"/>
                  </a:cubicBezTo>
                  <a:cubicBezTo>
                    <a:pt x="93" y="685"/>
                    <a:pt x="93" y="685"/>
                    <a:pt x="93" y="685"/>
                  </a:cubicBezTo>
                  <a:cubicBezTo>
                    <a:pt x="100" y="664"/>
                    <a:pt x="109" y="643"/>
                    <a:pt x="118" y="622"/>
                  </a:cubicBezTo>
                  <a:cubicBezTo>
                    <a:pt x="91" y="610"/>
                    <a:pt x="91" y="610"/>
                    <a:pt x="91" y="610"/>
                  </a:cubicBezTo>
                  <a:moveTo>
                    <a:pt x="1958" y="569"/>
                  </a:moveTo>
                  <a:cubicBezTo>
                    <a:pt x="1931" y="582"/>
                    <a:pt x="1931" y="582"/>
                    <a:pt x="1931" y="582"/>
                  </a:cubicBezTo>
                  <a:cubicBezTo>
                    <a:pt x="1941" y="602"/>
                    <a:pt x="1951" y="623"/>
                    <a:pt x="1960" y="644"/>
                  </a:cubicBezTo>
                  <a:cubicBezTo>
                    <a:pt x="1988" y="632"/>
                    <a:pt x="1988" y="632"/>
                    <a:pt x="1988" y="632"/>
                  </a:cubicBezTo>
                  <a:cubicBezTo>
                    <a:pt x="1978" y="611"/>
                    <a:pt x="1968" y="589"/>
                    <a:pt x="1958" y="569"/>
                  </a:cubicBezTo>
                  <a:moveTo>
                    <a:pt x="158" y="485"/>
                  </a:moveTo>
                  <a:cubicBezTo>
                    <a:pt x="145" y="505"/>
                    <a:pt x="133" y="526"/>
                    <a:pt x="122" y="546"/>
                  </a:cubicBezTo>
                  <a:cubicBezTo>
                    <a:pt x="149" y="560"/>
                    <a:pt x="149" y="560"/>
                    <a:pt x="149" y="560"/>
                  </a:cubicBezTo>
                  <a:cubicBezTo>
                    <a:pt x="159" y="540"/>
                    <a:pt x="171" y="520"/>
                    <a:pt x="183" y="501"/>
                  </a:cubicBezTo>
                  <a:cubicBezTo>
                    <a:pt x="158" y="485"/>
                    <a:pt x="158" y="485"/>
                    <a:pt x="158" y="485"/>
                  </a:cubicBezTo>
                  <a:moveTo>
                    <a:pt x="1886" y="447"/>
                  </a:moveTo>
                  <a:cubicBezTo>
                    <a:pt x="1861" y="464"/>
                    <a:pt x="1861" y="464"/>
                    <a:pt x="1861" y="464"/>
                  </a:cubicBezTo>
                  <a:cubicBezTo>
                    <a:pt x="1874" y="483"/>
                    <a:pt x="1886" y="502"/>
                    <a:pt x="1898" y="522"/>
                  </a:cubicBezTo>
                  <a:cubicBezTo>
                    <a:pt x="1924" y="507"/>
                    <a:pt x="1924" y="507"/>
                    <a:pt x="1924" y="507"/>
                  </a:cubicBezTo>
                  <a:cubicBezTo>
                    <a:pt x="1912" y="487"/>
                    <a:pt x="1899" y="467"/>
                    <a:pt x="1886" y="447"/>
                  </a:cubicBezTo>
                  <a:moveTo>
                    <a:pt x="241" y="371"/>
                  </a:moveTo>
                  <a:cubicBezTo>
                    <a:pt x="226" y="389"/>
                    <a:pt x="211" y="408"/>
                    <a:pt x="197" y="427"/>
                  </a:cubicBezTo>
                  <a:cubicBezTo>
                    <a:pt x="221" y="444"/>
                    <a:pt x="221" y="444"/>
                    <a:pt x="221" y="444"/>
                  </a:cubicBezTo>
                  <a:cubicBezTo>
                    <a:pt x="235" y="426"/>
                    <a:pt x="249" y="408"/>
                    <a:pt x="264" y="390"/>
                  </a:cubicBezTo>
                  <a:cubicBezTo>
                    <a:pt x="241" y="371"/>
                    <a:pt x="241" y="371"/>
                    <a:pt x="241" y="371"/>
                  </a:cubicBezTo>
                  <a:moveTo>
                    <a:pt x="1798" y="337"/>
                  </a:moveTo>
                  <a:cubicBezTo>
                    <a:pt x="1776" y="357"/>
                    <a:pt x="1776" y="357"/>
                    <a:pt x="1776" y="357"/>
                  </a:cubicBezTo>
                  <a:cubicBezTo>
                    <a:pt x="1791" y="374"/>
                    <a:pt x="1806" y="392"/>
                    <a:pt x="1820" y="410"/>
                  </a:cubicBezTo>
                  <a:cubicBezTo>
                    <a:pt x="1844" y="391"/>
                    <a:pt x="1844" y="391"/>
                    <a:pt x="1844" y="391"/>
                  </a:cubicBezTo>
                  <a:cubicBezTo>
                    <a:pt x="1829" y="372"/>
                    <a:pt x="1814" y="354"/>
                    <a:pt x="1798" y="337"/>
                  </a:cubicBezTo>
                  <a:moveTo>
                    <a:pt x="338" y="269"/>
                  </a:moveTo>
                  <a:cubicBezTo>
                    <a:pt x="321" y="285"/>
                    <a:pt x="304" y="302"/>
                    <a:pt x="288" y="318"/>
                  </a:cubicBezTo>
                  <a:cubicBezTo>
                    <a:pt x="309" y="339"/>
                    <a:pt x="309" y="339"/>
                    <a:pt x="309" y="339"/>
                  </a:cubicBezTo>
                  <a:cubicBezTo>
                    <a:pt x="325" y="323"/>
                    <a:pt x="342" y="307"/>
                    <a:pt x="358" y="292"/>
                  </a:cubicBezTo>
                  <a:cubicBezTo>
                    <a:pt x="338" y="269"/>
                    <a:pt x="338" y="269"/>
                    <a:pt x="338" y="269"/>
                  </a:cubicBezTo>
                  <a:moveTo>
                    <a:pt x="1696" y="240"/>
                  </a:moveTo>
                  <a:cubicBezTo>
                    <a:pt x="1677" y="263"/>
                    <a:pt x="1677" y="263"/>
                    <a:pt x="1677" y="263"/>
                  </a:cubicBezTo>
                  <a:cubicBezTo>
                    <a:pt x="1694" y="277"/>
                    <a:pt x="1712" y="292"/>
                    <a:pt x="1728" y="308"/>
                  </a:cubicBezTo>
                  <a:cubicBezTo>
                    <a:pt x="1749" y="286"/>
                    <a:pt x="1749" y="286"/>
                    <a:pt x="1749" y="286"/>
                  </a:cubicBezTo>
                  <a:cubicBezTo>
                    <a:pt x="1732" y="270"/>
                    <a:pt x="1714" y="255"/>
                    <a:pt x="1696" y="240"/>
                  </a:cubicBezTo>
                  <a:moveTo>
                    <a:pt x="449" y="182"/>
                  </a:moveTo>
                  <a:cubicBezTo>
                    <a:pt x="429" y="195"/>
                    <a:pt x="410" y="209"/>
                    <a:pt x="392" y="224"/>
                  </a:cubicBezTo>
                  <a:cubicBezTo>
                    <a:pt x="411" y="247"/>
                    <a:pt x="411" y="247"/>
                    <a:pt x="411" y="247"/>
                  </a:cubicBezTo>
                  <a:cubicBezTo>
                    <a:pt x="428" y="233"/>
                    <a:pt x="447" y="220"/>
                    <a:pt x="466" y="207"/>
                  </a:cubicBezTo>
                  <a:cubicBezTo>
                    <a:pt x="449" y="182"/>
                    <a:pt x="449" y="182"/>
                    <a:pt x="449" y="182"/>
                  </a:cubicBezTo>
                  <a:moveTo>
                    <a:pt x="1582" y="157"/>
                  </a:moveTo>
                  <a:cubicBezTo>
                    <a:pt x="1566" y="182"/>
                    <a:pt x="1566" y="182"/>
                    <a:pt x="1566" y="182"/>
                  </a:cubicBezTo>
                  <a:cubicBezTo>
                    <a:pt x="1585" y="194"/>
                    <a:pt x="1604" y="207"/>
                    <a:pt x="1623" y="221"/>
                  </a:cubicBezTo>
                  <a:cubicBezTo>
                    <a:pt x="1641" y="196"/>
                    <a:pt x="1641" y="196"/>
                    <a:pt x="1641" y="196"/>
                  </a:cubicBezTo>
                  <a:cubicBezTo>
                    <a:pt x="1621" y="182"/>
                    <a:pt x="1602" y="169"/>
                    <a:pt x="1582" y="157"/>
                  </a:cubicBezTo>
                  <a:moveTo>
                    <a:pt x="570" y="110"/>
                  </a:moveTo>
                  <a:cubicBezTo>
                    <a:pt x="549" y="121"/>
                    <a:pt x="528" y="132"/>
                    <a:pt x="508" y="144"/>
                  </a:cubicBezTo>
                  <a:cubicBezTo>
                    <a:pt x="524" y="170"/>
                    <a:pt x="524" y="170"/>
                    <a:pt x="524" y="170"/>
                  </a:cubicBezTo>
                  <a:cubicBezTo>
                    <a:pt x="543" y="158"/>
                    <a:pt x="563" y="147"/>
                    <a:pt x="583" y="137"/>
                  </a:cubicBezTo>
                  <a:cubicBezTo>
                    <a:pt x="570" y="110"/>
                    <a:pt x="570" y="110"/>
                    <a:pt x="570" y="110"/>
                  </a:cubicBezTo>
                  <a:moveTo>
                    <a:pt x="1457" y="90"/>
                  </a:moveTo>
                  <a:cubicBezTo>
                    <a:pt x="1445" y="118"/>
                    <a:pt x="1445" y="118"/>
                    <a:pt x="1445" y="118"/>
                  </a:cubicBezTo>
                  <a:cubicBezTo>
                    <a:pt x="1466" y="127"/>
                    <a:pt x="1487" y="137"/>
                    <a:pt x="1507" y="148"/>
                  </a:cubicBezTo>
                  <a:cubicBezTo>
                    <a:pt x="1521" y="121"/>
                    <a:pt x="1521" y="121"/>
                    <a:pt x="1521" y="121"/>
                  </a:cubicBezTo>
                  <a:cubicBezTo>
                    <a:pt x="1500" y="110"/>
                    <a:pt x="1479" y="100"/>
                    <a:pt x="1457" y="90"/>
                  </a:cubicBezTo>
                  <a:moveTo>
                    <a:pt x="700" y="55"/>
                  </a:moveTo>
                  <a:cubicBezTo>
                    <a:pt x="678" y="63"/>
                    <a:pt x="656" y="72"/>
                    <a:pt x="634" y="80"/>
                  </a:cubicBezTo>
                  <a:cubicBezTo>
                    <a:pt x="646" y="108"/>
                    <a:pt x="646" y="108"/>
                    <a:pt x="646" y="108"/>
                  </a:cubicBezTo>
                  <a:cubicBezTo>
                    <a:pt x="667" y="99"/>
                    <a:pt x="688" y="91"/>
                    <a:pt x="710" y="84"/>
                  </a:cubicBezTo>
                  <a:cubicBezTo>
                    <a:pt x="700" y="55"/>
                    <a:pt x="700" y="55"/>
                    <a:pt x="700" y="55"/>
                  </a:cubicBezTo>
                  <a:moveTo>
                    <a:pt x="1325" y="42"/>
                  </a:moveTo>
                  <a:cubicBezTo>
                    <a:pt x="1317" y="70"/>
                    <a:pt x="1317" y="70"/>
                    <a:pt x="1317" y="70"/>
                  </a:cubicBezTo>
                  <a:cubicBezTo>
                    <a:pt x="1339" y="77"/>
                    <a:pt x="1361" y="84"/>
                    <a:pt x="1382" y="92"/>
                  </a:cubicBezTo>
                  <a:cubicBezTo>
                    <a:pt x="1392" y="64"/>
                    <a:pt x="1392" y="64"/>
                    <a:pt x="1392" y="64"/>
                  </a:cubicBezTo>
                  <a:cubicBezTo>
                    <a:pt x="1370" y="56"/>
                    <a:pt x="1348" y="48"/>
                    <a:pt x="1325" y="42"/>
                  </a:cubicBezTo>
                  <a:moveTo>
                    <a:pt x="836" y="19"/>
                  </a:moveTo>
                  <a:cubicBezTo>
                    <a:pt x="813" y="23"/>
                    <a:pt x="790" y="29"/>
                    <a:pt x="767" y="35"/>
                  </a:cubicBezTo>
                  <a:cubicBezTo>
                    <a:pt x="775" y="64"/>
                    <a:pt x="775" y="64"/>
                    <a:pt x="775" y="64"/>
                  </a:cubicBezTo>
                  <a:cubicBezTo>
                    <a:pt x="797" y="58"/>
                    <a:pt x="820" y="53"/>
                    <a:pt x="842" y="49"/>
                  </a:cubicBezTo>
                  <a:cubicBezTo>
                    <a:pt x="836" y="19"/>
                    <a:pt x="836" y="19"/>
                    <a:pt x="836" y="19"/>
                  </a:cubicBezTo>
                  <a:moveTo>
                    <a:pt x="1187" y="12"/>
                  </a:moveTo>
                  <a:cubicBezTo>
                    <a:pt x="1183" y="41"/>
                    <a:pt x="1183" y="41"/>
                    <a:pt x="1183" y="41"/>
                  </a:cubicBezTo>
                  <a:cubicBezTo>
                    <a:pt x="1205" y="44"/>
                    <a:pt x="1228" y="49"/>
                    <a:pt x="1250" y="54"/>
                  </a:cubicBezTo>
                  <a:cubicBezTo>
                    <a:pt x="1257" y="24"/>
                    <a:pt x="1257" y="24"/>
                    <a:pt x="1257" y="24"/>
                  </a:cubicBezTo>
                  <a:cubicBezTo>
                    <a:pt x="1234" y="19"/>
                    <a:pt x="1210" y="15"/>
                    <a:pt x="1187" y="12"/>
                  </a:cubicBezTo>
                  <a:moveTo>
                    <a:pt x="976" y="1"/>
                  </a:moveTo>
                  <a:cubicBezTo>
                    <a:pt x="953" y="3"/>
                    <a:pt x="929" y="5"/>
                    <a:pt x="906" y="8"/>
                  </a:cubicBezTo>
                  <a:cubicBezTo>
                    <a:pt x="909" y="38"/>
                    <a:pt x="909" y="38"/>
                    <a:pt x="909" y="38"/>
                  </a:cubicBezTo>
                  <a:cubicBezTo>
                    <a:pt x="932" y="35"/>
                    <a:pt x="955" y="33"/>
                    <a:pt x="978" y="32"/>
                  </a:cubicBezTo>
                  <a:cubicBezTo>
                    <a:pt x="976" y="1"/>
                    <a:pt x="976" y="1"/>
                    <a:pt x="976" y="1"/>
                  </a:cubicBezTo>
                  <a:moveTo>
                    <a:pt x="1047" y="0"/>
                  </a:moveTo>
                  <a:cubicBezTo>
                    <a:pt x="1046" y="30"/>
                    <a:pt x="1046" y="30"/>
                    <a:pt x="1046" y="30"/>
                  </a:cubicBezTo>
                  <a:cubicBezTo>
                    <a:pt x="1069" y="30"/>
                    <a:pt x="1092" y="31"/>
                    <a:pt x="1115" y="33"/>
                  </a:cubicBezTo>
                  <a:cubicBezTo>
                    <a:pt x="1117" y="3"/>
                    <a:pt x="1117" y="3"/>
                    <a:pt x="1117" y="3"/>
                  </a:cubicBezTo>
                  <a:cubicBezTo>
                    <a:pt x="1094" y="1"/>
                    <a:pt x="1070" y="0"/>
                    <a:pt x="10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92"/>
            <p:cNvSpPr>
              <a:spLocks noEditPoints="1"/>
            </p:cNvSpPr>
            <p:nvPr/>
          </p:nvSpPr>
          <p:spPr bwMode="auto">
            <a:xfrm>
              <a:off x="4102101" y="1431924"/>
              <a:ext cx="3990974" cy="3986211"/>
            </a:xfrm>
            <a:custGeom>
              <a:avLst/>
              <a:gdLst>
                <a:gd name="T0" fmla="*/ 589 w 1063"/>
                <a:gd name="T1" fmla="*/ 1059 h 1062"/>
                <a:gd name="T2" fmla="*/ 487 w 1063"/>
                <a:gd name="T3" fmla="*/ 1060 h 1062"/>
                <a:gd name="T4" fmla="*/ 469 w 1063"/>
                <a:gd name="T5" fmla="*/ 1049 h 1062"/>
                <a:gd name="T6" fmla="*/ 669 w 1063"/>
                <a:gd name="T7" fmla="*/ 1044 h 1062"/>
                <a:gd name="T8" fmla="*/ 427 w 1063"/>
                <a:gd name="T9" fmla="*/ 1052 h 1062"/>
                <a:gd name="T10" fmla="*/ 705 w 1063"/>
                <a:gd name="T11" fmla="*/ 1023 h 1062"/>
                <a:gd name="T12" fmla="*/ 315 w 1063"/>
                <a:gd name="T13" fmla="*/ 1006 h 1062"/>
                <a:gd name="T14" fmla="*/ 315 w 1063"/>
                <a:gd name="T15" fmla="*/ 1006 h 1062"/>
                <a:gd name="T16" fmla="*/ 817 w 1063"/>
                <a:gd name="T17" fmla="*/ 979 h 1062"/>
                <a:gd name="T18" fmla="*/ 275 w 1063"/>
                <a:gd name="T19" fmla="*/ 997 h 1062"/>
                <a:gd name="T20" fmla="*/ 845 w 1063"/>
                <a:gd name="T21" fmla="*/ 948 h 1062"/>
                <a:gd name="T22" fmla="*/ 182 w 1063"/>
                <a:gd name="T23" fmla="*/ 918 h 1062"/>
                <a:gd name="T24" fmla="*/ 182 w 1063"/>
                <a:gd name="T25" fmla="*/ 918 h 1062"/>
                <a:gd name="T26" fmla="*/ 939 w 1063"/>
                <a:gd name="T27" fmla="*/ 872 h 1062"/>
                <a:gd name="T28" fmla="*/ 147 w 1063"/>
                <a:gd name="T29" fmla="*/ 898 h 1062"/>
                <a:gd name="T30" fmla="*/ 956 w 1063"/>
                <a:gd name="T31" fmla="*/ 834 h 1062"/>
                <a:gd name="T32" fmla="*/ 82 w 1063"/>
                <a:gd name="T33" fmla="*/ 795 h 1062"/>
                <a:gd name="T34" fmla="*/ 82 w 1063"/>
                <a:gd name="T35" fmla="*/ 795 h 1062"/>
                <a:gd name="T36" fmla="*/ 1023 w 1063"/>
                <a:gd name="T37" fmla="*/ 733 h 1062"/>
                <a:gd name="T38" fmla="*/ 54 w 1063"/>
                <a:gd name="T39" fmla="*/ 764 h 1062"/>
                <a:gd name="T40" fmla="*/ 1028 w 1063"/>
                <a:gd name="T41" fmla="*/ 692 h 1062"/>
                <a:gd name="T42" fmla="*/ 23 w 1063"/>
                <a:gd name="T43" fmla="*/ 648 h 1062"/>
                <a:gd name="T44" fmla="*/ 23 w 1063"/>
                <a:gd name="T45" fmla="*/ 648 h 1062"/>
                <a:gd name="T46" fmla="*/ 1056 w 1063"/>
                <a:gd name="T47" fmla="*/ 616 h 1062"/>
                <a:gd name="T48" fmla="*/ 11 w 1063"/>
                <a:gd name="T49" fmla="*/ 569 h 1062"/>
                <a:gd name="T50" fmla="*/ 11 w 1063"/>
                <a:gd name="T51" fmla="*/ 569 h 1062"/>
                <a:gd name="T52" fmla="*/ 1053 w 1063"/>
                <a:gd name="T53" fmla="*/ 533 h 1062"/>
                <a:gd name="T54" fmla="*/ 2 w 1063"/>
                <a:gd name="T55" fmla="*/ 488 h 1062"/>
                <a:gd name="T56" fmla="*/ 2 w 1063"/>
                <a:gd name="T57" fmla="*/ 488 h 1062"/>
                <a:gd name="T58" fmla="*/ 1057 w 1063"/>
                <a:gd name="T59" fmla="*/ 452 h 1062"/>
                <a:gd name="T60" fmla="*/ 17 w 1063"/>
                <a:gd name="T61" fmla="*/ 449 h 1062"/>
                <a:gd name="T62" fmla="*/ 1016 w 1063"/>
                <a:gd name="T63" fmla="*/ 338 h 1062"/>
                <a:gd name="T64" fmla="*/ 39 w 1063"/>
                <a:gd name="T65" fmla="*/ 331 h 1062"/>
                <a:gd name="T66" fmla="*/ 39 w 1063"/>
                <a:gd name="T67" fmla="*/ 331 h 1062"/>
                <a:gd name="T68" fmla="*/ 1008 w 1063"/>
                <a:gd name="T69" fmla="*/ 297 h 1062"/>
                <a:gd name="T70" fmla="*/ 65 w 1063"/>
                <a:gd name="T71" fmla="*/ 298 h 1062"/>
                <a:gd name="T72" fmla="*/ 935 w 1063"/>
                <a:gd name="T73" fmla="*/ 201 h 1062"/>
                <a:gd name="T74" fmla="*/ 123 w 1063"/>
                <a:gd name="T75" fmla="*/ 192 h 1062"/>
                <a:gd name="T76" fmla="*/ 123 w 1063"/>
                <a:gd name="T77" fmla="*/ 192 h 1062"/>
                <a:gd name="T78" fmla="*/ 916 w 1063"/>
                <a:gd name="T79" fmla="*/ 164 h 1062"/>
                <a:gd name="T80" fmla="*/ 157 w 1063"/>
                <a:gd name="T81" fmla="*/ 168 h 1062"/>
                <a:gd name="T82" fmla="*/ 816 w 1063"/>
                <a:gd name="T83" fmla="*/ 95 h 1062"/>
                <a:gd name="T84" fmla="*/ 244 w 1063"/>
                <a:gd name="T85" fmla="*/ 85 h 1062"/>
                <a:gd name="T86" fmla="*/ 244 w 1063"/>
                <a:gd name="T87" fmla="*/ 85 h 1062"/>
                <a:gd name="T88" fmla="*/ 787 w 1063"/>
                <a:gd name="T89" fmla="*/ 65 h 1062"/>
                <a:gd name="T90" fmla="*/ 284 w 1063"/>
                <a:gd name="T91" fmla="*/ 73 h 1062"/>
                <a:gd name="T92" fmla="*/ 671 w 1063"/>
                <a:gd name="T93" fmla="*/ 30 h 1062"/>
                <a:gd name="T94" fmla="*/ 393 w 1063"/>
                <a:gd name="T95" fmla="*/ 19 h 1062"/>
                <a:gd name="T96" fmla="*/ 393 w 1063"/>
                <a:gd name="T97" fmla="*/ 19 h 1062"/>
                <a:gd name="T98" fmla="*/ 634 w 1063"/>
                <a:gd name="T99" fmla="*/ 10 h 1062"/>
                <a:gd name="T100" fmla="*/ 434 w 1063"/>
                <a:gd name="T101" fmla="*/ 19 h 1062"/>
                <a:gd name="T102" fmla="*/ 513 w 1063"/>
                <a:gd name="T103" fmla="*/ 1 h 1062"/>
                <a:gd name="T104" fmla="*/ 553 w 1063"/>
                <a:gd name="T105" fmla="*/ 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3" h="1062">
                  <a:moveTo>
                    <a:pt x="588" y="1049"/>
                  </a:moveTo>
                  <a:cubicBezTo>
                    <a:pt x="575" y="1051"/>
                    <a:pt x="562" y="1052"/>
                    <a:pt x="548" y="1052"/>
                  </a:cubicBezTo>
                  <a:cubicBezTo>
                    <a:pt x="549" y="1062"/>
                    <a:pt x="549" y="1062"/>
                    <a:pt x="549" y="1062"/>
                  </a:cubicBezTo>
                  <a:cubicBezTo>
                    <a:pt x="562" y="1062"/>
                    <a:pt x="576" y="1061"/>
                    <a:pt x="589" y="1059"/>
                  </a:cubicBezTo>
                  <a:cubicBezTo>
                    <a:pt x="588" y="1049"/>
                    <a:pt x="588" y="1049"/>
                    <a:pt x="588" y="1049"/>
                  </a:cubicBezTo>
                  <a:moveTo>
                    <a:pt x="469" y="1049"/>
                  </a:moveTo>
                  <a:cubicBezTo>
                    <a:pt x="467" y="1059"/>
                    <a:pt x="467" y="1059"/>
                    <a:pt x="467" y="1059"/>
                  </a:cubicBezTo>
                  <a:cubicBezTo>
                    <a:pt x="474" y="1059"/>
                    <a:pt x="481" y="1060"/>
                    <a:pt x="487" y="1060"/>
                  </a:cubicBezTo>
                  <a:cubicBezTo>
                    <a:pt x="494" y="1061"/>
                    <a:pt x="501" y="1062"/>
                    <a:pt x="508" y="1062"/>
                  </a:cubicBezTo>
                  <a:cubicBezTo>
                    <a:pt x="509" y="1052"/>
                    <a:pt x="509" y="1052"/>
                    <a:pt x="509" y="1052"/>
                  </a:cubicBezTo>
                  <a:cubicBezTo>
                    <a:pt x="502" y="1052"/>
                    <a:pt x="495" y="1051"/>
                    <a:pt x="488" y="1051"/>
                  </a:cubicBezTo>
                  <a:cubicBezTo>
                    <a:pt x="482" y="1050"/>
                    <a:pt x="475" y="1049"/>
                    <a:pt x="469" y="1049"/>
                  </a:cubicBezTo>
                  <a:moveTo>
                    <a:pt x="667" y="1035"/>
                  </a:moveTo>
                  <a:cubicBezTo>
                    <a:pt x="654" y="1038"/>
                    <a:pt x="641" y="1041"/>
                    <a:pt x="628" y="1044"/>
                  </a:cubicBezTo>
                  <a:cubicBezTo>
                    <a:pt x="629" y="1053"/>
                    <a:pt x="629" y="1053"/>
                    <a:pt x="629" y="1053"/>
                  </a:cubicBezTo>
                  <a:cubicBezTo>
                    <a:pt x="643" y="1051"/>
                    <a:pt x="656" y="1048"/>
                    <a:pt x="669" y="1044"/>
                  </a:cubicBezTo>
                  <a:cubicBezTo>
                    <a:pt x="667" y="1035"/>
                    <a:pt x="667" y="1035"/>
                    <a:pt x="667" y="1035"/>
                  </a:cubicBezTo>
                  <a:moveTo>
                    <a:pt x="390" y="1033"/>
                  </a:moveTo>
                  <a:cubicBezTo>
                    <a:pt x="388" y="1043"/>
                    <a:pt x="388" y="1043"/>
                    <a:pt x="388" y="1043"/>
                  </a:cubicBezTo>
                  <a:cubicBezTo>
                    <a:pt x="401" y="1047"/>
                    <a:pt x="414" y="1050"/>
                    <a:pt x="427" y="1052"/>
                  </a:cubicBezTo>
                  <a:cubicBezTo>
                    <a:pt x="429" y="1042"/>
                    <a:pt x="429" y="1042"/>
                    <a:pt x="429" y="1042"/>
                  </a:cubicBezTo>
                  <a:cubicBezTo>
                    <a:pt x="416" y="1040"/>
                    <a:pt x="403" y="1037"/>
                    <a:pt x="390" y="1033"/>
                  </a:cubicBezTo>
                  <a:moveTo>
                    <a:pt x="742" y="1008"/>
                  </a:moveTo>
                  <a:cubicBezTo>
                    <a:pt x="730" y="1013"/>
                    <a:pt x="717" y="1019"/>
                    <a:pt x="705" y="1023"/>
                  </a:cubicBezTo>
                  <a:cubicBezTo>
                    <a:pt x="708" y="1032"/>
                    <a:pt x="708" y="1032"/>
                    <a:pt x="708" y="1032"/>
                  </a:cubicBezTo>
                  <a:cubicBezTo>
                    <a:pt x="721" y="1028"/>
                    <a:pt x="734" y="1023"/>
                    <a:pt x="746" y="1018"/>
                  </a:cubicBezTo>
                  <a:cubicBezTo>
                    <a:pt x="742" y="1008"/>
                    <a:pt x="742" y="1008"/>
                    <a:pt x="742" y="1008"/>
                  </a:cubicBezTo>
                  <a:moveTo>
                    <a:pt x="315" y="1006"/>
                  </a:moveTo>
                  <a:cubicBezTo>
                    <a:pt x="311" y="1015"/>
                    <a:pt x="311" y="1015"/>
                    <a:pt x="311" y="1015"/>
                  </a:cubicBezTo>
                  <a:cubicBezTo>
                    <a:pt x="324" y="1021"/>
                    <a:pt x="336" y="1026"/>
                    <a:pt x="349" y="1030"/>
                  </a:cubicBezTo>
                  <a:cubicBezTo>
                    <a:pt x="352" y="1021"/>
                    <a:pt x="352" y="1021"/>
                    <a:pt x="352" y="1021"/>
                  </a:cubicBezTo>
                  <a:cubicBezTo>
                    <a:pt x="340" y="1017"/>
                    <a:pt x="328" y="1011"/>
                    <a:pt x="315" y="1006"/>
                  </a:cubicBezTo>
                  <a:moveTo>
                    <a:pt x="812" y="971"/>
                  </a:moveTo>
                  <a:cubicBezTo>
                    <a:pt x="801" y="978"/>
                    <a:pt x="789" y="984"/>
                    <a:pt x="778" y="991"/>
                  </a:cubicBezTo>
                  <a:cubicBezTo>
                    <a:pt x="782" y="999"/>
                    <a:pt x="782" y="999"/>
                    <a:pt x="782" y="999"/>
                  </a:cubicBezTo>
                  <a:cubicBezTo>
                    <a:pt x="794" y="993"/>
                    <a:pt x="806" y="986"/>
                    <a:pt x="817" y="979"/>
                  </a:cubicBezTo>
                  <a:cubicBezTo>
                    <a:pt x="812" y="971"/>
                    <a:pt x="812" y="971"/>
                    <a:pt x="812" y="971"/>
                  </a:cubicBezTo>
                  <a:moveTo>
                    <a:pt x="245" y="967"/>
                  </a:moveTo>
                  <a:cubicBezTo>
                    <a:pt x="240" y="976"/>
                    <a:pt x="240" y="976"/>
                    <a:pt x="240" y="976"/>
                  </a:cubicBezTo>
                  <a:cubicBezTo>
                    <a:pt x="251" y="983"/>
                    <a:pt x="263" y="990"/>
                    <a:pt x="275" y="997"/>
                  </a:cubicBezTo>
                  <a:cubicBezTo>
                    <a:pt x="280" y="988"/>
                    <a:pt x="280" y="988"/>
                    <a:pt x="280" y="988"/>
                  </a:cubicBezTo>
                  <a:cubicBezTo>
                    <a:pt x="268" y="982"/>
                    <a:pt x="257" y="975"/>
                    <a:pt x="245" y="967"/>
                  </a:cubicBezTo>
                  <a:moveTo>
                    <a:pt x="876" y="923"/>
                  </a:moveTo>
                  <a:cubicBezTo>
                    <a:pt x="866" y="931"/>
                    <a:pt x="855" y="940"/>
                    <a:pt x="845" y="948"/>
                  </a:cubicBezTo>
                  <a:cubicBezTo>
                    <a:pt x="851" y="956"/>
                    <a:pt x="851" y="956"/>
                    <a:pt x="851" y="956"/>
                  </a:cubicBezTo>
                  <a:cubicBezTo>
                    <a:pt x="862" y="948"/>
                    <a:pt x="872" y="939"/>
                    <a:pt x="883" y="930"/>
                  </a:cubicBezTo>
                  <a:cubicBezTo>
                    <a:pt x="876" y="923"/>
                    <a:pt x="876" y="923"/>
                    <a:pt x="876" y="923"/>
                  </a:cubicBezTo>
                  <a:moveTo>
                    <a:pt x="182" y="918"/>
                  </a:moveTo>
                  <a:cubicBezTo>
                    <a:pt x="176" y="926"/>
                    <a:pt x="176" y="926"/>
                    <a:pt x="176" y="926"/>
                  </a:cubicBezTo>
                  <a:cubicBezTo>
                    <a:pt x="186" y="935"/>
                    <a:pt x="196" y="944"/>
                    <a:pt x="207" y="952"/>
                  </a:cubicBezTo>
                  <a:cubicBezTo>
                    <a:pt x="213" y="944"/>
                    <a:pt x="213" y="944"/>
                    <a:pt x="213" y="944"/>
                  </a:cubicBezTo>
                  <a:cubicBezTo>
                    <a:pt x="203" y="936"/>
                    <a:pt x="192" y="927"/>
                    <a:pt x="182" y="918"/>
                  </a:cubicBezTo>
                  <a:moveTo>
                    <a:pt x="931" y="866"/>
                  </a:moveTo>
                  <a:cubicBezTo>
                    <a:pt x="923" y="876"/>
                    <a:pt x="914" y="886"/>
                    <a:pt x="905" y="895"/>
                  </a:cubicBezTo>
                  <a:cubicBezTo>
                    <a:pt x="912" y="902"/>
                    <a:pt x="912" y="902"/>
                    <a:pt x="912" y="902"/>
                  </a:cubicBezTo>
                  <a:cubicBezTo>
                    <a:pt x="921" y="892"/>
                    <a:pt x="931" y="882"/>
                    <a:pt x="939" y="872"/>
                  </a:cubicBezTo>
                  <a:cubicBezTo>
                    <a:pt x="931" y="866"/>
                    <a:pt x="931" y="866"/>
                    <a:pt x="931" y="866"/>
                  </a:cubicBezTo>
                  <a:moveTo>
                    <a:pt x="127" y="861"/>
                  </a:moveTo>
                  <a:cubicBezTo>
                    <a:pt x="120" y="867"/>
                    <a:pt x="120" y="867"/>
                    <a:pt x="120" y="867"/>
                  </a:cubicBezTo>
                  <a:cubicBezTo>
                    <a:pt x="128" y="878"/>
                    <a:pt x="137" y="888"/>
                    <a:pt x="147" y="898"/>
                  </a:cubicBezTo>
                  <a:cubicBezTo>
                    <a:pt x="154" y="891"/>
                    <a:pt x="154" y="891"/>
                    <a:pt x="154" y="891"/>
                  </a:cubicBezTo>
                  <a:cubicBezTo>
                    <a:pt x="145" y="881"/>
                    <a:pt x="136" y="871"/>
                    <a:pt x="127" y="861"/>
                  </a:cubicBezTo>
                  <a:moveTo>
                    <a:pt x="978" y="801"/>
                  </a:moveTo>
                  <a:cubicBezTo>
                    <a:pt x="971" y="812"/>
                    <a:pt x="964" y="823"/>
                    <a:pt x="956" y="834"/>
                  </a:cubicBezTo>
                  <a:cubicBezTo>
                    <a:pt x="964" y="840"/>
                    <a:pt x="964" y="840"/>
                    <a:pt x="964" y="840"/>
                  </a:cubicBezTo>
                  <a:cubicBezTo>
                    <a:pt x="972" y="828"/>
                    <a:pt x="979" y="817"/>
                    <a:pt x="986" y="806"/>
                  </a:cubicBezTo>
                  <a:cubicBezTo>
                    <a:pt x="978" y="801"/>
                    <a:pt x="978" y="801"/>
                    <a:pt x="978" y="801"/>
                  </a:cubicBezTo>
                  <a:moveTo>
                    <a:pt x="82" y="795"/>
                  </a:moveTo>
                  <a:cubicBezTo>
                    <a:pt x="73" y="800"/>
                    <a:pt x="73" y="800"/>
                    <a:pt x="73" y="800"/>
                  </a:cubicBezTo>
                  <a:cubicBezTo>
                    <a:pt x="80" y="812"/>
                    <a:pt x="87" y="824"/>
                    <a:pt x="95" y="834"/>
                  </a:cubicBezTo>
                  <a:cubicBezTo>
                    <a:pt x="103" y="829"/>
                    <a:pt x="103" y="829"/>
                    <a:pt x="103" y="829"/>
                  </a:cubicBezTo>
                  <a:cubicBezTo>
                    <a:pt x="96" y="818"/>
                    <a:pt x="89" y="807"/>
                    <a:pt x="82" y="795"/>
                  </a:cubicBezTo>
                  <a:moveTo>
                    <a:pt x="1014" y="729"/>
                  </a:moveTo>
                  <a:cubicBezTo>
                    <a:pt x="1009" y="741"/>
                    <a:pt x="1003" y="754"/>
                    <a:pt x="997" y="766"/>
                  </a:cubicBezTo>
                  <a:cubicBezTo>
                    <a:pt x="1006" y="770"/>
                    <a:pt x="1006" y="770"/>
                    <a:pt x="1006" y="770"/>
                  </a:cubicBezTo>
                  <a:cubicBezTo>
                    <a:pt x="1012" y="758"/>
                    <a:pt x="1018" y="746"/>
                    <a:pt x="1023" y="733"/>
                  </a:cubicBezTo>
                  <a:cubicBezTo>
                    <a:pt x="1014" y="729"/>
                    <a:pt x="1014" y="729"/>
                    <a:pt x="1014" y="729"/>
                  </a:cubicBezTo>
                  <a:moveTo>
                    <a:pt x="47" y="724"/>
                  </a:moveTo>
                  <a:cubicBezTo>
                    <a:pt x="37" y="727"/>
                    <a:pt x="37" y="727"/>
                    <a:pt x="37" y="727"/>
                  </a:cubicBezTo>
                  <a:cubicBezTo>
                    <a:pt x="42" y="740"/>
                    <a:pt x="48" y="752"/>
                    <a:pt x="54" y="764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57" y="748"/>
                    <a:pt x="52" y="736"/>
                    <a:pt x="47" y="724"/>
                  </a:cubicBezTo>
                  <a:moveTo>
                    <a:pt x="1038" y="653"/>
                  </a:moveTo>
                  <a:cubicBezTo>
                    <a:pt x="1035" y="666"/>
                    <a:pt x="1032" y="679"/>
                    <a:pt x="1028" y="692"/>
                  </a:cubicBezTo>
                  <a:cubicBezTo>
                    <a:pt x="1037" y="695"/>
                    <a:pt x="1037" y="695"/>
                    <a:pt x="1037" y="695"/>
                  </a:cubicBezTo>
                  <a:cubicBezTo>
                    <a:pt x="1041" y="682"/>
                    <a:pt x="1045" y="669"/>
                    <a:pt x="1048" y="656"/>
                  </a:cubicBezTo>
                  <a:cubicBezTo>
                    <a:pt x="1038" y="653"/>
                    <a:pt x="1038" y="653"/>
                    <a:pt x="1038" y="653"/>
                  </a:cubicBezTo>
                  <a:moveTo>
                    <a:pt x="23" y="648"/>
                  </a:moveTo>
                  <a:cubicBezTo>
                    <a:pt x="13" y="650"/>
                    <a:pt x="13" y="650"/>
                    <a:pt x="13" y="650"/>
                  </a:cubicBezTo>
                  <a:cubicBezTo>
                    <a:pt x="16" y="663"/>
                    <a:pt x="20" y="676"/>
                    <a:pt x="24" y="689"/>
                  </a:cubicBezTo>
                  <a:cubicBezTo>
                    <a:pt x="33" y="686"/>
                    <a:pt x="33" y="686"/>
                    <a:pt x="33" y="686"/>
                  </a:cubicBezTo>
                  <a:cubicBezTo>
                    <a:pt x="29" y="673"/>
                    <a:pt x="26" y="661"/>
                    <a:pt x="23" y="648"/>
                  </a:cubicBezTo>
                  <a:moveTo>
                    <a:pt x="1051" y="573"/>
                  </a:moveTo>
                  <a:cubicBezTo>
                    <a:pt x="1051" y="575"/>
                    <a:pt x="1051" y="575"/>
                    <a:pt x="1051" y="575"/>
                  </a:cubicBezTo>
                  <a:cubicBezTo>
                    <a:pt x="1050" y="588"/>
                    <a:pt x="1048" y="601"/>
                    <a:pt x="1046" y="614"/>
                  </a:cubicBezTo>
                  <a:cubicBezTo>
                    <a:pt x="1056" y="616"/>
                    <a:pt x="1056" y="616"/>
                    <a:pt x="1056" y="616"/>
                  </a:cubicBezTo>
                  <a:cubicBezTo>
                    <a:pt x="1058" y="603"/>
                    <a:pt x="1060" y="589"/>
                    <a:pt x="1061" y="576"/>
                  </a:cubicBezTo>
                  <a:cubicBezTo>
                    <a:pt x="1061" y="573"/>
                    <a:pt x="1061" y="573"/>
                    <a:pt x="1061" y="573"/>
                  </a:cubicBezTo>
                  <a:cubicBezTo>
                    <a:pt x="1051" y="573"/>
                    <a:pt x="1051" y="573"/>
                    <a:pt x="1051" y="573"/>
                  </a:cubicBezTo>
                  <a:moveTo>
                    <a:pt x="11" y="569"/>
                  </a:moveTo>
                  <a:cubicBezTo>
                    <a:pt x="1" y="570"/>
                    <a:pt x="1" y="570"/>
                    <a:pt x="1" y="570"/>
                  </a:cubicBezTo>
                  <a:cubicBezTo>
                    <a:pt x="2" y="583"/>
                    <a:pt x="4" y="597"/>
                    <a:pt x="6" y="610"/>
                  </a:cubicBezTo>
                  <a:cubicBezTo>
                    <a:pt x="16" y="608"/>
                    <a:pt x="16" y="608"/>
                    <a:pt x="16" y="608"/>
                  </a:cubicBezTo>
                  <a:cubicBezTo>
                    <a:pt x="14" y="595"/>
                    <a:pt x="12" y="582"/>
                    <a:pt x="11" y="569"/>
                  </a:cubicBezTo>
                  <a:moveTo>
                    <a:pt x="1061" y="492"/>
                  </a:moveTo>
                  <a:cubicBezTo>
                    <a:pt x="1051" y="493"/>
                    <a:pt x="1051" y="493"/>
                    <a:pt x="1051" y="493"/>
                  </a:cubicBezTo>
                  <a:cubicBezTo>
                    <a:pt x="1052" y="505"/>
                    <a:pt x="1053" y="518"/>
                    <a:pt x="1053" y="531"/>
                  </a:cubicBezTo>
                  <a:cubicBezTo>
                    <a:pt x="1053" y="533"/>
                    <a:pt x="1053" y="533"/>
                    <a:pt x="1053" y="533"/>
                  </a:cubicBezTo>
                  <a:cubicBezTo>
                    <a:pt x="1063" y="533"/>
                    <a:pt x="1063" y="533"/>
                    <a:pt x="1063" y="533"/>
                  </a:cubicBezTo>
                  <a:cubicBezTo>
                    <a:pt x="1063" y="531"/>
                    <a:pt x="1063" y="531"/>
                    <a:pt x="1063" y="531"/>
                  </a:cubicBezTo>
                  <a:cubicBezTo>
                    <a:pt x="1063" y="518"/>
                    <a:pt x="1062" y="505"/>
                    <a:pt x="1061" y="492"/>
                  </a:cubicBezTo>
                  <a:moveTo>
                    <a:pt x="2" y="488"/>
                  </a:moveTo>
                  <a:cubicBezTo>
                    <a:pt x="1" y="502"/>
                    <a:pt x="0" y="516"/>
                    <a:pt x="0" y="529"/>
                  </a:cubicBezTo>
                  <a:cubicBezTo>
                    <a:pt x="10" y="529"/>
                    <a:pt x="10" y="529"/>
                    <a:pt x="10" y="529"/>
                  </a:cubicBezTo>
                  <a:cubicBezTo>
                    <a:pt x="10" y="516"/>
                    <a:pt x="11" y="502"/>
                    <a:pt x="12" y="489"/>
                  </a:cubicBezTo>
                  <a:cubicBezTo>
                    <a:pt x="2" y="488"/>
                    <a:pt x="2" y="488"/>
                    <a:pt x="2" y="488"/>
                  </a:cubicBezTo>
                  <a:moveTo>
                    <a:pt x="1049" y="412"/>
                  </a:moveTo>
                  <a:cubicBezTo>
                    <a:pt x="1039" y="414"/>
                    <a:pt x="1039" y="414"/>
                    <a:pt x="1039" y="414"/>
                  </a:cubicBezTo>
                  <a:cubicBezTo>
                    <a:pt x="1043" y="427"/>
                    <a:pt x="1045" y="440"/>
                    <a:pt x="1047" y="453"/>
                  </a:cubicBezTo>
                  <a:cubicBezTo>
                    <a:pt x="1057" y="452"/>
                    <a:pt x="1057" y="452"/>
                    <a:pt x="1057" y="452"/>
                  </a:cubicBezTo>
                  <a:cubicBezTo>
                    <a:pt x="1055" y="439"/>
                    <a:pt x="1052" y="425"/>
                    <a:pt x="1049" y="412"/>
                  </a:cubicBezTo>
                  <a:moveTo>
                    <a:pt x="15" y="408"/>
                  </a:moveTo>
                  <a:cubicBezTo>
                    <a:pt x="11" y="421"/>
                    <a:pt x="9" y="435"/>
                    <a:pt x="7" y="448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19" y="437"/>
                    <a:pt x="21" y="423"/>
                    <a:pt x="24" y="410"/>
                  </a:cubicBezTo>
                  <a:cubicBezTo>
                    <a:pt x="15" y="408"/>
                    <a:pt x="15" y="408"/>
                    <a:pt x="15" y="408"/>
                  </a:cubicBezTo>
                  <a:moveTo>
                    <a:pt x="1025" y="334"/>
                  </a:moveTo>
                  <a:cubicBezTo>
                    <a:pt x="1016" y="338"/>
                    <a:pt x="1016" y="338"/>
                    <a:pt x="1016" y="338"/>
                  </a:cubicBezTo>
                  <a:cubicBezTo>
                    <a:pt x="1021" y="350"/>
                    <a:pt x="1025" y="363"/>
                    <a:pt x="1029" y="376"/>
                  </a:cubicBezTo>
                  <a:cubicBezTo>
                    <a:pt x="1039" y="372"/>
                    <a:pt x="1039" y="372"/>
                    <a:pt x="1039" y="372"/>
                  </a:cubicBezTo>
                  <a:cubicBezTo>
                    <a:pt x="1035" y="360"/>
                    <a:pt x="1030" y="347"/>
                    <a:pt x="1025" y="334"/>
                  </a:cubicBezTo>
                  <a:moveTo>
                    <a:pt x="39" y="331"/>
                  </a:moveTo>
                  <a:cubicBezTo>
                    <a:pt x="34" y="343"/>
                    <a:pt x="29" y="356"/>
                    <a:pt x="25" y="369"/>
                  </a:cubicBezTo>
                  <a:cubicBezTo>
                    <a:pt x="35" y="372"/>
                    <a:pt x="35" y="372"/>
                    <a:pt x="35" y="372"/>
                  </a:cubicBezTo>
                  <a:cubicBezTo>
                    <a:pt x="39" y="359"/>
                    <a:pt x="44" y="347"/>
                    <a:pt x="48" y="334"/>
                  </a:cubicBezTo>
                  <a:cubicBezTo>
                    <a:pt x="39" y="331"/>
                    <a:pt x="39" y="331"/>
                    <a:pt x="39" y="331"/>
                  </a:cubicBezTo>
                  <a:moveTo>
                    <a:pt x="989" y="261"/>
                  </a:moveTo>
                  <a:cubicBezTo>
                    <a:pt x="980" y="267"/>
                    <a:pt x="980" y="267"/>
                    <a:pt x="980" y="267"/>
                  </a:cubicBezTo>
                  <a:cubicBezTo>
                    <a:pt x="987" y="278"/>
                    <a:pt x="993" y="290"/>
                    <a:pt x="999" y="302"/>
                  </a:cubicBezTo>
                  <a:cubicBezTo>
                    <a:pt x="1008" y="297"/>
                    <a:pt x="1008" y="297"/>
                    <a:pt x="1008" y="297"/>
                  </a:cubicBezTo>
                  <a:cubicBezTo>
                    <a:pt x="1002" y="285"/>
                    <a:pt x="996" y="273"/>
                    <a:pt x="989" y="261"/>
                  </a:cubicBezTo>
                  <a:moveTo>
                    <a:pt x="76" y="258"/>
                  </a:moveTo>
                  <a:cubicBezTo>
                    <a:pt x="69" y="269"/>
                    <a:pt x="62" y="282"/>
                    <a:pt x="56" y="294"/>
                  </a:cubicBezTo>
                  <a:cubicBezTo>
                    <a:pt x="65" y="298"/>
                    <a:pt x="65" y="298"/>
                    <a:pt x="65" y="298"/>
                  </a:cubicBezTo>
                  <a:cubicBezTo>
                    <a:pt x="71" y="286"/>
                    <a:pt x="77" y="274"/>
                    <a:pt x="84" y="263"/>
                  </a:cubicBezTo>
                  <a:cubicBezTo>
                    <a:pt x="76" y="258"/>
                    <a:pt x="76" y="258"/>
                    <a:pt x="76" y="258"/>
                  </a:cubicBezTo>
                  <a:moveTo>
                    <a:pt x="942" y="195"/>
                  </a:moveTo>
                  <a:cubicBezTo>
                    <a:pt x="935" y="201"/>
                    <a:pt x="935" y="201"/>
                    <a:pt x="935" y="201"/>
                  </a:cubicBezTo>
                  <a:cubicBezTo>
                    <a:pt x="943" y="212"/>
                    <a:pt x="951" y="222"/>
                    <a:pt x="959" y="233"/>
                  </a:cubicBezTo>
                  <a:cubicBezTo>
                    <a:pt x="967" y="227"/>
                    <a:pt x="967" y="227"/>
                    <a:pt x="967" y="227"/>
                  </a:cubicBezTo>
                  <a:cubicBezTo>
                    <a:pt x="959" y="216"/>
                    <a:pt x="951" y="205"/>
                    <a:pt x="942" y="195"/>
                  </a:cubicBezTo>
                  <a:moveTo>
                    <a:pt x="123" y="192"/>
                  </a:moveTo>
                  <a:cubicBezTo>
                    <a:pt x="114" y="202"/>
                    <a:pt x="106" y="213"/>
                    <a:pt x="98" y="224"/>
                  </a:cubicBezTo>
                  <a:cubicBezTo>
                    <a:pt x="106" y="230"/>
                    <a:pt x="106" y="230"/>
                    <a:pt x="106" y="230"/>
                  </a:cubicBezTo>
                  <a:cubicBezTo>
                    <a:pt x="114" y="219"/>
                    <a:pt x="122" y="208"/>
                    <a:pt x="131" y="198"/>
                  </a:cubicBezTo>
                  <a:cubicBezTo>
                    <a:pt x="123" y="192"/>
                    <a:pt x="123" y="192"/>
                    <a:pt x="123" y="192"/>
                  </a:cubicBezTo>
                  <a:moveTo>
                    <a:pt x="886" y="136"/>
                  </a:moveTo>
                  <a:cubicBezTo>
                    <a:pt x="880" y="144"/>
                    <a:pt x="880" y="144"/>
                    <a:pt x="880" y="144"/>
                  </a:cubicBezTo>
                  <a:cubicBezTo>
                    <a:pt x="889" y="152"/>
                    <a:pt x="899" y="162"/>
                    <a:pt x="908" y="171"/>
                  </a:cubicBezTo>
                  <a:cubicBezTo>
                    <a:pt x="916" y="164"/>
                    <a:pt x="916" y="164"/>
                    <a:pt x="916" y="164"/>
                  </a:cubicBezTo>
                  <a:cubicBezTo>
                    <a:pt x="906" y="155"/>
                    <a:pt x="896" y="145"/>
                    <a:pt x="886" y="136"/>
                  </a:cubicBezTo>
                  <a:moveTo>
                    <a:pt x="179" y="133"/>
                  </a:moveTo>
                  <a:cubicBezTo>
                    <a:pt x="169" y="142"/>
                    <a:pt x="160" y="152"/>
                    <a:pt x="150" y="162"/>
                  </a:cubicBezTo>
                  <a:cubicBezTo>
                    <a:pt x="157" y="168"/>
                    <a:pt x="157" y="168"/>
                    <a:pt x="157" y="168"/>
                  </a:cubicBezTo>
                  <a:cubicBezTo>
                    <a:pt x="167" y="159"/>
                    <a:pt x="176" y="150"/>
                    <a:pt x="186" y="141"/>
                  </a:cubicBezTo>
                  <a:cubicBezTo>
                    <a:pt x="179" y="133"/>
                    <a:pt x="179" y="133"/>
                    <a:pt x="179" y="133"/>
                  </a:cubicBezTo>
                  <a:moveTo>
                    <a:pt x="822" y="87"/>
                  </a:moveTo>
                  <a:cubicBezTo>
                    <a:pt x="816" y="95"/>
                    <a:pt x="816" y="95"/>
                    <a:pt x="816" y="95"/>
                  </a:cubicBezTo>
                  <a:cubicBezTo>
                    <a:pt x="827" y="102"/>
                    <a:pt x="838" y="110"/>
                    <a:pt x="849" y="118"/>
                  </a:cubicBezTo>
                  <a:cubicBezTo>
                    <a:pt x="855" y="110"/>
                    <a:pt x="855" y="110"/>
                    <a:pt x="855" y="110"/>
                  </a:cubicBezTo>
                  <a:cubicBezTo>
                    <a:pt x="844" y="102"/>
                    <a:pt x="833" y="94"/>
                    <a:pt x="822" y="87"/>
                  </a:cubicBezTo>
                  <a:moveTo>
                    <a:pt x="244" y="85"/>
                  </a:moveTo>
                  <a:cubicBezTo>
                    <a:pt x="233" y="92"/>
                    <a:pt x="222" y="99"/>
                    <a:pt x="211" y="108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28" y="108"/>
                    <a:pt x="239" y="100"/>
                    <a:pt x="250" y="93"/>
                  </a:cubicBezTo>
                  <a:cubicBezTo>
                    <a:pt x="244" y="85"/>
                    <a:pt x="244" y="85"/>
                    <a:pt x="244" y="85"/>
                  </a:cubicBezTo>
                  <a:moveTo>
                    <a:pt x="750" y="48"/>
                  </a:moveTo>
                  <a:cubicBezTo>
                    <a:pt x="746" y="57"/>
                    <a:pt x="746" y="57"/>
                    <a:pt x="746" y="57"/>
                  </a:cubicBezTo>
                  <a:cubicBezTo>
                    <a:pt x="758" y="62"/>
                    <a:pt x="770" y="68"/>
                    <a:pt x="782" y="75"/>
                  </a:cubicBezTo>
                  <a:cubicBezTo>
                    <a:pt x="787" y="65"/>
                    <a:pt x="787" y="65"/>
                    <a:pt x="787" y="65"/>
                  </a:cubicBezTo>
                  <a:cubicBezTo>
                    <a:pt x="775" y="59"/>
                    <a:pt x="763" y="53"/>
                    <a:pt x="750" y="48"/>
                  </a:cubicBezTo>
                  <a:moveTo>
                    <a:pt x="316" y="46"/>
                  </a:moveTo>
                  <a:cubicBezTo>
                    <a:pt x="304" y="51"/>
                    <a:pt x="291" y="57"/>
                    <a:pt x="279" y="64"/>
                  </a:cubicBezTo>
                  <a:cubicBezTo>
                    <a:pt x="284" y="73"/>
                    <a:pt x="284" y="73"/>
                    <a:pt x="284" y="73"/>
                  </a:cubicBezTo>
                  <a:cubicBezTo>
                    <a:pt x="296" y="66"/>
                    <a:pt x="308" y="60"/>
                    <a:pt x="320" y="55"/>
                  </a:cubicBezTo>
                  <a:cubicBezTo>
                    <a:pt x="316" y="46"/>
                    <a:pt x="316" y="46"/>
                    <a:pt x="316" y="46"/>
                  </a:cubicBezTo>
                  <a:moveTo>
                    <a:pt x="674" y="20"/>
                  </a:moveTo>
                  <a:cubicBezTo>
                    <a:pt x="671" y="30"/>
                    <a:pt x="671" y="30"/>
                    <a:pt x="671" y="30"/>
                  </a:cubicBezTo>
                  <a:cubicBezTo>
                    <a:pt x="684" y="33"/>
                    <a:pt x="697" y="37"/>
                    <a:pt x="709" y="42"/>
                  </a:cubicBezTo>
                  <a:cubicBezTo>
                    <a:pt x="713" y="32"/>
                    <a:pt x="713" y="32"/>
                    <a:pt x="713" y="32"/>
                  </a:cubicBezTo>
                  <a:cubicBezTo>
                    <a:pt x="700" y="27"/>
                    <a:pt x="687" y="23"/>
                    <a:pt x="674" y="20"/>
                  </a:cubicBezTo>
                  <a:moveTo>
                    <a:pt x="393" y="19"/>
                  </a:moveTo>
                  <a:cubicBezTo>
                    <a:pt x="379" y="22"/>
                    <a:pt x="366" y="26"/>
                    <a:pt x="354" y="31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69" y="36"/>
                    <a:pt x="382" y="32"/>
                    <a:pt x="395" y="29"/>
                  </a:cubicBezTo>
                  <a:cubicBezTo>
                    <a:pt x="393" y="19"/>
                    <a:pt x="393" y="19"/>
                    <a:pt x="393" y="19"/>
                  </a:cubicBezTo>
                  <a:moveTo>
                    <a:pt x="594" y="4"/>
                  </a:moveTo>
                  <a:cubicBezTo>
                    <a:pt x="593" y="14"/>
                    <a:pt x="593" y="14"/>
                    <a:pt x="593" y="14"/>
                  </a:cubicBezTo>
                  <a:cubicBezTo>
                    <a:pt x="606" y="15"/>
                    <a:pt x="619" y="18"/>
                    <a:pt x="633" y="20"/>
                  </a:cubicBezTo>
                  <a:cubicBezTo>
                    <a:pt x="634" y="10"/>
                    <a:pt x="634" y="10"/>
                    <a:pt x="634" y="10"/>
                  </a:cubicBezTo>
                  <a:cubicBezTo>
                    <a:pt x="621" y="8"/>
                    <a:pt x="608" y="6"/>
                    <a:pt x="594" y="4"/>
                  </a:cubicBezTo>
                  <a:moveTo>
                    <a:pt x="472" y="3"/>
                  </a:moveTo>
                  <a:cubicBezTo>
                    <a:pt x="459" y="5"/>
                    <a:pt x="445" y="7"/>
                    <a:pt x="432" y="10"/>
                  </a:cubicBezTo>
                  <a:cubicBezTo>
                    <a:pt x="434" y="19"/>
                    <a:pt x="434" y="19"/>
                    <a:pt x="434" y="19"/>
                  </a:cubicBezTo>
                  <a:cubicBezTo>
                    <a:pt x="447" y="17"/>
                    <a:pt x="460" y="15"/>
                    <a:pt x="474" y="14"/>
                  </a:cubicBezTo>
                  <a:cubicBezTo>
                    <a:pt x="472" y="3"/>
                    <a:pt x="472" y="3"/>
                    <a:pt x="472" y="3"/>
                  </a:cubicBezTo>
                  <a:moveTo>
                    <a:pt x="530" y="0"/>
                  </a:moveTo>
                  <a:cubicBezTo>
                    <a:pt x="524" y="0"/>
                    <a:pt x="519" y="0"/>
                    <a:pt x="513" y="1"/>
                  </a:cubicBezTo>
                  <a:cubicBezTo>
                    <a:pt x="513" y="11"/>
                    <a:pt x="513" y="11"/>
                    <a:pt x="513" y="11"/>
                  </a:cubicBezTo>
                  <a:cubicBezTo>
                    <a:pt x="519" y="11"/>
                    <a:pt x="525" y="10"/>
                    <a:pt x="531" y="10"/>
                  </a:cubicBezTo>
                  <a:cubicBezTo>
                    <a:pt x="538" y="10"/>
                    <a:pt x="546" y="11"/>
                    <a:pt x="553" y="11"/>
                  </a:cubicBezTo>
                  <a:cubicBezTo>
                    <a:pt x="553" y="1"/>
                    <a:pt x="553" y="1"/>
                    <a:pt x="553" y="1"/>
                  </a:cubicBezTo>
                  <a:cubicBezTo>
                    <a:pt x="545" y="1"/>
                    <a:pt x="538" y="0"/>
                    <a:pt x="5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93"/>
            <p:cNvSpPr>
              <a:spLocks noEditPoints="1"/>
            </p:cNvSpPr>
            <p:nvPr/>
          </p:nvSpPr>
          <p:spPr bwMode="auto">
            <a:xfrm>
              <a:off x="679450" y="-1987550"/>
              <a:ext cx="10836275" cy="10829919"/>
            </a:xfrm>
            <a:custGeom>
              <a:avLst/>
              <a:gdLst>
                <a:gd name="T0" fmla="*/ 1505 w 2887"/>
                <a:gd name="T1" fmla="*/ 2884 h 2885"/>
                <a:gd name="T2" fmla="*/ 1584 w 2887"/>
                <a:gd name="T3" fmla="*/ 2868 h 2885"/>
                <a:gd name="T4" fmla="*/ 1226 w 2887"/>
                <a:gd name="T5" fmla="*/ 2858 h 2885"/>
                <a:gd name="T6" fmla="*/ 1187 w 2887"/>
                <a:gd name="T7" fmla="*/ 2852 h 2885"/>
                <a:gd name="T8" fmla="*/ 1107 w 2887"/>
                <a:gd name="T9" fmla="*/ 2845 h 2885"/>
                <a:gd name="T10" fmla="*/ 991 w 2887"/>
                <a:gd name="T11" fmla="*/ 2813 h 2885"/>
                <a:gd name="T12" fmla="*/ 919 w 2887"/>
                <a:gd name="T13" fmla="*/ 2776 h 2885"/>
                <a:gd name="T14" fmla="*/ 1970 w 2887"/>
                <a:gd name="T15" fmla="*/ 2775 h 2885"/>
                <a:gd name="T16" fmla="*/ 2047 w 2887"/>
                <a:gd name="T17" fmla="*/ 2753 h 2885"/>
                <a:gd name="T18" fmla="*/ 2083 w 2887"/>
                <a:gd name="T19" fmla="*/ 2736 h 2885"/>
                <a:gd name="T20" fmla="*/ 2149 w 2887"/>
                <a:gd name="T21" fmla="*/ 2690 h 2885"/>
                <a:gd name="T22" fmla="*/ 2250 w 2887"/>
                <a:gd name="T23" fmla="*/ 2627 h 2885"/>
                <a:gd name="T24" fmla="*/ 573 w 2887"/>
                <a:gd name="T25" fmla="*/ 2581 h 2885"/>
                <a:gd name="T26" fmla="*/ 541 w 2887"/>
                <a:gd name="T27" fmla="*/ 2556 h 2885"/>
                <a:gd name="T28" fmla="*/ 474 w 2887"/>
                <a:gd name="T29" fmla="*/ 2512 h 2885"/>
                <a:gd name="T30" fmla="*/ 388 w 2887"/>
                <a:gd name="T31" fmla="*/ 2427 h 2885"/>
                <a:gd name="T32" fmla="*/ 343 w 2887"/>
                <a:gd name="T33" fmla="*/ 2361 h 2885"/>
                <a:gd name="T34" fmla="*/ 2544 w 2887"/>
                <a:gd name="T35" fmla="*/ 2360 h 2885"/>
                <a:gd name="T36" fmla="*/ 2602 w 2887"/>
                <a:gd name="T37" fmla="*/ 2303 h 2885"/>
                <a:gd name="T38" fmla="*/ 2625 w 2887"/>
                <a:gd name="T39" fmla="*/ 2271 h 2885"/>
                <a:gd name="T40" fmla="*/ 2661 w 2887"/>
                <a:gd name="T41" fmla="*/ 2199 h 2885"/>
                <a:gd name="T42" fmla="*/ 2720 w 2887"/>
                <a:gd name="T43" fmla="*/ 2095 h 2885"/>
                <a:gd name="T44" fmla="*/ 133 w 2887"/>
                <a:gd name="T45" fmla="*/ 2024 h 2885"/>
                <a:gd name="T46" fmla="*/ 117 w 2887"/>
                <a:gd name="T47" fmla="*/ 1988 h 2885"/>
                <a:gd name="T48" fmla="*/ 80 w 2887"/>
                <a:gd name="T49" fmla="*/ 1917 h 2885"/>
                <a:gd name="T50" fmla="*/ 45 w 2887"/>
                <a:gd name="T51" fmla="*/ 1802 h 2885"/>
                <a:gd name="T52" fmla="*/ 37 w 2887"/>
                <a:gd name="T53" fmla="*/ 1722 h 2885"/>
                <a:gd name="T54" fmla="*/ 2850 w 2887"/>
                <a:gd name="T55" fmla="*/ 1719 h 2885"/>
                <a:gd name="T56" fmla="*/ 2873 w 2887"/>
                <a:gd name="T57" fmla="*/ 1642 h 2885"/>
                <a:gd name="T58" fmla="*/ 2868 w 2887"/>
                <a:gd name="T59" fmla="*/ 1601 h 2885"/>
                <a:gd name="T60" fmla="*/ 10 w 2887"/>
                <a:gd name="T61" fmla="*/ 1485 h 2885"/>
                <a:gd name="T62" fmla="*/ 10 w 2887"/>
                <a:gd name="T63" fmla="*/ 1444 h 2885"/>
                <a:gd name="T64" fmla="*/ 2 w 2887"/>
                <a:gd name="T65" fmla="*/ 1365 h 2885"/>
                <a:gd name="T66" fmla="*/ 13 w 2887"/>
                <a:gd name="T67" fmla="*/ 1245 h 2885"/>
                <a:gd name="T68" fmla="*/ 2873 w 2887"/>
                <a:gd name="T69" fmla="*/ 1237 h 2885"/>
                <a:gd name="T70" fmla="*/ 2866 w 2887"/>
                <a:gd name="T71" fmla="*/ 1198 h 2885"/>
                <a:gd name="T72" fmla="*/ 2841 w 2887"/>
                <a:gd name="T73" fmla="*/ 1122 h 2885"/>
                <a:gd name="T74" fmla="*/ 2809 w 2887"/>
                <a:gd name="T75" fmla="*/ 1006 h 2885"/>
                <a:gd name="T76" fmla="*/ 2792 w 2887"/>
                <a:gd name="T77" fmla="*/ 928 h 2885"/>
                <a:gd name="T78" fmla="*/ 122 w 2887"/>
                <a:gd name="T79" fmla="*/ 861 h 2885"/>
                <a:gd name="T80" fmla="*/ 165 w 2887"/>
                <a:gd name="T81" fmla="*/ 793 h 2885"/>
                <a:gd name="T82" fmla="*/ 184 w 2887"/>
                <a:gd name="T83" fmla="*/ 757 h 2885"/>
                <a:gd name="T84" fmla="*/ 216 w 2887"/>
                <a:gd name="T85" fmla="*/ 683 h 2885"/>
                <a:gd name="T86" fmla="*/ 283 w 2887"/>
                <a:gd name="T87" fmla="*/ 583 h 2885"/>
                <a:gd name="T88" fmla="*/ 2599 w 2887"/>
                <a:gd name="T89" fmla="*/ 578 h 2885"/>
                <a:gd name="T90" fmla="*/ 2575 w 2887"/>
                <a:gd name="T91" fmla="*/ 547 h 2885"/>
                <a:gd name="T92" fmla="*/ 2516 w 2887"/>
                <a:gd name="T93" fmla="*/ 492 h 2885"/>
                <a:gd name="T94" fmla="*/ 2433 w 2887"/>
                <a:gd name="T95" fmla="*/ 406 h 2885"/>
                <a:gd name="T96" fmla="*/ 2380 w 2887"/>
                <a:gd name="T97" fmla="*/ 345 h 2885"/>
                <a:gd name="T98" fmla="*/ 564 w 2887"/>
                <a:gd name="T99" fmla="*/ 298 h 2885"/>
                <a:gd name="T100" fmla="*/ 635 w 2887"/>
                <a:gd name="T101" fmla="*/ 259 h 2885"/>
                <a:gd name="T102" fmla="*/ 668 w 2887"/>
                <a:gd name="T103" fmla="*/ 238 h 2885"/>
                <a:gd name="T104" fmla="*/ 731 w 2887"/>
                <a:gd name="T105" fmla="*/ 188 h 2885"/>
                <a:gd name="T106" fmla="*/ 838 w 2887"/>
                <a:gd name="T107" fmla="*/ 133 h 2885"/>
                <a:gd name="T108" fmla="*/ 2043 w 2887"/>
                <a:gd name="T109" fmla="*/ 130 h 2885"/>
                <a:gd name="T110" fmla="*/ 2006 w 2887"/>
                <a:gd name="T111" fmla="*/ 114 h 2885"/>
                <a:gd name="T112" fmla="*/ 1928 w 2887"/>
                <a:gd name="T113" fmla="*/ 94 h 2885"/>
                <a:gd name="T114" fmla="*/ 1814 w 2887"/>
                <a:gd name="T115" fmla="*/ 58 h 2885"/>
                <a:gd name="T116" fmla="*/ 1738 w 2887"/>
                <a:gd name="T117" fmla="*/ 30 h 2885"/>
                <a:gd name="T118" fmla="*/ 1220 w 2887"/>
                <a:gd name="T119" fmla="*/ 17 h 2885"/>
                <a:gd name="T120" fmla="*/ 1300 w 2887"/>
                <a:gd name="T121" fmla="*/ 17 h 2885"/>
                <a:gd name="T122" fmla="*/ 1340 w 2887"/>
                <a:gd name="T123" fmla="*/ 13 h 2885"/>
                <a:gd name="T124" fmla="*/ 1419 w 2887"/>
                <a:gd name="T125" fmla="*/ 0 h 2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7" h="2885">
                  <a:moveTo>
                    <a:pt x="1385" y="2874"/>
                  </a:moveTo>
                  <a:cubicBezTo>
                    <a:pt x="1385" y="2884"/>
                    <a:pt x="1385" y="2884"/>
                    <a:pt x="1385" y="2884"/>
                  </a:cubicBezTo>
                  <a:cubicBezTo>
                    <a:pt x="1398" y="2884"/>
                    <a:pt x="1411" y="2885"/>
                    <a:pt x="1425" y="2885"/>
                  </a:cubicBezTo>
                  <a:cubicBezTo>
                    <a:pt x="1425" y="2875"/>
                    <a:pt x="1425" y="2875"/>
                    <a:pt x="1425" y="2875"/>
                  </a:cubicBezTo>
                  <a:cubicBezTo>
                    <a:pt x="1412" y="2875"/>
                    <a:pt x="1398" y="2874"/>
                    <a:pt x="1385" y="2874"/>
                  </a:cubicBezTo>
                  <a:moveTo>
                    <a:pt x="1504" y="2874"/>
                  </a:moveTo>
                  <a:cubicBezTo>
                    <a:pt x="1491" y="2874"/>
                    <a:pt x="1478" y="2875"/>
                    <a:pt x="1465" y="2875"/>
                  </a:cubicBezTo>
                  <a:cubicBezTo>
                    <a:pt x="1465" y="2885"/>
                    <a:pt x="1465" y="2885"/>
                    <a:pt x="1465" y="2885"/>
                  </a:cubicBezTo>
                  <a:cubicBezTo>
                    <a:pt x="1478" y="2885"/>
                    <a:pt x="1492" y="2884"/>
                    <a:pt x="1505" y="2884"/>
                  </a:cubicBezTo>
                  <a:cubicBezTo>
                    <a:pt x="1504" y="2874"/>
                    <a:pt x="1504" y="2874"/>
                    <a:pt x="1504" y="2874"/>
                  </a:cubicBezTo>
                  <a:moveTo>
                    <a:pt x="1305" y="2868"/>
                  </a:moveTo>
                  <a:cubicBezTo>
                    <a:pt x="1305" y="2878"/>
                    <a:pt x="1305" y="2878"/>
                    <a:pt x="1305" y="2878"/>
                  </a:cubicBezTo>
                  <a:cubicBezTo>
                    <a:pt x="1311" y="2879"/>
                    <a:pt x="1317" y="2880"/>
                    <a:pt x="1323" y="2880"/>
                  </a:cubicBezTo>
                  <a:cubicBezTo>
                    <a:pt x="1330" y="2881"/>
                    <a:pt x="1338" y="2881"/>
                    <a:pt x="1345" y="2882"/>
                  </a:cubicBezTo>
                  <a:cubicBezTo>
                    <a:pt x="1345" y="2871"/>
                    <a:pt x="1345" y="2871"/>
                    <a:pt x="1345" y="2871"/>
                  </a:cubicBezTo>
                  <a:cubicBezTo>
                    <a:pt x="1338" y="2871"/>
                    <a:pt x="1331" y="2870"/>
                    <a:pt x="1324" y="2870"/>
                  </a:cubicBezTo>
                  <a:cubicBezTo>
                    <a:pt x="1318" y="2869"/>
                    <a:pt x="1312" y="2869"/>
                    <a:pt x="1305" y="2868"/>
                  </a:cubicBezTo>
                  <a:moveTo>
                    <a:pt x="1584" y="2868"/>
                  </a:moveTo>
                  <a:cubicBezTo>
                    <a:pt x="1571" y="2869"/>
                    <a:pt x="1558" y="2871"/>
                    <a:pt x="1544" y="2871"/>
                  </a:cubicBezTo>
                  <a:cubicBezTo>
                    <a:pt x="1545" y="2882"/>
                    <a:pt x="1545" y="2882"/>
                    <a:pt x="1545" y="2882"/>
                  </a:cubicBezTo>
                  <a:cubicBezTo>
                    <a:pt x="1558" y="2881"/>
                    <a:pt x="1572" y="2880"/>
                    <a:pt x="1585" y="2878"/>
                  </a:cubicBezTo>
                  <a:cubicBezTo>
                    <a:pt x="1584" y="2868"/>
                    <a:pt x="1584" y="2868"/>
                    <a:pt x="1584" y="2868"/>
                  </a:cubicBezTo>
                  <a:moveTo>
                    <a:pt x="1226" y="2858"/>
                  </a:moveTo>
                  <a:cubicBezTo>
                    <a:pt x="1225" y="2868"/>
                    <a:pt x="1225" y="2868"/>
                    <a:pt x="1225" y="2868"/>
                  </a:cubicBezTo>
                  <a:cubicBezTo>
                    <a:pt x="1238" y="2870"/>
                    <a:pt x="1251" y="2872"/>
                    <a:pt x="1265" y="2874"/>
                  </a:cubicBezTo>
                  <a:cubicBezTo>
                    <a:pt x="1266" y="2864"/>
                    <a:pt x="1266" y="2864"/>
                    <a:pt x="1266" y="2864"/>
                  </a:cubicBezTo>
                  <a:cubicBezTo>
                    <a:pt x="1253" y="2862"/>
                    <a:pt x="1240" y="2861"/>
                    <a:pt x="1226" y="2858"/>
                  </a:cubicBezTo>
                  <a:moveTo>
                    <a:pt x="1663" y="2858"/>
                  </a:moveTo>
                  <a:cubicBezTo>
                    <a:pt x="1650" y="2860"/>
                    <a:pt x="1637" y="2862"/>
                    <a:pt x="1624" y="2864"/>
                  </a:cubicBezTo>
                  <a:cubicBezTo>
                    <a:pt x="1625" y="2874"/>
                    <a:pt x="1625" y="2874"/>
                    <a:pt x="1625" y="2874"/>
                  </a:cubicBezTo>
                  <a:cubicBezTo>
                    <a:pt x="1638" y="2872"/>
                    <a:pt x="1651" y="2870"/>
                    <a:pt x="1665" y="2868"/>
                  </a:cubicBezTo>
                  <a:cubicBezTo>
                    <a:pt x="1663" y="2858"/>
                    <a:pt x="1663" y="2858"/>
                    <a:pt x="1663" y="2858"/>
                  </a:cubicBezTo>
                  <a:moveTo>
                    <a:pt x="1148" y="2844"/>
                  </a:moveTo>
                  <a:cubicBezTo>
                    <a:pt x="1146" y="2854"/>
                    <a:pt x="1146" y="2854"/>
                    <a:pt x="1146" y="2854"/>
                  </a:cubicBezTo>
                  <a:cubicBezTo>
                    <a:pt x="1159" y="2857"/>
                    <a:pt x="1172" y="2859"/>
                    <a:pt x="1185" y="2862"/>
                  </a:cubicBezTo>
                  <a:cubicBezTo>
                    <a:pt x="1187" y="2852"/>
                    <a:pt x="1187" y="2852"/>
                    <a:pt x="1187" y="2852"/>
                  </a:cubicBezTo>
                  <a:cubicBezTo>
                    <a:pt x="1174" y="2850"/>
                    <a:pt x="1161" y="2847"/>
                    <a:pt x="1148" y="2844"/>
                  </a:cubicBezTo>
                  <a:moveTo>
                    <a:pt x="1741" y="2844"/>
                  </a:moveTo>
                  <a:cubicBezTo>
                    <a:pt x="1728" y="2847"/>
                    <a:pt x="1715" y="2849"/>
                    <a:pt x="1702" y="2852"/>
                  </a:cubicBezTo>
                  <a:cubicBezTo>
                    <a:pt x="1704" y="2862"/>
                    <a:pt x="1704" y="2862"/>
                    <a:pt x="1704" y="2862"/>
                  </a:cubicBezTo>
                  <a:cubicBezTo>
                    <a:pt x="1717" y="2859"/>
                    <a:pt x="1730" y="2857"/>
                    <a:pt x="1743" y="2854"/>
                  </a:cubicBezTo>
                  <a:cubicBezTo>
                    <a:pt x="1741" y="2844"/>
                    <a:pt x="1741" y="2844"/>
                    <a:pt x="1741" y="2844"/>
                  </a:cubicBezTo>
                  <a:moveTo>
                    <a:pt x="1071" y="2826"/>
                  </a:moveTo>
                  <a:cubicBezTo>
                    <a:pt x="1068" y="2836"/>
                    <a:pt x="1068" y="2836"/>
                    <a:pt x="1068" y="2836"/>
                  </a:cubicBezTo>
                  <a:cubicBezTo>
                    <a:pt x="1081" y="2839"/>
                    <a:pt x="1094" y="2842"/>
                    <a:pt x="1107" y="2845"/>
                  </a:cubicBezTo>
                  <a:cubicBezTo>
                    <a:pt x="1109" y="2836"/>
                    <a:pt x="1109" y="2836"/>
                    <a:pt x="1109" y="2836"/>
                  </a:cubicBezTo>
                  <a:cubicBezTo>
                    <a:pt x="1096" y="2833"/>
                    <a:pt x="1083" y="2829"/>
                    <a:pt x="1071" y="2826"/>
                  </a:cubicBezTo>
                  <a:moveTo>
                    <a:pt x="1819" y="2825"/>
                  </a:moveTo>
                  <a:cubicBezTo>
                    <a:pt x="1806" y="2829"/>
                    <a:pt x="1793" y="2832"/>
                    <a:pt x="1780" y="2835"/>
                  </a:cubicBezTo>
                  <a:cubicBezTo>
                    <a:pt x="1783" y="2845"/>
                    <a:pt x="1783" y="2845"/>
                    <a:pt x="1783" y="2845"/>
                  </a:cubicBezTo>
                  <a:cubicBezTo>
                    <a:pt x="1796" y="2842"/>
                    <a:pt x="1808" y="2839"/>
                    <a:pt x="1821" y="2835"/>
                  </a:cubicBezTo>
                  <a:cubicBezTo>
                    <a:pt x="1819" y="2825"/>
                    <a:pt x="1819" y="2825"/>
                    <a:pt x="1819" y="2825"/>
                  </a:cubicBezTo>
                  <a:moveTo>
                    <a:pt x="994" y="2803"/>
                  </a:moveTo>
                  <a:cubicBezTo>
                    <a:pt x="991" y="2813"/>
                    <a:pt x="991" y="2813"/>
                    <a:pt x="991" y="2813"/>
                  </a:cubicBezTo>
                  <a:cubicBezTo>
                    <a:pt x="1004" y="2817"/>
                    <a:pt x="1017" y="2821"/>
                    <a:pt x="1030" y="2825"/>
                  </a:cubicBezTo>
                  <a:cubicBezTo>
                    <a:pt x="1032" y="2815"/>
                    <a:pt x="1032" y="2815"/>
                    <a:pt x="1032" y="2815"/>
                  </a:cubicBezTo>
                  <a:cubicBezTo>
                    <a:pt x="1020" y="2811"/>
                    <a:pt x="1007" y="2807"/>
                    <a:pt x="994" y="2803"/>
                  </a:cubicBezTo>
                  <a:moveTo>
                    <a:pt x="1895" y="2802"/>
                  </a:moveTo>
                  <a:cubicBezTo>
                    <a:pt x="1882" y="2807"/>
                    <a:pt x="1870" y="2810"/>
                    <a:pt x="1857" y="2814"/>
                  </a:cubicBezTo>
                  <a:cubicBezTo>
                    <a:pt x="1860" y="2824"/>
                    <a:pt x="1860" y="2824"/>
                    <a:pt x="1860" y="2824"/>
                  </a:cubicBezTo>
                  <a:cubicBezTo>
                    <a:pt x="1873" y="2820"/>
                    <a:pt x="1885" y="2816"/>
                    <a:pt x="1898" y="2812"/>
                  </a:cubicBezTo>
                  <a:cubicBezTo>
                    <a:pt x="1895" y="2802"/>
                    <a:pt x="1895" y="2802"/>
                    <a:pt x="1895" y="2802"/>
                  </a:cubicBezTo>
                  <a:moveTo>
                    <a:pt x="919" y="2776"/>
                  </a:moveTo>
                  <a:cubicBezTo>
                    <a:pt x="916" y="2785"/>
                    <a:pt x="916" y="2785"/>
                    <a:pt x="916" y="2785"/>
                  </a:cubicBezTo>
                  <a:cubicBezTo>
                    <a:pt x="928" y="2790"/>
                    <a:pt x="941" y="2795"/>
                    <a:pt x="953" y="2800"/>
                  </a:cubicBezTo>
                  <a:cubicBezTo>
                    <a:pt x="957" y="2790"/>
                    <a:pt x="957" y="2790"/>
                    <a:pt x="957" y="2790"/>
                  </a:cubicBezTo>
                  <a:cubicBezTo>
                    <a:pt x="944" y="2786"/>
                    <a:pt x="932" y="2781"/>
                    <a:pt x="919" y="2776"/>
                  </a:cubicBezTo>
                  <a:moveTo>
                    <a:pt x="1970" y="2775"/>
                  </a:moveTo>
                  <a:cubicBezTo>
                    <a:pt x="1957" y="2780"/>
                    <a:pt x="1945" y="2785"/>
                    <a:pt x="1932" y="2789"/>
                  </a:cubicBezTo>
                  <a:cubicBezTo>
                    <a:pt x="1936" y="2799"/>
                    <a:pt x="1936" y="2799"/>
                    <a:pt x="1936" y="2799"/>
                  </a:cubicBezTo>
                  <a:cubicBezTo>
                    <a:pt x="1948" y="2794"/>
                    <a:pt x="1961" y="2790"/>
                    <a:pt x="1973" y="2785"/>
                  </a:cubicBezTo>
                  <a:cubicBezTo>
                    <a:pt x="1970" y="2775"/>
                    <a:pt x="1970" y="2775"/>
                    <a:pt x="1970" y="2775"/>
                  </a:cubicBezTo>
                  <a:moveTo>
                    <a:pt x="846" y="2745"/>
                  </a:moveTo>
                  <a:cubicBezTo>
                    <a:pt x="842" y="2754"/>
                    <a:pt x="842" y="2754"/>
                    <a:pt x="842" y="2754"/>
                  </a:cubicBezTo>
                  <a:cubicBezTo>
                    <a:pt x="854" y="2760"/>
                    <a:pt x="866" y="2765"/>
                    <a:pt x="878" y="2770"/>
                  </a:cubicBezTo>
                  <a:cubicBezTo>
                    <a:pt x="882" y="2761"/>
                    <a:pt x="882" y="2761"/>
                    <a:pt x="882" y="2761"/>
                  </a:cubicBezTo>
                  <a:cubicBezTo>
                    <a:pt x="870" y="2756"/>
                    <a:pt x="858" y="2751"/>
                    <a:pt x="846" y="2745"/>
                  </a:cubicBezTo>
                  <a:moveTo>
                    <a:pt x="2042" y="2744"/>
                  </a:moveTo>
                  <a:cubicBezTo>
                    <a:pt x="2031" y="2750"/>
                    <a:pt x="2018" y="2755"/>
                    <a:pt x="2006" y="2760"/>
                  </a:cubicBezTo>
                  <a:cubicBezTo>
                    <a:pt x="2010" y="2770"/>
                    <a:pt x="2010" y="2770"/>
                    <a:pt x="2010" y="2770"/>
                  </a:cubicBezTo>
                  <a:cubicBezTo>
                    <a:pt x="2022" y="2764"/>
                    <a:pt x="2035" y="2759"/>
                    <a:pt x="2047" y="2753"/>
                  </a:cubicBezTo>
                  <a:cubicBezTo>
                    <a:pt x="2042" y="2744"/>
                    <a:pt x="2042" y="2744"/>
                    <a:pt x="2042" y="2744"/>
                  </a:cubicBezTo>
                  <a:moveTo>
                    <a:pt x="774" y="2710"/>
                  </a:moveTo>
                  <a:cubicBezTo>
                    <a:pt x="769" y="2718"/>
                    <a:pt x="769" y="2718"/>
                    <a:pt x="769" y="2718"/>
                  </a:cubicBezTo>
                  <a:cubicBezTo>
                    <a:pt x="781" y="2725"/>
                    <a:pt x="793" y="2731"/>
                    <a:pt x="805" y="2737"/>
                  </a:cubicBezTo>
                  <a:cubicBezTo>
                    <a:pt x="810" y="2728"/>
                    <a:pt x="810" y="2728"/>
                    <a:pt x="810" y="2728"/>
                  </a:cubicBezTo>
                  <a:cubicBezTo>
                    <a:pt x="798" y="2722"/>
                    <a:pt x="786" y="2716"/>
                    <a:pt x="774" y="2710"/>
                  </a:cubicBezTo>
                  <a:moveTo>
                    <a:pt x="2114" y="2709"/>
                  </a:moveTo>
                  <a:cubicBezTo>
                    <a:pt x="2102" y="2715"/>
                    <a:pt x="2090" y="2721"/>
                    <a:pt x="2079" y="2727"/>
                  </a:cubicBezTo>
                  <a:cubicBezTo>
                    <a:pt x="2083" y="2736"/>
                    <a:pt x="2083" y="2736"/>
                    <a:pt x="2083" y="2736"/>
                  </a:cubicBezTo>
                  <a:cubicBezTo>
                    <a:pt x="2095" y="2730"/>
                    <a:pt x="2107" y="2724"/>
                    <a:pt x="2119" y="2718"/>
                  </a:cubicBezTo>
                  <a:cubicBezTo>
                    <a:pt x="2114" y="2709"/>
                    <a:pt x="2114" y="2709"/>
                    <a:pt x="2114" y="2709"/>
                  </a:cubicBezTo>
                  <a:moveTo>
                    <a:pt x="705" y="2670"/>
                  </a:moveTo>
                  <a:cubicBezTo>
                    <a:pt x="699" y="2679"/>
                    <a:pt x="699" y="2679"/>
                    <a:pt x="699" y="2679"/>
                  </a:cubicBezTo>
                  <a:cubicBezTo>
                    <a:pt x="711" y="2686"/>
                    <a:pt x="722" y="2693"/>
                    <a:pt x="734" y="2699"/>
                  </a:cubicBezTo>
                  <a:cubicBezTo>
                    <a:pt x="739" y="2691"/>
                    <a:pt x="739" y="2691"/>
                    <a:pt x="739" y="2691"/>
                  </a:cubicBezTo>
                  <a:cubicBezTo>
                    <a:pt x="728" y="2684"/>
                    <a:pt x="716" y="2677"/>
                    <a:pt x="705" y="2670"/>
                  </a:cubicBezTo>
                  <a:moveTo>
                    <a:pt x="2183" y="2670"/>
                  </a:moveTo>
                  <a:cubicBezTo>
                    <a:pt x="2172" y="2677"/>
                    <a:pt x="2160" y="2683"/>
                    <a:pt x="2149" y="2690"/>
                  </a:cubicBezTo>
                  <a:cubicBezTo>
                    <a:pt x="2154" y="2698"/>
                    <a:pt x="2154" y="2698"/>
                    <a:pt x="2154" y="2698"/>
                  </a:cubicBezTo>
                  <a:cubicBezTo>
                    <a:pt x="2165" y="2692"/>
                    <a:pt x="2177" y="2685"/>
                    <a:pt x="2188" y="2678"/>
                  </a:cubicBezTo>
                  <a:cubicBezTo>
                    <a:pt x="2183" y="2670"/>
                    <a:pt x="2183" y="2670"/>
                    <a:pt x="2183" y="2670"/>
                  </a:cubicBezTo>
                  <a:moveTo>
                    <a:pt x="637" y="2627"/>
                  </a:moveTo>
                  <a:cubicBezTo>
                    <a:pt x="632" y="2636"/>
                    <a:pt x="632" y="2636"/>
                    <a:pt x="632" y="2636"/>
                  </a:cubicBezTo>
                  <a:cubicBezTo>
                    <a:pt x="643" y="2643"/>
                    <a:pt x="654" y="2651"/>
                    <a:pt x="665" y="2658"/>
                  </a:cubicBezTo>
                  <a:cubicBezTo>
                    <a:pt x="671" y="2649"/>
                    <a:pt x="671" y="2649"/>
                    <a:pt x="671" y="2649"/>
                  </a:cubicBezTo>
                  <a:cubicBezTo>
                    <a:pt x="659" y="2642"/>
                    <a:pt x="648" y="2635"/>
                    <a:pt x="637" y="2627"/>
                  </a:cubicBezTo>
                  <a:moveTo>
                    <a:pt x="2250" y="2627"/>
                  </a:moveTo>
                  <a:cubicBezTo>
                    <a:pt x="2239" y="2634"/>
                    <a:pt x="2228" y="2642"/>
                    <a:pt x="2217" y="2649"/>
                  </a:cubicBezTo>
                  <a:cubicBezTo>
                    <a:pt x="2222" y="2657"/>
                    <a:pt x="2222" y="2657"/>
                    <a:pt x="2222" y="2657"/>
                  </a:cubicBezTo>
                  <a:cubicBezTo>
                    <a:pt x="2234" y="2650"/>
                    <a:pt x="2245" y="2642"/>
                    <a:pt x="2256" y="2635"/>
                  </a:cubicBezTo>
                  <a:cubicBezTo>
                    <a:pt x="2250" y="2627"/>
                    <a:pt x="2250" y="2627"/>
                    <a:pt x="2250" y="2627"/>
                  </a:cubicBezTo>
                  <a:moveTo>
                    <a:pt x="573" y="2581"/>
                  </a:moveTo>
                  <a:cubicBezTo>
                    <a:pt x="567" y="2589"/>
                    <a:pt x="567" y="2589"/>
                    <a:pt x="567" y="2589"/>
                  </a:cubicBezTo>
                  <a:cubicBezTo>
                    <a:pt x="577" y="2597"/>
                    <a:pt x="588" y="2605"/>
                    <a:pt x="599" y="2612"/>
                  </a:cubicBezTo>
                  <a:cubicBezTo>
                    <a:pt x="605" y="2605"/>
                    <a:pt x="605" y="2605"/>
                    <a:pt x="605" y="2605"/>
                  </a:cubicBezTo>
                  <a:cubicBezTo>
                    <a:pt x="594" y="2597"/>
                    <a:pt x="583" y="2589"/>
                    <a:pt x="573" y="2581"/>
                  </a:cubicBezTo>
                  <a:moveTo>
                    <a:pt x="2315" y="2580"/>
                  </a:moveTo>
                  <a:cubicBezTo>
                    <a:pt x="2304" y="2588"/>
                    <a:pt x="2293" y="2596"/>
                    <a:pt x="2283" y="2604"/>
                  </a:cubicBezTo>
                  <a:cubicBezTo>
                    <a:pt x="2288" y="2612"/>
                    <a:pt x="2288" y="2612"/>
                    <a:pt x="2288" y="2612"/>
                  </a:cubicBezTo>
                  <a:cubicBezTo>
                    <a:pt x="2299" y="2604"/>
                    <a:pt x="2310" y="2596"/>
                    <a:pt x="2321" y="2588"/>
                  </a:cubicBezTo>
                  <a:cubicBezTo>
                    <a:pt x="2315" y="2580"/>
                    <a:pt x="2315" y="2580"/>
                    <a:pt x="2315" y="2580"/>
                  </a:cubicBezTo>
                  <a:moveTo>
                    <a:pt x="511" y="2531"/>
                  </a:moveTo>
                  <a:cubicBezTo>
                    <a:pt x="504" y="2538"/>
                    <a:pt x="504" y="2538"/>
                    <a:pt x="504" y="2538"/>
                  </a:cubicBezTo>
                  <a:cubicBezTo>
                    <a:pt x="514" y="2547"/>
                    <a:pt x="525" y="2556"/>
                    <a:pt x="535" y="2564"/>
                  </a:cubicBezTo>
                  <a:cubicBezTo>
                    <a:pt x="541" y="2556"/>
                    <a:pt x="541" y="2556"/>
                    <a:pt x="541" y="2556"/>
                  </a:cubicBezTo>
                  <a:cubicBezTo>
                    <a:pt x="531" y="2548"/>
                    <a:pt x="521" y="2539"/>
                    <a:pt x="511" y="2531"/>
                  </a:cubicBezTo>
                  <a:moveTo>
                    <a:pt x="2376" y="2530"/>
                  </a:moveTo>
                  <a:cubicBezTo>
                    <a:pt x="2366" y="2539"/>
                    <a:pt x="2356" y="2547"/>
                    <a:pt x="2346" y="2556"/>
                  </a:cubicBezTo>
                  <a:cubicBezTo>
                    <a:pt x="2352" y="2563"/>
                    <a:pt x="2352" y="2563"/>
                    <a:pt x="2352" y="2563"/>
                  </a:cubicBezTo>
                  <a:cubicBezTo>
                    <a:pt x="2363" y="2555"/>
                    <a:pt x="2373" y="2546"/>
                    <a:pt x="2383" y="2537"/>
                  </a:cubicBezTo>
                  <a:cubicBezTo>
                    <a:pt x="2376" y="2530"/>
                    <a:pt x="2376" y="2530"/>
                    <a:pt x="2376" y="2530"/>
                  </a:cubicBezTo>
                  <a:moveTo>
                    <a:pt x="452" y="2477"/>
                  </a:moveTo>
                  <a:cubicBezTo>
                    <a:pt x="445" y="2484"/>
                    <a:pt x="445" y="2484"/>
                    <a:pt x="445" y="2484"/>
                  </a:cubicBezTo>
                  <a:cubicBezTo>
                    <a:pt x="455" y="2494"/>
                    <a:pt x="464" y="2502"/>
                    <a:pt x="474" y="2512"/>
                  </a:cubicBezTo>
                  <a:cubicBezTo>
                    <a:pt x="481" y="2504"/>
                    <a:pt x="481" y="2504"/>
                    <a:pt x="481" y="2504"/>
                  </a:cubicBezTo>
                  <a:cubicBezTo>
                    <a:pt x="471" y="2495"/>
                    <a:pt x="461" y="2486"/>
                    <a:pt x="452" y="2477"/>
                  </a:cubicBezTo>
                  <a:moveTo>
                    <a:pt x="2435" y="2476"/>
                  </a:moveTo>
                  <a:cubicBezTo>
                    <a:pt x="2426" y="2486"/>
                    <a:pt x="2416" y="2495"/>
                    <a:pt x="2406" y="2504"/>
                  </a:cubicBezTo>
                  <a:cubicBezTo>
                    <a:pt x="2413" y="2511"/>
                    <a:pt x="2413" y="2511"/>
                    <a:pt x="2413" y="2511"/>
                  </a:cubicBezTo>
                  <a:cubicBezTo>
                    <a:pt x="2423" y="2502"/>
                    <a:pt x="2433" y="2493"/>
                    <a:pt x="2442" y="2484"/>
                  </a:cubicBezTo>
                  <a:cubicBezTo>
                    <a:pt x="2435" y="2476"/>
                    <a:pt x="2435" y="2476"/>
                    <a:pt x="2435" y="2476"/>
                  </a:cubicBezTo>
                  <a:moveTo>
                    <a:pt x="396" y="2420"/>
                  </a:moveTo>
                  <a:cubicBezTo>
                    <a:pt x="388" y="2427"/>
                    <a:pt x="388" y="2427"/>
                    <a:pt x="388" y="2427"/>
                  </a:cubicBezTo>
                  <a:cubicBezTo>
                    <a:pt x="398" y="2437"/>
                    <a:pt x="407" y="2447"/>
                    <a:pt x="416" y="2456"/>
                  </a:cubicBezTo>
                  <a:cubicBezTo>
                    <a:pt x="423" y="2449"/>
                    <a:pt x="423" y="2449"/>
                    <a:pt x="423" y="2449"/>
                  </a:cubicBezTo>
                  <a:cubicBezTo>
                    <a:pt x="414" y="2440"/>
                    <a:pt x="405" y="2430"/>
                    <a:pt x="396" y="2420"/>
                  </a:cubicBezTo>
                  <a:moveTo>
                    <a:pt x="2491" y="2420"/>
                  </a:moveTo>
                  <a:cubicBezTo>
                    <a:pt x="2482" y="2429"/>
                    <a:pt x="2473" y="2439"/>
                    <a:pt x="2464" y="2449"/>
                  </a:cubicBezTo>
                  <a:cubicBezTo>
                    <a:pt x="2471" y="2455"/>
                    <a:pt x="2471" y="2455"/>
                    <a:pt x="2471" y="2455"/>
                  </a:cubicBezTo>
                  <a:cubicBezTo>
                    <a:pt x="2480" y="2446"/>
                    <a:pt x="2490" y="2437"/>
                    <a:pt x="2499" y="2426"/>
                  </a:cubicBezTo>
                  <a:cubicBezTo>
                    <a:pt x="2491" y="2420"/>
                    <a:pt x="2491" y="2420"/>
                    <a:pt x="2491" y="2420"/>
                  </a:cubicBezTo>
                  <a:moveTo>
                    <a:pt x="343" y="2361"/>
                  </a:moveTo>
                  <a:cubicBezTo>
                    <a:pt x="335" y="2367"/>
                    <a:pt x="335" y="2367"/>
                    <a:pt x="335" y="2367"/>
                  </a:cubicBezTo>
                  <a:cubicBezTo>
                    <a:pt x="344" y="2377"/>
                    <a:pt x="353" y="2387"/>
                    <a:pt x="361" y="2398"/>
                  </a:cubicBezTo>
                  <a:cubicBezTo>
                    <a:pt x="369" y="2391"/>
                    <a:pt x="369" y="2391"/>
                    <a:pt x="369" y="2391"/>
                  </a:cubicBezTo>
                  <a:cubicBezTo>
                    <a:pt x="360" y="2381"/>
                    <a:pt x="352" y="2371"/>
                    <a:pt x="343" y="2361"/>
                  </a:cubicBezTo>
                  <a:moveTo>
                    <a:pt x="2544" y="2360"/>
                  </a:moveTo>
                  <a:cubicBezTo>
                    <a:pt x="2536" y="2370"/>
                    <a:pt x="2527" y="2380"/>
                    <a:pt x="2518" y="2391"/>
                  </a:cubicBezTo>
                  <a:cubicBezTo>
                    <a:pt x="2526" y="2397"/>
                    <a:pt x="2526" y="2397"/>
                    <a:pt x="2526" y="2397"/>
                  </a:cubicBezTo>
                  <a:cubicBezTo>
                    <a:pt x="2535" y="2387"/>
                    <a:pt x="2543" y="2377"/>
                    <a:pt x="2552" y="2366"/>
                  </a:cubicBezTo>
                  <a:cubicBezTo>
                    <a:pt x="2544" y="2360"/>
                    <a:pt x="2544" y="2360"/>
                    <a:pt x="2544" y="2360"/>
                  </a:cubicBezTo>
                  <a:moveTo>
                    <a:pt x="294" y="2298"/>
                  </a:moveTo>
                  <a:cubicBezTo>
                    <a:pt x="286" y="2304"/>
                    <a:pt x="286" y="2304"/>
                    <a:pt x="286" y="2304"/>
                  </a:cubicBezTo>
                  <a:cubicBezTo>
                    <a:pt x="294" y="2315"/>
                    <a:pt x="302" y="2325"/>
                    <a:pt x="310" y="2336"/>
                  </a:cubicBezTo>
                  <a:cubicBezTo>
                    <a:pt x="318" y="2330"/>
                    <a:pt x="318" y="2330"/>
                    <a:pt x="318" y="2330"/>
                  </a:cubicBezTo>
                  <a:cubicBezTo>
                    <a:pt x="310" y="2319"/>
                    <a:pt x="302" y="2309"/>
                    <a:pt x="294" y="2298"/>
                  </a:cubicBezTo>
                  <a:moveTo>
                    <a:pt x="2594" y="2297"/>
                  </a:moveTo>
                  <a:cubicBezTo>
                    <a:pt x="2586" y="2308"/>
                    <a:pt x="2578" y="2319"/>
                    <a:pt x="2569" y="2329"/>
                  </a:cubicBezTo>
                  <a:cubicBezTo>
                    <a:pt x="2577" y="2335"/>
                    <a:pt x="2577" y="2335"/>
                    <a:pt x="2577" y="2335"/>
                  </a:cubicBezTo>
                  <a:cubicBezTo>
                    <a:pt x="2585" y="2325"/>
                    <a:pt x="2594" y="2314"/>
                    <a:pt x="2602" y="2303"/>
                  </a:cubicBezTo>
                  <a:cubicBezTo>
                    <a:pt x="2594" y="2297"/>
                    <a:pt x="2594" y="2297"/>
                    <a:pt x="2594" y="2297"/>
                  </a:cubicBezTo>
                  <a:moveTo>
                    <a:pt x="248" y="2233"/>
                  </a:moveTo>
                  <a:cubicBezTo>
                    <a:pt x="240" y="2239"/>
                    <a:pt x="240" y="2239"/>
                    <a:pt x="240" y="2239"/>
                  </a:cubicBezTo>
                  <a:cubicBezTo>
                    <a:pt x="247" y="2250"/>
                    <a:pt x="254" y="2261"/>
                    <a:pt x="262" y="2272"/>
                  </a:cubicBezTo>
                  <a:cubicBezTo>
                    <a:pt x="270" y="2266"/>
                    <a:pt x="270" y="2266"/>
                    <a:pt x="270" y="2266"/>
                  </a:cubicBezTo>
                  <a:cubicBezTo>
                    <a:pt x="263" y="2255"/>
                    <a:pt x="255" y="2244"/>
                    <a:pt x="248" y="2233"/>
                  </a:cubicBezTo>
                  <a:moveTo>
                    <a:pt x="2639" y="2232"/>
                  </a:moveTo>
                  <a:cubicBezTo>
                    <a:pt x="2632" y="2243"/>
                    <a:pt x="2625" y="2254"/>
                    <a:pt x="2617" y="2265"/>
                  </a:cubicBezTo>
                  <a:cubicBezTo>
                    <a:pt x="2625" y="2271"/>
                    <a:pt x="2625" y="2271"/>
                    <a:pt x="2625" y="2271"/>
                  </a:cubicBezTo>
                  <a:cubicBezTo>
                    <a:pt x="2633" y="2260"/>
                    <a:pt x="2640" y="2249"/>
                    <a:pt x="2648" y="2238"/>
                  </a:cubicBezTo>
                  <a:cubicBezTo>
                    <a:pt x="2639" y="2232"/>
                    <a:pt x="2639" y="2232"/>
                    <a:pt x="2639" y="2232"/>
                  </a:cubicBezTo>
                  <a:moveTo>
                    <a:pt x="206" y="2166"/>
                  </a:moveTo>
                  <a:cubicBezTo>
                    <a:pt x="197" y="2171"/>
                    <a:pt x="197" y="2171"/>
                    <a:pt x="197" y="2171"/>
                  </a:cubicBezTo>
                  <a:cubicBezTo>
                    <a:pt x="204" y="2182"/>
                    <a:pt x="211" y="2194"/>
                    <a:pt x="218" y="2205"/>
                  </a:cubicBezTo>
                  <a:cubicBezTo>
                    <a:pt x="226" y="2200"/>
                    <a:pt x="226" y="2200"/>
                    <a:pt x="226" y="2200"/>
                  </a:cubicBezTo>
                  <a:cubicBezTo>
                    <a:pt x="219" y="2189"/>
                    <a:pt x="212" y="2177"/>
                    <a:pt x="206" y="2166"/>
                  </a:cubicBezTo>
                  <a:moveTo>
                    <a:pt x="2682" y="2165"/>
                  </a:moveTo>
                  <a:cubicBezTo>
                    <a:pt x="2675" y="2176"/>
                    <a:pt x="2668" y="2188"/>
                    <a:pt x="2661" y="2199"/>
                  </a:cubicBezTo>
                  <a:cubicBezTo>
                    <a:pt x="2670" y="2204"/>
                    <a:pt x="2670" y="2204"/>
                    <a:pt x="2670" y="2204"/>
                  </a:cubicBezTo>
                  <a:cubicBezTo>
                    <a:pt x="2677" y="2193"/>
                    <a:pt x="2684" y="2181"/>
                    <a:pt x="2690" y="2170"/>
                  </a:cubicBezTo>
                  <a:cubicBezTo>
                    <a:pt x="2682" y="2165"/>
                    <a:pt x="2682" y="2165"/>
                    <a:pt x="2682" y="2165"/>
                  </a:cubicBezTo>
                  <a:moveTo>
                    <a:pt x="168" y="2096"/>
                  </a:moveTo>
                  <a:cubicBezTo>
                    <a:pt x="159" y="2100"/>
                    <a:pt x="159" y="2100"/>
                    <a:pt x="159" y="2100"/>
                  </a:cubicBezTo>
                  <a:cubicBezTo>
                    <a:pt x="165" y="2113"/>
                    <a:pt x="171" y="2124"/>
                    <a:pt x="177" y="2136"/>
                  </a:cubicBezTo>
                  <a:cubicBezTo>
                    <a:pt x="186" y="2131"/>
                    <a:pt x="186" y="2131"/>
                    <a:pt x="186" y="2131"/>
                  </a:cubicBezTo>
                  <a:cubicBezTo>
                    <a:pt x="180" y="2119"/>
                    <a:pt x="174" y="2108"/>
                    <a:pt x="168" y="2096"/>
                  </a:cubicBezTo>
                  <a:moveTo>
                    <a:pt x="2720" y="2095"/>
                  </a:moveTo>
                  <a:cubicBezTo>
                    <a:pt x="2714" y="2107"/>
                    <a:pt x="2708" y="2118"/>
                    <a:pt x="2701" y="2130"/>
                  </a:cubicBezTo>
                  <a:cubicBezTo>
                    <a:pt x="2710" y="2135"/>
                    <a:pt x="2710" y="2135"/>
                    <a:pt x="2710" y="2135"/>
                  </a:cubicBezTo>
                  <a:cubicBezTo>
                    <a:pt x="2717" y="2123"/>
                    <a:pt x="2723" y="2111"/>
                    <a:pt x="2729" y="2099"/>
                  </a:cubicBezTo>
                  <a:cubicBezTo>
                    <a:pt x="2720" y="2095"/>
                    <a:pt x="2720" y="2095"/>
                    <a:pt x="2720" y="2095"/>
                  </a:cubicBezTo>
                  <a:moveTo>
                    <a:pt x="133" y="2024"/>
                  </a:moveTo>
                  <a:cubicBezTo>
                    <a:pt x="124" y="2028"/>
                    <a:pt x="124" y="2028"/>
                    <a:pt x="124" y="2028"/>
                  </a:cubicBezTo>
                  <a:cubicBezTo>
                    <a:pt x="129" y="2040"/>
                    <a:pt x="135" y="2053"/>
                    <a:pt x="141" y="2065"/>
                  </a:cubicBezTo>
                  <a:cubicBezTo>
                    <a:pt x="150" y="2060"/>
                    <a:pt x="150" y="2060"/>
                    <a:pt x="150" y="2060"/>
                  </a:cubicBezTo>
                  <a:cubicBezTo>
                    <a:pt x="144" y="2049"/>
                    <a:pt x="139" y="2036"/>
                    <a:pt x="133" y="2024"/>
                  </a:cubicBezTo>
                  <a:moveTo>
                    <a:pt x="2755" y="2023"/>
                  </a:moveTo>
                  <a:cubicBezTo>
                    <a:pt x="2749" y="2035"/>
                    <a:pt x="2744" y="2047"/>
                    <a:pt x="2738" y="2059"/>
                  </a:cubicBezTo>
                  <a:cubicBezTo>
                    <a:pt x="2747" y="2063"/>
                    <a:pt x="2747" y="2063"/>
                    <a:pt x="2747" y="2063"/>
                  </a:cubicBezTo>
                  <a:cubicBezTo>
                    <a:pt x="2753" y="2051"/>
                    <a:pt x="2758" y="2039"/>
                    <a:pt x="2764" y="2027"/>
                  </a:cubicBezTo>
                  <a:cubicBezTo>
                    <a:pt x="2755" y="2023"/>
                    <a:pt x="2755" y="2023"/>
                    <a:pt x="2755" y="2023"/>
                  </a:cubicBezTo>
                  <a:moveTo>
                    <a:pt x="103" y="1951"/>
                  </a:moveTo>
                  <a:cubicBezTo>
                    <a:pt x="93" y="1955"/>
                    <a:pt x="93" y="1955"/>
                    <a:pt x="93" y="1955"/>
                  </a:cubicBezTo>
                  <a:cubicBezTo>
                    <a:pt x="98" y="1967"/>
                    <a:pt x="103" y="1979"/>
                    <a:pt x="108" y="1992"/>
                  </a:cubicBezTo>
                  <a:cubicBezTo>
                    <a:pt x="117" y="1988"/>
                    <a:pt x="117" y="1988"/>
                    <a:pt x="117" y="1988"/>
                  </a:cubicBezTo>
                  <a:cubicBezTo>
                    <a:pt x="112" y="1976"/>
                    <a:pt x="107" y="1963"/>
                    <a:pt x="103" y="1951"/>
                  </a:cubicBezTo>
                  <a:moveTo>
                    <a:pt x="2785" y="1948"/>
                  </a:moveTo>
                  <a:cubicBezTo>
                    <a:pt x="2780" y="1961"/>
                    <a:pt x="2775" y="1974"/>
                    <a:pt x="2770" y="1986"/>
                  </a:cubicBezTo>
                  <a:cubicBezTo>
                    <a:pt x="2779" y="1990"/>
                    <a:pt x="2779" y="1990"/>
                    <a:pt x="2779" y="1990"/>
                  </a:cubicBezTo>
                  <a:cubicBezTo>
                    <a:pt x="2784" y="1977"/>
                    <a:pt x="2789" y="1965"/>
                    <a:pt x="2794" y="1952"/>
                  </a:cubicBezTo>
                  <a:cubicBezTo>
                    <a:pt x="2785" y="1948"/>
                    <a:pt x="2785" y="1948"/>
                    <a:pt x="2785" y="1948"/>
                  </a:cubicBezTo>
                  <a:moveTo>
                    <a:pt x="77" y="1876"/>
                  </a:moveTo>
                  <a:cubicBezTo>
                    <a:pt x="67" y="1879"/>
                    <a:pt x="67" y="1879"/>
                    <a:pt x="67" y="1879"/>
                  </a:cubicBezTo>
                  <a:cubicBezTo>
                    <a:pt x="71" y="1892"/>
                    <a:pt x="75" y="1904"/>
                    <a:pt x="80" y="1917"/>
                  </a:cubicBezTo>
                  <a:cubicBezTo>
                    <a:pt x="89" y="1914"/>
                    <a:pt x="89" y="1914"/>
                    <a:pt x="89" y="1914"/>
                  </a:cubicBezTo>
                  <a:cubicBezTo>
                    <a:pt x="85" y="1901"/>
                    <a:pt x="81" y="1889"/>
                    <a:pt x="77" y="1876"/>
                  </a:cubicBezTo>
                  <a:moveTo>
                    <a:pt x="2811" y="1873"/>
                  </a:moveTo>
                  <a:cubicBezTo>
                    <a:pt x="2807" y="1886"/>
                    <a:pt x="2803" y="1899"/>
                    <a:pt x="2798" y="1911"/>
                  </a:cubicBezTo>
                  <a:cubicBezTo>
                    <a:pt x="2808" y="1914"/>
                    <a:pt x="2808" y="1914"/>
                    <a:pt x="2808" y="1914"/>
                  </a:cubicBezTo>
                  <a:cubicBezTo>
                    <a:pt x="2812" y="1902"/>
                    <a:pt x="2816" y="1889"/>
                    <a:pt x="2820" y="1876"/>
                  </a:cubicBezTo>
                  <a:cubicBezTo>
                    <a:pt x="2811" y="1873"/>
                    <a:pt x="2811" y="1873"/>
                    <a:pt x="2811" y="1873"/>
                  </a:cubicBezTo>
                  <a:moveTo>
                    <a:pt x="55" y="1799"/>
                  </a:moveTo>
                  <a:cubicBezTo>
                    <a:pt x="45" y="1802"/>
                    <a:pt x="45" y="1802"/>
                    <a:pt x="45" y="1802"/>
                  </a:cubicBezTo>
                  <a:cubicBezTo>
                    <a:pt x="48" y="1815"/>
                    <a:pt x="52" y="1828"/>
                    <a:pt x="56" y="1841"/>
                  </a:cubicBezTo>
                  <a:cubicBezTo>
                    <a:pt x="65" y="1838"/>
                    <a:pt x="65" y="1838"/>
                    <a:pt x="65" y="1838"/>
                  </a:cubicBezTo>
                  <a:cubicBezTo>
                    <a:pt x="61" y="1825"/>
                    <a:pt x="58" y="1812"/>
                    <a:pt x="55" y="1799"/>
                  </a:cubicBezTo>
                  <a:moveTo>
                    <a:pt x="2833" y="1797"/>
                  </a:moveTo>
                  <a:cubicBezTo>
                    <a:pt x="2829" y="1810"/>
                    <a:pt x="2826" y="1823"/>
                    <a:pt x="2822" y="1835"/>
                  </a:cubicBezTo>
                  <a:cubicBezTo>
                    <a:pt x="2832" y="1838"/>
                    <a:pt x="2832" y="1838"/>
                    <a:pt x="2832" y="1838"/>
                  </a:cubicBezTo>
                  <a:cubicBezTo>
                    <a:pt x="2836" y="1825"/>
                    <a:pt x="2839" y="1812"/>
                    <a:pt x="2842" y="1799"/>
                  </a:cubicBezTo>
                  <a:cubicBezTo>
                    <a:pt x="2833" y="1797"/>
                    <a:pt x="2833" y="1797"/>
                    <a:pt x="2833" y="1797"/>
                  </a:cubicBezTo>
                  <a:moveTo>
                    <a:pt x="37" y="1722"/>
                  </a:moveTo>
                  <a:cubicBezTo>
                    <a:pt x="27" y="1724"/>
                    <a:pt x="27" y="1724"/>
                    <a:pt x="27" y="1724"/>
                  </a:cubicBezTo>
                  <a:cubicBezTo>
                    <a:pt x="30" y="1737"/>
                    <a:pt x="33" y="1750"/>
                    <a:pt x="35" y="1763"/>
                  </a:cubicBezTo>
                  <a:cubicBezTo>
                    <a:pt x="45" y="1761"/>
                    <a:pt x="45" y="1761"/>
                    <a:pt x="45" y="1761"/>
                  </a:cubicBezTo>
                  <a:cubicBezTo>
                    <a:pt x="42" y="1748"/>
                    <a:pt x="40" y="1735"/>
                    <a:pt x="37" y="1722"/>
                  </a:cubicBezTo>
                  <a:moveTo>
                    <a:pt x="2850" y="1719"/>
                  </a:moveTo>
                  <a:cubicBezTo>
                    <a:pt x="2847" y="1732"/>
                    <a:pt x="2845" y="1745"/>
                    <a:pt x="2842" y="1758"/>
                  </a:cubicBezTo>
                  <a:cubicBezTo>
                    <a:pt x="2852" y="1760"/>
                    <a:pt x="2852" y="1760"/>
                    <a:pt x="2852" y="1760"/>
                  </a:cubicBezTo>
                  <a:cubicBezTo>
                    <a:pt x="2855" y="1747"/>
                    <a:pt x="2857" y="1734"/>
                    <a:pt x="2860" y="1721"/>
                  </a:cubicBezTo>
                  <a:cubicBezTo>
                    <a:pt x="2850" y="1719"/>
                    <a:pt x="2850" y="1719"/>
                    <a:pt x="2850" y="1719"/>
                  </a:cubicBezTo>
                  <a:moveTo>
                    <a:pt x="24" y="1643"/>
                  </a:moveTo>
                  <a:cubicBezTo>
                    <a:pt x="14" y="1645"/>
                    <a:pt x="14" y="1645"/>
                    <a:pt x="14" y="1645"/>
                  </a:cubicBezTo>
                  <a:cubicBezTo>
                    <a:pt x="16" y="1658"/>
                    <a:pt x="18" y="1671"/>
                    <a:pt x="20" y="1684"/>
                  </a:cubicBezTo>
                  <a:cubicBezTo>
                    <a:pt x="30" y="1683"/>
                    <a:pt x="30" y="1683"/>
                    <a:pt x="30" y="1683"/>
                  </a:cubicBezTo>
                  <a:cubicBezTo>
                    <a:pt x="28" y="1670"/>
                    <a:pt x="26" y="1657"/>
                    <a:pt x="24" y="1643"/>
                  </a:cubicBezTo>
                  <a:moveTo>
                    <a:pt x="2863" y="1641"/>
                  </a:moveTo>
                  <a:cubicBezTo>
                    <a:pt x="2861" y="1654"/>
                    <a:pt x="2859" y="1667"/>
                    <a:pt x="2857" y="1680"/>
                  </a:cubicBezTo>
                  <a:cubicBezTo>
                    <a:pt x="2867" y="1682"/>
                    <a:pt x="2867" y="1682"/>
                    <a:pt x="2867" y="1682"/>
                  </a:cubicBezTo>
                  <a:cubicBezTo>
                    <a:pt x="2869" y="1669"/>
                    <a:pt x="2871" y="1655"/>
                    <a:pt x="2873" y="1642"/>
                  </a:cubicBezTo>
                  <a:cubicBezTo>
                    <a:pt x="2863" y="1641"/>
                    <a:pt x="2863" y="1641"/>
                    <a:pt x="2863" y="1641"/>
                  </a:cubicBezTo>
                  <a:moveTo>
                    <a:pt x="15" y="1564"/>
                  </a:moveTo>
                  <a:cubicBezTo>
                    <a:pt x="5" y="1565"/>
                    <a:pt x="5" y="1565"/>
                    <a:pt x="5" y="1565"/>
                  </a:cubicBezTo>
                  <a:cubicBezTo>
                    <a:pt x="6" y="1578"/>
                    <a:pt x="7" y="1592"/>
                    <a:pt x="9" y="1605"/>
                  </a:cubicBezTo>
                  <a:cubicBezTo>
                    <a:pt x="19" y="1604"/>
                    <a:pt x="19" y="1604"/>
                    <a:pt x="19" y="1604"/>
                  </a:cubicBezTo>
                  <a:cubicBezTo>
                    <a:pt x="17" y="1591"/>
                    <a:pt x="16" y="1578"/>
                    <a:pt x="15" y="1564"/>
                  </a:cubicBezTo>
                  <a:moveTo>
                    <a:pt x="2872" y="1556"/>
                  </a:moveTo>
                  <a:cubicBezTo>
                    <a:pt x="2872" y="1561"/>
                    <a:pt x="2872" y="1561"/>
                    <a:pt x="2872" y="1561"/>
                  </a:cubicBezTo>
                  <a:cubicBezTo>
                    <a:pt x="2871" y="1575"/>
                    <a:pt x="2870" y="1588"/>
                    <a:pt x="2868" y="1601"/>
                  </a:cubicBezTo>
                  <a:cubicBezTo>
                    <a:pt x="2878" y="1602"/>
                    <a:pt x="2878" y="1602"/>
                    <a:pt x="2878" y="1602"/>
                  </a:cubicBezTo>
                  <a:cubicBezTo>
                    <a:pt x="2880" y="1589"/>
                    <a:pt x="2881" y="1576"/>
                    <a:pt x="2882" y="1563"/>
                  </a:cubicBezTo>
                  <a:cubicBezTo>
                    <a:pt x="2882" y="1557"/>
                    <a:pt x="2882" y="1557"/>
                    <a:pt x="2882" y="1557"/>
                  </a:cubicBezTo>
                  <a:cubicBezTo>
                    <a:pt x="2872" y="1556"/>
                    <a:pt x="2872" y="1556"/>
                    <a:pt x="2872" y="1556"/>
                  </a:cubicBezTo>
                  <a:moveTo>
                    <a:pt x="10" y="1485"/>
                  </a:moveTo>
                  <a:cubicBezTo>
                    <a:pt x="0" y="1485"/>
                    <a:pt x="0" y="1485"/>
                    <a:pt x="0" y="1485"/>
                  </a:cubicBezTo>
                  <a:cubicBezTo>
                    <a:pt x="1" y="1499"/>
                    <a:pt x="1" y="1512"/>
                    <a:pt x="2" y="1525"/>
                  </a:cubicBezTo>
                  <a:cubicBezTo>
                    <a:pt x="12" y="1525"/>
                    <a:pt x="12" y="1525"/>
                    <a:pt x="12" y="1525"/>
                  </a:cubicBezTo>
                  <a:cubicBezTo>
                    <a:pt x="11" y="1511"/>
                    <a:pt x="11" y="1498"/>
                    <a:pt x="10" y="1485"/>
                  </a:cubicBezTo>
                  <a:moveTo>
                    <a:pt x="2876" y="1477"/>
                  </a:moveTo>
                  <a:cubicBezTo>
                    <a:pt x="2876" y="1490"/>
                    <a:pt x="2876" y="1504"/>
                    <a:pt x="2875" y="1517"/>
                  </a:cubicBezTo>
                  <a:cubicBezTo>
                    <a:pt x="2885" y="1517"/>
                    <a:pt x="2885" y="1517"/>
                    <a:pt x="2885" y="1517"/>
                  </a:cubicBezTo>
                  <a:cubicBezTo>
                    <a:pt x="2886" y="1504"/>
                    <a:pt x="2886" y="1491"/>
                    <a:pt x="2886" y="1477"/>
                  </a:cubicBezTo>
                  <a:cubicBezTo>
                    <a:pt x="2876" y="1477"/>
                    <a:pt x="2876" y="1477"/>
                    <a:pt x="2876" y="1477"/>
                  </a:cubicBezTo>
                  <a:moveTo>
                    <a:pt x="0" y="1405"/>
                  </a:moveTo>
                  <a:cubicBezTo>
                    <a:pt x="0" y="1418"/>
                    <a:pt x="0" y="1431"/>
                    <a:pt x="0" y="1444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10" y="1444"/>
                    <a:pt x="10" y="1444"/>
                    <a:pt x="10" y="1444"/>
                  </a:cubicBezTo>
                  <a:cubicBezTo>
                    <a:pt x="10" y="1431"/>
                    <a:pt x="10" y="1418"/>
                    <a:pt x="10" y="1405"/>
                  </a:cubicBezTo>
                  <a:cubicBezTo>
                    <a:pt x="0" y="1405"/>
                    <a:pt x="0" y="1405"/>
                    <a:pt x="0" y="1405"/>
                  </a:cubicBezTo>
                  <a:moveTo>
                    <a:pt x="2886" y="1397"/>
                  </a:moveTo>
                  <a:cubicBezTo>
                    <a:pt x="2876" y="1397"/>
                    <a:pt x="2876" y="1397"/>
                    <a:pt x="2876" y="1397"/>
                  </a:cubicBezTo>
                  <a:cubicBezTo>
                    <a:pt x="2877" y="1411"/>
                    <a:pt x="2877" y="1424"/>
                    <a:pt x="2877" y="1437"/>
                  </a:cubicBezTo>
                  <a:cubicBezTo>
                    <a:pt x="2887" y="1437"/>
                    <a:pt x="2887" y="1437"/>
                    <a:pt x="2887" y="1437"/>
                  </a:cubicBezTo>
                  <a:cubicBezTo>
                    <a:pt x="2887" y="1424"/>
                    <a:pt x="2887" y="1411"/>
                    <a:pt x="2886" y="1397"/>
                  </a:cubicBezTo>
                  <a:moveTo>
                    <a:pt x="5" y="1325"/>
                  </a:moveTo>
                  <a:cubicBezTo>
                    <a:pt x="4" y="1338"/>
                    <a:pt x="3" y="1352"/>
                    <a:pt x="2" y="1365"/>
                  </a:cubicBezTo>
                  <a:cubicBezTo>
                    <a:pt x="12" y="1365"/>
                    <a:pt x="12" y="1365"/>
                    <a:pt x="12" y="1365"/>
                  </a:cubicBezTo>
                  <a:cubicBezTo>
                    <a:pt x="13" y="1352"/>
                    <a:pt x="13" y="1339"/>
                    <a:pt x="15" y="1326"/>
                  </a:cubicBezTo>
                  <a:cubicBezTo>
                    <a:pt x="5" y="1325"/>
                    <a:pt x="5" y="1325"/>
                    <a:pt x="5" y="1325"/>
                  </a:cubicBezTo>
                  <a:moveTo>
                    <a:pt x="2882" y="1317"/>
                  </a:moveTo>
                  <a:cubicBezTo>
                    <a:pt x="2872" y="1318"/>
                    <a:pt x="2872" y="1318"/>
                    <a:pt x="2872" y="1318"/>
                  </a:cubicBezTo>
                  <a:cubicBezTo>
                    <a:pt x="2873" y="1331"/>
                    <a:pt x="2874" y="1344"/>
                    <a:pt x="2874" y="1358"/>
                  </a:cubicBezTo>
                  <a:cubicBezTo>
                    <a:pt x="2884" y="1357"/>
                    <a:pt x="2884" y="1357"/>
                    <a:pt x="2884" y="1357"/>
                  </a:cubicBezTo>
                  <a:cubicBezTo>
                    <a:pt x="2884" y="1344"/>
                    <a:pt x="2883" y="1330"/>
                    <a:pt x="2882" y="1317"/>
                  </a:cubicBezTo>
                  <a:moveTo>
                    <a:pt x="13" y="1245"/>
                  </a:moveTo>
                  <a:cubicBezTo>
                    <a:pt x="12" y="1259"/>
                    <a:pt x="10" y="1272"/>
                    <a:pt x="8" y="1285"/>
                  </a:cubicBezTo>
                  <a:cubicBezTo>
                    <a:pt x="18" y="1286"/>
                    <a:pt x="18" y="1286"/>
                    <a:pt x="18" y="1286"/>
                  </a:cubicBezTo>
                  <a:cubicBezTo>
                    <a:pt x="20" y="1273"/>
                    <a:pt x="21" y="1260"/>
                    <a:pt x="23" y="1247"/>
                  </a:cubicBezTo>
                  <a:cubicBezTo>
                    <a:pt x="13" y="1245"/>
                    <a:pt x="13" y="1245"/>
                    <a:pt x="13" y="1245"/>
                  </a:cubicBezTo>
                  <a:moveTo>
                    <a:pt x="2873" y="1237"/>
                  </a:moveTo>
                  <a:cubicBezTo>
                    <a:pt x="2863" y="1239"/>
                    <a:pt x="2863" y="1239"/>
                    <a:pt x="2863" y="1239"/>
                  </a:cubicBezTo>
                  <a:cubicBezTo>
                    <a:pt x="2865" y="1252"/>
                    <a:pt x="2866" y="1265"/>
                    <a:pt x="2868" y="1278"/>
                  </a:cubicBezTo>
                  <a:cubicBezTo>
                    <a:pt x="2878" y="1277"/>
                    <a:pt x="2878" y="1277"/>
                    <a:pt x="2878" y="1277"/>
                  </a:cubicBezTo>
                  <a:cubicBezTo>
                    <a:pt x="2876" y="1264"/>
                    <a:pt x="2874" y="1250"/>
                    <a:pt x="2873" y="1237"/>
                  </a:cubicBezTo>
                  <a:moveTo>
                    <a:pt x="26" y="1166"/>
                  </a:moveTo>
                  <a:cubicBezTo>
                    <a:pt x="24" y="1179"/>
                    <a:pt x="22" y="1192"/>
                    <a:pt x="19" y="1206"/>
                  </a:cubicBezTo>
                  <a:cubicBezTo>
                    <a:pt x="29" y="1207"/>
                    <a:pt x="29" y="1207"/>
                    <a:pt x="29" y="1207"/>
                  </a:cubicBezTo>
                  <a:cubicBezTo>
                    <a:pt x="31" y="1194"/>
                    <a:pt x="34" y="1181"/>
                    <a:pt x="36" y="1168"/>
                  </a:cubicBezTo>
                  <a:cubicBezTo>
                    <a:pt x="26" y="1166"/>
                    <a:pt x="26" y="1166"/>
                    <a:pt x="26" y="1166"/>
                  </a:cubicBezTo>
                  <a:moveTo>
                    <a:pt x="2859" y="1158"/>
                  </a:moveTo>
                  <a:cubicBezTo>
                    <a:pt x="2849" y="1160"/>
                    <a:pt x="2849" y="1160"/>
                    <a:pt x="2849" y="1160"/>
                  </a:cubicBezTo>
                  <a:cubicBezTo>
                    <a:pt x="2852" y="1173"/>
                    <a:pt x="2854" y="1186"/>
                    <a:pt x="2857" y="1199"/>
                  </a:cubicBezTo>
                  <a:cubicBezTo>
                    <a:pt x="2866" y="1198"/>
                    <a:pt x="2866" y="1198"/>
                    <a:pt x="2866" y="1198"/>
                  </a:cubicBezTo>
                  <a:cubicBezTo>
                    <a:pt x="2864" y="1185"/>
                    <a:pt x="2862" y="1172"/>
                    <a:pt x="2859" y="1158"/>
                  </a:cubicBezTo>
                  <a:moveTo>
                    <a:pt x="44" y="1088"/>
                  </a:moveTo>
                  <a:cubicBezTo>
                    <a:pt x="41" y="1101"/>
                    <a:pt x="38" y="1114"/>
                    <a:pt x="35" y="1127"/>
                  </a:cubicBezTo>
                  <a:cubicBezTo>
                    <a:pt x="44" y="1129"/>
                    <a:pt x="44" y="1129"/>
                    <a:pt x="44" y="1129"/>
                  </a:cubicBezTo>
                  <a:cubicBezTo>
                    <a:pt x="47" y="1116"/>
                    <a:pt x="50" y="1103"/>
                    <a:pt x="54" y="1090"/>
                  </a:cubicBezTo>
                  <a:cubicBezTo>
                    <a:pt x="44" y="1088"/>
                    <a:pt x="44" y="1088"/>
                    <a:pt x="44" y="1088"/>
                  </a:cubicBezTo>
                  <a:moveTo>
                    <a:pt x="2841" y="1080"/>
                  </a:moveTo>
                  <a:cubicBezTo>
                    <a:pt x="2831" y="1083"/>
                    <a:pt x="2831" y="1083"/>
                    <a:pt x="2831" y="1083"/>
                  </a:cubicBezTo>
                  <a:cubicBezTo>
                    <a:pt x="2835" y="1096"/>
                    <a:pt x="2838" y="1108"/>
                    <a:pt x="2841" y="1122"/>
                  </a:cubicBezTo>
                  <a:cubicBezTo>
                    <a:pt x="2851" y="1119"/>
                    <a:pt x="2851" y="1119"/>
                    <a:pt x="2851" y="1119"/>
                  </a:cubicBezTo>
                  <a:cubicBezTo>
                    <a:pt x="2848" y="1106"/>
                    <a:pt x="2844" y="1093"/>
                    <a:pt x="2841" y="1080"/>
                  </a:cubicBezTo>
                  <a:moveTo>
                    <a:pt x="66" y="1011"/>
                  </a:moveTo>
                  <a:cubicBezTo>
                    <a:pt x="62" y="1024"/>
                    <a:pt x="58" y="1036"/>
                    <a:pt x="54" y="1049"/>
                  </a:cubicBezTo>
                  <a:cubicBezTo>
                    <a:pt x="64" y="1052"/>
                    <a:pt x="64" y="1052"/>
                    <a:pt x="64" y="1052"/>
                  </a:cubicBezTo>
                  <a:cubicBezTo>
                    <a:pt x="67" y="1039"/>
                    <a:pt x="71" y="1026"/>
                    <a:pt x="75" y="1014"/>
                  </a:cubicBezTo>
                  <a:cubicBezTo>
                    <a:pt x="66" y="1011"/>
                    <a:pt x="66" y="1011"/>
                    <a:pt x="66" y="1011"/>
                  </a:cubicBezTo>
                  <a:moveTo>
                    <a:pt x="2819" y="1003"/>
                  </a:moveTo>
                  <a:cubicBezTo>
                    <a:pt x="2809" y="1006"/>
                    <a:pt x="2809" y="1006"/>
                    <a:pt x="2809" y="1006"/>
                  </a:cubicBezTo>
                  <a:cubicBezTo>
                    <a:pt x="2813" y="1019"/>
                    <a:pt x="2817" y="1032"/>
                    <a:pt x="2821" y="1044"/>
                  </a:cubicBezTo>
                  <a:cubicBezTo>
                    <a:pt x="2830" y="1042"/>
                    <a:pt x="2830" y="1042"/>
                    <a:pt x="2830" y="1042"/>
                  </a:cubicBezTo>
                  <a:cubicBezTo>
                    <a:pt x="2827" y="1029"/>
                    <a:pt x="2823" y="1016"/>
                    <a:pt x="2819" y="1003"/>
                  </a:cubicBezTo>
                  <a:moveTo>
                    <a:pt x="92" y="935"/>
                  </a:moveTo>
                  <a:cubicBezTo>
                    <a:pt x="87" y="948"/>
                    <a:pt x="82" y="960"/>
                    <a:pt x="78" y="972"/>
                  </a:cubicBezTo>
                  <a:cubicBezTo>
                    <a:pt x="87" y="976"/>
                    <a:pt x="87" y="976"/>
                    <a:pt x="87" y="976"/>
                  </a:cubicBezTo>
                  <a:cubicBezTo>
                    <a:pt x="92" y="963"/>
                    <a:pt x="96" y="951"/>
                    <a:pt x="101" y="938"/>
                  </a:cubicBezTo>
                  <a:cubicBezTo>
                    <a:pt x="92" y="935"/>
                    <a:pt x="92" y="935"/>
                    <a:pt x="92" y="935"/>
                  </a:cubicBezTo>
                  <a:moveTo>
                    <a:pt x="2792" y="928"/>
                  </a:moveTo>
                  <a:cubicBezTo>
                    <a:pt x="2783" y="931"/>
                    <a:pt x="2783" y="931"/>
                    <a:pt x="2783" y="931"/>
                  </a:cubicBezTo>
                  <a:cubicBezTo>
                    <a:pt x="2788" y="944"/>
                    <a:pt x="2792" y="956"/>
                    <a:pt x="2797" y="969"/>
                  </a:cubicBezTo>
                  <a:cubicBezTo>
                    <a:pt x="2806" y="965"/>
                    <a:pt x="2806" y="965"/>
                    <a:pt x="2806" y="965"/>
                  </a:cubicBezTo>
                  <a:cubicBezTo>
                    <a:pt x="2802" y="953"/>
                    <a:pt x="2797" y="940"/>
                    <a:pt x="2792" y="928"/>
                  </a:cubicBezTo>
                  <a:moveTo>
                    <a:pt x="122" y="861"/>
                  </a:moveTo>
                  <a:cubicBezTo>
                    <a:pt x="117" y="873"/>
                    <a:pt x="111" y="885"/>
                    <a:pt x="106" y="898"/>
                  </a:cubicBezTo>
                  <a:cubicBezTo>
                    <a:pt x="116" y="901"/>
                    <a:pt x="116" y="901"/>
                    <a:pt x="116" y="901"/>
                  </a:cubicBezTo>
                  <a:cubicBezTo>
                    <a:pt x="121" y="889"/>
                    <a:pt x="126" y="877"/>
                    <a:pt x="131" y="864"/>
                  </a:cubicBezTo>
                  <a:cubicBezTo>
                    <a:pt x="122" y="861"/>
                    <a:pt x="122" y="861"/>
                    <a:pt x="122" y="861"/>
                  </a:cubicBezTo>
                  <a:moveTo>
                    <a:pt x="2762" y="854"/>
                  </a:moveTo>
                  <a:cubicBezTo>
                    <a:pt x="2752" y="858"/>
                    <a:pt x="2752" y="858"/>
                    <a:pt x="2752" y="858"/>
                  </a:cubicBezTo>
                  <a:cubicBezTo>
                    <a:pt x="2758" y="870"/>
                    <a:pt x="2763" y="882"/>
                    <a:pt x="2768" y="895"/>
                  </a:cubicBezTo>
                  <a:cubicBezTo>
                    <a:pt x="2777" y="891"/>
                    <a:pt x="2777" y="891"/>
                    <a:pt x="2777" y="891"/>
                  </a:cubicBezTo>
                  <a:cubicBezTo>
                    <a:pt x="2772" y="878"/>
                    <a:pt x="2767" y="866"/>
                    <a:pt x="2762" y="854"/>
                  </a:cubicBezTo>
                  <a:moveTo>
                    <a:pt x="156" y="788"/>
                  </a:moveTo>
                  <a:cubicBezTo>
                    <a:pt x="150" y="800"/>
                    <a:pt x="145" y="812"/>
                    <a:pt x="139" y="824"/>
                  </a:cubicBezTo>
                  <a:cubicBezTo>
                    <a:pt x="148" y="828"/>
                    <a:pt x="148" y="828"/>
                    <a:pt x="148" y="828"/>
                  </a:cubicBezTo>
                  <a:cubicBezTo>
                    <a:pt x="154" y="816"/>
                    <a:pt x="159" y="804"/>
                    <a:pt x="165" y="793"/>
                  </a:cubicBezTo>
                  <a:cubicBezTo>
                    <a:pt x="156" y="788"/>
                    <a:pt x="156" y="788"/>
                    <a:pt x="156" y="788"/>
                  </a:cubicBezTo>
                  <a:moveTo>
                    <a:pt x="2727" y="782"/>
                  </a:moveTo>
                  <a:cubicBezTo>
                    <a:pt x="2718" y="787"/>
                    <a:pt x="2718" y="787"/>
                    <a:pt x="2718" y="787"/>
                  </a:cubicBezTo>
                  <a:cubicBezTo>
                    <a:pt x="2724" y="798"/>
                    <a:pt x="2730" y="810"/>
                    <a:pt x="2736" y="822"/>
                  </a:cubicBezTo>
                  <a:cubicBezTo>
                    <a:pt x="2745" y="818"/>
                    <a:pt x="2745" y="818"/>
                    <a:pt x="2745" y="818"/>
                  </a:cubicBezTo>
                  <a:cubicBezTo>
                    <a:pt x="2739" y="806"/>
                    <a:pt x="2733" y="794"/>
                    <a:pt x="2727" y="782"/>
                  </a:cubicBezTo>
                  <a:moveTo>
                    <a:pt x="195" y="717"/>
                  </a:moveTo>
                  <a:cubicBezTo>
                    <a:pt x="188" y="729"/>
                    <a:pt x="182" y="741"/>
                    <a:pt x="175" y="752"/>
                  </a:cubicBezTo>
                  <a:cubicBezTo>
                    <a:pt x="184" y="757"/>
                    <a:pt x="184" y="757"/>
                    <a:pt x="184" y="757"/>
                  </a:cubicBezTo>
                  <a:cubicBezTo>
                    <a:pt x="190" y="745"/>
                    <a:pt x="197" y="734"/>
                    <a:pt x="204" y="722"/>
                  </a:cubicBezTo>
                  <a:cubicBezTo>
                    <a:pt x="195" y="717"/>
                    <a:pt x="195" y="717"/>
                    <a:pt x="195" y="717"/>
                  </a:cubicBezTo>
                  <a:moveTo>
                    <a:pt x="2688" y="712"/>
                  </a:moveTo>
                  <a:cubicBezTo>
                    <a:pt x="2680" y="717"/>
                    <a:pt x="2680" y="717"/>
                    <a:pt x="2680" y="717"/>
                  </a:cubicBezTo>
                  <a:cubicBezTo>
                    <a:pt x="2686" y="728"/>
                    <a:pt x="2693" y="740"/>
                    <a:pt x="2699" y="752"/>
                  </a:cubicBezTo>
                  <a:cubicBezTo>
                    <a:pt x="2708" y="747"/>
                    <a:pt x="2708" y="747"/>
                    <a:pt x="2708" y="747"/>
                  </a:cubicBezTo>
                  <a:cubicBezTo>
                    <a:pt x="2702" y="735"/>
                    <a:pt x="2695" y="723"/>
                    <a:pt x="2688" y="712"/>
                  </a:cubicBezTo>
                  <a:moveTo>
                    <a:pt x="237" y="649"/>
                  </a:moveTo>
                  <a:cubicBezTo>
                    <a:pt x="230" y="660"/>
                    <a:pt x="223" y="672"/>
                    <a:pt x="216" y="683"/>
                  </a:cubicBezTo>
                  <a:cubicBezTo>
                    <a:pt x="224" y="688"/>
                    <a:pt x="224" y="688"/>
                    <a:pt x="224" y="688"/>
                  </a:cubicBezTo>
                  <a:cubicBezTo>
                    <a:pt x="231" y="677"/>
                    <a:pt x="238" y="666"/>
                    <a:pt x="246" y="654"/>
                  </a:cubicBezTo>
                  <a:cubicBezTo>
                    <a:pt x="237" y="649"/>
                    <a:pt x="237" y="649"/>
                    <a:pt x="237" y="649"/>
                  </a:cubicBezTo>
                  <a:moveTo>
                    <a:pt x="2646" y="644"/>
                  </a:moveTo>
                  <a:cubicBezTo>
                    <a:pt x="2637" y="650"/>
                    <a:pt x="2637" y="650"/>
                    <a:pt x="2637" y="650"/>
                  </a:cubicBezTo>
                  <a:cubicBezTo>
                    <a:pt x="2645" y="661"/>
                    <a:pt x="2652" y="672"/>
                    <a:pt x="2659" y="683"/>
                  </a:cubicBezTo>
                  <a:cubicBezTo>
                    <a:pt x="2667" y="678"/>
                    <a:pt x="2667" y="678"/>
                    <a:pt x="2667" y="678"/>
                  </a:cubicBezTo>
                  <a:cubicBezTo>
                    <a:pt x="2660" y="666"/>
                    <a:pt x="2653" y="655"/>
                    <a:pt x="2646" y="644"/>
                  </a:cubicBezTo>
                  <a:moveTo>
                    <a:pt x="283" y="583"/>
                  </a:moveTo>
                  <a:cubicBezTo>
                    <a:pt x="275" y="594"/>
                    <a:pt x="268" y="605"/>
                    <a:pt x="260" y="616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76" y="611"/>
                    <a:pt x="284" y="600"/>
                    <a:pt x="291" y="589"/>
                  </a:cubicBezTo>
                  <a:cubicBezTo>
                    <a:pt x="283" y="583"/>
                    <a:pt x="283" y="583"/>
                    <a:pt x="283" y="583"/>
                  </a:cubicBezTo>
                  <a:moveTo>
                    <a:pt x="2599" y="578"/>
                  </a:moveTo>
                  <a:cubicBezTo>
                    <a:pt x="2591" y="585"/>
                    <a:pt x="2591" y="585"/>
                    <a:pt x="2591" y="585"/>
                  </a:cubicBezTo>
                  <a:cubicBezTo>
                    <a:pt x="2599" y="595"/>
                    <a:pt x="2607" y="606"/>
                    <a:pt x="2615" y="617"/>
                  </a:cubicBezTo>
                  <a:cubicBezTo>
                    <a:pt x="2623" y="611"/>
                    <a:pt x="2623" y="611"/>
                    <a:pt x="2623" y="611"/>
                  </a:cubicBezTo>
                  <a:cubicBezTo>
                    <a:pt x="2615" y="600"/>
                    <a:pt x="2607" y="589"/>
                    <a:pt x="2599" y="578"/>
                  </a:cubicBezTo>
                  <a:moveTo>
                    <a:pt x="333" y="520"/>
                  </a:moveTo>
                  <a:cubicBezTo>
                    <a:pt x="324" y="530"/>
                    <a:pt x="316" y="541"/>
                    <a:pt x="308" y="551"/>
                  </a:cubicBezTo>
                  <a:cubicBezTo>
                    <a:pt x="316" y="558"/>
                    <a:pt x="316" y="558"/>
                    <a:pt x="316" y="558"/>
                  </a:cubicBezTo>
                  <a:cubicBezTo>
                    <a:pt x="324" y="547"/>
                    <a:pt x="332" y="537"/>
                    <a:pt x="341" y="527"/>
                  </a:cubicBezTo>
                  <a:cubicBezTo>
                    <a:pt x="333" y="520"/>
                    <a:pt x="333" y="520"/>
                    <a:pt x="333" y="520"/>
                  </a:cubicBezTo>
                  <a:moveTo>
                    <a:pt x="2550" y="516"/>
                  </a:moveTo>
                  <a:cubicBezTo>
                    <a:pt x="2542" y="522"/>
                    <a:pt x="2542" y="522"/>
                    <a:pt x="2542" y="522"/>
                  </a:cubicBezTo>
                  <a:cubicBezTo>
                    <a:pt x="2551" y="532"/>
                    <a:pt x="2559" y="543"/>
                    <a:pt x="2567" y="553"/>
                  </a:cubicBezTo>
                  <a:cubicBezTo>
                    <a:pt x="2575" y="547"/>
                    <a:pt x="2575" y="547"/>
                    <a:pt x="2575" y="547"/>
                  </a:cubicBezTo>
                  <a:cubicBezTo>
                    <a:pt x="2567" y="536"/>
                    <a:pt x="2558" y="526"/>
                    <a:pt x="2550" y="516"/>
                  </a:cubicBezTo>
                  <a:moveTo>
                    <a:pt x="386" y="460"/>
                  </a:moveTo>
                  <a:cubicBezTo>
                    <a:pt x="377" y="470"/>
                    <a:pt x="368" y="480"/>
                    <a:pt x="359" y="490"/>
                  </a:cubicBezTo>
                  <a:cubicBezTo>
                    <a:pt x="367" y="497"/>
                    <a:pt x="367" y="497"/>
                    <a:pt x="367" y="497"/>
                  </a:cubicBezTo>
                  <a:cubicBezTo>
                    <a:pt x="375" y="486"/>
                    <a:pt x="384" y="477"/>
                    <a:pt x="393" y="467"/>
                  </a:cubicBezTo>
                  <a:cubicBezTo>
                    <a:pt x="386" y="460"/>
                    <a:pt x="386" y="460"/>
                    <a:pt x="386" y="460"/>
                  </a:cubicBezTo>
                  <a:moveTo>
                    <a:pt x="2496" y="456"/>
                  </a:moveTo>
                  <a:cubicBezTo>
                    <a:pt x="2489" y="463"/>
                    <a:pt x="2489" y="463"/>
                    <a:pt x="2489" y="463"/>
                  </a:cubicBezTo>
                  <a:cubicBezTo>
                    <a:pt x="2498" y="472"/>
                    <a:pt x="2507" y="482"/>
                    <a:pt x="2516" y="492"/>
                  </a:cubicBezTo>
                  <a:cubicBezTo>
                    <a:pt x="2524" y="485"/>
                    <a:pt x="2524" y="485"/>
                    <a:pt x="2524" y="485"/>
                  </a:cubicBezTo>
                  <a:cubicBezTo>
                    <a:pt x="2515" y="475"/>
                    <a:pt x="2506" y="466"/>
                    <a:pt x="2496" y="456"/>
                  </a:cubicBezTo>
                  <a:moveTo>
                    <a:pt x="442" y="403"/>
                  </a:moveTo>
                  <a:cubicBezTo>
                    <a:pt x="433" y="412"/>
                    <a:pt x="423" y="421"/>
                    <a:pt x="414" y="431"/>
                  </a:cubicBezTo>
                  <a:cubicBezTo>
                    <a:pt x="421" y="438"/>
                    <a:pt x="421" y="438"/>
                    <a:pt x="421" y="438"/>
                  </a:cubicBezTo>
                  <a:cubicBezTo>
                    <a:pt x="430" y="429"/>
                    <a:pt x="440" y="419"/>
                    <a:pt x="449" y="410"/>
                  </a:cubicBezTo>
                  <a:cubicBezTo>
                    <a:pt x="442" y="403"/>
                    <a:pt x="442" y="403"/>
                    <a:pt x="442" y="403"/>
                  </a:cubicBezTo>
                  <a:moveTo>
                    <a:pt x="2440" y="399"/>
                  </a:moveTo>
                  <a:cubicBezTo>
                    <a:pt x="2433" y="406"/>
                    <a:pt x="2433" y="406"/>
                    <a:pt x="2433" y="406"/>
                  </a:cubicBezTo>
                  <a:cubicBezTo>
                    <a:pt x="2443" y="415"/>
                    <a:pt x="2452" y="424"/>
                    <a:pt x="2462" y="434"/>
                  </a:cubicBezTo>
                  <a:cubicBezTo>
                    <a:pt x="2469" y="427"/>
                    <a:pt x="2469" y="427"/>
                    <a:pt x="2469" y="427"/>
                  </a:cubicBezTo>
                  <a:cubicBezTo>
                    <a:pt x="2459" y="417"/>
                    <a:pt x="2450" y="408"/>
                    <a:pt x="2440" y="399"/>
                  </a:cubicBezTo>
                  <a:moveTo>
                    <a:pt x="502" y="349"/>
                  </a:moveTo>
                  <a:cubicBezTo>
                    <a:pt x="492" y="358"/>
                    <a:pt x="482" y="367"/>
                    <a:pt x="472" y="376"/>
                  </a:cubicBezTo>
                  <a:cubicBezTo>
                    <a:pt x="479" y="383"/>
                    <a:pt x="479" y="383"/>
                    <a:pt x="479" y="383"/>
                  </a:cubicBezTo>
                  <a:cubicBezTo>
                    <a:pt x="488" y="374"/>
                    <a:pt x="498" y="365"/>
                    <a:pt x="508" y="357"/>
                  </a:cubicBezTo>
                  <a:cubicBezTo>
                    <a:pt x="502" y="349"/>
                    <a:pt x="502" y="349"/>
                    <a:pt x="502" y="349"/>
                  </a:cubicBezTo>
                  <a:moveTo>
                    <a:pt x="2380" y="345"/>
                  </a:moveTo>
                  <a:cubicBezTo>
                    <a:pt x="2374" y="353"/>
                    <a:pt x="2374" y="353"/>
                    <a:pt x="2374" y="353"/>
                  </a:cubicBezTo>
                  <a:cubicBezTo>
                    <a:pt x="2384" y="361"/>
                    <a:pt x="2394" y="370"/>
                    <a:pt x="2404" y="379"/>
                  </a:cubicBezTo>
                  <a:cubicBezTo>
                    <a:pt x="2411" y="371"/>
                    <a:pt x="2411" y="371"/>
                    <a:pt x="2411" y="371"/>
                  </a:cubicBezTo>
                  <a:cubicBezTo>
                    <a:pt x="2401" y="363"/>
                    <a:pt x="2391" y="354"/>
                    <a:pt x="2380" y="345"/>
                  </a:cubicBezTo>
                  <a:moveTo>
                    <a:pt x="564" y="298"/>
                  </a:moveTo>
                  <a:cubicBezTo>
                    <a:pt x="553" y="307"/>
                    <a:pt x="543" y="315"/>
                    <a:pt x="532" y="323"/>
                  </a:cubicBezTo>
                  <a:cubicBezTo>
                    <a:pt x="539" y="331"/>
                    <a:pt x="539" y="331"/>
                    <a:pt x="539" y="331"/>
                  </a:cubicBezTo>
                  <a:cubicBezTo>
                    <a:pt x="549" y="323"/>
                    <a:pt x="560" y="314"/>
                    <a:pt x="570" y="306"/>
                  </a:cubicBezTo>
                  <a:cubicBezTo>
                    <a:pt x="564" y="298"/>
                    <a:pt x="564" y="298"/>
                    <a:pt x="564" y="298"/>
                  </a:cubicBezTo>
                  <a:moveTo>
                    <a:pt x="2318" y="295"/>
                  </a:moveTo>
                  <a:cubicBezTo>
                    <a:pt x="2312" y="302"/>
                    <a:pt x="2312" y="302"/>
                    <a:pt x="2312" y="302"/>
                  </a:cubicBezTo>
                  <a:cubicBezTo>
                    <a:pt x="2323" y="311"/>
                    <a:pt x="2333" y="319"/>
                    <a:pt x="2343" y="327"/>
                  </a:cubicBezTo>
                  <a:cubicBezTo>
                    <a:pt x="2350" y="319"/>
                    <a:pt x="2350" y="319"/>
                    <a:pt x="2350" y="319"/>
                  </a:cubicBezTo>
                  <a:cubicBezTo>
                    <a:pt x="2339" y="311"/>
                    <a:pt x="2329" y="303"/>
                    <a:pt x="2318" y="295"/>
                  </a:cubicBezTo>
                  <a:moveTo>
                    <a:pt x="629" y="251"/>
                  </a:moveTo>
                  <a:cubicBezTo>
                    <a:pt x="618" y="259"/>
                    <a:pt x="607" y="267"/>
                    <a:pt x="596" y="274"/>
                  </a:cubicBezTo>
                  <a:cubicBezTo>
                    <a:pt x="602" y="282"/>
                    <a:pt x="602" y="282"/>
                    <a:pt x="602" y="282"/>
                  </a:cubicBezTo>
                  <a:cubicBezTo>
                    <a:pt x="613" y="274"/>
                    <a:pt x="624" y="267"/>
                    <a:pt x="635" y="259"/>
                  </a:cubicBezTo>
                  <a:cubicBezTo>
                    <a:pt x="629" y="251"/>
                    <a:pt x="629" y="251"/>
                    <a:pt x="629" y="251"/>
                  </a:cubicBezTo>
                  <a:moveTo>
                    <a:pt x="2253" y="248"/>
                  </a:moveTo>
                  <a:cubicBezTo>
                    <a:pt x="2247" y="256"/>
                    <a:pt x="2247" y="256"/>
                    <a:pt x="2247" y="256"/>
                  </a:cubicBezTo>
                  <a:cubicBezTo>
                    <a:pt x="2258" y="263"/>
                    <a:pt x="2269" y="271"/>
                    <a:pt x="2280" y="279"/>
                  </a:cubicBezTo>
                  <a:cubicBezTo>
                    <a:pt x="2286" y="271"/>
                    <a:pt x="2286" y="271"/>
                    <a:pt x="2286" y="271"/>
                  </a:cubicBezTo>
                  <a:cubicBezTo>
                    <a:pt x="2275" y="263"/>
                    <a:pt x="2264" y="255"/>
                    <a:pt x="2253" y="248"/>
                  </a:cubicBezTo>
                  <a:moveTo>
                    <a:pt x="696" y="208"/>
                  </a:moveTo>
                  <a:cubicBezTo>
                    <a:pt x="685" y="215"/>
                    <a:pt x="674" y="222"/>
                    <a:pt x="662" y="229"/>
                  </a:cubicBezTo>
                  <a:cubicBezTo>
                    <a:pt x="668" y="238"/>
                    <a:pt x="668" y="238"/>
                    <a:pt x="668" y="238"/>
                  </a:cubicBezTo>
                  <a:cubicBezTo>
                    <a:pt x="679" y="230"/>
                    <a:pt x="690" y="223"/>
                    <a:pt x="701" y="216"/>
                  </a:cubicBezTo>
                  <a:cubicBezTo>
                    <a:pt x="696" y="208"/>
                    <a:pt x="696" y="208"/>
                    <a:pt x="696" y="208"/>
                  </a:cubicBezTo>
                  <a:moveTo>
                    <a:pt x="2185" y="204"/>
                  </a:moveTo>
                  <a:cubicBezTo>
                    <a:pt x="2180" y="213"/>
                    <a:pt x="2180" y="213"/>
                    <a:pt x="2180" y="213"/>
                  </a:cubicBezTo>
                  <a:cubicBezTo>
                    <a:pt x="2191" y="220"/>
                    <a:pt x="2203" y="227"/>
                    <a:pt x="2214" y="234"/>
                  </a:cubicBezTo>
                  <a:cubicBezTo>
                    <a:pt x="2219" y="226"/>
                    <a:pt x="2219" y="226"/>
                    <a:pt x="2219" y="226"/>
                  </a:cubicBezTo>
                  <a:cubicBezTo>
                    <a:pt x="2208" y="218"/>
                    <a:pt x="2196" y="211"/>
                    <a:pt x="2185" y="204"/>
                  </a:cubicBezTo>
                  <a:moveTo>
                    <a:pt x="766" y="168"/>
                  </a:moveTo>
                  <a:cubicBezTo>
                    <a:pt x="754" y="175"/>
                    <a:pt x="743" y="181"/>
                    <a:pt x="731" y="188"/>
                  </a:cubicBezTo>
                  <a:cubicBezTo>
                    <a:pt x="736" y="196"/>
                    <a:pt x="736" y="196"/>
                    <a:pt x="736" y="196"/>
                  </a:cubicBezTo>
                  <a:cubicBezTo>
                    <a:pt x="747" y="190"/>
                    <a:pt x="759" y="183"/>
                    <a:pt x="771" y="177"/>
                  </a:cubicBezTo>
                  <a:cubicBezTo>
                    <a:pt x="766" y="168"/>
                    <a:pt x="766" y="168"/>
                    <a:pt x="766" y="168"/>
                  </a:cubicBezTo>
                  <a:moveTo>
                    <a:pt x="2115" y="165"/>
                  </a:moveTo>
                  <a:cubicBezTo>
                    <a:pt x="2110" y="174"/>
                    <a:pt x="2110" y="174"/>
                    <a:pt x="2110" y="174"/>
                  </a:cubicBezTo>
                  <a:cubicBezTo>
                    <a:pt x="2122" y="180"/>
                    <a:pt x="2134" y="187"/>
                    <a:pt x="2145" y="193"/>
                  </a:cubicBezTo>
                  <a:cubicBezTo>
                    <a:pt x="2150" y="184"/>
                    <a:pt x="2150" y="184"/>
                    <a:pt x="2150" y="184"/>
                  </a:cubicBezTo>
                  <a:cubicBezTo>
                    <a:pt x="2139" y="178"/>
                    <a:pt x="2127" y="171"/>
                    <a:pt x="2115" y="165"/>
                  </a:cubicBezTo>
                  <a:moveTo>
                    <a:pt x="838" y="133"/>
                  </a:moveTo>
                  <a:cubicBezTo>
                    <a:pt x="825" y="138"/>
                    <a:pt x="813" y="144"/>
                    <a:pt x="802" y="150"/>
                  </a:cubicBezTo>
                  <a:cubicBezTo>
                    <a:pt x="806" y="159"/>
                    <a:pt x="806" y="159"/>
                    <a:pt x="806" y="159"/>
                  </a:cubicBezTo>
                  <a:cubicBezTo>
                    <a:pt x="818" y="153"/>
                    <a:pt x="830" y="147"/>
                    <a:pt x="842" y="142"/>
                  </a:cubicBezTo>
                  <a:cubicBezTo>
                    <a:pt x="838" y="133"/>
                    <a:pt x="838" y="133"/>
                    <a:pt x="838" y="133"/>
                  </a:cubicBezTo>
                  <a:moveTo>
                    <a:pt x="2043" y="130"/>
                  </a:moveTo>
                  <a:cubicBezTo>
                    <a:pt x="2039" y="139"/>
                    <a:pt x="2039" y="139"/>
                    <a:pt x="2039" y="139"/>
                  </a:cubicBezTo>
                  <a:cubicBezTo>
                    <a:pt x="2051" y="144"/>
                    <a:pt x="2063" y="150"/>
                    <a:pt x="2075" y="156"/>
                  </a:cubicBezTo>
                  <a:cubicBezTo>
                    <a:pt x="2079" y="147"/>
                    <a:pt x="2079" y="147"/>
                    <a:pt x="2079" y="147"/>
                  </a:cubicBezTo>
                  <a:cubicBezTo>
                    <a:pt x="2067" y="141"/>
                    <a:pt x="2055" y="135"/>
                    <a:pt x="2043" y="130"/>
                  </a:cubicBezTo>
                  <a:moveTo>
                    <a:pt x="911" y="101"/>
                  </a:moveTo>
                  <a:cubicBezTo>
                    <a:pt x="899" y="106"/>
                    <a:pt x="886" y="111"/>
                    <a:pt x="874" y="116"/>
                  </a:cubicBezTo>
                  <a:cubicBezTo>
                    <a:pt x="878" y="126"/>
                    <a:pt x="878" y="126"/>
                    <a:pt x="878" y="126"/>
                  </a:cubicBezTo>
                  <a:cubicBezTo>
                    <a:pt x="890" y="120"/>
                    <a:pt x="903" y="115"/>
                    <a:pt x="915" y="110"/>
                  </a:cubicBezTo>
                  <a:cubicBezTo>
                    <a:pt x="911" y="101"/>
                    <a:pt x="911" y="101"/>
                    <a:pt x="911" y="101"/>
                  </a:cubicBezTo>
                  <a:moveTo>
                    <a:pt x="1969" y="98"/>
                  </a:moveTo>
                  <a:cubicBezTo>
                    <a:pt x="1965" y="108"/>
                    <a:pt x="1965" y="108"/>
                    <a:pt x="1965" y="108"/>
                  </a:cubicBezTo>
                  <a:cubicBezTo>
                    <a:pt x="1977" y="113"/>
                    <a:pt x="1990" y="117"/>
                    <a:pt x="2002" y="123"/>
                  </a:cubicBezTo>
                  <a:cubicBezTo>
                    <a:pt x="2006" y="114"/>
                    <a:pt x="2006" y="114"/>
                    <a:pt x="2006" y="114"/>
                  </a:cubicBezTo>
                  <a:cubicBezTo>
                    <a:pt x="1994" y="108"/>
                    <a:pt x="1981" y="103"/>
                    <a:pt x="1969" y="98"/>
                  </a:cubicBezTo>
                  <a:moveTo>
                    <a:pt x="986" y="73"/>
                  </a:moveTo>
                  <a:cubicBezTo>
                    <a:pt x="974" y="78"/>
                    <a:pt x="961" y="82"/>
                    <a:pt x="948" y="87"/>
                  </a:cubicBezTo>
                  <a:cubicBezTo>
                    <a:pt x="952" y="96"/>
                    <a:pt x="952" y="96"/>
                    <a:pt x="952" y="96"/>
                  </a:cubicBezTo>
                  <a:cubicBezTo>
                    <a:pt x="965" y="92"/>
                    <a:pt x="977" y="87"/>
                    <a:pt x="989" y="83"/>
                  </a:cubicBezTo>
                  <a:cubicBezTo>
                    <a:pt x="986" y="73"/>
                    <a:pt x="986" y="73"/>
                    <a:pt x="986" y="73"/>
                  </a:cubicBezTo>
                  <a:moveTo>
                    <a:pt x="1893" y="71"/>
                  </a:moveTo>
                  <a:cubicBezTo>
                    <a:pt x="1890" y="81"/>
                    <a:pt x="1890" y="81"/>
                    <a:pt x="1890" y="81"/>
                  </a:cubicBezTo>
                  <a:cubicBezTo>
                    <a:pt x="1903" y="85"/>
                    <a:pt x="1915" y="89"/>
                    <a:pt x="1928" y="94"/>
                  </a:cubicBezTo>
                  <a:cubicBezTo>
                    <a:pt x="1931" y="84"/>
                    <a:pt x="1931" y="84"/>
                    <a:pt x="1931" y="84"/>
                  </a:cubicBezTo>
                  <a:cubicBezTo>
                    <a:pt x="1919" y="80"/>
                    <a:pt x="1906" y="75"/>
                    <a:pt x="1893" y="71"/>
                  </a:cubicBezTo>
                  <a:moveTo>
                    <a:pt x="1063" y="50"/>
                  </a:moveTo>
                  <a:cubicBezTo>
                    <a:pt x="1050" y="54"/>
                    <a:pt x="1037" y="57"/>
                    <a:pt x="1024" y="61"/>
                  </a:cubicBezTo>
                  <a:cubicBezTo>
                    <a:pt x="1027" y="71"/>
                    <a:pt x="1027" y="71"/>
                    <a:pt x="1027" y="71"/>
                  </a:cubicBezTo>
                  <a:cubicBezTo>
                    <a:pt x="1040" y="67"/>
                    <a:pt x="1053" y="64"/>
                    <a:pt x="1065" y="60"/>
                  </a:cubicBezTo>
                  <a:cubicBezTo>
                    <a:pt x="1063" y="50"/>
                    <a:pt x="1063" y="50"/>
                    <a:pt x="1063" y="50"/>
                  </a:cubicBezTo>
                  <a:moveTo>
                    <a:pt x="1816" y="49"/>
                  </a:moveTo>
                  <a:cubicBezTo>
                    <a:pt x="1814" y="58"/>
                    <a:pt x="1814" y="58"/>
                    <a:pt x="1814" y="58"/>
                  </a:cubicBezTo>
                  <a:cubicBezTo>
                    <a:pt x="1826" y="62"/>
                    <a:pt x="1839" y="65"/>
                    <a:pt x="1852" y="69"/>
                  </a:cubicBezTo>
                  <a:cubicBezTo>
                    <a:pt x="1855" y="59"/>
                    <a:pt x="1855" y="59"/>
                    <a:pt x="1855" y="59"/>
                  </a:cubicBezTo>
                  <a:cubicBezTo>
                    <a:pt x="1842" y="55"/>
                    <a:pt x="1829" y="52"/>
                    <a:pt x="1816" y="49"/>
                  </a:cubicBezTo>
                  <a:moveTo>
                    <a:pt x="1141" y="31"/>
                  </a:moveTo>
                  <a:cubicBezTo>
                    <a:pt x="1127" y="34"/>
                    <a:pt x="1115" y="37"/>
                    <a:pt x="1102" y="40"/>
                  </a:cubicBezTo>
                  <a:cubicBezTo>
                    <a:pt x="1104" y="50"/>
                    <a:pt x="1104" y="50"/>
                    <a:pt x="1104" y="50"/>
                  </a:cubicBezTo>
                  <a:cubicBezTo>
                    <a:pt x="1117" y="47"/>
                    <a:pt x="1130" y="44"/>
                    <a:pt x="1143" y="41"/>
                  </a:cubicBezTo>
                  <a:cubicBezTo>
                    <a:pt x="1141" y="31"/>
                    <a:pt x="1141" y="31"/>
                    <a:pt x="1141" y="31"/>
                  </a:cubicBezTo>
                  <a:moveTo>
                    <a:pt x="1738" y="30"/>
                  </a:moveTo>
                  <a:cubicBezTo>
                    <a:pt x="1736" y="40"/>
                    <a:pt x="1736" y="40"/>
                    <a:pt x="1736" y="40"/>
                  </a:cubicBezTo>
                  <a:cubicBezTo>
                    <a:pt x="1749" y="42"/>
                    <a:pt x="1762" y="45"/>
                    <a:pt x="1775" y="48"/>
                  </a:cubicBezTo>
                  <a:cubicBezTo>
                    <a:pt x="1777" y="39"/>
                    <a:pt x="1777" y="39"/>
                    <a:pt x="1777" y="39"/>
                  </a:cubicBezTo>
                  <a:cubicBezTo>
                    <a:pt x="1764" y="36"/>
                    <a:pt x="1751" y="33"/>
                    <a:pt x="1738" y="30"/>
                  </a:cubicBezTo>
                  <a:moveTo>
                    <a:pt x="1220" y="17"/>
                  </a:moveTo>
                  <a:cubicBezTo>
                    <a:pt x="1206" y="19"/>
                    <a:pt x="1193" y="21"/>
                    <a:pt x="1180" y="24"/>
                  </a:cubicBezTo>
                  <a:cubicBezTo>
                    <a:pt x="1182" y="34"/>
                    <a:pt x="1182" y="34"/>
                    <a:pt x="1182" y="34"/>
                  </a:cubicBezTo>
                  <a:cubicBezTo>
                    <a:pt x="1195" y="31"/>
                    <a:pt x="1208" y="29"/>
                    <a:pt x="1221" y="27"/>
                  </a:cubicBezTo>
                  <a:cubicBezTo>
                    <a:pt x="1220" y="17"/>
                    <a:pt x="1220" y="17"/>
                    <a:pt x="1220" y="17"/>
                  </a:cubicBezTo>
                  <a:moveTo>
                    <a:pt x="1659" y="16"/>
                  </a:moveTo>
                  <a:cubicBezTo>
                    <a:pt x="1658" y="26"/>
                    <a:pt x="1658" y="26"/>
                    <a:pt x="1658" y="26"/>
                  </a:cubicBezTo>
                  <a:cubicBezTo>
                    <a:pt x="1671" y="28"/>
                    <a:pt x="1684" y="30"/>
                    <a:pt x="1697" y="32"/>
                  </a:cubicBezTo>
                  <a:cubicBezTo>
                    <a:pt x="1699" y="23"/>
                    <a:pt x="1699" y="23"/>
                    <a:pt x="1699" y="23"/>
                  </a:cubicBezTo>
                  <a:cubicBezTo>
                    <a:pt x="1686" y="20"/>
                    <a:pt x="1672" y="18"/>
                    <a:pt x="1659" y="16"/>
                  </a:cubicBezTo>
                  <a:moveTo>
                    <a:pt x="1299" y="7"/>
                  </a:moveTo>
                  <a:cubicBezTo>
                    <a:pt x="1286" y="8"/>
                    <a:pt x="1273" y="10"/>
                    <a:pt x="1259" y="11"/>
                  </a:cubicBezTo>
                  <a:cubicBezTo>
                    <a:pt x="1261" y="21"/>
                    <a:pt x="1261" y="21"/>
                    <a:pt x="1261" y="21"/>
                  </a:cubicBezTo>
                  <a:cubicBezTo>
                    <a:pt x="1274" y="20"/>
                    <a:pt x="1287" y="18"/>
                    <a:pt x="1300" y="17"/>
                  </a:cubicBezTo>
                  <a:cubicBezTo>
                    <a:pt x="1299" y="7"/>
                    <a:pt x="1299" y="7"/>
                    <a:pt x="1299" y="7"/>
                  </a:cubicBezTo>
                  <a:moveTo>
                    <a:pt x="1579" y="6"/>
                  </a:moveTo>
                  <a:cubicBezTo>
                    <a:pt x="1579" y="16"/>
                    <a:pt x="1579" y="16"/>
                    <a:pt x="1579" y="16"/>
                  </a:cubicBezTo>
                  <a:cubicBezTo>
                    <a:pt x="1592" y="17"/>
                    <a:pt x="1605" y="19"/>
                    <a:pt x="1618" y="20"/>
                  </a:cubicBezTo>
                  <a:cubicBezTo>
                    <a:pt x="1619" y="10"/>
                    <a:pt x="1619" y="10"/>
                    <a:pt x="1619" y="10"/>
                  </a:cubicBezTo>
                  <a:cubicBezTo>
                    <a:pt x="1606" y="9"/>
                    <a:pt x="1593" y="8"/>
                    <a:pt x="1579" y="6"/>
                  </a:cubicBezTo>
                  <a:moveTo>
                    <a:pt x="1379" y="1"/>
                  </a:moveTo>
                  <a:cubicBezTo>
                    <a:pt x="1366" y="2"/>
                    <a:pt x="1353" y="2"/>
                    <a:pt x="1339" y="3"/>
                  </a:cubicBezTo>
                  <a:cubicBezTo>
                    <a:pt x="1340" y="13"/>
                    <a:pt x="1340" y="13"/>
                    <a:pt x="1340" y="13"/>
                  </a:cubicBezTo>
                  <a:cubicBezTo>
                    <a:pt x="1353" y="12"/>
                    <a:pt x="1366" y="12"/>
                    <a:pt x="1380" y="11"/>
                  </a:cubicBezTo>
                  <a:cubicBezTo>
                    <a:pt x="1379" y="1"/>
                    <a:pt x="1379" y="1"/>
                    <a:pt x="1379" y="1"/>
                  </a:cubicBezTo>
                  <a:moveTo>
                    <a:pt x="1499" y="1"/>
                  </a:moveTo>
                  <a:cubicBezTo>
                    <a:pt x="1499" y="11"/>
                    <a:pt x="1499" y="11"/>
                    <a:pt x="1499" y="11"/>
                  </a:cubicBezTo>
                  <a:cubicBezTo>
                    <a:pt x="1512" y="11"/>
                    <a:pt x="1526" y="12"/>
                    <a:pt x="1539" y="13"/>
                  </a:cubicBezTo>
                  <a:cubicBezTo>
                    <a:pt x="1539" y="3"/>
                    <a:pt x="1539" y="3"/>
                    <a:pt x="1539" y="3"/>
                  </a:cubicBezTo>
                  <a:cubicBezTo>
                    <a:pt x="1526" y="2"/>
                    <a:pt x="1513" y="1"/>
                    <a:pt x="1499" y="1"/>
                  </a:cubicBezTo>
                  <a:moveTo>
                    <a:pt x="1439" y="0"/>
                  </a:moveTo>
                  <a:cubicBezTo>
                    <a:pt x="1433" y="0"/>
                    <a:pt x="1426" y="0"/>
                    <a:pt x="1419" y="0"/>
                  </a:cubicBezTo>
                  <a:cubicBezTo>
                    <a:pt x="1419" y="10"/>
                    <a:pt x="1419" y="10"/>
                    <a:pt x="1419" y="10"/>
                  </a:cubicBezTo>
                  <a:cubicBezTo>
                    <a:pt x="1426" y="10"/>
                    <a:pt x="1433" y="10"/>
                    <a:pt x="1439" y="10"/>
                  </a:cubicBezTo>
                  <a:cubicBezTo>
                    <a:pt x="1446" y="10"/>
                    <a:pt x="1453" y="10"/>
                    <a:pt x="1459" y="10"/>
                  </a:cubicBezTo>
                  <a:cubicBezTo>
                    <a:pt x="1459" y="0"/>
                    <a:pt x="1459" y="0"/>
                    <a:pt x="1459" y="0"/>
                  </a:cubicBezTo>
                  <a:cubicBezTo>
                    <a:pt x="1453" y="0"/>
                    <a:pt x="1446" y="0"/>
                    <a:pt x="14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94"/>
            <p:cNvSpPr>
              <a:spLocks noEditPoints="1"/>
            </p:cNvSpPr>
            <p:nvPr/>
          </p:nvSpPr>
          <p:spPr bwMode="auto">
            <a:xfrm>
              <a:off x="2286000" y="73023"/>
              <a:ext cx="7620000" cy="6708771"/>
            </a:xfrm>
            <a:custGeom>
              <a:avLst/>
              <a:gdLst>
                <a:gd name="T0" fmla="*/ 242 w 2030"/>
                <a:gd name="T1" fmla="*/ 519 h 1787"/>
                <a:gd name="T2" fmla="*/ 1016 w 2030"/>
                <a:gd name="T3" fmla="*/ 35 h 1787"/>
                <a:gd name="T4" fmla="*/ 1348 w 2030"/>
                <a:gd name="T5" fmla="*/ 102 h 1787"/>
                <a:gd name="T6" fmla="*/ 1856 w 2030"/>
                <a:gd name="T7" fmla="*/ 719 h 1787"/>
                <a:gd name="T8" fmla="*/ 1857 w 2030"/>
                <a:gd name="T9" fmla="*/ 722 h 1787"/>
                <a:gd name="T10" fmla="*/ 1857 w 2030"/>
                <a:gd name="T11" fmla="*/ 722 h 1787"/>
                <a:gd name="T12" fmla="*/ 1807 w 2030"/>
                <a:gd name="T13" fmla="*/ 1226 h 1787"/>
                <a:gd name="T14" fmla="*/ 1014 w 2030"/>
                <a:gd name="T15" fmla="*/ 1752 h 1787"/>
                <a:gd name="T16" fmla="*/ 683 w 2030"/>
                <a:gd name="T17" fmla="*/ 1685 h 1787"/>
                <a:gd name="T18" fmla="*/ 220 w 2030"/>
                <a:gd name="T19" fmla="*/ 569 h 1787"/>
                <a:gd name="T20" fmla="*/ 223 w 2030"/>
                <a:gd name="T21" fmla="*/ 561 h 1787"/>
                <a:gd name="T22" fmla="*/ 242 w 2030"/>
                <a:gd name="T23" fmla="*/ 519 h 1787"/>
                <a:gd name="T24" fmla="*/ 242 w 2030"/>
                <a:gd name="T25" fmla="*/ 519 h 1787"/>
                <a:gd name="T26" fmla="*/ 1017 w 2030"/>
                <a:gd name="T27" fmla="*/ 0 h 1787"/>
                <a:gd name="T28" fmla="*/ 191 w 2030"/>
                <a:gd name="T29" fmla="*/ 547 h 1787"/>
                <a:gd name="T30" fmla="*/ 669 w 2030"/>
                <a:gd name="T31" fmla="*/ 1717 h 1787"/>
                <a:gd name="T32" fmla="*/ 1014 w 2030"/>
                <a:gd name="T33" fmla="*/ 1787 h 1787"/>
                <a:gd name="T34" fmla="*/ 1839 w 2030"/>
                <a:gd name="T35" fmla="*/ 1239 h 1787"/>
                <a:gd name="T36" fmla="*/ 1362 w 2030"/>
                <a:gd name="T37" fmla="*/ 70 h 1787"/>
                <a:gd name="T38" fmla="*/ 1017 w 2030"/>
                <a:gd name="T3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0" h="1787">
                  <a:moveTo>
                    <a:pt x="242" y="519"/>
                  </a:moveTo>
                  <a:cubicBezTo>
                    <a:pt x="389" y="216"/>
                    <a:pt x="695" y="35"/>
                    <a:pt x="1016" y="35"/>
                  </a:cubicBezTo>
                  <a:cubicBezTo>
                    <a:pt x="1127" y="35"/>
                    <a:pt x="1240" y="56"/>
                    <a:pt x="1348" y="102"/>
                  </a:cubicBezTo>
                  <a:cubicBezTo>
                    <a:pt x="1618" y="215"/>
                    <a:pt x="1800" y="452"/>
                    <a:pt x="1856" y="719"/>
                  </a:cubicBezTo>
                  <a:cubicBezTo>
                    <a:pt x="1856" y="720"/>
                    <a:pt x="1857" y="721"/>
                    <a:pt x="1857" y="722"/>
                  </a:cubicBezTo>
                  <a:cubicBezTo>
                    <a:pt x="1857" y="722"/>
                    <a:pt x="1857" y="722"/>
                    <a:pt x="1857" y="722"/>
                  </a:cubicBezTo>
                  <a:cubicBezTo>
                    <a:pt x="1890" y="886"/>
                    <a:pt x="1877" y="1061"/>
                    <a:pt x="1807" y="1226"/>
                  </a:cubicBezTo>
                  <a:cubicBezTo>
                    <a:pt x="1669" y="1554"/>
                    <a:pt x="1350" y="1752"/>
                    <a:pt x="1014" y="1752"/>
                  </a:cubicBezTo>
                  <a:cubicBezTo>
                    <a:pt x="903" y="1752"/>
                    <a:pt x="791" y="1730"/>
                    <a:pt x="683" y="1685"/>
                  </a:cubicBezTo>
                  <a:cubicBezTo>
                    <a:pt x="249" y="1503"/>
                    <a:pt x="42" y="1004"/>
                    <a:pt x="220" y="569"/>
                  </a:cubicBezTo>
                  <a:cubicBezTo>
                    <a:pt x="221" y="566"/>
                    <a:pt x="222" y="564"/>
                    <a:pt x="223" y="561"/>
                  </a:cubicBezTo>
                  <a:cubicBezTo>
                    <a:pt x="229" y="546"/>
                    <a:pt x="236" y="532"/>
                    <a:pt x="242" y="519"/>
                  </a:cubicBezTo>
                  <a:cubicBezTo>
                    <a:pt x="242" y="519"/>
                    <a:pt x="242" y="519"/>
                    <a:pt x="242" y="519"/>
                  </a:cubicBezTo>
                  <a:moveTo>
                    <a:pt x="1017" y="0"/>
                  </a:moveTo>
                  <a:cubicBezTo>
                    <a:pt x="667" y="0"/>
                    <a:pt x="335" y="206"/>
                    <a:pt x="191" y="547"/>
                  </a:cubicBezTo>
                  <a:cubicBezTo>
                    <a:pt x="0" y="1001"/>
                    <a:pt x="215" y="1526"/>
                    <a:pt x="669" y="1717"/>
                  </a:cubicBezTo>
                  <a:cubicBezTo>
                    <a:pt x="782" y="1764"/>
                    <a:pt x="899" y="1787"/>
                    <a:pt x="1014" y="1787"/>
                  </a:cubicBezTo>
                  <a:cubicBezTo>
                    <a:pt x="1363" y="1787"/>
                    <a:pt x="1696" y="1581"/>
                    <a:pt x="1839" y="1239"/>
                  </a:cubicBezTo>
                  <a:cubicBezTo>
                    <a:pt x="2030" y="786"/>
                    <a:pt x="1816" y="261"/>
                    <a:pt x="1362" y="70"/>
                  </a:cubicBezTo>
                  <a:cubicBezTo>
                    <a:pt x="1249" y="22"/>
                    <a:pt x="1132" y="0"/>
                    <a:pt x="10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95"/>
            <p:cNvSpPr/>
            <p:nvPr/>
          </p:nvSpPr>
          <p:spPr bwMode="auto">
            <a:xfrm>
              <a:off x="6340476" y="80962"/>
              <a:ext cx="47625" cy="7937"/>
            </a:xfrm>
            <a:custGeom>
              <a:avLst/>
              <a:gdLst>
                <a:gd name="T0" fmla="*/ 13 w 13"/>
                <a:gd name="T1" fmla="*/ 2 h 2"/>
                <a:gd name="T2" fmla="*/ 10 w 13"/>
                <a:gd name="T3" fmla="*/ 1 h 2"/>
                <a:gd name="T4" fmla="*/ 0 w 13"/>
                <a:gd name="T5" fmla="*/ 0 h 2"/>
                <a:gd name="T6" fmla="*/ 13 w 1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">
                  <a:moveTo>
                    <a:pt x="13" y="2"/>
                  </a:moveTo>
                  <a:cubicBezTo>
                    <a:pt x="12" y="2"/>
                    <a:pt x="11" y="1"/>
                    <a:pt x="10" y="1"/>
                  </a:cubicBezTo>
                  <a:cubicBezTo>
                    <a:pt x="6" y="1"/>
                    <a:pt x="3" y="1"/>
                    <a:pt x="0" y="0"/>
                  </a:cubicBezTo>
                  <a:cubicBezTo>
                    <a:pt x="4" y="1"/>
                    <a:pt x="9" y="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96"/>
            <p:cNvSpPr>
              <a:spLocks noEditPoints="1"/>
            </p:cNvSpPr>
            <p:nvPr/>
          </p:nvSpPr>
          <p:spPr bwMode="auto">
            <a:xfrm>
              <a:off x="3089276" y="207962"/>
              <a:ext cx="6167439" cy="6029321"/>
            </a:xfrm>
            <a:custGeom>
              <a:avLst/>
              <a:gdLst>
                <a:gd name="T0" fmla="*/ 802 w 1643"/>
                <a:gd name="T1" fmla="*/ 1569 h 1606"/>
                <a:gd name="T2" fmla="*/ 742 w 1643"/>
                <a:gd name="T3" fmla="*/ 1567 h 1606"/>
                <a:gd name="T4" fmla="*/ 92 w 1643"/>
                <a:gd name="T5" fmla="*/ 798 h 1606"/>
                <a:gd name="T6" fmla="*/ 801 w 1643"/>
                <a:gd name="T7" fmla="*/ 146 h 1606"/>
                <a:gd name="T8" fmla="*/ 861 w 1643"/>
                <a:gd name="T9" fmla="*/ 148 h 1606"/>
                <a:gd name="T10" fmla="*/ 1511 w 1643"/>
                <a:gd name="T11" fmla="*/ 917 h 1606"/>
                <a:gd name="T12" fmla="*/ 802 w 1643"/>
                <a:gd name="T13" fmla="*/ 1569 h 1606"/>
                <a:gd name="T14" fmla="*/ 837 w 1643"/>
                <a:gd name="T15" fmla="*/ 0 h 1606"/>
                <a:gd name="T16" fmla="*/ 827 w 1643"/>
                <a:gd name="T17" fmla="*/ 117 h 1606"/>
                <a:gd name="T18" fmla="*/ 801 w 1643"/>
                <a:gd name="T19" fmla="*/ 117 h 1606"/>
                <a:gd name="T20" fmla="*/ 138 w 1643"/>
                <a:gd name="T21" fmla="*/ 528 h 1606"/>
                <a:gd name="T22" fmla="*/ 28 w 1643"/>
                <a:gd name="T23" fmla="*/ 483 h 1606"/>
                <a:gd name="T24" fmla="*/ 9 w 1643"/>
                <a:gd name="T25" fmla="*/ 525 h 1606"/>
                <a:gd name="T26" fmla="*/ 6 w 1643"/>
                <a:gd name="T27" fmla="*/ 533 h 1606"/>
                <a:gd name="T28" fmla="*/ 0 w 1643"/>
                <a:gd name="T29" fmla="*/ 549 h 1606"/>
                <a:gd name="T30" fmla="*/ 109 w 1643"/>
                <a:gd name="T31" fmla="*/ 594 h 1606"/>
                <a:gd name="T32" fmla="*/ 63 w 1643"/>
                <a:gd name="T33" fmla="*/ 796 h 1606"/>
                <a:gd name="T34" fmla="*/ 286 w 1643"/>
                <a:gd name="T35" fmla="*/ 1389 h 1606"/>
                <a:gd name="T36" fmla="*/ 209 w 1643"/>
                <a:gd name="T37" fmla="*/ 1479 h 1606"/>
                <a:gd name="T38" fmla="*/ 263 w 1643"/>
                <a:gd name="T39" fmla="*/ 1526 h 1606"/>
                <a:gd name="T40" fmla="*/ 340 w 1643"/>
                <a:gd name="T41" fmla="*/ 1437 h 1606"/>
                <a:gd name="T42" fmla="*/ 740 w 1643"/>
                <a:gd name="T43" fmla="*/ 1595 h 1606"/>
                <a:gd name="T44" fmla="*/ 802 w 1643"/>
                <a:gd name="T45" fmla="*/ 1598 h 1606"/>
                <a:gd name="T46" fmla="*/ 1160 w 1643"/>
                <a:gd name="T47" fmla="*/ 1505 h 1606"/>
                <a:gd name="T48" fmla="*/ 1221 w 1643"/>
                <a:gd name="T49" fmla="*/ 1606 h 1606"/>
                <a:gd name="T50" fmla="*/ 1282 w 1643"/>
                <a:gd name="T51" fmla="*/ 1568 h 1606"/>
                <a:gd name="T52" fmla="*/ 1221 w 1643"/>
                <a:gd name="T53" fmla="*/ 1467 h 1606"/>
                <a:gd name="T54" fmla="*/ 1540 w 1643"/>
                <a:gd name="T55" fmla="*/ 919 h 1606"/>
                <a:gd name="T56" fmla="*/ 1528 w 1643"/>
                <a:gd name="T57" fmla="*/ 713 h 1606"/>
                <a:gd name="T58" fmla="*/ 1643 w 1643"/>
                <a:gd name="T59" fmla="*/ 686 h 1606"/>
                <a:gd name="T60" fmla="*/ 1642 w 1643"/>
                <a:gd name="T61" fmla="*/ 683 h 1606"/>
                <a:gd name="T62" fmla="*/ 1625 w 1643"/>
                <a:gd name="T63" fmla="*/ 616 h 1606"/>
                <a:gd name="T64" fmla="*/ 1510 w 1643"/>
                <a:gd name="T65" fmla="*/ 643 h 1606"/>
                <a:gd name="T66" fmla="*/ 898 w 1643"/>
                <a:gd name="T67" fmla="*/ 124 h 1606"/>
                <a:gd name="T68" fmla="*/ 899 w 1643"/>
                <a:gd name="T69" fmla="*/ 124 h 1606"/>
                <a:gd name="T70" fmla="*/ 909 w 1643"/>
                <a:gd name="T71" fmla="*/ 6 h 1606"/>
                <a:gd name="T72" fmla="*/ 837 w 1643"/>
                <a:gd name="T73" fmla="*/ 0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3" h="1606">
                  <a:moveTo>
                    <a:pt x="802" y="1569"/>
                  </a:moveTo>
                  <a:cubicBezTo>
                    <a:pt x="782" y="1569"/>
                    <a:pt x="762" y="1568"/>
                    <a:pt x="742" y="1567"/>
                  </a:cubicBezTo>
                  <a:cubicBezTo>
                    <a:pt x="351" y="1534"/>
                    <a:pt x="59" y="1189"/>
                    <a:pt x="92" y="798"/>
                  </a:cubicBezTo>
                  <a:cubicBezTo>
                    <a:pt x="123" y="427"/>
                    <a:pt x="435" y="146"/>
                    <a:pt x="801" y="146"/>
                  </a:cubicBezTo>
                  <a:cubicBezTo>
                    <a:pt x="821" y="146"/>
                    <a:pt x="841" y="147"/>
                    <a:pt x="861" y="148"/>
                  </a:cubicBezTo>
                  <a:cubicBezTo>
                    <a:pt x="1252" y="181"/>
                    <a:pt x="1544" y="526"/>
                    <a:pt x="1511" y="917"/>
                  </a:cubicBezTo>
                  <a:cubicBezTo>
                    <a:pt x="1480" y="1288"/>
                    <a:pt x="1168" y="1569"/>
                    <a:pt x="802" y="1569"/>
                  </a:cubicBezTo>
                  <a:moveTo>
                    <a:pt x="837" y="0"/>
                  </a:moveTo>
                  <a:cubicBezTo>
                    <a:pt x="827" y="117"/>
                    <a:pt x="827" y="117"/>
                    <a:pt x="827" y="117"/>
                  </a:cubicBezTo>
                  <a:cubicBezTo>
                    <a:pt x="818" y="117"/>
                    <a:pt x="810" y="117"/>
                    <a:pt x="801" y="117"/>
                  </a:cubicBezTo>
                  <a:cubicBezTo>
                    <a:pt x="515" y="117"/>
                    <a:pt x="260" y="283"/>
                    <a:pt x="138" y="528"/>
                  </a:cubicBezTo>
                  <a:cubicBezTo>
                    <a:pt x="28" y="483"/>
                    <a:pt x="28" y="483"/>
                    <a:pt x="28" y="483"/>
                  </a:cubicBezTo>
                  <a:cubicBezTo>
                    <a:pt x="22" y="496"/>
                    <a:pt x="15" y="511"/>
                    <a:pt x="9" y="525"/>
                  </a:cubicBezTo>
                  <a:cubicBezTo>
                    <a:pt x="8" y="528"/>
                    <a:pt x="7" y="531"/>
                    <a:pt x="6" y="533"/>
                  </a:cubicBezTo>
                  <a:cubicBezTo>
                    <a:pt x="4" y="538"/>
                    <a:pt x="2" y="544"/>
                    <a:pt x="0" y="549"/>
                  </a:cubicBezTo>
                  <a:cubicBezTo>
                    <a:pt x="109" y="594"/>
                    <a:pt x="109" y="594"/>
                    <a:pt x="109" y="594"/>
                  </a:cubicBezTo>
                  <a:cubicBezTo>
                    <a:pt x="85" y="658"/>
                    <a:pt x="69" y="725"/>
                    <a:pt x="63" y="796"/>
                  </a:cubicBezTo>
                  <a:cubicBezTo>
                    <a:pt x="44" y="1025"/>
                    <a:pt x="132" y="1240"/>
                    <a:pt x="286" y="1389"/>
                  </a:cubicBezTo>
                  <a:cubicBezTo>
                    <a:pt x="209" y="1479"/>
                    <a:pt x="209" y="1479"/>
                    <a:pt x="209" y="1479"/>
                  </a:cubicBezTo>
                  <a:cubicBezTo>
                    <a:pt x="226" y="1495"/>
                    <a:pt x="244" y="1511"/>
                    <a:pt x="263" y="1526"/>
                  </a:cubicBezTo>
                  <a:cubicBezTo>
                    <a:pt x="340" y="1437"/>
                    <a:pt x="340" y="1437"/>
                    <a:pt x="340" y="1437"/>
                  </a:cubicBezTo>
                  <a:cubicBezTo>
                    <a:pt x="451" y="1525"/>
                    <a:pt x="588" y="1583"/>
                    <a:pt x="740" y="1595"/>
                  </a:cubicBezTo>
                  <a:cubicBezTo>
                    <a:pt x="761" y="1597"/>
                    <a:pt x="781" y="1598"/>
                    <a:pt x="802" y="1598"/>
                  </a:cubicBezTo>
                  <a:cubicBezTo>
                    <a:pt x="931" y="1598"/>
                    <a:pt x="1053" y="1564"/>
                    <a:pt x="1160" y="1505"/>
                  </a:cubicBezTo>
                  <a:cubicBezTo>
                    <a:pt x="1221" y="1606"/>
                    <a:pt x="1221" y="1606"/>
                    <a:pt x="1221" y="1606"/>
                  </a:cubicBezTo>
                  <a:cubicBezTo>
                    <a:pt x="1242" y="1594"/>
                    <a:pt x="1262" y="1582"/>
                    <a:pt x="1282" y="1568"/>
                  </a:cubicBezTo>
                  <a:cubicBezTo>
                    <a:pt x="1221" y="1467"/>
                    <a:pt x="1221" y="1467"/>
                    <a:pt x="1221" y="1467"/>
                  </a:cubicBezTo>
                  <a:cubicBezTo>
                    <a:pt x="1398" y="1346"/>
                    <a:pt x="1520" y="1149"/>
                    <a:pt x="1540" y="919"/>
                  </a:cubicBezTo>
                  <a:cubicBezTo>
                    <a:pt x="1546" y="848"/>
                    <a:pt x="1541" y="779"/>
                    <a:pt x="1528" y="713"/>
                  </a:cubicBezTo>
                  <a:cubicBezTo>
                    <a:pt x="1643" y="686"/>
                    <a:pt x="1643" y="686"/>
                    <a:pt x="1643" y="686"/>
                  </a:cubicBezTo>
                  <a:cubicBezTo>
                    <a:pt x="1643" y="685"/>
                    <a:pt x="1642" y="684"/>
                    <a:pt x="1642" y="683"/>
                  </a:cubicBezTo>
                  <a:cubicBezTo>
                    <a:pt x="1637" y="660"/>
                    <a:pt x="1632" y="638"/>
                    <a:pt x="1625" y="616"/>
                  </a:cubicBezTo>
                  <a:cubicBezTo>
                    <a:pt x="1510" y="643"/>
                    <a:pt x="1510" y="643"/>
                    <a:pt x="1510" y="643"/>
                  </a:cubicBezTo>
                  <a:cubicBezTo>
                    <a:pt x="1428" y="372"/>
                    <a:pt x="1193" y="162"/>
                    <a:pt x="898" y="124"/>
                  </a:cubicBezTo>
                  <a:cubicBezTo>
                    <a:pt x="899" y="124"/>
                    <a:pt x="899" y="124"/>
                    <a:pt x="899" y="124"/>
                  </a:cubicBezTo>
                  <a:cubicBezTo>
                    <a:pt x="909" y="6"/>
                    <a:pt x="909" y="6"/>
                    <a:pt x="909" y="6"/>
                  </a:cubicBezTo>
                  <a:cubicBezTo>
                    <a:pt x="885" y="3"/>
                    <a:pt x="861" y="1"/>
                    <a:pt x="8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97"/>
            <p:cNvSpPr>
              <a:spLocks noEditPoints="1"/>
            </p:cNvSpPr>
            <p:nvPr/>
          </p:nvSpPr>
          <p:spPr bwMode="auto">
            <a:xfrm>
              <a:off x="3111501" y="2020888"/>
              <a:ext cx="6145214" cy="761999"/>
            </a:xfrm>
            <a:custGeom>
              <a:avLst/>
              <a:gdLst>
                <a:gd name="T0" fmla="*/ 1636 w 1637"/>
                <a:gd name="T1" fmla="*/ 200 h 203"/>
                <a:gd name="T2" fmla="*/ 1637 w 1637"/>
                <a:gd name="T3" fmla="*/ 203 h 203"/>
                <a:gd name="T4" fmla="*/ 1637 w 1637"/>
                <a:gd name="T5" fmla="*/ 203 h 203"/>
                <a:gd name="T6" fmla="*/ 1636 w 1637"/>
                <a:gd name="T7" fmla="*/ 200 h 203"/>
                <a:gd name="T8" fmla="*/ 22 w 1637"/>
                <a:gd name="T9" fmla="*/ 0 h 203"/>
                <a:gd name="T10" fmla="*/ 3 w 1637"/>
                <a:gd name="T11" fmla="*/ 42 h 203"/>
                <a:gd name="T12" fmla="*/ 0 w 1637"/>
                <a:gd name="T13" fmla="*/ 50 h 203"/>
                <a:gd name="T14" fmla="*/ 3 w 1637"/>
                <a:gd name="T15" fmla="*/ 42 h 203"/>
                <a:gd name="T16" fmla="*/ 22 w 1637"/>
                <a:gd name="T17" fmla="*/ 0 h 203"/>
                <a:gd name="T18" fmla="*/ 22 w 1637"/>
                <a:gd name="T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7" h="203">
                  <a:moveTo>
                    <a:pt x="1636" y="200"/>
                  </a:moveTo>
                  <a:cubicBezTo>
                    <a:pt x="1636" y="201"/>
                    <a:pt x="1637" y="202"/>
                    <a:pt x="1637" y="203"/>
                  </a:cubicBezTo>
                  <a:cubicBezTo>
                    <a:pt x="1637" y="203"/>
                    <a:pt x="1637" y="203"/>
                    <a:pt x="1637" y="203"/>
                  </a:cubicBezTo>
                  <a:cubicBezTo>
                    <a:pt x="1637" y="202"/>
                    <a:pt x="1636" y="201"/>
                    <a:pt x="1636" y="200"/>
                  </a:cubicBezTo>
                  <a:moveTo>
                    <a:pt x="22" y="0"/>
                  </a:moveTo>
                  <a:cubicBezTo>
                    <a:pt x="16" y="13"/>
                    <a:pt x="9" y="27"/>
                    <a:pt x="3" y="42"/>
                  </a:cubicBezTo>
                  <a:cubicBezTo>
                    <a:pt x="2" y="45"/>
                    <a:pt x="1" y="47"/>
                    <a:pt x="0" y="50"/>
                  </a:cubicBezTo>
                  <a:cubicBezTo>
                    <a:pt x="1" y="48"/>
                    <a:pt x="2" y="45"/>
                    <a:pt x="3" y="42"/>
                  </a:cubicBezTo>
                  <a:cubicBezTo>
                    <a:pt x="9" y="28"/>
                    <a:pt x="16" y="13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520075" y="2846029"/>
            <a:ext cx="1184487" cy="113753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37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348605" y="2147570"/>
            <a:ext cx="3018155" cy="7435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课程设计</a:t>
            </a:r>
            <a:endParaRPr lang="zh-CN" altLang="en-US" sz="4000" spc="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右箭头 67"/>
          <p:cNvSpPr/>
          <p:nvPr/>
        </p:nvSpPr>
        <p:spPr>
          <a:xfrm>
            <a:off x="2450465" y="3463925"/>
            <a:ext cx="39624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83404" y="-40567"/>
            <a:ext cx="1062308" cy="1064476"/>
          </a:xfrm>
          <a:custGeom>
            <a:avLst/>
            <a:gdLst>
              <a:gd name="connsiteX0" fmla="*/ 1459427 w 2987299"/>
              <a:gd name="connsiteY0" fmla="*/ 660111 h 2993395"/>
              <a:gd name="connsiteX1" fmla="*/ 647987 w 2987299"/>
              <a:gd name="connsiteY1" fmla="*/ 1471549 h 2993395"/>
              <a:gd name="connsiteX2" fmla="*/ 1459427 w 2987299"/>
              <a:gd name="connsiteY2" fmla="*/ 2282987 h 2993395"/>
              <a:gd name="connsiteX3" fmla="*/ 2270867 w 2987299"/>
              <a:gd name="connsiteY3" fmla="*/ 1471549 h 2993395"/>
              <a:gd name="connsiteX4" fmla="*/ 1459427 w 2987299"/>
              <a:gd name="connsiteY4" fmla="*/ 660111 h 2993395"/>
              <a:gd name="connsiteX5" fmla="*/ 0 w 2987299"/>
              <a:gd name="connsiteY5" fmla="*/ 0 h 2993395"/>
              <a:gd name="connsiteX6" fmla="*/ 2987299 w 2987299"/>
              <a:gd name="connsiteY6" fmla="*/ 0 h 2993395"/>
              <a:gd name="connsiteX7" fmla="*/ 2987299 w 2987299"/>
              <a:gd name="connsiteY7" fmla="*/ 2993395 h 2993395"/>
              <a:gd name="connsiteX8" fmla="*/ 0 w 2987299"/>
              <a:gd name="connsiteY8" fmla="*/ 2993395 h 299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7299" h="2993395">
                <a:moveTo>
                  <a:pt x="1459427" y="660111"/>
                </a:moveTo>
                <a:cubicBezTo>
                  <a:pt x="1011281" y="660111"/>
                  <a:pt x="647987" y="1023404"/>
                  <a:pt x="647987" y="1471549"/>
                </a:cubicBezTo>
                <a:cubicBezTo>
                  <a:pt x="647987" y="1919694"/>
                  <a:pt x="1011281" y="2282987"/>
                  <a:pt x="1459427" y="2282987"/>
                </a:cubicBezTo>
                <a:cubicBezTo>
                  <a:pt x="1907573" y="2282987"/>
                  <a:pt x="2270867" y="1919694"/>
                  <a:pt x="2270867" y="1471549"/>
                </a:cubicBezTo>
                <a:cubicBezTo>
                  <a:pt x="2270867" y="1023404"/>
                  <a:pt x="1907573" y="660111"/>
                  <a:pt x="1459427" y="660111"/>
                </a:cubicBezTo>
                <a:close/>
                <a:moveTo>
                  <a:pt x="0" y="0"/>
                </a:moveTo>
                <a:lnTo>
                  <a:pt x="2987299" y="0"/>
                </a:lnTo>
                <a:lnTo>
                  <a:pt x="2987299" y="2993395"/>
                </a:lnTo>
                <a:lnTo>
                  <a:pt x="0" y="2993395"/>
                </a:lnTo>
                <a:close/>
              </a:path>
            </a:pathLst>
          </a:custGeom>
        </p:spPr>
      </p:pic>
      <p:grpSp>
        <p:nvGrpSpPr>
          <p:cNvPr id="55" name="组合 54"/>
          <p:cNvGrpSpPr/>
          <p:nvPr/>
        </p:nvGrpSpPr>
        <p:grpSpPr>
          <a:xfrm>
            <a:off x="-552934" y="-209107"/>
            <a:ext cx="1281598" cy="1230792"/>
            <a:chOff x="3613150" y="1047750"/>
            <a:chExt cx="4965700" cy="4768850"/>
          </a:xfrm>
          <a:solidFill>
            <a:srgbClr val="FFFFFF">
              <a:alpha val="15000"/>
            </a:srgbClr>
          </a:solidFill>
        </p:grpSpPr>
        <p:sp>
          <p:nvSpPr>
            <p:cNvPr id="56" name="Freeform 414"/>
            <p:cNvSpPr>
              <a:spLocks noEditPoints="1"/>
            </p:cNvSpPr>
            <p:nvPr/>
          </p:nvSpPr>
          <p:spPr bwMode="auto">
            <a:xfrm>
              <a:off x="3613150" y="1250950"/>
              <a:ext cx="4965700" cy="4367213"/>
            </a:xfrm>
            <a:custGeom>
              <a:avLst/>
              <a:gdLst>
                <a:gd name="T0" fmla="*/ 660 w 1321"/>
                <a:gd name="T1" fmla="*/ 1147 h 1162"/>
                <a:gd name="T2" fmla="*/ 441 w 1321"/>
                <a:gd name="T3" fmla="*/ 1103 h 1162"/>
                <a:gd name="T4" fmla="*/ 138 w 1321"/>
                <a:gd name="T5" fmla="*/ 361 h 1162"/>
                <a:gd name="T6" fmla="*/ 661 w 1321"/>
                <a:gd name="T7" fmla="*/ 14 h 1162"/>
                <a:gd name="T8" fmla="*/ 880 w 1321"/>
                <a:gd name="T9" fmla="*/ 58 h 1162"/>
                <a:gd name="T10" fmla="*/ 1183 w 1321"/>
                <a:gd name="T11" fmla="*/ 800 h 1162"/>
                <a:gd name="T12" fmla="*/ 660 w 1321"/>
                <a:gd name="T13" fmla="*/ 1147 h 1162"/>
                <a:gd name="T14" fmla="*/ 661 w 1321"/>
                <a:gd name="T15" fmla="*/ 0 h 1162"/>
                <a:gd name="T16" fmla="*/ 124 w 1321"/>
                <a:gd name="T17" fmla="*/ 356 h 1162"/>
                <a:gd name="T18" fmla="*/ 435 w 1321"/>
                <a:gd name="T19" fmla="*/ 1116 h 1162"/>
                <a:gd name="T20" fmla="*/ 660 w 1321"/>
                <a:gd name="T21" fmla="*/ 1162 h 1162"/>
                <a:gd name="T22" fmla="*/ 1196 w 1321"/>
                <a:gd name="T23" fmla="*/ 806 h 1162"/>
                <a:gd name="T24" fmla="*/ 886 w 1321"/>
                <a:gd name="T25" fmla="*/ 45 h 1162"/>
                <a:gd name="T26" fmla="*/ 661 w 1321"/>
                <a:gd name="T27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1" h="1162">
                  <a:moveTo>
                    <a:pt x="660" y="1147"/>
                  </a:moveTo>
                  <a:cubicBezTo>
                    <a:pt x="587" y="1147"/>
                    <a:pt x="513" y="1133"/>
                    <a:pt x="441" y="1103"/>
                  </a:cubicBezTo>
                  <a:cubicBezTo>
                    <a:pt x="153" y="982"/>
                    <a:pt x="17" y="649"/>
                    <a:pt x="138" y="361"/>
                  </a:cubicBezTo>
                  <a:cubicBezTo>
                    <a:pt x="229" y="145"/>
                    <a:pt x="440" y="14"/>
                    <a:pt x="661" y="14"/>
                  </a:cubicBezTo>
                  <a:cubicBezTo>
                    <a:pt x="734" y="14"/>
                    <a:pt x="809" y="28"/>
                    <a:pt x="880" y="58"/>
                  </a:cubicBezTo>
                  <a:cubicBezTo>
                    <a:pt x="1169" y="179"/>
                    <a:pt x="1304" y="512"/>
                    <a:pt x="1183" y="800"/>
                  </a:cubicBezTo>
                  <a:cubicBezTo>
                    <a:pt x="1092" y="1017"/>
                    <a:pt x="881" y="1147"/>
                    <a:pt x="660" y="1147"/>
                  </a:cubicBezTo>
                  <a:moveTo>
                    <a:pt x="661" y="0"/>
                  </a:moveTo>
                  <a:cubicBezTo>
                    <a:pt x="434" y="0"/>
                    <a:pt x="218" y="134"/>
                    <a:pt x="124" y="356"/>
                  </a:cubicBezTo>
                  <a:cubicBezTo>
                    <a:pt x="0" y="651"/>
                    <a:pt x="140" y="992"/>
                    <a:pt x="435" y="1116"/>
                  </a:cubicBezTo>
                  <a:cubicBezTo>
                    <a:pt x="509" y="1147"/>
                    <a:pt x="585" y="1162"/>
                    <a:pt x="660" y="1162"/>
                  </a:cubicBezTo>
                  <a:cubicBezTo>
                    <a:pt x="887" y="1162"/>
                    <a:pt x="1103" y="1028"/>
                    <a:pt x="1196" y="806"/>
                  </a:cubicBezTo>
                  <a:cubicBezTo>
                    <a:pt x="1321" y="511"/>
                    <a:pt x="1181" y="169"/>
                    <a:pt x="886" y="45"/>
                  </a:cubicBezTo>
                  <a:cubicBezTo>
                    <a:pt x="812" y="14"/>
                    <a:pt x="736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15"/>
            <p:cNvSpPr>
              <a:spLocks noEditPoints="1"/>
            </p:cNvSpPr>
            <p:nvPr/>
          </p:nvSpPr>
          <p:spPr bwMode="auto">
            <a:xfrm>
              <a:off x="4302125" y="1855788"/>
              <a:ext cx="3587750" cy="3157538"/>
            </a:xfrm>
            <a:custGeom>
              <a:avLst/>
              <a:gdLst>
                <a:gd name="T0" fmla="*/ 477 w 955"/>
                <a:gd name="T1" fmla="*/ 822 h 840"/>
                <a:gd name="T2" fmla="*/ 322 w 955"/>
                <a:gd name="T3" fmla="*/ 790 h 840"/>
                <a:gd name="T4" fmla="*/ 107 w 955"/>
                <a:gd name="T5" fmla="*/ 264 h 840"/>
                <a:gd name="T6" fmla="*/ 478 w 955"/>
                <a:gd name="T7" fmla="*/ 18 h 840"/>
                <a:gd name="T8" fmla="*/ 633 w 955"/>
                <a:gd name="T9" fmla="*/ 49 h 840"/>
                <a:gd name="T10" fmla="*/ 848 w 955"/>
                <a:gd name="T11" fmla="*/ 575 h 840"/>
                <a:gd name="T12" fmla="*/ 477 w 955"/>
                <a:gd name="T13" fmla="*/ 822 h 840"/>
                <a:gd name="T14" fmla="*/ 478 w 955"/>
                <a:gd name="T15" fmla="*/ 0 h 840"/>
                <a:gd name="T16" fmla="*/ 90 w 955"/>
                <a:gd name="T17" fmla="*/ 257 h 840"/>
                <a:gd name="T18" fmla="*/ 315 w 955"/>
                <a:gd name="T19" fmla="*/ 807 h 840"/>
                <a:gd name="T20" fmla="*/ 477 w 955"/>
                <a:gd name="T21" fmla="*/ 840 h 840"/>
                <a:gd name="T22" fmla="*/ 865 w 955"/>
                <a:gd name="T23" fmla="*/ 583 h 840"/>
                <a:gd name="T24" fmla="*/ 640 w 955"/>
                <a:gd name="T25" fmla="*/ 32 h 840"/>
                <a:gd name="T26" fmla="*/ 478 w 955"/>
                <a:gd name="T27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5" h="840">
                  <a:moveTo>
                    <a:pt x="477" y="822"/>
                  </a:moveTo>
                  <a:cubicBezTo>
                    <a:pt x="425" y="822"/>
                    <a:pt x="372" y="812"/>
                    <a:pt x="322" y="790"/>
                  </a:cubicBezTo>
                  <a:cubicBezTo>
                    <a:pt x="117" y="705"/>
                    <a:pt x="21" y="469"/>
                    <a:pt x="107" y="264"/>
                  </a:cubicBezTo>
                  <a:cubicBezTo>
                    <a:pt x="171" y="110"/>
                    <a:pt x="321" y="18"/>
                    <a:pt x="478" y="18"/>
                  </a:cubicBezTo>
                  <a:cubicBezTo>
                    <a:pt x="530" y="18"/>
                    <a:pt x="583" y="28"/>
                    <a:pt x="633" y="49"/>
                  </a:cubicBezTo>
                  <a:cubicBezTo>
                    <a:pt x="838" y="135"/>
                    <a:pt x="934" y="371"/>
                    <a:pt x="848" y="575"/>
                  </a:cubicBezTo>
                  <a:cubicBezTo>
                    <a:pt x="784" y="729"/>
                    <a:pt x="634" y="822"/>
                    <a:pt x="477" y="822"/>
                  </a:cubicBezTo>
                  <a:moveTo>
                    <a:pt x="478" y="0"/>
                  </a:moveTo>
                  <a:cubicBezTo>
                    <a:pt x="314" y="0"/>
                    <a:pt x="157" y="96"/>
                    <a:pt x="90" y="257"/>
                  </a:cubicBezTo>
                  <a:cubicBezTo>
                    <a:pt x="0" y="471"/>
                    <a:pt x="101" y="718"/>
                    <a:pt x="315" y="807"/>
                  </a:cubicBezTo>
                  <a:cubicBezTo>
                    <a:pt x="368" y="830"/>
                    <a:pt x="423" y="840"/>
                    <a:pt x="477" y="840"/>
                  </a:cubicBezTo>
                  <a:cubicBezTo>
                    <a:pt x="641" y="840"/>
                    <a:pt x="798" y="743"/>
                    <a:pt x="865" y="583"/>
                  </a:cubicBezTo>
                  <a:cubicBezTo>
                    <a:pt x="955" y="369"/>
                    <a:pt x="854" y="122"/>
                    <a:pt x="640" y="32"/>
                  </a:cubicBezTo>
                  <a:cubicBezTo>
                    <a:pt x="587" y="10"/>
                    <a:pt x="532" y="0"/>
                    <a:pt x="4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416"/>
            <p:cNvSpPr>
              <a:spLocks noEditPoints="1"/>
            </p:cNvSpPr>
            <p:nvPr/>
          </p:nvSpPr>
          <p:spPr bwMode="auto">
            <a:xfrm>
              <a:off x="5091113" y="2430463"/>
              <a:ext cx="2009775" cy="2008188"/>
            </a:xfrm>
            <a:custGeom>
              <a:avLst/>
              <a:gdLst>
                <a:gd name="T0" fmla="*/ 272 w 535"/>
                <a:gd name="T1" fmla="*/ 534 h 534"/>
                <a:gd name="T2" fmla="*/ 255 w 535"/>
                <a:gd name="T3" fmla="*/ 529 h 534"/>
                <a:gd name="T4" fmla="*/ 308 w 535"/>
                <a:gd name="T5" fmla="*/ 531 h 534"/>
                <a:gd name="T6" fmla="*/ 237 w 535"/>
                <a:gd name="T7" fmla="*/ 532 h 534"/>
                <a:gd name="T8" fmla="*/ 324 w 535"/>
                <a:gd name="T9" fmla="*/ 524 h 534"/>
                <a:gd name="T10" fmla="*/ 186 w 535"/>
                <a:gd name="T11" fmla="*/ 517 h 534"/>
                <a:gd name="T12" fmla="*/ 186 w 535"/>
                <a:gd name="T13" fmla="*/ 517 h 534"/>
                <a:gd name="T14" fmla="*/ 376 w 535"/>
                <a:gd name="T15" fmla="*/ 511 h 534"/>
                <a:gd name="T16" fmla="*/ 168 w 535"/>
                <a:gd name="T17" fmla="*/ 515 h 534"/>
                <a:gd name="T18" fmla="*/ 390 w 535"/>
                <a:gd name="T19" fmla="*/ 499 h 534"/>
                <a:gd name="T20" fmla="*/ 123 w 535"/>
                <a:gd name="T21" fmla="*/ 486 h 534"/>
                <a:gd name="T22" fmla="*/ 123 w 535"/>
                <a:gd name="T23" fmla="*/ 486 h 534"/>
                <a:gd name="T24" fmla="*/ 437 w 535"/>
                <a:gd name="T25" fmla="*/ 474 h 534"/>
                <a:gd name="T26" fmla="*/ 105 w 535"/>
                <a:gd name="T27" fmla="*/ 479 h 534"/>
                <a:gd name="T28" fmla="*/ 447 w 535"/>
                <a:gd name="T29" fmla="*/ 459 h 534"/>
                <a:gd name="T30" fmla="*/ 70 w 535"/>
                <a:gd name="T31" fmla="*/ 440 h 534"/>
                <a:gd name="T32" fmla="*/ 70 w 535"/>
                <a:gd name="T33" fmla="*/ 440 h 534"/>
                <a:gd name="T34" fmla="*/ 486 w 535"/>
                <a:gd name="T35" fmla="*/ 422 h 534"/>
                <a:gd name="T36" fmla="*/ 55 w 535"/>
                <a:gd name="T37" fmla="*/ 429 h 534"/>
                <a:gd name="T38" fmla="*/ 492 w 535"/>
                <a:gd name="T39" fmla="*/ 404 h 534"/>
                <a:gd name="T40" fmla="*/ 31 w 535"/>
                <a:gd name="T41" fmla="*/ 382 h 534"/>
                <a:gd name="T42" fmla="*/ 31 w 535"/>
                <a:gd name="T43" fmla="*/ 382 h 534"/>
                <a:gd name="T44" fmla="*/ 519 w 535"/>
                <a:gd name="T45" fmla="*/ 359 h 534"/>
                <a:gd name="T46" fmla="*/ 20 w 535"/>
                <a:gd name="T47" fmla="*/ 368 h 534"/>
                <a:gd name="T48" fmla="*/ 520 w 535"/>
                <a:gd name="T49" fmla="*/ 340 h 534"/>
                <a:gd name="T50" fmla="*/ 9 w 535"/>
                <a:gd name="T51" fmla="*/ 315 h 534"/>
                <a:gd name="T52" fmla="*/ 9 w 535"/>
                <a:gd name="T53" fmla="*/ 315 h 534"/>
                <a:gd name="T54" fmla="*/ 532 w 535"/>
                <a:gd name="T55" fmla="*/ 307 h 534"/>
                <a:gd name="T56" fmla="*/ 5 w 535"/>
                <a:gd name="T57" fmla="*/ 280 h 534"/>
                <a:gd name="T58" fmla="*/ 5 w 535"/>
                <a:gd name="T59" fmla="*/ 280 h 534"/>
                <a:gd name="T60" fmla="*/ 531 w 535"/>
                <a:gd name="T61" fmla="*/ 270 h 534"/>
                <a:gd name="T62" fmla="*/ 1 w 535"/>
                <a:gd name="T63" fmla="*/ 245 h 534"/>
                <a:gd name="T64" fmla="*/ 1 w 535"/>
                <a:gd name="T65" fmla="*/ 245 h 534"/>
                <a:gd name="T66" fmla="*/ 533 w 535"/>
                <a:gd name="T67" fmla="*/ 235 h 534"/>
                <a:gd name="T68" fmla="*/ 7 w 535"/>
                <a:gd name="T69" fmla="*/ 228 h 534"/>
                <a:gd name="T70" fmla="*/ 517 w 535"/>
                <a:gd name="T71" fmla="*/ 184 h 534"/>
                <a:gd name="T72" fmla="*/ 16 w 535"/>
                <a:gd name="T73" fmla="*/ 175 h 534"/>
                <a:gd name="T74" fmla="*/ 16 w 535"/>
                <a:gd name="T75" fmla="*/ 175 h 534"/>
                <a:gd name="T76" fmla="*/ 515 w 535"/>
                <a:gd name="T77" fmla="*/ 166 h 534"/>
                <a:gd name="T78" fmla="*/ 27 w 535"/>
                <a:gd name="T79" fmla="*/ 161 h 534"/>
                <a:gd name="T80" fmla="*/ 486 w 535"/>
                <a:gd name="T81" fmla="*/ 121 h 534"/>
                <a:gd name="T82" fmla="*/ 49 w 535"/>
                <a:gd name="T83" fmla="*/ 112 h 534"/>
                <a:gd name="T84" fmla="*/ 49 w 535"/>
                <a:gd name="T85" fmla="*/ 112 h 534"/>
                <a:gd name="T86" fmla="*/ 480 w 535"/>
                <a:gd name="T87" fmla="*/ 104 h 534"/>
                <a:gd name="T88" fmla="*/ 63 w 535"/>
                <a:gd name="T89" fmla="*/ 101 h 534"/>
                <a:gd name="T90" fmla="*/ 440 w 535"/>
                <a:gd name="T91" fmla="*/ 68 h 534"/>
                <a:gd name="T92" fmla="*/ 98 w 535"/>
                <a:gd name="T93" fmla="*/ 60 h 534"/>
                <a:gd name="T94" fmla="*/ 98 w 535"/>
                <a:gd name="T95" fmla="*/ 60 h 534"/>
                <a:gd name="T96" fmla="*/ 429 w 535"/>
                <a:gd name="T97" fmla="*/ 54 h 534"/>
                <a:gd name="T98" fmla="*/ 115 w 535"/>
                <a:gd name="T99" fmla="*/ 53 h 534"/>
                <a:gd name="T100" fmla="*/ 382 w 535"/>
                <a:gd name="T101" fmla="*/ 30 h 534"/>
                <a:gd name="T102" fmla="*/ 158 w 535"/>
                <a:gd name="T103" fmla="*/ 23 h 534"/>
                <a:gd name="T104" fmla="*/ 158 w 535"/>
                <a:gd name="T105" fmla="*/ 23 h 534"/>
                <a:gd name="T106" fmla="*/ 367 w 535"/>
                <a:gd name="T107" fmla="*/ 19 h 534"/>
                <a:gd name="T108" fmla="*/ 176 w 535"/>
                <a:gd name="T109" fmla="*/ 20 h 534"/>
                <a:gd name="T110" fmla="*/ 315 w 535"/>
                <a:gd name="T111" fmla="*/ 8 h 534"/>
                <a:gd name="T112" fmla="*/ 227 w 535"/>
                <a:gd name="T113" fmla="*/ 3 h 534"/>
                <a:gd name="T114" fmla="*/ 227 w 535"/>
                <a:gd name="T115" fmla="*/ 3 h 534"/>
                <a:gd name="T116" fmla="*/ 262 w 535"/>
                <a:gd name="T117" fmla="*/ 4 h 534"/>
                <a:gd name="T118" fmla="*/ 289 w 535"/>
                <a:gd name="T119" fmla="*/ 5 h 534"/>
                <a:gd name="T120" fmla="*/ 280 w 535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5" h="534">
                  <a:moveTo>
                    <a:pt x="255" y="529"/>
                  </a:moveTo>
                  <a:cubicBezTo>
                    <a:pt x="254" y="534"/>
                    <a:pt x="254" y="534"/>
                    <a:pt x="254" y="534"/>
                  </a:cubicBezTo>
                  <a:cubicBezTo>
                    <a:pt x="259" y="534"/>
                    <a:pt x="264" y="534"/>
                    <a:pt x="268" y="534"/>
                  </a:cubicBezTo>
                  <a:cubicBezTo>
                    <a:pt x="270" y="534"/>
                    <a:pt x="271" y="534"/>
                    <a:pt x="272" y="534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71" y="530"/>
                    <a:pt x="270" y="530"/>
                    <a:pt x="268" y="530"/>
                  </a:cubicBezTo>
                  <a:cubicBezTo>
                    <a:pt x="268" y="530"/>
                    <a:pt x="268" y="530"/>
                    <a:pt x="268" y="530"/>
                  </a:cubicBezTo>
                  <a:cubicBezTo>
                    <a:pt x="264" y="530"/>
                    <a:pt x="259" y="530"/>
                    <a:pt x="255" y="529"/>
                  </a:cubicBezTo>
                  <a:moveTo>
                    <a:pt x="307" y="527"/>
                  </a:moveTo>
                  <a:cubicBezTo>
                    <a:pt x="301" y="528"/>
                    <a:pt x="295" y="528"/>
                    <a:pt x="290" y="529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296" y="533"/>
                    <a:pt x="302" y="532"/>
                    <a:pt x="308" y="531"/>
                  </a:cubicBezTo>
                  <a:cubicBezTo>
                    <a:pt x="307" y="527"/>
                    <a:pt x="307" y="527"/>
                    <a:pt x="307" y="527"/>
                  </a:cubicBezTo>
                  <a:moveTo>
                    <a:pt x="220" y="525"/>
                  </a:moveTo>
                  <a:cubicBezTo>
                    <a:pt x="219" y="530"/>
                    <a:pt x="219" y="530"/>
                    <a:pt x="219" y="530"/>
                  </a:cubicBezTo>
                  <a:cubicBezTo>
                    <a:pt x="225" y="531"/>
                    <a:pt x="231" y="532"/>
                    <a:pt x="237" y="532"/>
                  </a:cubicBezTo>
                  <a:cubicBezTo>
                    <a:pt x="237" y="528"/>
                    <a:pt x="237" y="528"/>
                    <a:pt x="237" y="528"/>
                  </a:cubicBezTo>
                  <a:cubicBezTo>
                    <a:pt x="232" y="527"/>
                    <a:pt x="226" y="527"/>
                    <a:pt x="220" y="525"/>
                  </a:cubicBezTo>
                  <a:moveTo>
                    <a:pt x="342" y="519"/>
                  </a:moveTo>
                  <a:cubicBezTo>
                    <a:pt x="336" y="521"/>
                    <a:pt x="330" y="522"/>
                    <a:pt x="324" y="524"/>
                  </a:cubicBezTo>
                  <a:cubicBezTo>
                    <a:pt x="325" y="528"/>
                    <a:pt x="325" y="528"/>
                    <a:pt x="325" y="528"/>
                  </a:cubicBezTo>
                  <a:cubicBezTo>
                    <a:pt x="331" y="527"/>
                    <a:pt x="337" y="525"/>
                    <a:pt x="343" y="523"/>
                  </a:cubicBezTo>
                  <a:cubicBezTo>
                    <a:pt x="342" y="519"/>
                    <a:pt x="342" y="519"/>
                    <a:pt x="342" y="519"/>
                  </a:cubicBezTo>
                  <a:moveTo>
                    <a:pt x="186" y="517"/>
                  </a:moveTo>
                  <a:cubicBezTo>
                    <a:pt x="184" y="521"/>
                    <a:pt x="184" y="521"/>
                    <a:pt x="184" y="521"/>
                  </a:cubicBezTo>
                  <a:cubicBezTo>
                    <a:pt x="190" y="523"/>
                    <a:pt x="196" y="524"/>
                    <a:pt x="202" y="526"/>
                  </a:cubicBezTo>
                  <a:cubicBezTo>
                    <a:pt x="203" y="522"/>
                    <a:pt x="203" y="522"/>
                    <a:pt x="203" y="522"/>
                  </a:cubicBezTo>
                  <a:cubicBezTo>
                    <a:pt x="197" y="520"/>
                    <a:pt x="192" y="518"/>
                    <a:pt x="186" y="517"/>
                  </a:cubicBezTo>
                  <a:moveTo>
                    <a:pt x="375" y="507"/>
                  </a:moveTo>
                  <a:cubicBezTo>
                    <a:pt x="369" y="509"/>
                    <a:pt x="364" y="512"/>
                    <a:pt x="358" y="514"/>
                  </a:cubicBezTo>
                  <a:cubicBezTo>
                    <a:pt x="360" y="518"/>
                    <a:pt x="360" y="518"/>
                    <a:pt x="360" y="518"/>
                  </a:cubicBezTo>
                  <a:cubicBezTo>
                    <a:pt x="365" y="516"/>
                    <a:pt x="371" y="514"/>
                    <a:pt x="376" y="511"/>
                  </a:cubicBezTo>
                  <a:cubicBezTo>
                    <a:pt x="375" y="507"/>
                    <a:pt x="375" y="507"/>
                    <a:pt x="375" y="507"/>
                  </a:cubicBezTo>
                  <a:moveTo>
                    <a:pt x="153" y="504"/>
                  </a:moveTo>
                  <a:cubicBezTo>
                    <a:pt x="151" y="508"/>
                    <a:pt x="151" y="508"/>
                    <a:pt x="151" y="508"/>
                  </a:cubicBezTo>
                  <a:cubicBezTo>
                    <a:pt x="157" y="510"/>
                    <a:pt x="162" y="513"/>
                    <a:pt x="168" y="515"/>
                  </a:cubicBezTo>
                  <a:cubicBezTo>
                    <a:pt x="169" y="511"/>
                    <a:pt x="169" y="511"/>
                    <a:pt x="169" y="511"/>
                  </a:cubicBezTo>
                  <a:cubicBezTo>
                    <a:pt x="164" y="509"/>
                    <a:pt x="158" y="506"/>
                    <a:pt x="153" y="504"/>
                  </a:cubicBezTo>
                  <a:moveTo>
                    <a:pt x="406" y="491"/>
                  </a:moveTo>
                  <a:cubicBezTo>
                    <a:pt x="401" y="494"/>
                    <a:pt x="396" y="497"/>
                    <a:pt x="390" y="499"/>
                  </a:cubicBezTo>
                  <a:cubicBezTo>
                    <a:pt x="392" y="503"/>
                    <a:pt x="392" y="503"/>
                    <a:pt x="392" y="503"/>
                  </a:cubicBezTo>
                  <a:cubicBezTo>
                    <a:pt x="398" y="501"/>
                    <a:pt x="403" y="498"/>
                    <a:pt x="408" y="494"/>
                  </a:cubicBezTo>
                  <a:cubicBezTo>
                    <a:pt x="406" y="491"/>
                    <a:pt x="406" y="491"/>
                    <a:pt x="406" y="491"/>
                  </a:cubicBezTo>
                  <a:moveTo>
                    <a:pt x="123" y="486"/>
                  </a:moveTo>
                  <a:cubicBezTo>
                    <a:pt x="120" y="490"/>
                    <a:pt x="120" y="490"/>
                    <a:pt x="120" y="490"/>
                  </a:cubicBezTo>
                  <a:cubicBezTo>
                    <a:pt x="125" y="493"/>
                    <a:pt x="130" y="496"/>
                    <a:pt x="135" y="499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33" y="493"/>
                    <a:pt x="127" y="490"/>
                    <a:pt x="123" y="486"/>
                  </a:cubicBezTo>
                  <a:moveTo>
                    <a:pt x="434" y="470"/>
                  </a:moveTo>
                  <a:cubicBezTo>
                    <a:pt x="430" y="474"/>
                    <a:pt x="425" y="478"/>
                    <a:pt x="420" y="481"/>
                  </a:cubicBezTo>
                  <a:cubicBezTo>
                    <a:pt x="423" y="485"/>
                    <a:pt x="423" y="485"/>
                    <a:pt x="423" y="485"/>
                  </a:cubicBezTo>
                  <a:cubicBezTo>
                    <a:pt x="428" y="481"/>
                    <a:pt x="432" y="478"/>
                    <a:pt x="437" y="474"/>
                  </a:cubicBezTo>
                  <a:cubicBezTo>
                    <a:pt x="434" y="470"/>
                    <a:pt x="434" y="470"/>
                    <a:pt x="434" y="470"/>
                  </a:cubicBezTo>
                  <a:moveTo>
                    <a:pt x="95" y="465"/>
                  </a:moveTo>
                  <a:cubicBezTo>
                    <a:pt x="92" y="468"/>
                    <a:pt x="92" y="468"/>
                    <a:pt x="92" y="468"/>
                  </a:cubicBezTo>
                  <a:cubicBezTo>
                    <a:pt x="96" y="472"/>
                    <a:pt x="101" y="476"/>
                    <a:pt x="105" y="479"/>
                  </a:cubicBezTo>
                  <a:cubicBezTo>
                    <a:pt x="108" y="476"/>
                    <a:pt x="108" y="476"/>
                    <a:pt x="108" y="476"/>
                  </a:cubicBezTo>
                  <a:cubicBezTo>
                    <a:pt x="104" y="473"/>
                    <a:pt x="99" y="469"/>
                    <a:pt x="95" y="465"/>
                  </a:cubicBezTo>
                  <a:moveTo>
                    <a:pt x="460" y="446"/>
                  </a:moveTo>
                  <a:cubicBezTo>
                    <a:pt x="456" y="451"/>
                    <a:pt x="452" y="455"/>
                    <a:pt x="447" y="459"/>
                  </a:cubicBezTo>
                  <a:cubicBezTo>
                    <a:pt x="450" y="462"/>
                    <a:pt x="450" y="462"/>
                    <a:pt x="450" y="462"/>
                  </a:cubicBezTo>
                  <a:cubicBezTo>
                    <a:pt x="455" y="458"/>
                    <a:pt x="459" y="454"/>
                    <a:pt x="463" y="449"/>
                  </a:cubicBezTo>
                  <a:cubicBezTo>
                    <a:pt x="460" y="446"/>
                    <a:pt x="460" y="446"/>
                    <a:pt x="460" y="446"/>
                  </a:cubicBezTo>
                  <a:moveTo>
                    <a:pt x="70" y="440"/>
                  </a:moveTo>
                  <a:cubicBezTo>
                    <a:pt x="66" y="443"/>
                    <a:pt x="66" y="443"/>
                    <a:pt x="66" y="443"/>
                  </a:cubicBezTo>
                  <a:cubicBezTo>
                    <a:pt x="70" y="447"/>
                    <a:pt x="74" y="452"/>
                    <a:pt x="79" y="456"/>
                  </a:cubicBezTo>
                  <a:cubicBezTo>
                    <a:pt x="82" y="453"/>
                    <a:pt x="82" y="453"/>
                    <a:pt x="82" y="453"/>
                  </a:cubicBezTo>
                  <a:cubicBezTo>
                    <a:pt x="78" y="449"/>
                    <a:pt x="74" y="444"/>
                    <a:pt x="70" y="440"/>
                  </a:cubicBezTo>
                  <a:moveTo>
                    <a:pt x="482" y="419"/>
                  </a:moveTo>
                  <a:cubicBezTo>
                    <a:pt x="479" y="424"/>
                    <a:pt x="475" y="428"/>
                    <a:pt x="471" y="433"/>
                  </a:cubicBezTo>
                  <a:cubicBezTo>
                    <a:pt x="475" y="436"/>
                    <a:pt x="475" y="436"/>
                    <a:pt x="475" y="436"/>
                  </a:cubicBezTo>
                  <a:cubicBezTo>
                    <a:pt x="479" y="431"/>
                    <a:pt x="482" y="426"/>
                    <a:pt x="486" y="422"/>
                  </a:cubicBezTo>
                  <a:cubicBezTo>
                    <a:pt x="482" y="419"/>
                    <a:pt x="482" y="419"/>
                    <a:pt x="482" y="419"/>
                  </a:cubicBezTo>
                  <a:moveTo>
                    <a:pt x="48" y="412"/>
                  </a:moveTo>
                  <a:cubicBezTo>
                    <a:pt x="45" y="415"/>
                    <a:pt x="45" y="415"/>
                    <a:pt x="45" y="415"/>
                  </a:cubicBezTo>
                  <a:cubicBezTo>
                    <a:pt x="48" y="419"/>
                    <a:pt x="52" y="425"/>
                    <a:pt x="55" y="429"/>
                  </a:cubicBezTo>
                  <a:cubicBezTo>
                    <a:pt x="59" y="427"/>
                    <a:pt x="59" y="427"/>
                    <a:pt x="59" y="427"/>
                  </a:cubicBezTo>
                  <a:cubicBezTo>
                    <a:pt x="55" y="422"/>
                    <a:pt x="52" y="417"/>
                    <a:pt x="48" y="412"/>
                  </a:cubicBezTo>
                  <a:moveTo>
                    <a:pt x="500" y="389"/>
                  </a:moveTo>
                  <a:cubicBezTo>
                    <a:pt x="498" y="394"/>
                    <a:pt x="495" y="399"/>
                    <a:pt x="492" y="404"/>
                  </a:cubicBezTo>
                  <a:cubicBezTo>
                    <a:pt x="496" y="407"/>
                    <a:pt x="496" y="407"/>
                    <a:pt x="496" y="407"/>
                  </a:cubicBezTo>
                  <a:cubicBezTo>
                    <a:pt x="499" y="402"/>
                    <a:pt x="502" y="396"/>
                    <a:pt x="504" y="391"/>
                  </a:cubicBezTo>
                  <a:cubicBezTo>
                    <a:pt x="500" y="389"/>
                    <a:pt x="500" y="389"/>
                    <a:pt x="500" y="389"/>
                  </a:cubicBezTo>
                  <a:moveTo>
                    <a:pt x="31" y="382"/>
                  </a:moveTo>
                  <a:cubicBezTo>
                    <a:pt x="27" y="384"/>
                    <a:pt x="27" y="384"/>
                    <a:pt x="27" y="384"/>
                  </a:cubicBezTo>
                  <a:cubicBezTo>
                    <a:pt x="30" y="389"/>
                    <a:pt x="32" y="395"/>
                    <a:pt x="35" y="399"/>
                  </a:cubicBezTo>
                  <a:cubicBezTo>
                    <a:pt x="39" y="398"/>
                    <a:pt x="39" y="398"/>
                    <a:pt x="39" y="398"/>
                  </a:cubicBezTo>
                  <a:cubicBezTo>
                    <a:pt x="36" y="392"/>
                    <a:pt x="33" y="387"/>
                    <a:pt x="31" y="382"/>
                  </a:cubicBezTo>
                  <a:moveTo>
                    <a:pt x="515" y="357"/>
                  </a:moveTo>
                  <a:cubicBezTo>
                    <a:pt x="513" y="363"/>
                    <a:pt x="511" y="368"/>
                    <a:pt x="508" y="373"/>
                  </a:cubicBezTo>
                  <a:cubicBezTo>
                    <a:pt x="512" y="375"/>
                    <a:pt x="512" y="375"/>
                    <a:pt x="512" y="375"/>
                  </a:cubicBezTo>
                  <a:cubicBezTo>
                    <a:pt x="515" y="370"/>
                    <a:pt x="517" y="364"/>
                    <a:pt x="519" y="359"/>
                  </a:cubicBezTo>
                  <a:cubicBezTo>
                    <a:pt x="515" y="357"/>
                    <a:pt x="515" y="357"/>
                    <a:pt x="515" y="357"/>
                  </a:cubicBezTo>
                  <a:moveTo>
                    <a:pt x="18" y="349"/>
                  </a:moveTo>
                  <a:cubicBezTo>
                    <a:pt x="14" y="351"/>
                    <a:pt x="14" y="351"/>
                    <a:pt x="14" y="351"/>
                  </a:cubicBezTo>
                  <a:cubicBezTo>
                    <a:pt x="15" y="356"/>
                    <a:pt x="17" y="362"/>
                    <a:pt x="20" y="368"/>
                  </a:cubicBezTo>
                  <a:cubicBezTo>
                    <a:pt x="24" y="366"/>
                    <a:pt x="24" y="366"/>
                    <a:pt x="24" y="366"/>
                  </a:cubicBezTo>
                  <a:cubicBezTo>
                    <a:pt x="21" y="360"/>
                    <a:pt x="19" y="355"/>
                    <a:pt x="18" y="349"/>
                  </a:cubicBezTo>
                  <a:moveTo>
                    <a:pt x="525" y="323"/>
                  </a:moveTo>
                  <a:cubicBezTo>
                    <a:pt x="523" y="329"/>
                    <a:pt x="522" y="335"/>
                    <a:pt x="520" y="340"/>
                  </a:cubicBezTo>
                  <a:cubicBezTo>
                    <a:pt x="525" y="342"/>
                    <a:pt x="525" y="342"/>
                    <a:pt x="525" y="342"/>
                  </a:cubicBezTo>
                  <a:cubicBezTo>
                    <a:pt x="526" y="336"/>
                    <a:pt x="528" y="330"/>
                    <a:pt x="529" y="324"/>
                  </a:cubicBezTo>
                  <a:cubicBezTo>
                    <a:pt x="525" y="323"/>
                    <a:pt x="525" y="323"/>
                    <a:pt x="525" y="323"/>
                  </a:cubicBezTo>
                  <a:moveTo>
                    <a:pt x="9" y="315"/>
                  </a:moveTo>
                  <a:cubicBezTo>
                    <a:pt x="5" y="316"/>
                    <a:pt x="5" y="316"/>
                    <a:pt x="5" y="316"/>
                  </a:cubicBezTo>
                  <a:cubicBezTo>
                    <a:pt x="6" y="322"/>
                    <a:pt x="7" y="328"/>
                    <a:pt x="9" y="334"/>
                  </a:cubicBezTo>
                  <a:cubicBezTo>
                    <a:pt x="13" y="332"/>
                    <a:pt x="13" y="332"/>
                    <a:pt x="13" y="332"/>
                  </a:cubicBezTo>
                  <a:cubicBezTo>
                    <a:pt x="11" y="327"/>
                    <a:pt x="10" y="321"/>
                    <a:pt x="9" y="315"/>
                  </a:cubicBezTo>
                  <a:moveTo>
                    <a:pt x="530" y="288"/>
                  </a:moveTo>
                  <a:cubicBezTo>
                    <a:pt x="530" y="289"/>
                    <a:pt x="530" y="289"/>
                    <a:pt x="530" y="289"/>
                  </a:cubicBezTo>
                  <a:cubicBezTo>
                    <a:pt x="529" y="295"/>
                    <a:pt x="529" y="301"/>
                    <a:pt x="528" y="3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3" y="301"/>
                    <a:pt x="534" y="295"/>
                    <a:pt x="534" y="289"/>
                  </a:cubicBezTo>
                  <a:cubicBezTo>
                    <a:pt x="534" y="288"/>
                    <a:pt x="534" y="288"/>
                    <a:pt x="534" y="288"/>
                  </a:cubicBezTo>
                  <a:cubicBezTo>
                    <a:pt x="530" y="288"/>
                    <a:pt x="530" y="288"/>
                    <a:pt x="530" y="288"/>
                  </a:cubicBezTo>
                  <a:moveTo>
                    <a:pt x="5" y="280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" y="287"/>
                    <a:pt x="1" y="293"/>
                    <a:pt x="2" y="299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6" y="292"/>
                    <a:pt x="5" y="286"/>
                    <a:pt x="5" y="280"/>
                  </a:cubicBezTo>
                  <a:moveTo>
                    <a:pt x="535" y="252"/>
                  </a:moveTo>
                  <a:cubicBezTo>
                    <a:pt x="530" y="252"/>
                    <a:pt x="530" y="252"/>
                    <a:pt x="530" y="252"/>
                  </a:cubicBezTo>
                  <a:cubicBezTo>
                    <a:pt x="530" y="257"/>
                    <a:pt x="531" y="262"/>
                    <a:pt x="531" y="267"/>
                  </a:cubicBezTo>
                  <a:cubicBezTo>
                    <a:pt x="531" y="268"/>
                    <a:pt x="531" y="269"/>
                    <a:pt x="531" y="270"/>
                  </a:cubicBezTo>
                  <a:cubicBezTo>
                    <a:pt x="535" y="270"/>
                    <a:pt x="535" y="270"/>
                    <a:pt x="535" y="270"/>
                  </a:cubicBezTo>
                  <a:cubicBezTo>
                    <a:pt x="535" y="269"/>
                    <a:pt x="535" y="268"/>
                    <a:pt x="535" y="267"/>
                  </a:cubicBezTo>
                  <a:cubicBezTo>
                    <a:pt x="535" y="262"/>
                    <a:pt x="535" y="257"/>
                    <a:pt x="535" y="252"/>
                  </a:cubicBezTo>
                  <a:moveTo>
                    <a:pt x="1" y="245"/>
                  </a:moveTo>
                  <a:cubicBezTo>
                    <a:pt x="0" y="251"/>
                    <a:pt x="0" y="257"/>
                    <a:pt x="0" y="263"/>
                  </a:cubicBezTo>
                  <a:cubicBezTo>
                    <a:pt x="4" y="263"/>
                    <a:pt x="4" y="263"/>
                    <a:pt x="4" y="263"/>
                  </a:cubicBezTo>
                  <a:cubicBezTo>
                    <a:pt x="5" y="257"/>
                    <a:pt x="5" y="251"/>
                    <a:pt x="5" y="246"/>
                  </a:cubicBezTo>
                  <a:cubicBezTo>
                    <a:pt x="1" y="245"/>
                    <a:pt x="1" y="245"/>
                    <a:pt x="1" y="245"/>
                  </a:cubicBezTo>
                  <a:moveTo>
                    <a:pt x="530" y="217"/>
                  </a:moveTo>
                  <a:cubicBezTo>
                    <a:pt x="526" y="218"/>
                    <a:pt x="526" y="218"/>
                    <a:pt x="526" y="218"/>
                  </a:cubicBezTo>
                  <a:cubicBezTo>
                    <a:pt x="527" y="224"/>
                    <a:pt x="528" y="229"/>
                    <a:pt x="529" y="235"/>
                  </a:cubicBezTo>
                  <a:cubicBezTo>
                    <a:pt x="533" y="235"/>
                    <a:pt x="533" y="235"/>
                    <a:pt x="533" y="235"/>
                  </a:cubicBezTo>
                  <a:cubicBezTo>
                    <a:pt x="532" y="229"/>
                    <a:pt x="532" y="223"/>
                    <a:pt x="530" y="217"/>
                  </a:cubicBezTo>
                  <a:moveTo>
                    <a:pt x="6" y="210"/>
                  </a:moveTo>
                  <a:cubicBezTo>
                    <a:pt x="5" y="216"/>
                    <a:pt x="4" y="221"/>
                    <a:pt x="3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8" y="222"/>
                    <a:pt x="9" y="216"/>
                    <a:pt x="10" y="211"/>
                  </a:cubicBezTo>
                  <a:cubicBezTo>
                    <a:pt x="6" y="210"/>
                    <a:pt x="6" y="210"/>
                    <a:pt x="6" y="210"/>
                  </a:cubicBezTo>
                  <a:moveTo>
                    <a:pt x="521" y="183"/>
                  </a:moveTo>
                  <a:cubicBezTo>
                    <a:pt x="517" y="184"/>
                    <a:pt x="517" y="184"/>
                    <a:pt x="517" y="184"/>
                  </a:cubicBezTo>
                  <a:cubicBezTo>
                    <a:pt x="519" y="189"/>
                    <a:pt x="521" y="195"/>
                    <a:pt x="522" y="20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5" y="194"/>
                    <a:pt x="523" y="188"/>
                    <a:pt x="521" y="183"/>
                  </a:cubicBezTo>
                  <a:moveTo>
                    <a:pt x="16" y="175"/>
                  </a:moveTo>
                  <a:cubicBezTo>
                    <a:pt x="14" y="181"/>
                    <a:pt x="12" y="187"/>
                    <a:pt x="11" y="193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7" y="188"/>
                    <a:pt x="18" y="183"/>
                    <a:pt x="20" y="177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508" y="150"/>
                  </a:moveTo>
                  <a:cubicBezTo>
                    <a:pt x="504" y="151"/>
                    <a:pt x="504" y="151"/>
                    <a:pt x="504" y="151"/>
                  </a:cubicBezTo>
                  <a:cubicBezTo>
                    <a:pt x="507" y="157"/>
                    <a:pt x="509" y="162"/>
                    <a:pt x="511" y="167"/>
                  </a:cubicBezTo>
                  <a:cubicBezTo>
                    <a:pt x="515" y="166"/>
                    <a:pt x="515" y="166"/>
                    <a:pt x="515" y="166"/>
                  </a:cubicBezTo>
                  <a:cubicBezTo>
                    <a:pt x="513" y="160"/>
                    <a:pt x="511" y="155"/>
                    <a:pt x="508" y="150"/>
                  </a:cubicBezTo>
                  <a:moveTo>
                    <a:pt x="31" y="143"/>
                  </a:moveTo>
                  <a:cubicBezTo>
                    <a:pt x="28" y="148"/>
                    <a:pt x="25" y="154"/>
                    <a:pt x="23" y="159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9" y="155"/>
                    <a:pt x="32" y="150"/>
                    <a:pt x="34" y="145"/>
                  </a:cubicBezTo>
                  <a:cubicBezTo>
                    <a:pt x="31" y="143"/>
                    <a:pt x="31" y="143"/>
                    <a:pt x="31" y="143"/>
                  </a:cubicBezTo>
                  <a:moveTo>
                    <a:pt x="490" y="119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90" y="126"/>
                    <a:pt x="493" y="131"/>
                    <a:pt x="496" y="136"/>
                  </a:cubicBezTo>
                  <a:cubicBezTo>
                    <a:pt x="500" y="134"/>
                    <a:pt x="500" y="134"/>
                    <a:pt x="500" y="134"/>
                  </a:cubicBezTo>
                  <a:cubicBezTo>
                    <a:pt x="497" y="129"/>
                    <a:pt x="493" y="123"/>
                    <a:pt x="490" y="119"/>
                  </a:cubicBezTo>
                  <a:moveTo>
                    <a:pt x="49" y="112"/>
                  </a:moveTo>
                  <a:cubicBezTo>
                    <a:pt x="46" y="118"/>
                    <a:pt x="42" y="122"/>
                    <a:pt x="39" y="127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6" y="125"/>
                    <a:pt x="49" y="120"/>
                    <a:pt x="53" y="115"/>
                  </a:cubicBezTo>
                  <a:cubicBezTo>
                    <a:pt x="49" y="112"/>
                    <a:pt x="49" y="112"/>
                    <a:pt x="49" y="112"/>
                  </a:cubicBezTo>
                  <a:moveTo>
                    <a:pt x="468" y="90"/>
                  </a:moveTo>
                  <a:cubicBezTo>
                    <a:pt x="465" y="93"/>
                    <a:pt x="465" y="93"/>
                    <a:pt x="465" y="93"/>
                  </a:cubicBezTo>
                  <a:cubicBezTo>
                    <a:pt x="469" y="97"/>
                    <a:pt x="473" y="102"/>
                    <a:pt x="476" y="107"/>
                  </a:cubicBezTo>
                  <a:cubicBezTo>
                    <a:pt x="480" y="104"/>
                    <a:pt x="480" y="104"/>
                    <a:pt x="480" y="104"/>
                  </a:cubicBezTo>
                  <a:cubicBezTo>
                    <a:pt x="476" y="99"/>
                    <a:pt x="472" y="94"/>
                    <a:pt x="468" y="90"/>
                  </a:cubicBezTo>
                  <a:moveTo>
                    <a:pt x="72" y="85"/>
                  </a:moveTo>
                  <a:cubicBezTo>
                    <a:pt x="68" y="89"/>
                    <a:pt x="64" y="94"/>
                    <a:pt x="6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7" y="96"/>
                    <a:pt x="71" y="92"/>
                    <a:pt x="75" y="88"/>
                  </a:cubicBezTo>
                  <a:cubicBezTo>
                    <a:pt x="72" y="85"/>
                    <a:pt x="72" y="85"/>
                    <a:pt x="72" y="85"/>
                  </a:cubicBezTo>
                  <a:moveTo>
                    <a:pt x="443" y="65"/>
                  </a:moveTo>
                  <a:cubicBezTo>
                    <a:pt x="440" y="68"/>
                    <a:pt x="440" y="68"/>
                    <a:pt x="440" y="68"/>
                  </a:cubicBezTo>
                  <a:cubicBezTo>
                    <a:pt x="444" y="72"/>
                    <a:pt x="449" y="76"/>
                    <a:pt x="453" y="80"/>
                  </a:cubicBezTo>
                  <a:cubicBezTo>
                    <a:pt x="456" y="77"/>
                    <a:pt x="456" y="77"/>
                    <a:pt x="456" y="77"/>
                  </a:cubicBezTo>
                  <a:cubicBezTo>
                    <a:pt x="452" y="73"/>
                    <a:pt x="447" y="69"/>
                    <a:pt x="443" y="65"/>
                  </a:cubicBezTo>
                  <a:moveTo>
                    <a:pt x="98" y="60"/>
                  </a:moveTo>
                  <a:cubicBezTo>
                    <a:pt x="93" y="64"/>
                    <a:pt x="89" y="68"/>
                    <a:pt x="84" y="7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2" y="71"/>
                    <a:pt x="96" y="67"/>
                    <a:pt x="101" y="64"/>
                  </a:cubicBezTo>
                  <a:cubicBezTo>
                    <a:pt x="98" y="60"/>
                    <a:pt x="98" y="60"/>
                    <a:pt x="98" y="60"/>
                  </a:cubicBezTo>
                  <a:moveTo>
                    <a:pt x="414" y="43"/>
                  </a:moveTo>
                  <a:cubicBezTo>
                    <a:pt x="412" y="47"/>
                    <a:pt x="412" y="47"/>
                    <a:pt x="412" y="47"/>
                  </a:cubicBezTo>
                  <a:cubicBezTo>
                    <a:pt x="417" y="50"/>
                    <a:pt x="422" y="54"/>
                    <a:pt x="426" y="57"/>
                  </a:cubicBezTo>
                  <a:cubicBezTo>
                    <a:pt x="429" y="54"/>
                    <a:pt x="429" y="54"/>
                    <a:pt x="429" y="54"/>
                  </a:cubicBezTo>
                  <a:cubicBezTo>
                    <a:pt x="424" y="50"/>
                    <a:pt x="419" y="47"/>
                    <a:pt x="414" y="43"/>
                  </a:cubicBezTo>
                  <a:moveTo>
                    <a:pt x="127" y="39"/>
                  </a:moveTo>
                  <a:cubicBezTo>
                    <a:pt x="122" y="43"/>
                    <a:pt x="117" y="46"/>
                    <a:pt x="112" y="49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9" y="49"/>
                    <a:pt x="124" y="46"/>
                    <a:pt x="129" y="43"/>
                  </a:cubicBezTo>
                  <a:cubicBezTo>
                    <a:pt x="127" y="39"/>
                    <a:pt x="127" y="39"/>
                    <a:pt x="127" y="39"/>
                  </a:cubicBezTo>
                  <a:moveTo>
                    <a:pt x="383" y="26"/>
                  </a:moveTo>
                  <a:cubicBezTo>
                    <a:pt x="382" y="30"/>
                    <a:pt x="382" y="30"/>
                    <a:pt x="382" y="30"/>
                  </a:cubicBezTo>
                  <a:cubicBezTo>
                    <a:pt x="387" y="32"/>
                    <a:pt x="392" y="35"/>
                    <a:pt x="397" y="38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4" y="31"/>
                    <a:pt x="389" y="28"/>
                    <a:pt x="383" y="26"/>
                  </a:cubicBezTo>
                  <a:moveTo>
                    <a:pt x="158" y="23"/>
                  </a:moveTo>
                  <a:cubicBezTo>
                    <a:pt x="153" y="25"/>
                    <a:pt x="148" y="28"/>
                    <a:pt x="142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0" y="32"/>
                    <a:pt x="155" y="29"/>
                    <a:pt x="160" y="27"/>
                  </a:cubicBezTo>
                  <a:cubicBezTo>
                    <a:pt x="158" y="23"/>
                    <a:pt x="158" y="23"/>
                    <a:pt x="158" y="23"/>
                  </a:cubicBezTo>
                  <a:moveTo>
                    <a:pt x="350" y="13"/>
                  </a:moveTo>
                  <a:cubicBezTo>
                    <a:pt x="349" y="17"/>
                    <a:pt x="349" y="17"/>
                    <a:pt x="349" y="17"/>
                  </a:cubicBezTo>
                  <a:cubicBezTo>
                    <a:pt x="355" y="19"/>
                    <a:pt x="360" y="20"/>
                    <a:pt x="365" y="23"/>
                  </a:cubicBezTo>
                  <a:cubicBezTo>
                    <a:pt x="367" y="19"/>
                    <a:pt x="367" y="19"/>
                    <a:pt x="367" y="19"/>
                  </a:cubicBezTo>
                  <a:cubicBezTo>
                    <a:pt x="362" y="16"/>
                    <a:pt x="356" y="15"/>
                    <a:pt x="350" y="13"/>
                  </a:cubicBezTo>
                  <a:moveTo>
                    <a:pt x="192" y="10"/>
                  </a:moveTo>
                  <a:cubicBezTo>
                    <a:pt x="186" y="12"/>
                    <a:pt x="180" y="14"/>
                    <a:pt x="175" y="16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82" y="18"/>
                    <a:pt x="187" y="16"/>
                    <a:pt x="193" y="15"/>
                  </a:cubicBezTo>
                  <a:cubicBezTo>
                    <a:pt x="192" y="10"/>
                    <a:pt x="192" y="10"/>
                    <a:pt x="192" y="10"/>
                  </a:cubicBezTo>
                  <a:moveTo>
                    <a:pt x="316" y="4"/>
                  </a:moveTo>
                  <a:cubicBezTo>
                    <a:pt x="315" y="8"/>
                    <a:pt x="315" y="8"/>
                    <a:pt x="315" y="8"/>
                  </a:cubicBezTo>
                  <a:cubicBezTo>
                    <a:pt x="321" y="9"/>
                    <a:pt x="326" y="10"/>
                    <a:pt x="332" y="12"/>
                  </a:cubicBezTo>
                  <a:cubicBezTo>
                    <a:pt x="333" y="8"/>
                    <a:pt x="333" y="8"/>
                    <a:pt x="333" y="8"/>
                  </a:cubicBezTo>
                  <a:cubicBezTo>
                    <a:pt x="327" y="6"/>
                    <a:pt x="321" y="5"/>
                    <a:pt x="316" y="4"/>
                  </a:cubicBezTo>
                  <a:moveTo>
                    <a:pt x="227" y="3"/>
                  </a:moveTo>
                  <a:cubicBezTo>
                    <a:pt x="221" y="3"/>
                    <a:pt x="215" y="4"/>
                    <a:pt x="209" y="6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6" y="9"/>
                    <a:pt x="222" y="8"/>
                    <a:pt x="227" y="7"/>
                  </a:cubicBezTo>
                  <a:cubicBezTo>
                    <a:pt x="227" y="3"/>
                    <a:pt x="227" y="3"/>
                    <a:pt x="227" y="3"/>
                  </a:cubicBezTo>
                  <a:moveTo>
                    <a:pt x="262" y="0"/>
                  </a:moveTo>
                  <a:cubicBezTo>
                    <a:pt x="256" y="0"/>
                    <a:pt x="250" y="0"/>
                    <a:pt x="245" y="1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51" y="4"/>
                    <a:pt x="256" y="4"/>
                    <a:pt x="262" y="4"/>
                  </a:cubicBezTo>
                  <a:cubicBezTo>
                    <a:pt x="262" y="0"/>
                    <a:pt x="262" y="0"/>
                    <a:pt x="262" y="0"/>
                  </a:cubicBezTo>
                  <a:moveTo>
                    <a:pt x="280" y="0"/>
                  </a:moveTo>
                  <a:cubicBezTo>
                    <a:pt x="280" y="4"/>
                    <a:pt x="280" y="4"/>
                    <a:pt x="280" y="4"/>
                  </a:cubicBezTo>
                  <a:cubicBezTo>
                    <a:pt x="283" y="4"/>
                    <a:pt x="286" y="4"/>
                    <a:pt x="289" y="5"/>
                  </a:cubicBezTo>
                  <a:cubicBezTo>
                    <a:pt x="292" y="5"/>
                    <a:pt x="295" y="5"/>
                    <a:pt x="297" y="6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295" y="1"/>
                    <a:pt x="292" y="1"/>
                    <a:pt x="290" y="1"/>
                  </a:cubicBezTo>
                  <a:cubicBezTo>
                    <a:pt x="287" y="0"/>
                    <a:pt x="283" y="0"/>
                    <a:pt x="2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417"/>
            <p:cNvSpPr>
              <a:spLocks noEditPoints="1"/>
            </p:cNvSpPr>
            <p:nvPr/>
          </p:nvSpPr>
          <p:spPr bwMode="auto">
            <a:xfrm>
              <a:off x="4387850" y="1724025"/>
              <a:ext cx="3416300" cy="3416300"/>
            </a:xfrm>
            <a:custGeom>
              <a:avLst/>
              <a:gdLst>
                <a:gd name="T0" fmla="*/ 448 w 909"/>
                <a:gd name="T1" fmla="*/ 896 h 909"/>
                <a:gd name="T2" fmla="*/ 479 w 909"/>
                <a:gd name="T3" fmla="*/ 909 h 909"/>
                <a:gd name="T4" fmla="*/ 356 w 909"/>
                <a:gd name="T5" fmla="*/ 898 h 909"/>
                <a:gd name="T6" fmla="*/ 568 w 909"/>
                <a:gd name="T7" fmla="*/ 882 h 909"/>
                <a:gd name="T8" fmla="*/ 568 w 909"/>
                <a:gd name="T9" fmla="*/ 882 h 909"/>
                <a:gd name="T10" fmla="*/ 330 w 909"/>
                <a:gd name="T11" fmla="*/ 878 h 909"/>
                <a:gd name="T12" fmla="*/ 601 w 909"/>
                <a:gd name="T13" fmla="*/ 885 h 909"/>
                <a:gd name="T14" fmla="*/ 240 w 909"/>
                <a:gd name="T15" fmla="*/ 856 h 909"/>
                <a:gd name="T16" fmla="*/ 679 w 909"/>
                <a:gd name="T17" fmla="*/ 835 h 909"/>
                <a:gd name="T18" fmla="*/ 679 w 909"/>
                <a:gd name="T19" fmla="*/ 835 h 909"/>
                <a:gd name="T20" fmla="*/ 220 w 909"/>
                <a:gd name="T21" fmla="*/ 829 h 909"/>
                <a:gd name="T22" fmla="*/ 711 w 909"/>
                <a:gd name="T23" fmla="*/ 830 h 909"/>
                <a:gd name="T24" fmla="*/ 140 w 909"/>
                <a:gd name="T25" fmla="*/ 783 h 909"/>
                <a:gd name="T26" fmla="*/ 773 w 909"/>
                <a:gd name="T27" fmla="*/ 761 h 909"/>
                <a:gd name="T28" fmla="*/ 773 w 909"/>
                <a:gd name="T29" fmla="*/ 761 h 909"/>
                <a:gd name="T30" fmla="*/ 128 w 909"/>
                <a:gd name="T31" fmla="*/ 752 h 909"/>
                <a:gd name="T32" fmla="*/ 803 w 909"/>
                <a:gd name="T33" fmla="*/ 747 h 909"/>
                <a:gd name="T34" fmla="*/ 63 w 909"/>
                <a:gd name="T35" fmla="*/ 686 h 909"/>
                <a:gd name="T36" fmla="*/ 844 w 909"/>
                <a:gd name="T37" fmla="*/ 664 h 909"/>
                <a:gd name="T38" fmla="*/ 844 w 909"/>
                <a:gd name="T39" fmla="*/ 664 h 909"/>
                <a:gd name="T40" fmla="*/ 60 w 909"/>
                <a:gd name="T41" fmla="*/ 652 h 909"/>
                <a:gd name="T42" fmla="*/ 869 w 909"/>
                <a:gd name="T43" fmla="*/ 642 h 909"/>
                <a:gd name="T44" fmla="*/ 15 w 909"/>
                <a:gd name="T45" fmla="*/ 572 h 909"/>
                <a:gd name="T46" fmla="*/ 886 w 909"/>
                <a:gd name="T47" fmla="*/ 551 h 909"/>
                <a:gd name="T48" fmla="*/ 886 w 909"/>
                <a:gd name="T49" fmla="*/ 551 h 909"/>
                <a:gd name="T50" fmla="*/ 21 w 909"/>
                <a:gd name="T51" fmla="*/ 539 h 909"/>
                <a:gd name="T52" fmla="*/ 891 w 909"/>
                <a:gd name="T53" fmla="*/ 522 h 909"/>
                <a:gd name="T54" fmla="*/ 895 w 909"/>
                <a:gd name="T55" fmla="*/ 490 h 909"/>
                <a:gd name="T56" fmla="*/ 14 w 909"/>
                <a:gd name="T57" fmla="*/ 479 h 909"/>
                <a:gd name="T58" fmla="*/ 908 w 909"/>
                <a:gd name="T59" fmla="*/ 429 h 909"/>
                <a:gd name="T60" fmla="*/ 909 w 909"/>
                <a:gd name="T61" fmla="*/ 460 h 909"/>
                <a:gd name="T62" fmla="*/ 1 w 909"/>
                <a:gd name="T63" fmla="*/ 417 h 909"/>
                <a:gd name="T64" fmla="*/ 5 w 909"/>
                <a:gd name="T65" fmla="*/ 387 h 909"/>
                <a:gd name="T66" fmla="*/ 906 w 909"/>
                <a:gd name="T67" fmla="*/ 398 h 909"/>
                <a:gd name="T68" fmla="*/ 23 w 909"/>
                <a:gd name="T69" fmla="*/ 359 h 909"/>
                <a:gd name="T70" fmla="*/ 872 w 909"/>
                <a:gd name="T71" fmla="*/ 312 h 909"/>
                <a:gd name="T72" fmla="*/ 40 w 909"/>
                <a:gd name="T73" fmla="*/ 268 h 909"/>
                <a:gd name="T74" fmla="*/ 40 w 909"/>
                <a:gd name="T75" fmla="*/ 268 h 909"/>
                <a:gd name="T76" fmla="*/ 874 w 909"/>
                <a:gd name="T77" fmla="*/ 279 h 909"/>
                <a:gd name="T78" fmla="*/ 65 w 909"/>
                <a:gd name="T79" fmla="*/ 247 h 909"/>
                <a:gd name="T80" fmla="*/ 818 w 909"/>
                <a:gd name="T81" fmla="*/ 205 h 909"/>
                <a:gd name="T82" fmla="*/ 105 w 909"/>
                <a:gd name="T83" fmla="*/ 163 h 909"/>
                <a:gd name="T84" fmla="*/ 105 w 909"/>
                <a:gd name="T85" fmla="*/ 163 h 909"/>
                <a:gd name="T86" fmla="*/ 811 w 909"/>
                <a:gd name="T87" fmla="*/ 172 h 909"/>
                <a:gd name="T88" fmla="*/ 136 w 909"/>
                <a:gd name="T89" fmla="*/ 150 h 909"/>
                <a:gd name="T90" fmla="*/ 737 w 909"/>
                <a:gd name="T91" fmla="*/ 116 h 909"/>
                <a:gd name="T92" fmla="*/ 197 w 909"/>
                <a:gd name="T93" fmla="*/ 80 h 909"/>
                <a:gd name="T94" fmla="*/ 197 w 909"/>
                <a:gd name="T95" fmla="*/ 80 h 909"/>
                <a:gd name="T96" fmla="*/ 721 w 909"/>
                <a:gd name="T97" fmla="*/ 87 h 909"/>
                <a:gd name="T98" fmla="*/ 230 w 909"/>
                <a:gd name="T99" fmla="*/ 75 h 909"/>
                <a:gd name="T100" fmla="*/ 635 w 909"/>
                <a:gd name="T101" fmla="*/ 52 h 909"/>
                <a:gd name="T102" fmla="*/ 308 w 909"/>
                <a:gd name="T103" fmla="*/ 25 h 909"/>
                <a:gd name="T104" fmla="*/ 308 w 909"/>
                <a:gd name="T105" fmla="*/ 25 h 909"/>
                <a:gd name="T106" fmla="*/ 612 w 909"/>
                <a:gd name="T107" fmla="*/ 28 h 909"/>
                <a:gd name="T108" fmla="*/ 341 w 909"/>
                <a:gd name="T109" fmla="*/ 28 h 909"/>
                <a:gd name="T110" fmla="*/ 520 w 909"/>
                <a:gd name="T111" fmla="*/ 18 h 909"/>
                <a:gd name="T112" fmla="*/ 429 w 909"/>
                <a:gd name="T113" fmla="*/ 1 h 909"/>
                <a:gd name="T114" fmla="*/ 429 w 909"/>
                <a:gd name="T115" fmla="*/ 1 h 909"/>
                <a:gd name="T116" fmla="*/ 491 w 909"/>
                <a:gd name="T117" fmla="*/ 2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9" h="909">
                  <a:moveTo>
                    <a:pt x="418" y="895"/>
                  </a:moveTo>
                  <a:cubicBezTo>
                    <a:pt x="417" y="908"/>
                    <a:pt x="417" y="908"/>
                    <a:pt x="417" y="908"/>
                  </a:cubicBezTo>
                  <a:cubicBezTo>
                    <a:pt x="428" y="909"/>
                    <a:pt x="438" y="909"/>
                    <a:pt x="448" y="909"/>
                  </a:cubicBezTo>
                  <a:cubicBezTo>
                    <a:pt x="448" y="896"/>
                    <a:pt x="448" y="896"/>
                    <a:pt x="448" y="896"/>
                  </a:cubicBezTo>
                  <a:cubicBezTo>
                    <a:pt x="438" y="896"/>
                    <a:pt x="428" y="895"/>
                    <a:pt x="418" y="895"/>
                  </a:cubicBezTo>
                  <a:moveTo>
                    <a:pt x="509" y="893"/>
                  </a:moveTo>
                  <a:cubicBezTo>
                    <a:pt x="498" y="894"/>
                    <a:pt x="489" y="895"/>
                    <a:pt x="479" y="895"/>
                  </a:cubicBezTo>
                  <a:cubicBezTo>
                    <a:pt x="479" y="909"/>
                    <a:pt x="479" y="909"/>
                    <a:pt x="479" y="909"/>
                  </a:cubicBezTo>
                  <a:cubicBezTo>
                    <a:pt x="490" y="908"/>
                    <a:pt x="500" y="907"/>
                    <a:pt x="510" y="906"/>
                  </a:cubicBezTo>
                  <a:cubicBezTo>
                    <a:pt x="509" y="893"/>
                    <a:pt x="509" y="893"/>
                    <a:pt x="509" y="893"/>
                  </a:cubicBezTo>
                  <a:moveTo>
                    <a:pt x="359" y="886"/>
                  </a:moveTo>
                  <a:cubicBezTo>
                    <a:pt x="356" y="898"/>
                    <a:pt x="356" y="898"/>
                    <a:pt x="356" y="898"/>
                  </a:cubicBezTo>
                  <a:cubicBezTo>
                    <a:pt x="366" y="901"/>
                    <a:pt x="376" y="903"/>
                    <a:pt x="386" y="904"/>
                  </a:cubicBezTo>
                  <a:cubicBezTo>
                    <a:pt x="388" y="891"/>
                    <a:pt x="388" y="891"/>
                    <a:pt x="388" y="891"/>
                  </a:cubicBezTo>
                  <a:cubicBezTo>
                    <a:pt x="378" y="890"/>
                    <a:pt x="368" y="888"/>
                    <a:pt x="359" y="886"/>
                  </a:cubicBezTo>
                  <a:moveTo>
                    <a:pt x="568" y="882"/>
                  </a:moveTo>
                  <a:cubicBezTo>
                    <a:pt x="558" y="884"/>
                    <a:pt x="548" y="886"/>
                    <a:pt x="538" y="888"/>
                  </a:cubicBezTo>
                  <a:cubicBezTo>
                    <a:pt x="541" y="901"/>
                    <a:pt x="541" y="901"/>
                    <a:pt x="541" y="901"/>
                  </a:cubicBezTo>
                  <a:cubicBezTo>
                    <a:pt x="551" y="899"/>
                    <a:pt x="561" y="897"/>
                    <a:pt x="571" y="894"/>
                  </a:cubicBezTo>
                  <a:cubicBezTo>
                    <a:pt x="568" y="882"/>
                    <a:pt x="568" y="882"/>
                    <a:pt x="568" y="882"/>
                  </a:cubicBezTo>
                  <a:moveTo>
                    <a:pt x="301" y="869"/>
                  </a:moveTo>
                  <a:cubicBezTo>
                    <a:pt x="296" y="881"/>
                    <a:pt x="296" y="881"/>
                    <a:pt x="296" y="881"/>
                  </a:cubicBezTo>
                  <a:cubicBezTo>
                    <a:pt x="306" y="885"/>
                    <a:pt x="316" y="888"/>
                    <a:pt x="326" y="891"/>
                  </a:cubicBezTo>
                  <a:cubicBezTo>
                    <a:pt x="330" y="878"/>
                    <a:pt x="330" y="878"/>
                    <a:pt x="330" y="878"/>
                  </a:cubicBezTo>
                  <a:cubicBezTo>
                    <a:pt x="320" y="875"/>
                    <a:pt x="310" y="872"/>
                    <a:pt x="301" y="869"/>
                  </a:cubicBezTo>
                  <a:moveTo>
                    <a:pt x="625" y="862"/>
                  </a:moveTo>
                  <a:cubicBezTo>
                    <a:pt x="615" y="866"/>
                    <a:pt x="606" y="870"/>
                    <a:pt x="596" y="873"/>
                  </a:cubicBezTo>
                  <a:cubicBezTo>
                    <a:pt x="601" y="885"/>
                    <a:pt x="601" y="885"/>
                    <a:pt x="601" y="885"/>
                  </a:cubicBezTo>
                  <a:cubicBezTo>
                    <a:pt x="611" y="882"/>
                    <a:pt x="620" y="878"/>
                    <a:pt x="630" y="874"/>
                  </a:cubicBezTo>
                  <a:cubicBezTo>
                    <a:pt x="625" y="862"/>
                    <a:pt x="625" y="862"/>
                    <a:pt x="625" y="862"/>
                  </a:cubicBezTo>
                  <a:moveTo>
                    <a:pt x="246" y="844"/>
                  </a:moveTo>
                  <a:cubicBezTo>
                    <a:pt x="240" y="856"/>
                    <a:pt x="240" y="856"/>
                    <a:pt x="240" y="856"/>
                  </a:cubicBezTo>
                  <a:cubicBezTo>
                    <a:pt x="249" y="860"/>
                    <a:pt x="258" y="865"/>
                    <a:pt x="268" y="869"/>
                  </a:cubicBezTo>
                  <a:cubicBezTo>
                    <a:pt x="273" y="857"/>
                    <a:pt x="273" y="857"/>
                    <a:pt x="273" y="857"/>
                  </a:cubicBezTo>
                  <a:cubicBezTo>
                    <a:pt x="264" y="853"/>
                    <a:pt x="255" y="849"/>
                    <a:pt x="246" y="844"/>
                  </a:cubicBezTo>
                  <a:moveTo>
                    <a:pt x="679" y="835"/>
                  </a:moveTo>
                  <a:cubicBezTo>
                    <a:pt x="670" y="840"/>
                    <a:pt x="661" y="845"/>
                    <a:pt x="652" y="850"/>
                  </a:cubicBezTo>
                  <a:cubicBezTo>
                    <a:pt x="658" y="861"/>
                    <a:pt x="658" y="861"/>
                    <a:pt x="658" y="861"/>
                  </a:cubicBezTo>
                  <a:cubicBezTo>
                    <a:pt x="667" y="857"/>
                    <a:pt x="676" y="852"/>
                    <a:pt x="685" y="847"/>
                  </a:cubicBezTo>
                  <a:cubicBezTo>
                    <a:pt x="679" y="835"/>
                    <a:pt x="679" y="835"/>
                    <a:pt x="679" y="835"/>
                  </a:cubicBezTo>
                  <a:moveTo>
                    <a:pt x="195" y="812"/>
                  </a:moveTo>
                  <a:cubicBezTo>
                    <a:pt x="187" y="823"/>
                    <a:pt x="187" y="823"/>
                    <a:pt x="187" y="823"/>
                  </a:cubicBezTo>
                  <a:cubicBezTo>
                    <a:pt x="196" y="829"/>
                    <a:pt x="204" y="834"/>
                    <a:pt x="213" y="840"/>
                  </a:cubicBezTo>
                  <a:cubicBezTo>
                    <a:pt x="220" y="829"/>
                    <a:pt x="220" y="829"/>
                    <a:pt x="220" y="829"/>
                  </a:cubicBezTo>
                  <a:cubicBezTo>
                    <a:pt x="211" y="823"/>
                    <a:pt x="203" y="818"/>
                    <a:pt x="195" y="812"/>
                  </a:cubicBezTo>
                  <a:moveTo>
                    <a:pt x="728" y="801"/>
                  </a:moveTo>
                  <a:cubicBezTo>
                    <a:pt x="720" y="807"/>
                    <a:pt x="712" y="814"/>
                    <a:pt x="704" y="819"/>
                  </a:cubicBezTo>
                  <a:cubicBezTo>
                    <a:pt x="711" y="830"/>
                    <a:pt x="711" y="830"/>
                    <a:pt x="711" y="830"/>
                  </a:cubicBezTo>
                  <a:cubicBezTo>
                    <a:pt x="720" y="824"/>
                    <a:pt x="728" y="818"/>
                    <a:pt x="736" y="811"/>
                  </a:cubicBezTo>
                  <a:cubicBezTo>
                    <a:pt x="728" y="801"/>
                    <a:pt x="728" y="801"/>
                    <a:pt x="728" y="801"/>
                  </a:cubicBezTo>
                  <a:moveTo>
                    <a:pt x="149" y="773"/>
                  </a:moveTo>
                  <a:cubicBezTo>
                    <a:pt x="140" y="783"/>
                    <a:pt x="140" y="783"/>
                    <a:pt x="140" y="783"/>
                  </a:cubicBezTo>
                  <a:cubicBezTo>
                    <a:pt x="147" y="790"/>
                    <a:pt x="155" y="797"/>
                    <a:pt x="163" y="803"/>
                  </a:cubicBezTo>
                  <a:cubicBezTo>
                    <a:pt x="171" y="793"/>
                    <a:pt x="171" y="793"/>
                    <a:pt x="171" y="793"/>
                  </a:cubicBezTo>
                  <a:cubicBezTo>
                    <a:pt x="163" y="787"/>
                    <a:pt x="156" y="780"/>
                    <a:pt x="149" y="773"/>
                  </a:cubicBezTo>
                  <a:moveTo>
                    <a:pt x="773" y="761"/>
                  </a:moveTo>
                  <a:cubicBezTo>
                    <a:pt x="766" y="768"/>
                    <a:pt x="759" y="775"/>
                    <a:pt x="751" y="782"/>
                  </a:cubicBezTo>
                  <a:cubicBezTo>
                    <a:pt x="760" y="792"/>
                    <a:pt x="760" y="792"/>
                    <a:pt x="760" y="792"/>
                  </a:cubicBezTo>
                  <a:cubicBezTo>
                    <a:pt x="768" y="785"/>
                    <a:pt x="775" y="777"/>
                    <a:pt x="782" y="770"/>
                  </a:cubicBezTo>
                  <a:cubicBezTo>
                    <a:pt x="773" y="761"/>
                    <a:pt x="773" y="761"/>
                    <a:pt x="773" y="761"/>
                  </a:cubicBezTo>
                  <a:moveTo>
                    <a:pt x="108" y="729"/>
                  </a:moveTo>
                  <a:cubicBezTo>
                    <a:pt x="98" y="737"/>
                    <a:pt x="98" y="737"/>
                    <a:pt x="98" y="737"/>
                  </a:cubicBezTo>
                  <a:cubicBezTo>
                    <a:pt x="104" y="745"/>
                    <a:pt x="111" y="753"/>
                    <a:pt x="118" y="761"/>
                  </a:cubicBezTo>
                  <a:cubicBezTo>
                    <a:pt x="128" y="752"/>
                    <a:pt x="128" y="752"/>
                    <a:pt x="128" y="752"/>
                  </a:cubicBezTo>
                  <a:cubicBezTo>
                    <a:pt x="121" y="744"/>
                    <a:pt x="115" y="736"/>
                    <a:pt x="108" y="729"/>
                  </a:cubicBezTo>
                  <a:moveTo>
                    <a:pt x="812" y="715"/>
                  </a:moveTo>
                  <a:cubicBezTo>
                    <a:pt x="806" y="723"/>
                    <a:pt x="800" y="731"/>
                    <a:pt x="793" y="739"/>
                  </a:cubicBezTo>
                  <a:cubicBezTo>
                    <a:pt x="803" y="747"/>
                    <a:pt x="803" y="747"/>
                    <a:pt x="803" y="747"/>
                  </a:cubicBezTo>
                  <a:cubicBezTo>
                    <a:pt x="810" y="739"/>
                    <a:pt x="816" y="731"/>
                    <a:pt x="822" y="723"/>
                  </a:cubicBezTo>
                  <a:cubicBezTo>
                    <a:pt x="812" y="715"/>
                    <a:pt x="812" y="715"/>
                    <a:pt x="812" y="715"/>
                  </a:cubicBezTo>
                  <a:moveTo>
                    <a:pt x="74" y="679"/>
                  </a:moveTo>
                  <a:cubicBezTo>
                    <a:pt x="63" y="686"/>
                    <a:pt x="63" y="686"/>
                    <a:pt x="63" y="686"/>
                  </a:cubicBezTo>
                  <a:cubicBezTo>
                    <a:pt x="68" y="694"/>
                    <a:pt x="74" y="703"/>
                    <a:pt x="80" y="712"/>
                  </a:cubicBezTo>
                  <a:cubicBezTo>
                    <a:pt x="90" y="705"/>
                    <a:pt x="90" y="705"/>
                    <a:pt x="90" y="705"/>
                  </a:cubicBezTo>
                  <a:cubicBezTo>
                    <a:pt x="85" y="696"/>
                    <a:pt x="79" y="688"/>
                    <a:pt x="74" y="679"/>
                  </a:cubicBezTo>
                  <a:moveTo>
                    <a:pt x="844" y="664"/>
                  </a:moveTo>
                  <a:cubicBezTo>
                    <a:pt x="839" y="673"/>
                    <a:pt x="834" y="681"/>
                    <a:pt x="829" y="690"/>
                  </a:cubicBezTo>
                  <a:cubicBezTo>
                    <a:pt x="840" y="697"/>
                    <a:pt x="840" y="697"/>
                    <a:pt x="840" y="697"/>
                  </a:cubicBezTo>
                  <a:cubicBezTo>
                    <a:pt x="845" y="688"/>
                    <a:pt x="850" y="679"/>
                    <a:pt x="855" y="670"/>
                  </a:cubicBezTo>
                  <a:cubicBezTo>
                    <a:pt x="844" y="664"/>
                    <a:pt x="844" y="664"/>
                    <a:pt x="844" y="664"/>
                  </a:cubicBezTo>
                  <a:moveTo>
                    <a:pt x="47" y="625"/>
                  </a:moveTo>
                  <a:cubicBezTo>
                    <a:pt x="35" y="630"/>
                    <a:pt x="35" y="630"/>
                    <a:pt x="35" y="630"/>
                  </a:cubicBezTo>
                  <a:cubicBezTo>
                    <a:pt x="39" y="640"/>
                    <a:pt x="43" y="649"/>
                    <a:pt x="48" y="658"/>
                  </a:cubicBezTo>
                  <a:cubicBezTo>
                    <a:pt x="60" y="652"/>
                    <a:pt x="60" y="652"/>
                    <a:pt x="60" y="652"/>
                  </a:cubicBezTo>
                  <a:cubicBezTo>
                    <a:pt x="55" y="644"/>
                    <a:pt x="51" y="635"/>
                    <a:pt x="47" y="625"/>
                  </a:cubicBezTo>
                  <a:moveTo>
                    <a:pt x="868" y="609"/>
                  </a:moveTo>
                  <a:cubicBezTo>
                    <a:pt x="865" y="618"/>
                    <a:pt x="861" y="628"/>
                    <a:pt x="857" y="636"/>
                  </a:cubicBezTo>
                  <a:cubicBezTo>
                    <a:pt x="869" y="642"/>
                    <a:pt x="869" y="642"/>
                    <a:pt x="869" y="642"/>
                  </a:cubicBezTo>
                  <a:cubicBezTo>
                    <a:pt x="873" y="633"/>
                    <a:pt x="877" y="623"/>
                    <a:pt x="881" y="613"/>
                  </a:cubicBezTo>
                  <a:cubicBezTo>
                    <a:pt x="868" y="609"/>
                    <a:pt x="868" y="609"/>
                    <a:pt x="868" y="609"/>
                  </a:cubicBezTo>
                  <a:moveTo>
                    <a:pt x="28" y="568"/>
                  </a:moveTo>
                  <a:cubicBezTo>
                    <a:pt x="15" y="572"/>
                    <a:pt x="15" y="572"/>
                    <a:pt x="15" y="572"/>
                  </a:cubicBezTo>
                  <a:cubicBezTo>
                    <a:pt x="18" y="582"/>
                    <a:pt x="21" y="592"/>
                    <a:pt x="24" y="601"/>
                  </a:cubicBezTo>
                  <a:cubicBezTo>
                    <a:pt x="36" y="597"/>
                    <a:pt x="36" y="597"/>
                    <a:pt x="36" y="597"/>
                  </a:cubicBezTo>
                  <a:cubicBezTo>
                    <a:pt x="33" y="588"/>
                    <a:pt x="30" y="578"/>
                    <a:pt x="28" y="568"/>
                  </a:cubicBezTo>
                  <a:moveTo>
                    <a:pt x="886" y="551"/>
                  </a:moveTo>
                  <a:cubicBezTo>
                    <a:pt x="883" y="561"/>
                    <a:pt x="881" y="571"/>
                    <a:pt x="878" y="580"/>
                  </a:cubicBezTo>
                  <a:cubicBezTo>
                    <a:pt x="891" y="584"/>
                    <a:pt x="891" y="584"/>
                    <a:pt x="891" y="584"/>
                  </a:cubicBezTo>
                  <a:cubicBezTo>
                    <a:pt x="893" y="574"/>
                    <a:pt x="896" y="564"/>
                    <a:pt x="898" y="554"/>
                  </a:cubicBezTo>
                  <a:cubicBezTo>
                    <a:pt x="886" y="551"/>
                    <a:pt x="886" y="551"/>
                    <a:pt x="886" y="551"/>
                  </a:cubicBezTo>
                  <a:moveTo>
                    <a:pt x="16" y="509"/>
                  </a:moveTo>
                  <a:cubicBezTo>
                    <a:pt x="3" y="511"/>
                    <a:pt x="3" y="511"/>
                    <a:pt x="3" y="511"/>
                  </a:cubicBezTo>
                  <a:cubicBezTo>
                    <a:pt x="5" y="521"/>
                    <a:pt x="6" y="531"/>
                    <a:pt x="8" y="541"/>
                  </a:cubicBezTo>
                  <a:cubicBezTo>
                    <a:pt x="21" y="539"/>
                    <a:pt x="21" y="539"/>
                    <a:pt x="21" y="539"/>
                  </a:cubicBezTo>
                  <a:cubicBezTo>
                    <a:pt x="19" y="529"/>
                    <a:pt x="18" y="519"/>
                    <a:pt x="16" y="509"/>
                  </a:cubicBezTo>
                  <a:moveTo>
                    <a:pt x="895" y="490"/>
                  </a:moveTo>
                  <a:cubicBezTo>
                    <a:pt x="894" y="492"/>
                    <a:pt x="894" y="492"/>
                    <a:pt x="894" y="492"/>
                  </a:cubicBezTo>
                  <a:cubicBezTo>
                    <a:pt x="894" y="502"/>
                    <a:pt x="892" y="512"/>
                    <a:pt x="891" y="522"/>
                  </a:cubicBezTo>
                  <a:cubicBezTo>
                    <a:pt x="904" y="523"/>
                    <a:pt x="904" y="523"/>
                    <a:pt x="904" y="523"/>
                  </a:cubicBezTo>
                  <a:cubicBezTo>
                    <a:pt x="906" y="513"/>
                    <a:pt x="907" y="503"/>
                    <a:pt x="908" y="493"/>
                  </a:cubicBezTo>
                  <a:cubicBezTo>
                    <a:pt x="908" y="491"/>
                    <a:pt x="908" y="491"/>
                    <a:pt x="908" y="491"/>
                  </a:cubicBezTo>
                  <a:cubicBezTo>
                    <a:pt x="895" y="490"/>
                    <a:pt x="895" y="490"/>
                    <a:pt x="895" y="490"/>
                  </a:cubicBezTo>
                  <a:moveTo>
                    <a:pt x="0" y="449"/>
                  </a:moveTo>
                  <a:cubicBezTo>
                    <a:pt x="0" y="455"/>
                    <a:pt x="0" y="455"/>
                    <a:pt x="0" y="455"/>
                  </a:cubicBezTo>
                  <a:cubicBezTo>
                    <a:pt x="0" y="464"/>
                    <a:pt x="0" y="472"/>
                    <a:pt x="0" y="480"/>
                  </a:cubicBezTo>
                  <a:cubicBezTo>
                    <a:pt x="14" y="479"/>
                    <a:pt x="14" y="479"/>
                    <a:pt x="14" y="479"/>
                  </a:cubicBezTo>
                  <a:cubicBezTo>
                    <a:pt x="13" y="471"/>
                    <a:pt x="13" y="463"/>
                    <a:pt x="13" y="455"/>
                  </a:cubicBezTo>
                  <a:cubicBezTo>
                    <a:pt x="13" y="449"/>
                    <a:pt x="13" y="449"/>
                    <a:pt x="13" y="449"/>
                  </a:cubicBezTo>
                  <a:cubicBezTo>
                    <a:pt x="0" y="449"/>
                    <a:pt x="0" y="449"/>
                    <a:pt x="0" y="449"/>
                  </a:cubicBezTo>
                  <a:moveTo>
                    <a:pt x="908" y="429"/>
                  </a:moveTo>
                  <a:cubicBezTo>
                    <a:pt x="895" y="430"/>
                    <a:pt x="895" y="430"/>
                    <a:pt x="895" y="430"/>
                  </a:cubicBezTo>
                  <a:cubicBezTo>
                    <a:pt x="896" y="438"/>
                    <a:pt x="896" y="446"/>
                    <a:pt x="896" y="454"/>
                  </a:cubicBezTo>
                  <a:cubicBezTo>
                    <a:pt x="896" y="460"/>
                    <a:pt x="896" y="460"/>
                    <a:pt x="896" y="460"/>
                  </a:cubicBezTo>
                  <a:cubicBezTo>
                    <a:pt x="909" y="460"/>
                    <a:pt x="909" y="460"/>
                    <a:pt x="909" y="460"/>
                  </a:cubicBezTo>
                  <a:cubicBezTo>
                    <a:pt x="909" y="454"/>
                    <a:pt x="909" y="454"/>
                    <a:pt x="909" y="454"/>
                  </a:cubicBezTo>
                  <a:cubicBezTo>
                    <a:pt x="909" y="446"/>
                    <a:pt x="909" y="437"/>
                    <a:pt x="908" y="429"/>
                  </a:cubicBezTo>
                  <a:moveTo>
                    <a:pt x="5" y="387"/>
                  </a:moveTo>
                  <a:cubicBezTo>
                    <a:pt x="3" y="397"/>
                    <a:pt x="2" y="407"/>
                    <a:pt x="1" y="417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08"/>
                    <a:pt x="16" y="399"/>
                    <a:pt x="18" y="389"/>
                  </a:cubicBezTo>
                  <a:cubicBezTo>
                    <a:pt x="5" y="387"/>
                    <a:pt x="5" y="387"/>
                    <a:pt x="5" y="387"/>
                  </a:cubicBezTo>
                  <a:moveTo>
                    <a:pt x="901" y="367"/>
                  </a:moveTo>
                  <a:cubicBezTo>
                    <a:pt x="888" y="370"/>
                    <a:pt x="888" y="370"/>
                    <a:pt x="888" y="370"/>
                  </a:cubicBezTo>
                  <a:cubicBezTo>
                    <a:pt x="890" y="380"/>
                    <a:pt x="892" y="389"/>
                    <a:pt x="893" y="400"/>
                  </a:cubicBezTo>
                  <a:cubicBezTo>
                    <a:pt x="906" y="398"/>
                    <a:pt x="906" y="398"/>
                    <a:pt x="906" y="398"/>
                  </a:cubicBezTo>
                  <a:cubicBezTo>
                    <a:pt x="905" y="387"/>
                    <a:pt x="903" y="377"/>
                    <a:pt x="901" y="367"/>
                  </a:cubicBezTo>
                  <a:moveTo>
                    <a:pt x="18" y="327"/>
                  </a:moveTo>
                  <a:cubicBezTo>
                    <a:pt x="15" y="337"/>
                    <a:pt x="13" y="347"/>
                    <a:pt x="10" y="357"/>
                  </a:cubicBezTo>
                  <a:cubicBezTo>
                    <a:pt x="23" y="359"/>
                    <a:pt x="23" y="359"/>
                    <a:pt x="23" y="359"/>
                  </a:cubicBezTo>
                  <a:cubicBezTo>
                    <a:pt x="25" y="350"/>
                    <a:pt x="28" y="340"/>
                    <a:pt x="31" y="330"/>
                  </a:cubicBezTo>
                  <a:cubicBezTo>
                    <a:pt x="18" y="327"/>
                    <a:pt x="18" y="327"/>
                    <a:pt x="18" y="327"/>
                  </a:cubicBezTo>
                  <a:moveTo>
                    <a:pt x="885" y="307"/>
                  </a:moveTo>
                  <a:cubicBezTo>
                    <a:pt x="872" y="312"/>
                    <a:pt x="872" y="312"/>
                    <a:pt x="872" y="312"/>
                  </a:cubicBezTo>
                  <a:cubicBezTo>
                    <a:pt x="876" y="321"/>
                    <a:pt x="878" y="331"/>
                    <a:pt x="881" y="340"/>
                  </a:cubicBezTo>
                  <a:cubicBezTo>
                    <a:pt x="894" y="337"/>
                    <a:pt x="894" y="337"/>
                    <a:pt x="894" y="337"/>
                  </a:cubicBezTo>
                  <a:cubicBezTo>
                    <a:pt x="891" y="327"/>
                    <a:pt x="888" y="317"/>
                    <a:pt x="885" y="307"/>
                  </a:cubicBezTo>
                  <a:moveTo>
                    <a:pt x="40" y="268"/>
                  </a:moveTo>
                  <a:cubicBezTo>
                    <a:pt x="35" y="278"/>
                    <a:pt x="31" y="287"/>
                    <a:pt x="28" y="297"/>
                  </a:cubicBezTo>
                  <a:cubicBezTo>
                    <a:pt x="40" y="302"/>
                    <a:pt x="40" y="302"/>
                    <a:pt x="40" y="302"/>
                  </a:cubicBezTo>
                  <a:cubicBezTo>
                    <a:pt x="44" y="292"/>
                    <a:pt x="47" y="283"/>
                    <a:pt x="52" y="274"/>
                  </a:cubicBezTo>
                  <a:cubicBezTo>
                    <a:pt x="40" y="268"/>
                    <a:pt x="40" y="268"/>
                    <a:pt x="40" y="268"/>
                  </a:cubicBezTo>
                  <a:moveTo>
                    <a:pt x="861" y="250"/>
                  </a:moveTo>
                  <a:cubicBezTo>
                    <a:pt x="849" y="256"/>
                    <a:pt x="849" y="256"/>
                    <a:pt x="849" y="256"/>
                  </a:cubicBezTo>
                  <a:cubicBezTo>
                    <a:pt x="854" y="265"/>
                    <a:pt x="858" y="274"/>
                    <a:pt x="862" y="283"/>
                  </a:cubicBezTo>
                  <a:cubicBezTo>
                    <a:pt x="874" y="279"/>
                    <a:pt x="874" y="279"/>
                    <a:pt x="874" y="279"/>
                  </a:cubicBezTo>
                  <a:cubicBezTo>
                    <a:pt x="870" y="269"/>
                    <a:pt x="866" y="260"/>
                    <a:pt x="861" y="250"/>
                  </a:cubicBezTo>
                  <a:moveTo>
                    <a:pt x="69" y="214"/>
                  </a:moveTo>
                  <a:cubicBezTo>
                    <a:pt x="63" y="222"/>
                    <a:pt x="58" y="231"/>
                    <a:pt x="53" y="241"/>
                  </a:cubicBezTo>
                  <a:cubicBezTo>
                    <a:pt x="65" y="247"/>
                    <a:pt x="65" y="247"/>
                    <a:pt x="65" y="247"/>
                  </a:cubicBezTo>
                  <a:cubicBezTo>
                    <a:pt x="70" y="238"/>
                    <a:pt x="75" y="229"/>
                    <a:pt x="80" y="221"/>
                  </a:cubicBezTo>
                  <a:cubicBezTo>
                    <a:pt x="69" y="214"/>
                    <a:pt x="69" y="214"/>
                    <a:pt x="69" y="214"/>
                  </a:cubicBezTo>
                  <a:moveTo>
                    <a:pt x="829" y="197"/>
                  </a:moveTo>
                  <a:cubicBezTo>
                    <a:pt x="818" y="205"/>
                    <a:pt x="818" y="205"/>
                    <a:pt x="818" y="205"/>
                  </a:cubicBezTo>
                  <a:cubicBezTo>
                    <a:pt x="824" y="213"/>
                    <a:pt x="829" y="221"/>
                    <a:pt x="834" y="230"/>
                  </a:cubicBezTo>
                  <a:cubicBezTo>
                    <a:pt x="846" y="223"/>
                    <a:pt x="846" y="223"/>
                    <a:pt x="846" y="223"/>
                  </a:cubicBezTo>
                  <a:cubicBezTo>
                    <a:pt x="841" y="214"/>
                    <a:pt x="835" y="206"/>
                    <a:pt x="829" y="197"/>
                  </a:cubicBezTo>
                  <a:moveTo>
                    <a:pt x="105" y="163"/>
                  </a:moveTo>
                  <a:cubicBezTo>
                    <a:pt x="99" y="172"/>
                    <a:pt x="92" y="180"/>
                    <a:pt x="86" y="18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3" y="188"/>
                    <a:pt x="109" y="180"/>
                    <a:pt x="115" y="172"/>
                  </a:cubicBezTo>
                  <a:cubicBezTo>
                    <a:pt x="105" y="163"/>
                    <a:pt x="105" y="163"/>
                    <a:pt x="105" y="163"/>
                  </a:cubicBezTo>
                  <a:moveTo>
                    <a:pt x="791" y="148"/>
                  </a:moveTo>
                  <a:cubicBezTo>
                    <a:pt x="781" y="158"/>
                    <a:pt x="781" y="158"/>
                    <a:pt x="781" y="158"/>
                  </a:cubicBezTo>
                  <a:cubicBezTo>
                    <a:pt x="788" y="165"/>
                    <a:pt x="794" y="172"/>
                    <a:pt x="800" y="180"/>
                  </a:cubicBezTo>
                  <a:cubicBezTo>
                    <a:pt x="811" y="172"/>
                    <a:pt x="811" y="172"/>
                    <a:pt x="811" y="172"/>
                  </a:cubicBezTo>
                  <a:cubicBezTo>
                    <a:pt x="804" y="164"/>
                    <a:pt x="798" y="156"/>
                    <a:pt x="791" y="148"/>
                  </a:cubicBezTo>
                  <a:moveTo>
                    <a:pt x="148" y="119"/>
                  </a:moveTo>
                  <a:cubicBezTo>
                    <a:pt x="141" y="126"/>
                    <a:pt x="133" y="133"/>
                    <a:pt x="126" y="140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43" y="142"/>
                    <a:pt x="150" y="135"/>
                    <a:pt x="157" y="129"/>
                  </a:cubicBezTo>
                  <a:cubicBezTo>
                    <a:pt x="148" y="119"/>
                    <a:pt x="148" y="119"/>
                    <a:pt x="148" y="119"/>
                  </a:cubicBezTo>
                  <a:moveTo>
                    <a:pt x="746" y="106"/>
                  </a:moveTo>
                  <a:cubicBezTo>
                    <a:pt x="737" y="116"/>
                    <a:pt x="737" y="116"/>
                    <a:pt x="737" y="116"/>
                  </a:cubicBezTo>
                  <a:cubicBezTo>
                    <a:pt x="745" y="122"/>
                    <a:pt x="752" y="129"/>
                    <a:pt x="760" y="136"/>
                  </a:cubicBezTo>
                  <a:cubicBezTo>
                    <a:pt x="769" y="126"/>
                    <a:pt x="769" y="126"/>
                    <a:pt x="769" y="126"/>
                  </a:cubicBezTo>
                  <a:cubicBezTo>
                    <a:pt x="761" y="119"/>
                    <a:pt x="754" y="112"/>
                    <a:pt x="746" y="106"/>
                  </a:cubicBezTo>
                  <a:moveTo>
                    <a:pt x="197" y="80"/>
                  </a:moveTo>
                  <a:cubicBezTo>
                    <a:pt x="188" y="86"/>
                    <a:pt x="180" y="92"/>
                    <a:pt x="172" y="9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8" y="103"/>
                    <a:pt x="196" y="97"/>
                    <a:pt x="204" y="91"/>
                  </a:cubicBezTo>
                  <a:cubicBezTo>
                    <a:pt x="197" y="80"/>
                    <a:pt x="197" y="80"/>
                    <a:pt x="197" y="80"/>
                  </a:cubicBezTo>
                  <a:moveTo>
                    <a:pt x="695" y="69"/>
                  </a:moveTo>
                  <a:cubicBezTo>
                    <a:pt x="688" y="81"/>
                    <a:pt x="688" y="81"/>
                    <a:pt x="688" y="81"/>
                  </a:cubicBezTo>
                  <a:cubicBezTo>
                    <a:pt x="697" y="86"/>
                    <a:pt x="705" y="91"/>
                    <a:pt x="714" y="97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713" y="81"/>
                    <a:pt x="704" y="75"/>
                    <a:pt x="695" y="69"/>
                  </a:cubicBezTo>
                  <a:moveTo>
                    <a:pt x="250" y="49"/>
                  </a:moveTo>
                  <a:cubicBezTo>
                    <a:pt x="241" y="53"/>
                    <a:pt x="232" y="58"/>
                    <a:pt x="223" y="64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9" y="70"/>
                    <a:pt x="247" y="65"/>
                    <a:pt x="256" y="60"/>
                  </a:cubicBezTo>
                  <a:cubicBezTo>
                    <a:pt x="250" y="49"/>
                    <a:pt x="250" y="49"/>
                    <a:pt x="250" y="49"/>
                  </a:cubicBezTo>
                  <a:moveTo>
                    <a:pt x="641" y="40"/>
                  </a:moveTo>
                  <a:cubicBezTo>
                    <a:pt x="635" y="52"/>
                    <a:pt x="635" y="52"/>
                    <a:pt x="635" y="52"/>
                  </a:cubicBezTo>
                  <a:cubicBezTo>
                    <a:pt x="644" y="56"/>
                    <a:pt x="653" y="61"/>
                    <a:pt x="662" y="66"/>
                  </a:cubicBezTo>
                  <a:cubicBezTo>
                    <a:pt x="669" y="54"/>
                    <a:pt x="669" y="54"/>
                    <a:pt x="669" y="54"/>
                  </a:cubicBezTo>
                  <a:cubicBezTo>
                    <a:pt x="659" y="49"/>
                    <a:pt x="650" y="44"/>
                    <a:pt x="641" y="40"/>
                  </a:cubicBezTo>
                  <a:moveTo>
                    <a:pt x="308" y="25"/>
                  </a:moveTo>
                  <a:cubicBezTo>
                    <a:pt x="298" y="28"/>
                    <a:pt x="288" y="32"/>
                    <a:pt x="279" y="36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93" y="44"/>
                    <a:pt x="302" y="40"/>
                    <a:pt x="312" y="37"/>
                  </a:cubicBezTo>
                  <a:cubicBezTo>
                    <a:pt x="308" y="25"/>
                    <a:pt x="308" y="25"/>
                    <a:pt x="308" y="25"/>
                  </a:cubicBezTo>
                  <a:moveTo>
                    <a:pt x="582" y="19"/>
                  </a:moveTo>
                  <a:cubicBezTo>
                    <a:pt x="579" y="31"/>
                    <a:pt x="579" y="31"/>
                    <a:pt x="579" y="31"/>
                  </a:cubicBezTo>
                  <a:cubicBezTo>
                    <a:pt x="588" y="34"/>
                    <a:pt x="598" y="37"/>
                    <a:pt x="607" y="41"/>
                  </a:cubicBezTo>
                  <a:cubicBezTo>
                    <a:pt x="612" y="28"/>
                    <a:pt x="612" y="28"/>
                    <a:pt x="612" y="28"/>
                  </a:cubicBezTo>
                  <a:cubicBezTo>
                    <a:pt x="602" y="25"/>
                    <a:pt x="592" y="22"/>
                    <a:pt x="582" y="19"/>
                  </a:cubicBezTo>
                  <a:moveTo>
                    <a:pt x="368" y="9"/>
                  </a:moveTo>
                  <a:cubicBezTo>
                    <a:pt x="357" y="10"/>
                    <a:pt x="347" y="13"/>
                    <a:pt x="337" y="16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50" y="26"/>
                    <a:pt x="360" y="24"/>
                    <a:pt x="370" y="22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522" y="6"/>
                  </a:moveTo>
                  <a:cubicBezTo>
                    <a:pt x="520" y="18"/>
                    <a:pt x="520" y="18"/>
                    <a:pt x="520" y="18"/>
                  </a:cubicBezTo>
                  <a:cubicBezTo>
                    <a:pt x="530" y="20"/>
                    <a:pt x="540" y="22"/>
                    <a:pt x="550" y="24"/>
                  </a:cubicBezTo>
                  <a:cubicBezTo>
                    <a:pt x="552" y="11"/>
                    <a:pt x="552" y="11"/>
                    <a:pt x="552" y="11"/>
                  </a:cubicBezTo>
                  <a:cubicBezTo>
                    <a:pt x="542" y="9"/>
                    <a:pt x="532" y="7"/>
                    <a:pt x="522" y="6"/>
                  </a:cubicBezTo>
                  <a:moveTo>
                    <a:pt x="429" y="1"/>
                  </a:moveTo>
                  <a:cubicBezTo>
                    <a:pt x="419" y="2"/>
                    <a:pt x="408" y="3"/>
                    <a:pt x="398" y="4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10" y="16"/>
                    <a:pt x="420" y="15"/>
                    <a:pt x="430" y="14"/>
                  </a:cubicBezTo>
                  <a:cubicBezTo>
                    <a:pt x="429" y="1"/>
                    <a:pt x="429" y="1"/>
                    <a:pt x="429" y="1"/>
                  </a:cubicBezTo>
                  <a:moveTo>
                    <a:pt x="460" y="0"/>
                  </a:moveTo>
                  <a:cubicBezTo>
                    <a:pt x="460" y="14"/>
                    <a:pt x="460" y="14"/>
                    <a:pt x="460" y="14"/>
                  </a:cubicBezTo>
                  <a:cubicBezTo>
                    <a:pt x="470" y="14"/>
                    <a:pt x="480" y="14"/>
                    <a:pt x="490" y="15"/>
                  </a:cubicBezTo>
                  <a:cubicBezTo>
                    <a:pt x="491" y="2"/>
                    <a:pt x="491" y="2"/>
                    <a:pt x="491" y="2"/>
                  </a:cubicBezTo>
                  <a:cubicBezTo>
                    <a:pt x="480" y="1"/>
                    <a:pt x="470" y="0"/>
                    <a:pt x="4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18"/>
            <p:cNvSpPr>
              <a:spLocks noEditPoints="1"/>
            </p:cNvSpPr>
            <p:nvPr/>
          </p:nvSpPr>
          <p:spPr bwMode="auto">
            <a:xfrm>
              <a:off x="5218113" y="2555875"/>
              <a:ext cx="1755775" cy="1754188"/>
            </a:xfrm>
            <a:custGeom>
              <a:avLst/>
              <a:gdLst>
                <a:gd name="T0" fmla="*/ 259 w 467"/>
                <a:gd name="T1" fmla="*/ 466 h 467"/>
                <a:gd name="T2" fmla="*/ 214 w 467"/>
                <a:gd name="T3" fmla="*/ 467 h 467"/>
                <a:gd name="T4" fmla="*/ 206 w 467"/>
                <a:gd name="T5" fmla="*/ 461 h 467"/>
                <a:gd name="T6" fmla="*/ 294 w 467"/>
                <a:gd name="T7" fmla="*/ 460 h 467"/>
                <a:gd name="T8" fmla="*/ 188 w 467"/>
                <a:gd name="T9" fmla="*/ 463 h 467"/>
                <a:gd name="T10" fmla="*/ 310 w 467"/>
                <a:gd name="T11" fmla="*/ 450 h 467"/>
                <a:gd name="T12" fmla="*/ 139 w 467"/>
                <a:gd name="T13" fmla="*/ 442 h 467"/>
                <a:gd name="T14" fmla="*/ 139 w 467"/>
                <a:gd name="T15" fmla="*/ 442 h 467"/>
                <a:gd name="T16" fmla="*/ 359 w 467"/>
                <a:gd name="T17" fmla="*/ 431 h 467"/>
                <a:gd name="T18" fmla="*/ 121 w 467"/>
                <a:gd name="T19" fmla="*/ 438 h 467"/>
                <a:gd name="T20" fmla="*/ 371 w 467"/>
                <a:gd name="T21" fmla="*/ 417 h 467"/>
                <a:gd name="T22" fmla="*/ 80 w 467"/>
                <a:gd name="T23" fmla="*/ 404 h 467"/>
                <a:gd name="T24" fmla="*/ 80 w 467"/>
                <a:gd name="T25" fmla="*/ 404 h 467"/>
                <a:gd name="T26" fmla="*/ 413 w 467"/>
                <a:gd name="T27" fmla="*/ 384 h 467"/>
                <a:gd name="T28" fmla="*/ 64 w 467"/>
                <a:gd name="T29" fmla="*/ 395 h 467"/>
                <a:gd name="T30" fmla="*/ 420 w 467"/>
                <a:gd name="T31" fmla="*/ 367 h 467"/>
                <a:gd name="T32" fmla="*/ 36 w 467"/>
                <a:gd name="T33" fmla="*/ 350 h 467"/>
                <a:gd name="T34" fmla="*/ 36 w 467"/>
                <a:gd name="T35" fmla="*/ 350 h 467"/>
                <a:gd name="T36" fmla="*/ 450 w 467"/>
                <a:gd name="T37" fmla="*/ 323 h 467"/>
                <a:gd name="T38" fmla="*/ 24 w 467"/>
                <a:gd name="T39" fmla="*/ 336 h 467"/>
                <a:gd name="T40" fmla="*/ 452 w 467"/>
                <a:gd name="T41" fmla="*/ 305 h 467"/>
                <a:gd name="T42" fmla="*/ 10 w 467"/>
                <a:gd name="T43" fmla="*/ 285 h 467"/>
                <a:gd name="T44" fmla="*/ 10 w 467"/>
                <a:gd name="T45" fmla="*/ 285 h 467"/>
                <a:gd name="T46" fmla="*/ 464 w 467"/>
                <a:gd name="T47" fmla="*/ 271 h 467"/>
                <a:gd name="T48" fmla="*/ 5 w 467"/>
                <a:gd name="T49" fmla="*/ 250 h 467"/>
                <a:gd name="T50" fmla="*/ 5 w 467"/>
                <a:gd name="T51" fmla="*/ 250 h 467"/>
                <a:gd name="T52" fmla="*/ 463 w 467"/>
                <a:gd name="T53" fmla="*/ 234 h 467"/>
                <a:gd name="T54" fmla="*/ 1 w 467"/>
                <a:gd name="T55" fmla="*/ 215 h 467"/>
                <a:gd name="T56" fmla="*/ 1 w 467"/>
                <a:gd name="T57" fmla="*/ 215 h 467"/>
                <a:gd name="T58" fmla="*/ 465 w 467"/>
                <a:gd name="T59" fmla="*/ 199 h 467"/>
                <a:gd name="T60" fmla="*/ 7 w 467"/>
                <a:gd name="T61" fmla="*/ 198 h 467"/>
                <a:gd name="T62" fmla="*/ 447 w 467"/>
                <a:gd name="T63" fmla="*/ 149 h 467"/>
                <a:gd name="T64" fmla="*/ 17 w 467"/>
                <a:gd name="T65" fmla="*/ 146 h 467"/>
                <a:gd name="T66" fmla="*/ 17 w 467"/>
                <a:gd name="T67" fmla="*/ 146 h 467"/>
                <a:gd name="T68" fmla="*/ 443 w 467"/>
                <a:gd name="T69" fmla="*/ 131 h 467"/>
                <a:gd name="T70" fmla="*/ 28 w 467"/>
                <a:gd name="T71" fmla="*/ 131 h 467"/>
                <a:gd name="T72" fmla="*/ 411 w 467"/>
                <a:gd name="T73" fmla="*/ 89 h 467"/>
                <a:gd name="T74" fmla="*/ 54 w 467"/>
                <a:gd name="T75" fmla="*/ 85 h 467"/>
                <a:gd name="T76" fmla="*/ 54 w 467"/>
                <a:gd name="T77" fmla="*/ 85 h 467"/>
                <a:gd name="T78" fmla="*/ 402 w 467"/>
                <a:gd name="T79" fmla="*/ 73 h 467"/>
                <a:gd name="T80" fmla="*/ 69 w 467"/>
                <a:gd name="T81" fmla="*/ 74 h 467"/>
                <a:gd name="T82" fmla="*/ 359 w 467"/>
                <a:gd name="T83" fmla="*/ 42 h 467"/>
                <a:gd name="T84" fmla="*/ 107 w 467"/>
                <a:gd name="T85" fmla="*/ 37 h 467"/>
                <a:gd name="T86" fmla="*/ 107 w 467"/>
                <a:gd name="T87" fmla="*/ 37 h 467"/>
                <a:gd name="T88" fmla="*/ 346 w 467"/>
                <a:gd name="T89" fmla="*/ 29 h 467"/>
                <a:gd name="T90" fmla="*/ 125 w 467"/>
                <a:gd name="T91" fmla="*/ 32 h 467"/>
                <a:gd name="T92" fmla="*/ 295 w 467"/>
                <a:gd name="T93" fmla="*/ 13 h 467"/>
                <a:gd name="T94" fmla="*/ 173 w 467"/>
                <a:gd name="T95" fmla="*/ 8 h 467"/>
                <a:gd name="T96" fmla="*/ 173 w 467"/>
                <a:gd name="T97" fmla="*/ 8 h 467"/>
                <a:gd name="T98" fmla="*/ 279 w 467"/>
                <a:gd name="T99" fmla="*/ 5 h 467"/>
                <a:gd name="T100" fmla="*/ 191 w 467"/>
                <a:gd name="T101" fmla="*/ 9 h 467"/>
                <a:gd name="T102" fmla="*/ 226 w 467"/>
                <a:gd name="T103" fmla="*/ 0 h 467"/>
                <a:gd name="T104" fmla="*/ 234 w 467"/>
                <a:gd name="T10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467">
                  <a:moveTo>
                    <a:pt x="258" y="462"/>
                  </a:moveTo>
                  <a:cubicBezTo>
                    <a:pt x="253" y="462"/>
                    <a:pt x="247" y="463"/>
                    <a:pt x="241" y="463"/>
                  </a:cubicBezTo>
                  <a:cubicBezTo>
                    <a:pt x="241" y="467"/>
                    <a:pt x="241" y="467"/>
                    <a:pt x="241" y="467"/>
                  </a:cubicBezTo>
                  <a:cubicBezTo>
                    <a:pt x="247" y="467"/>
                    <a:pt x="253" y="467"/>
                    <a:pt x="259" y="466"/>
                  </a:cubicBezTo>
                  <a:cubicBezTo>
                    <a:pt x="258" y="462"/>
                    <a:pt x="258" y="462"/>
                    <a:pt x="258" y="462"/>
                  </a:cubicBezTo>
                  <a:moveTo>
                    <a:pt x="206" y="461"/>
                  </a:moveTo>
                  <a:cubicBezTo>
                    <a:pt x="206" y="466"/>
                    <a:pt x="206" y="466"/>
                    <a:pt x="206" y="466"/>
                  </a:cubicBezTo>
                  <a:cubicBezTo>
                    <a:pt x="208" y="466"/>
                    <a:pt x="211" y="466"/>
                    <a:pt x="214" y="467"/>
                  </a:cubicBezTo>
                  <a:cubicBezTo>
                    <a:pt x="217" y="467"/>
                    <a:pt x="220" y="467"/>
                    <a:pt x="223" y="467"/>
                  </a:cubicBezTo>
                  <a:cubicBezTo>
                    <a:pt x="223" y="463"/>
                    <a:pt x="223" y="463"/>
                    <a:pt x="223" y="463"/>
                  </a:cubicBezTo>
                  <a:cubicBezTo>
                    <a:pt x="220" y="462"/>
                    <a:pt x="217" y="462"/>
                    <a:pt x="215" y="462"/>
                  </a:cubicBezTo>
                  <a:cubicBezTo>
                    <a:pt x="212" y="462"/>
                    <a:pt x="209" y="462"/>
                    <a:pt x="206" y="461"/>
                  </a:cubicBezTo>
                  <a:moveTo>
                    <a:pt x="293" y="455"/>
                  </a:moveTo>
                  <a:cubicBezTo>
                    <a:pt x="287" y="457"/>
                    <a:pt x="281" y="458"/>
                    <a:pt x="276" y="459"/>
                  </a:cubicBezTo>
                  <a:cubicBezTo>
                    <a:pt x="277" y="464"/>
                    <a:pt x="277" y="464"/>
                    <a:pt x="277" y="464"/>
                  </a:cubicBezTo>
                  <a:cubicBezTo>
                    <a:pt x="282" y="462"/>
                    <a:pt x="288" y="461"/>
                    <a:pt x="294" y="460"/>
                  </a:cubicBezTo>
                  <a:cubicBezTo>
                    <a:pt x="293" y="455"/>
                    <a:pt x="293" y="455"/>
                    <a:pt x="293" y="455"/>
                  </a:cubicBezTo>
                  <a:moveTo>
                    <a:pt x="172" y="455"/>
                  </a:moveTo>
                  <a:cubicBezTo>
                    <a:pt x="170" y="459"/>
                    <a:pt x="170" y="459"/>
                    <a:pt x="170" y="459"/>
                  </a:cubicBezTo>
                  <a:cubicBezTo>
                    <a:pt x="176" y="460"/>
                    <a:pt x="182" y="462"/>
                    <a:pt x="188" y="463"/>
                  </a:cubicBezTo>
                  <a:cubicBezTo>
                    <a:pt x="189" y="459"/>
                    <a:pt x="189" y="459"/>
                    <a:pt x="189" y="459"/>
                  </a:cubicBezTo>
                  <a:cubicBezTo>
                    <a:pt x="183" y="457"/>
                    <a:pt x="177" y="456"/>
                    <a:pt x="172" y="455"/>
                  </a:cubicBezTo>
                  <a:moveTo>
                    <a:pt x="326" y="443"/>
                  </a:moveTo>
                  <a:cubicBezTo>
                    <a:pt x="321" y="446"/>
                    <a:pt x="315" y="448"/>
                    <a:pt x="310" y="450"/>
                  </a:cubicBezTo>
                  <a:cubicBezTo>
                    <a:pt x="311" y="454"/>
                    <a:pt x="311" y="454"/>
                    <a:pt x="311" y="454"/>
                  </a:cubicBezTo>
                  <a:cubicBezTo>
                    <a:pt x="317" y="452"/>
                    <a:pt x="323" y="450"/>
                    <a:pt x="328" y="447"/>
                  </a:cubicBezTo>
                  <a:cubicBezTo>
                    <a:pt x="326" y="443"/>
                    <a:pt x="326" y="443"/>
                    <a:pt x="326" y="443"/>
                  </a:cubicBezTo>
                  <a:moveTo>
                    <a:pt x="139" y="442"/>
                  </a:moveTo>
                  <a:cubicBezTo>
                    <a:pt x="137" y="446"/>
                    <a:pt x="137" y="446"/>
                    <a:pt x="137" y="446"/>
                  </a:cubicBezTo>
                  <a:cubicBezTo>
                    <a:pt x="142" y="449"/>
                    <a:pt x="148" y="451"/>
                    <a:pt x="153" y="453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49" y="447"/>
                    <a:pt x="144" y="445"/>
                    <a:pt x="139" y="442"/>
                  </a:cubicBezTo>
                  <a:moveTo>
                    <a:pt x="357" y="427"/>
                  </a:moveTo>
                  <a:cubicBezTo>
                    <a:pt x="352" y="430"/>
                    <a:pt x="347" y="433"/>
                    <a:pt x="342" y="436"/>
                  </a:cubicBezTo>
                  <a:cubicBezTo>
                    <a:pt x="344" y="440"/>
                    <a:pt x="344" y="440"/>
                    <a:pt x="344" y="440"/>
                  </a:cubicBezTo>
                  <a:cubicBezTo>
                    <a:pt x="349" y="437"/>
                    <a:pt x="354" y="434"/>
                    <a:pt x="359" y="431"/>
                  </a:cubicBezTo>
                  <a:cubicBezTo>
                    <a:pt x="357" y="427"/>
                    <a:pt x="357" y="427"/>
                    <a:pt x="357" y="427"/>
                  </a:cubicBezTo>
                  <a:moveTo>
                    <a:pt x="108" y="426"/>
                  </a:moveTo>
                  <a:cubicBezTo>
                    <a:pt x="105" y="429"/>
                    <a:pt x="105" y="429"/>
                    <a:pt x="105" y="429"/>
                  </a:cubicBezTo>
                  <a:cubicBezTo>
                    <a:pt x="110" y="433"/>
                    <a:pt x="116" y="436"/>
                    <a:pt x="121" y="438"/>
                  </a:cubicBezTo>
                  <a:cubicBezTo>
                    <a:pt x="123" y="435"/>
                    <a:pt x="123" y="435"/>
                    <a:pt x="123" y="435"/>
                  </a:cubicBezTo>
                  <a:cubicBezTo>
                    <a:pt x="118" y="432"/>
                    <a:pt x="113" y="429"/>
                    <a:pt x="108" y="426"/>
                  </a:cubicBezTo>
                  <a:moveTo>
                    <a:pt x="385" y="406"/>
                  </a:moveTo>
                  <a:cubicBezTo>
                    <a:pt x="381" y="410"/>
                    <a:pt x="376" y="413"/>
                    <a:pt x="371" y="417"/>
                  </a:cubicBezTo>
                  <a:cubicBezTo>
                    <a:pt x="374" y="420"/>
                    <a:pt x="374" y="420"/>
                    <a:pt x="374" y="420"/>
                  </a:cubicBezTo>
                  <a:cubicBezTo>
                    <a:pt x="379" y="417"/>
                    <a:pt x="384" y="413"/>
                    <a:pt x="388" y="409"/>
                  </a:cubicBezTo>
                  <a:cubicBezTo>
                    <a:pt x="385" y="406"/>
                    <a:pt x="385" y="406"/>
                    <a:pt x="385" y="406"/>
                  </a:cubicBezTo>
                  <a:moveTo>
                    <a:pt x="80" y="404"/>
                  </a:moveTo>
                  <a:cubicBezTo>
                    <a:pt x="77" y="407"/>
                    <a:pt x="77" y="407"/>
                    <a:pt x="77" y="407"/>
                  </a:cubicBezTo>
                  <a:cubicBezTo>
                    <a:pt x="82" y="411"/>
                    <a:pt x="86" y="415"/>
                    <a:pt x="91" y="419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89" y="412"/>
                    <a:pt x="84" y="408"/>
                    <a:pt x="80" y="404"/>
                  </a:cubicBezTo>
                  <a:moveTo>
                    <a:pt x="409" y="381"/>
                  </a:moveTo>
                  <a:cubicBezTo>
                    <a:pt x="406" y="385"/>
                    <a:pt x="402" y="389"/>
                    <a:pt x="398" y="394"/>
                  </a:cubicBezTo>
                  <a:cubicBezTo>
                    <a:pt x="401" y="397"/>
                    <a:pt x="401" y="397"/>
                    <a:pt x="401" y="397"/>
                  </a:cubicBezTo>
                  <a:cubicBezTo>
                    <a:pt x="405" y="392"/>
                    <a:pt x="409" y="388"/>
                    <a:pt x="413" y="384"/>
                  </a:cubicBezTo>
                  <a:cubicBezTo>
                    <a:pt x="409" y="381"/>
                    <a:pt x="409" y="381"/>
                    <a:pt x="409" y="381"/>
                  </a:cubicBezTo>
                  <a:moveTo>
                    <a:pt x="56" y="379"/>
                  </a:moveTo>
                  <a:cubicBezTo>
                    <a:pt x="52" y="381"/>
                    <a:pt x="52" y="381"/>
                    <a:pt x="52" y="381"/>
                  </a:cubicBezTo>
                  <a:cubicBezTo>
                    <a:pt x="56" y="386"/>
                    <a:pt x="60" y="391"/>
                    <a:pt x="64" y="395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88"/>
                    <a:pt x="59" y="383"/>
                    <a:pt x="56" y="379"/>
                  </a:cubicBezTo>
                  <a:moveTo>
                    <a:pt x="430" y="352"/>
                  </a:moveTo>
                  <a:cubicBezTo>
                    <a:pt x="427" y="357"/>
                    <a:pt x="424" y="362"/>
                    <a:pt x="420" y="367"/>
                  </a:cubicBezTo>
                  <a:cubicBezTo>
                    <a:pt x="424" y="369"/>
                    <a:pt x="424" y="369"/>
                    <a:pt x="424" y="369"/>
                  </a:cubicBezTo>
                  <a:cubicBezTo>
                    <a:pt x="427" y="365"/>
                    <a:pt x="431" y="360"/>
                    <a:pt x="434" y="354"/>
                  </a:cubicBezTo>
                  <a:cubicBezTo>
                    <a:pt x="430" y="352"/>
                    <a:pt x="430" y="352"/>
                    <a:pt x="430" y="352"/>
                  </a:cubicBezTo>
                  <a:moveTo>
                    <a:pt x="36" y="350"/>
                  </a:moveTo>
                  <a:cubicBezTo>
                    <a:pt x="32" y="352"/>
                    <a:pt x="32" y="352"/>
                    <a:pt x="32" y="352"/>
                  </a:cubicBezTo>
                  <a:cubicBezTo>
                    <a:pt x="35" y="357"/>
                    <a:pt x="38" y="362"/>
                    <a:pt x="42" y="367"/>
                  </a:cubicBezTo>
                  <a:cubicBezTo>
                    <a:pt x="45" y="365"/>
                    <a:pt x="45" y="365"/>
                    <a:pt x="45" y="365"/>
                  </a:cubicBezTo>
                  <a:cubicBezTo>
                    <a:pt x="42" y="360"/>
                    <a:pt x="39" y="355"/>
                    <a:pt x="36" y="350"/>
                  </a:cubicBezTo>
                  <a:moveTo>
                    <a:pt x="446" y="321"/>
                  </a:moveTo>
                  <a:cubicBezTo>
                    <a:pt x="443" y="326"/>
                    <a:pt x="441" y="332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5" y="333"/>
                    <a:pt x="448" y="328"/>
                    <a:pt x="450" y="323"/>
                  </a:cubicBezTo>
                  <a:cubicBezTo>
                    <a:pt x="446" y="321"/>
                    <a:pt x="446" y="321"/>
                    <a:pt x="446" y="321"/>
                  </a:cubicBezTo>
                  <a:moveTo>
                    <a:pt x="20" y="318"/>
                  </a:moveTo>
                  <a:cubicBezTo>
                    <a:pt x="16" y="320"/>
                    <a:pt x="16" y="320"/>
                    <a:pt x="16" y="320"/>
                  </a:cubicBezTo>
                  <a:cubicBezTo>
                    <a:pt x="18" y="325"/>
                    <a:pt x="21" y="331"/>
                    <a:pt x="24" y="336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5" y="329"/>
                    <a:pt x="23" y="324"/>
                    <a:pt x="20" y="318"/>
                  </a:cubicBezTo>
                  <a:moveTo>
                    <a:pt x="457" y="288"/>
                  </a:moveTo>
                  <a:cubicBezTo>
                    <a:pt x="455" y="293"/>
                    <a:pt x="454" y="299"/>
                    <a:pt x="452" y="305"/>
                  </a:cubicBezTo>
                  <a:cubicBezTo>
                    <a:pt x="456" y="306"/>
                    <a:pt x="456" y="306"/>
                    <a:pt x="456" y="306"/>
                  </a:cubicBezTo>
                  <a:cubicBezTo>
                    <a:pt x="458" y="300"/>
                    <a:pt x="459" y="294"/>
                    <a:pt x="461" y="289"/>
                  </a:cubicBezTo>
                  <a:cubicBezTo>
                    <a:pt x="457" y="288"/>
                    <a:pt x="457" y="288"/>
                    <a:pt x="457" y="288"/>
                  </a:cubicBezTo>
                  <a:moveTo>
                    <a:pt x="10" y="285"/>
                  </a:moveTo>
                  <a:cubicBezTo>
                    <a:pt x="6" y="286"/>
                    <a:pt x="6" y="286"/>
                    <a:pt x="6" y="286"/>
                  </a:cubicBezTo>
                  <a:cubicBezTo>
                    <a:pt x="7" y="292"/>
                    <a:pt x="9" y="298"/>
                    <a:pt x="10" y="303"/>
                  </a:cubicBezTo>
                  <a:cubicBezTo>
                    <a:pt x="15" y="302"/>
                    <a:pt x="15" y="302"/>
                    <a:pt x="15" y="302"/>
                  </a:cubicBezTo>
                  <a:cubicBezTo>
                    <a:pt x="13" y="296"/>
                    <a:pt x="11" y="291"/>
                    <a:pt x="10" y="285"/>
                  </a:cubicBezTo>
                  <a:moveTo>
                    <a:pt x="462" y="252"/>
                  </a:moveTo>
                  <a:cubicBezTo>
                    <a:pt x="462" y="253"/>
                    <a:pt x="462" y="253"/>
                    <a:pt x="462" y="253"/>
                  </a:cubicBezTo>
                  <a:cubicBezTo>
                    <a:pt x="462" y="259"/>
                    <a:pt x="461" y="264"/>
                    <a:pt x="460" y="270"/>
                  </a:cubicBezTo>
                  <a:cubicBezTo>
                    <a:pt x="464" y="271"/>
                    <a:pt x="464" y="271"/>
                    <a:pt x="464" y="271"/>
                  </a:cubicBezTo>
                  <a:cubicBezTo>
                    <a:pt x="465" y="265"/>
                    <a:pt x="466" y="259"/>
                    <a:pt x="466" y="253"/>
                  </a:cubicBezTo>
                  <a:cubicBezTo>
                    <a:pt x="467" y="252"/>
                    <a:pt x="467" y="252"/>
                    <a:pt x="467" y="252"/>
                  </a:cubicBezTo>
                  <a:cubicBezTo>
                    <a:pt x="462" y="252"/>
                    <a:pt x="462" y="252"/>
                    <a:pt x="462" y="252"/>
                  </a:cubicBezTo>
                  <a:moveTo>
                    <a:pt x="5" y="25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" y="257"/>
                    <a:pt x="2" y="262"/>
                    <a:pt x="2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6" y="262"/>
                    <a:pt x="5" y="256"/>
                    <a:pt x="5" y="250"/>
                  </a:cubicBezTo>
                  <a:moveTo>
                    <a:pt x="467" y="217"/>
                  </a:moveTo>
                  <a:cubicBezTo>
                    <a:pt x="462" y="217"/>
                    <a:pt x="462" y="217"/>
                    <a:pt x="462" y="217"/>
                  </a:cubicBezTo>
                  <a:cubicBezTo>
                    <a:pt x="463" y="223"/>
                    <a:pt x="463" y="228"/>
                    <a:pt x="463" y="234"/>
                  </a:cubicBezTo>
                  <a:cubicBezTo>
                    <a:pt x="463" y="234"/>
                    <a:pt x="463" y="234"/>
                    <a:pt x="463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7" y="228"/>
                    <a:pt x="467" y="222"/>
                    <a:pt x="467" y="217"/>
                  </a:cubicBezTo>
                  <a:moveTo>
                    <a:pt x="1" y="215"/>
                  </a:moveTo>
                  <a:cubicBezTo>
                    <a:pt x="0" y="221"/>
                    <a:pt x="0" y="227"/>
                    <a:pt x="0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27"/>
                    <a:pt x="5" y="221"/>
                    <a:pt x="5" y="215"/>
                  </a:cubicBezTo>
                  <a:cubicBezTo>
                    <a:pt x="1" y="215"/>
                    <a:pt x="1" y="215"/>
                    <a:pt x="1" y="215"/>
                  </a:cubicBezTo>
                  <a:moveTo>
                    <a:pt x="461" y="181"/>
                  </a:moveTo>
                  <a:cubicBezTo>
                    <a:pt x="457" y="182"/>
                    <a:pt x="457" y="182"/>
                    <a:pt x="457" y="182"/>
                  </a:cubicBezTo>
                  <a:cubicBezTo>
                    <a:pt x="458" y="188"/>
                    <a:pt x="460" y="194"/>
                    <a:pt x="460" y="199"/>
                  </a:cubicBezTo>
                  <a:cubicBezTo>
                    <a:pt x="465" y="199"/>
                    <a:pt x="465" y="199"/>
                    <a:pt x="465" y="199"/>
                  </a:cubicBezTo>
                  <a:cubicBezTo>
                    <a:pt x="464" y="193"/>
                    <a:pt x="463" y="187"/>
                    <a:pt x="461" y="181"/>
                  </a:cubicBezTo>
                  <a:moveTo>
                    <a:pt x="6" y="180"/>
                  </a:moveTo>
                  <a:cubicBezTo>
                    <a:pt x="5" y="185"/>
                    <a:pt x="4" y="191"/>
                    <a:pt x="3" y="197"/>
                  </a:cubicBezTo>
                  <a:cubicBezTo>
                    <a:pt x="7" y="198"/>
                    <a:pt x="7" y="198"/>
                    <a:pt x="7" y="198"/>
                  </a:cubicBezTo>
                  <a:cubicBezTo>
                    <a:pt x="8" y="192"/>
                    <a:pt x="9" y="186"/>
                    <a:pt x="10" y="181"/>
                  </a:cubicBezTo>
                  <a:cubicBezTo>
                    <a:pt x="6" y="180"/>
                    <a:pt x="6" y="180"/>
                    <a:pt x="6" y="180"/>
                  </a:cubicBezTo>
                  <a:moveTo>
                    <a:pt x="451" y="147"/>
                  </a:moveTo>
                  <a:cubicBezTo>
                    <a:pt x="447" y="149"/>
                    <a:pt x="447" y="149"/>
                    <a:pt x="447" y="149"/>
                  </a:cubicBezTo>
                  <a:cubicBezTo>
                    <a:pt x="449" y="154"/>
                    <a:pt x="451" y="160"/>
                    <a:pt x="453" y="165"/>
                  </a:cubicBezTo>
                  <a:cubicBezTo>
                    <a:pt x="457" y="164"/>
                    <a:pt x="457" y="164"/>
                    <a:pt x="457" y="164"/>
                  </a:cubicBezTo>
                  <a:cubicBezTo>
                    <a:pt x="455" y="158"/>
                    <a:pt x="453" y="152"/>
                    <a:pt x="451" y="147"/>
                  </a:cubicBezTo>
                  <a:moveTo>
                    <a:pt x="17" y="146"/>
                  </a:moveTo>
                  <a:cubicBezTo>
                    <a:pt x="15" y="151"/>
                    <a:pt x="13" y="157"/>
                    <a:pt x="11" y="162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7" y="158"/>
                    <a:pt x="19" y="152"/>
                    <a:pt x="21" y="147"/>
                  </a:cubicBezTo>
                  <a:cubicBezTo>
                    <a:pt x="17" y="146"/>
                    <a:pt x="17" y="146"/>
                    <a:pt x="17" y="146"/>
                  </a:cubicBezTo>
                  <a:moveTo>
                    <a:pt x="435" y="115"/>
                  </a:moveTo>
                  <a:cubicBezTo>
                    <a:pt x="431" y="118"/>
                    <a:pt x="431" y="118"/>
                    <a:pt x="431" y="118"/>
                  </a:cubicBezTo>
                  <a:cubicBezTo>
                    <a:pt x="434" y="122"/>
                    <a:pt x="437" y="127"/>
                    <a:pt x="439" y="133"/>
                  </a:cubicBezTo>
                  <a:cubicBezTo>
                    <a:pt x="443" y="131"/>
                    <a:pt x="443" y="131"/>
                    <a:pt x="443" y="131"/>
                  </a:cubicBezTo>
                  <a:cubicBezTo>
                    <a:pt x="441" y="125"/>
                    <a:pt x="438" y="120"/>
                    <a:pt x="435" y="115"/>
                  </a:cubicBezTo>
                  <a:moveTo>
                    <a:pt x="33" y="113"/>
                  </a:moveTo>
                  <a:cubicBezTo>
                    <a:pt x="30" y="119"/>
                    <a:pt x="27" y="124"/>
                    <a:pt x="25" y="129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1" y="126"/>
                    <a:pt x="34" y="121"/>
                    <a:pt x="37" y="116"/>
                  </a:cubicBezTo>
                  <a:cubicBezTo>
                    <a:pt x="33" y="113"/>
                    <a:pt x="33" y="113"/>
                    <a:pt x="33" y="113"/>
                  </a:cubicBezTo>
                  <a:moveTo>
                    <a:pt x="414" y="86"/>
                  </a:moveTo>
                  <a:cubicBezTo>
                    <a:pt x="411" y="89"/>
                    <a:pt x="411" y="89"/>
                    <a:pt x="411" y="89"/>
                  </a:cubicBezTo>
                  <a:cubicBezTo>
                    <a:pt x="415" y="93"/>
                    <a:pt x="418" y="98"/>
                    <a:pt x="422" y="103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2" y="95"/>
                    <a:pt x="418" y="90"/>
                    <a:pt x="414" y="86"/>
                  </a:cubicBezTo>
                  <a:moveTo>
                    <a:pt x="54" y="85"/>
                  </a:moveTo>
                  <a:cubicBezTo>
                    <a:pt x="50" y="89"/>
                    <a:pt x="46" y="94"/>
                    <a:pt x="43" y="9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50" y="96"/>
                    <a:pt x="53" y="92"/>
                    <a:pt x="57" y="87"/>
                  </a:cubicBezTo>
                  <a:cubicBezTo>
                    <a:pt x="54" y="85"/>
                    <a:pt x="54" y="85"/>
                    <a:pt x="54" y="85"/>
                  </a:cubicBezTo>
                  <a:moveTo>
                    <a:pt x="390" y="60"/>
                  </a:moveTo>
                  <a:cubicBezTo>
                    <a:pt x="387" y="63"/>
                    <a:pt x="387" y="63"/>
                    <a:pt x="387" y="63"/>
                  </a:cubicBezTo>
                  <a:cubicBezTo>
                    <a:pt x="391" y="67"/>
                    <a:pt x="395" y="71"/>
                    <a:pt x="399" y="75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398" y="68"/>
                    <a:pt x="394" y="64"/>
                    <a:pt x="390" y="60"/>
                  </a:cubicBezTo>
                  <a:moveTo>
                    <a:pt x="79" y="59"/>
                  </a:moveTo>
                  <a:cubicBezTo>
                    <a:pt x="74" y="63"/>
                    <a:pt x="70" y="67"/>
                    <a:pt x="66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3" y="70"/>
                    <a:pt x="77" y="66"/>
                    <a:pt x="82" y="62"/>
                  </a:cubicBezTo>
                  <a:cubicBezTo>
                    <a:pt x="79" y="59"/>
                    <a:pt x="79" y="59"/>
                    <a:pt x="79" y="59"/>
                  </a:cubicBezTo>
                  <a:moveTo>
                    <a:pt x="361" y="38"/>
                  </a:moveTo>
                  <a:cubicBezTo>
                    <a:pt x="359" y="42"/>
                    <a:pt x="359" y="42"/>
                    <a:pt x="359" y="42"/>
                  </a:cubicBezTo>
                  <a:cubicBezTo>
                    <a:pt x="364" y="45"/>
                    <a:pt x="369" y="48"/>
                    <a:pt x="373" y="52"/>
                  </a:cubicBezTo>
                  <a:cubicBezTo>
                    <a:pt x="376" y="48"/>
                    <a:pt x="376" y="48"/>
                    <a:pt x="376" y="48"/>
                  </a:cubicBezTo>
                  <a:cubicBezTo>
                    <a:pt x="371" y="45"/>
                    <a:pt x="366" y="41"/>
                    <a:pt x="361" y="38"/>
                  </a:cubicBezTo>
                  <a:moveTo>
                    <a:pt x="107" y="37"/>
                  </a:moveTo>
                  <a:cubicBezTo>
                    <a:pt x="102" y="41"/>
                    <a:pt x="97" y="44"/>
                    <a:pt x="93" y="47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0" y="47"/>
                    <a:pt x="105" y="44"/>
                    <a:pt x="110" y="41"/>
                  </a:cubicBezTo>
                  <a:cubicBezTo>
                    <a:pt x="107" y="37"/>
                    <a:pt x="107" y="37"/>
                    <a:pt x="107" y="37"/>
                  </a:cubicBezTo>
                  <a:moveTo>
                    <a:pt x="330" y="21"/>
                  </a:moveTo>
                  <a:cubicBezTo>
                    <a:pt x="328" y="25"/>
                    <a:pt x="328" y="25"/>
                    <a:pt x="328" y="25"/>
                  </a:cubicBezTo>
                  <a:cubicBezTo>
                    <a:pt x="333" y="27"/>
                    <a:pt x="339" y="30"/>
                    <a:pt x="344" y="33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1" y="26"/>
                    <a:pt x="335" y="23"/>
                    <a:pt x="330" y="21"/>
                  </a:cubicBezTo>
                  <a:moveTo>
                    <a:pt x="139" y="20"/>
                  </a:moveTo>
                  <a:cubicBezTo>
                    <a:pt x="133" y="23"/>
                    <a:pt x="128" y="25"/>
                    <a:pt x="123" y="28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30" y="29"/>
                    <a:pt x="135" y="27"/>
                    <a:pt x="141" y="24"/>
                  </a:cubicBezTo>
                  <a:cubicBezTo>
                    <a:pt x="139" y="20"/>
                    <a:pt x="139" y="20"/>
                    <a:pt x="139" y="20"/>
                  </a:cubicBezTo>
                  <a:moveTo>
                    <a:pt x="296" y="9"/>
                  </a:moveTo>
                  <a:cubicBezTo>
                    <a:pt x="295" y="13"/>
                    <a:pt x="295" y="13"/>
                    <a:pt x="295" y="13"/>
                  </a:cubicBezTo>
                  <a:cubicBezTo>
                    <a:pt x="301" y="14"/>
                    <a:pt x="306" y="16"/>
                    <a:pt x="312" y="18"/>
                  </a:cubicBezTo>
                  <a:cubicBezTo>
                    <a:pt x="313" y="14"/>
                    <a:pt x="313" y="14"/>
                    <a:pt x="313" y="14"/>
                  </a:cubicBezTo>
                  <a:cubicBezTo>
                    <a:pt x="308" y="12"/>
                    <a:pt x="302" y="10"/>
                    <a:pt x="296" y="9"/>
                  </a:cubicBezTo>
                  <a:moveTo>
                    <a:pt x="173" y="8"/>
                  </a:moveTo>
                  <a:cubicBezTo>
                    <a:pt x="167" y="10"/>
                    <a:pt x="161" y="12"/>
                    <a:pt x="155" y="14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63" y="16"/>
                    <a:pt x="168" y="14"/>
                    <a:pt x="174" y="13"/>
                  </a:cubicBezTo>
                  <a:cubicBezTo>
                    <a:pt x="173" y="8"/>
                    <a:pt x="173" y="8"/>
                    <a:pt x="173" y="8"/>
                  </a:cubicBezTo>
                  <a:moveTo>
                    <a:pt x="261" y="2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6" y="7"/>
                    <a:pt x="272" y="8"/>
                    <a:pt x="278" y="9"/>
                  </a:cubicBezTo>
                  <a:cubicBezTo>
                    <a:pt x="279" y="5"/>
                    <a:pt x="279" y="5"/>
                    <a:pt x="279" y="5"/>
                  </a:cubicBezTo>
                  <a:cubicBezTo>
                    <a:pt x="273" y="4"/>
                    <a:pt x="267" y="2"/>
                    <a:pt x="261" y="2"/>
                  </a:cubicBezTo>
                  <a:moveTo>
                    <a:pt x="208" y="1"/>
                  </a:moveTo>
                  <a:cubicBezTo>
                    <a:pt x="202" y="2"/>
                    <a:pt x="196" y="3"/>
                    <a:pt x="190" y="4"/>
                  </a:cubicBezTo>
                  <a:cubicBezTo>
                    <a:pt x="191" y="9"/>
                    <a:pt x="191" y="9"/>
                    <a:pt x="191" y="9"/>
                  </a:cubicBezTo>
                  <a:cubicBezTo>
                    <a:pt x="197" y="8"/>
                    <a:pt x="202" y="7"/>
                    <a:pt x="208" y="6"/>
                  </a:cubicBezTo>
                  <a:cubicBezTo>
                    <a:pt x="208" y="1"/>
                    <a:pt x="208" y="1"/>
                    <a:pt x="208" y="1"/>
                  </a:cubicBezTo>
                  <a:moveTo>
                    <a:pt x="234" y="0"/>
                  </a:moveTo>
                  <a:cubicBezTo>
                    <a:pt x="231" y="0"/>
                    <a:pt x="228" y="0"/>
                    <a:pt x="226" y="0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1" y="5"/>
                    <a:pt x="237" y="5"/>
                    <a:pt x="243" y="5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0" y="0"/>
                    <a:pt x="237" y="0"/>
                    <a:pt x="2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19"/>
            <p:cNvSpPr>
              <a:spLocks noEditPoints="1"/>
            </p:cNvSpPr>
            <p:nvPr/>
          </p:nvSpPr>
          <p:spPr bwMode="auto">
            <a:xfrm>
              <a:off x="3711575" y="1047750"/>
              <a:ext cx="4772025" cy="4768850"/>
            </a:xfrm>
            <a:custGeom>
              <a:avLst/>
              <a:gdLst>
                <a:gd name="T0" fmla="*/ 662 w 1270"/>
                <a:gd name="T1" fmla="*/ 1269 h 1269"/>
                <a:gd name="T2" fmla="*/ 696 w 1270"/>
                <a:gd name="T3" fmla="*/ 1262 h 1269"/>
                <a:gd name="T4" fmla="*/ 539 w 1270"/>
                <a:gd name="T5" fmla="*/ 1258 h 1269"/>
                <a:gd name="T6" fmla="*/ 522 w 1270"/>
                <a:gd name="T7" fmla="*/ 1255 h 1269"/>
                <a:gd name="T8" fmla="*/ 487 w 1270"/>
                <a:gd name="T9" fmla="*/ 1252 h 1269"/>
                <a:gd name="T10" fmla="*/ 436 w 1270"/>
                <a:gd name="T11" fmla="*/ 1238 h 1269"/>
                <a:gd name="T12" fmla="*/ 404 w 1270"/>
                <a:gd name="T13" fmla="*/ 1222 h 1269"/>
                <a:gd name="T14" fmla="*/ 866 w 1270"/>
                <a:gd name="T15" fmla="*/ 1221 h 1269"/>
                <a:gd name="T16" fmla="*/ 900 w 1270"/>
                <a:gd name="T17" fmla="*/ 1211 h 1269"/>
                <a:gd name="T18" fmla="*/ 916 w 1270"/>
                <a:gd name="T19" fmla="*/ 1204 h 1269"/>
                <a:gd name="T20" fmla="*/ 945 w 1270"/>
                <a:gd name="T21" fmla="*/ 1183 h 1269"/>
                <a:gd name="T22" fmla="*/ 990 w 1270"/>
                <a:gd name="T23" fmla="*/ 1156 h 1269"/>
                <a:gd name="T24" fmla="*/ 252 w 1270"/>
                <a:gd name="T25" fmla="*/ 1135 h 1269"/>
                <a:gd name="T26" fmla="*/ 238 w 1270"/>
                <a:gd name="T27" fmla="*/ 1125 h 1269"/>
                <a:gd name="T28" fmla="*/ 208 w 1270"/>
                <a:gd name="T29" fmla="*/ 1105 h 1269"/>
                <a:gd name="T30" fmla="*/ 171 w 1270"/>
                <a:gd name="T31" fmla="*/ 1068 h 1269"/>
                <a:gd name="T32" fmla="*/ 151 w 1270"/>
                <a:gd name="T33" fmla="*/ 1039 h 1269"/>
                <a:gd name="T34" fmla="*/ 1119 w 1270"/>
                <a:gd name="T35" fmla="*/ 1039 h 1269"/>
                <a:gd name="T36" fmla="*/ 1144 w 1270"/>
                <a:gd name="T37" fmla="*/ 1014 h 1269"/>
                <a:gd name="T38" fmla="*/ 1154 w 1270"/>
                <a:gd name="T39" fmla="*/ 999 h 1269"/>
                <a:gd name="T40" fmla="*/ 1170 w 1270"/>
                <a:gd name="T41" fmla="*/ 968 h 1269"/>
                <a:gd name="T42" fmla="*/ 1196 w 1270"/>
                <a:gd name="T43" fmla="*/ 922 h 1269"/>
                <a:gd name="T44" fmla="*/ 58 w 1270"/>
                <a:gd name="T45" fmla="*/ 891 h 1269"/>
                <a:gd name="T46" fmla="*/ 51 w 1270"/>
                <a:gd name="T47" fmla="*/ 875 h 1269"/>
                <a:gd name="T48" fmla="*/ 35 w 1270"/>
                <a:gd name="T49" fmla="*/ 843 h 1269"/>
                <a:gd name="T50" fmla="*/ 19 w 1270"/>
                <a:gd name="T51" fmla="*/ 793 h 1269"/>
                <a:gd name="T52" fmla="*/ 16 w 1270"/>
                <a:gd name="T53" fmla="*/ 758 h 1269"/>
                <a:gd name="T54" fmla="*/ 1253 w 1270"/>
                <a:gd name="T55" fmla="*/ 756 h 1269"/>
                <a:gd name="T56" fmla="*/ 1263 w 1270"/>
                <a:gd name="T57" fmla="*/ 723 h 1269"/>
                <a:gd name="T58" fmla="*/ 1261 w 1270"/>
                <a:gd name="T59" fmla="*/ 705 h 1269"/>
                <a:gd name="T60" fmla="*/ 4 w 1270"/>
                <a:gd name="T61" fmla="*/ 654 h 1269"/>
                <a:gd name="T62" fmla="*/ 0 w 1270"/>
                <a:gd name="T63" fmla="*/ 636 h 1269"/>
                <a:gd name="T64" fmla="*/ 1 w 1270"/>
                <a:gd name="T65" fmla="*/ 601 h 1269"/>
                <a:gd name="T66" fmla="*/ 6 w 1270"/>
                <a:gd name="T67" fmla="*/ 548 h 1269"/>
                <a:gd name="T68" fmla="*/ 1263 w 1270"/>
                <a:gd name="T69" fmla="*/ 545 h 1269"/>
                <a:gd name="T70" fmla="*/ 1261 w 1270"/>
                <a:gd name="T71" fmla="*/ 527 h 1269"/>
                <a:gd name="T72" fmla="*/ 1249 w 1270"/>
                <a:gd name="T73" fmla="*/ 494 h 1269"/>
                <a:gd name="T74" fmla="*/ 1236 w 1270"/>
                <a:gd name="T75" fmla="*/ 443 h 1269"/>
                <a:gd name="T76" fmla="*/ 1228 w 1270"/>
                <a:gd name="T77" fmla="*/ 409 h 1269"/>
                <a:gd name="T78" fmla="*/ 53 w 1270"/>
                <a:gd name="T79" fmla="*/ 379 h 1269"/>
                <a:gd name="T80" fmla="*/ 72 w 1270"/>
                <a:gd name="T81" fmla="*/ 349 h 1269"/>
                <a:gd name="T82" fmla="*/ 81 w 1270"/>
                <a:gd name="T83" fmla="*/ 333 h 1269"/>
                <a:gd name="T84" fmla="*/ 94 w 1270"/>
                <a:gd name="T85" fmla="*/ 301 h 1269"/>
                <a:gd name="T86" fmla="*/ 124 w 1270"/>
                <a:gd name="T87" fmla="*/ 257 h 1269"/>
                <a:gd name="T88" fmla="*/ 1143 w 1270"/>
                <a:gd name="T89" fmla="*/ 255 h 1269"/>
                <a:gd name="T90" fmla="*/ 1132 w 1270"/>
                <a:gd name="T91" fmla="*/ 241 h 1269"/>
                <a:gd name="T92" fmla="*/ 1106 w 1270"/>
                <a:gd name="T93" fmla="*/ 217 h 1269"/>
                <a:gd name="T94" fmla="*/ 1070 w 1270"/>
                <a:gd name="T95" fmla="*/ 179 h 1269"/>
                <a:gd name="T96" fmla="*/ 1047 w 1270"/>
                <a:gd name="T97" fmla="*/ 152 h 1269"/>
                <a:gd name="T98" fmla="*/ 248 w 1270"/>
                <a:gd name="T99" fmla="*/ 132 h 1269"/>
                <a:gd name="T100" fmla="*/ 279 w 1270"/>
                <a:gd name="T101" fmla="*/ 115 h 1269"/>
                <a:gd name="T102" fmla="*/ 293 w 1270"/>
                <a:gd name="T103" fmla="*/ 105 h 1269"/>
                <a:gd name="T104" fmla="*/ 321 w 1270"/>
                <a:gd name="T105" fmla="*/ 83 h 1269"/>
                <a:gd name="T106" fmla="*/ 368 w 1270"/>
                <a:gd name="T107" fmla="*/ 59 h 1269"/>
                <a:gd name="T108" fmla="*/ 898 w 1270"/>
                <a:gd name="T109" fmla="*/ 57 h 1269"/>
                <a:gd name="T110" fmla="*/ 882 w 1270"/>
                <a:gd name="T111" fmla="*/ 50 h 1269"/>
                <a:gd name="T112" fmla="*/ 848 w 1270"/>
                <a:gd name="T113" fmla="*/ 42 h 1269"/>
                <a:gd name="T114" fmla="*/ 797 w 1270"/>
                <a:gd name="T115" fmla="*/ 26 h 1269"/>
                <a:gd name="T116" fmla="*/ 764 w 1270"/>
                <a:gd name="T117" fmla="*/ 14 h 1269"/>
                <a:gd name="T118" fmla="*/ 536 w 1270"/>
                <a:gd name="T119" fmla="*/ 8 h 1269"/>
                <a:gd name="T120" fmla="*/ 571 w 1270"/>
                <a:gd name="T121" fmla="*/ 8 h 1269"/>
                <a:gd name="T122" fmla="*/ 589 w 1270"/>
                <a:gd name="T123" fmla="*/ 6 h 1269"/>
                <a:gd name="T124" fmla="*/ 624 w 1270"/>
                <a:gd name="T12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0" h="1269">
                  <a:moveTo>
                    <a:pt x="609" y="1264"/>
                  </a:moveTo>
                  <a:cubicBezTo>
                    <a:pt x="609" y="1269"/>
                    <a:pt x="609" y="1269"/>
                    <a:pt x="609" y="1269"/>
                  </a:cubicBezTo>
                  <a:cubicBezTo>
                    <a:pt x="615" y="1269"/>
                    <a:pt x="620" y="1269"/>
                    <a:pt x="626" y="1269"/>
                  </a:cubicBezTo>
                  <a:cubicBezTo>
                    <a:pt x="626" y="1265"/>
                    <a:pt x="626" y="1265"/>
                    <a:pt x="626" y="1265"/>
                  </a:cubicBezTo>
                  <a:cubicBezTo>
                    <a:pt x="621" y="1265"/>
                    <a:pt x="615" y="1265"/>
                    <a:pt x="609" y="1264"/>
                  </a:cubicBezTo>
                  <a:moveTo>
                    <a:pt x="661" y="1264"/>
                  </a:moveTo>
                  <a:cubicBezTo>
                    <a:pt x="656" y="1265"/>
                    <a:pt x="650" y="1265"/>
                    <a:pt x="644" y="1265"/>
                  </a:cubicBezTo>
                  <a:cubicBezTo>
                    <a:pt x="644" y="1269"/>
                    <a:pt x="644" y="1269"/>
                    <a:pt x="644" y="1269"/>
                  </a:cubicBezTo>
                  <a:cubicBezTo>
                    <a:pt x="650" y="1269"/>
                    <a:pt x="656" y="1269"/>
                    <a:pt x="662" y="1269"/>
                  </a:cubicBezTo>
                  <a:cubicBezTo>
                    <a:pt x="661" y="1264"/>
                    <a:pt x="661" y="1264"/>
                    <a:pt x="661" y="1264"/>
                  </a:cubicBezTo>
                  <a:moveTo>
                    <a:pt x="574" y="1262"/>
                  </a:moveTo>
                  <a:cubicBezTo>
                    <a:pt x="574" y="1266"/>
                    <a:pt x="574" y="1266"/>
                    <a:pt x="574" y="1266"/>
                  </a:cubicBezTo>
                  <a:cubicBezTo>
                    <a:pt x="576" y="1267"/>
                    <a:pt x="579" y="1267"/>
                    <a:pt x="582" y="1267"/>
                  </a:cubicBezTo>
                  <a:cubicBezTo>
                    <a:pt x="585" y="1267"/>
                    <a:pt x="588" y="1268"/>
                    <a:pt x="591" y="1268"/>
                  </a:cubicBezTo>
                  <a:cubicBezTo>
                    <a:pt x="591" y="1264"/>
                    <a:pt x="591" y="1264"/>
                    <a:pt x="591" y="1264"/>
                  </a:cubicBezTo>
                  <a:cubicBezTo>
                    <a:pt x="588" y="1263"/>
                    <a:pt x="585" y="1263"/>
                    <a:pt x="582" y="1263"/>
                  </a:cubicBezTo>
                  <a:cubicBezTo>
                    <a:pt x="579" y="1263"/>
                    <a:pt x="577" y="1263"/>
                    <a:pt x="574" y="1262"/>
                  </a:cubicBezTo>
                  <a:moveTo>
                    <a:pt x="696" y="1262"/>
                  </a:moveTo>
                  <a:cubicBezTo>
                    <a:pt x="690" y="1263"/>
                    <a:pt x="685" y="1263"/>
                    <a:pt x="679" y="1264"/>
                  </a:cubicBezTo>
                  <a:cubicBezTo>
                    <a:pt x="679" y="1268"/>
                    <a:pt x="679" y="1268"/>
                    <a:pt x="679" y="1268"/>
                  </a:cubicBezTo>
                  <a:cubicBezTo>
                    <a:pt x="685" y="1268"/>
                    <a:pt x="691" y="1267"/>
                    <a:pt x="697" y="1266"/>
                  </a:cubicBezTo>
                  <a:cubicBezTo>
                    <a:pt x="696" y="1262"/>
                    <a:pt x="696" y="1262"/>
                    <a:pt x="696" y="1262"/>
                  </a:cubicBezTo>
                  <a:moveTo>
                    <a:pt x="539" y="1258"/>
                  </a:moveTo>
                  <a:cubicBezTo>
                    <a:pt x="538" y="1262"/>
                    <a:pt x="538" y="1262"/>
                    <a:pt x="538" y="1262"/>
                  </a:cubicBezTo>
                  <a:cubicBezTo>
                    <a:pt x="544" y="1263"/>
                    <a:pt x="550" y="1264"/>
                    <a:pt x="556" y="1264"/>
                  </a:cubicBezTo>
                  <a:cubicBezTo>
                    <a:pt x="557" y="1260"/>
                    <a:pt x="557" y="1260"/>
                    <a:pt x="557" y="1260"/>
                  </a:cubicBezTo>
                  <a:cubicBezTo>
                    <a:pt x="551" y="1260"/>
                    <a:pt x="545" y="1258"/>
                    <a:pt x="539" y="1258"/>
                  </a:cubicBezTo>
                  <a:moveTo>
                    <a:pt x="731" y="1257"/>
                  </a:moveTo>
                  <a:cubicBezTo>
                    <a:pt x="726" y="1258"/>
                    <a:pt x="720" y="1259"/>
                    <a:pt x="714" y="1260"/>
                  </a:cubicBezTo>
                  <a:cubicBezTo>
                    <a:pt x="714" y="1264"/>
                    <a:pt x="714" y="1264"/>
                    <a:pt x="714" y="1264"/>
                  </a:cubicBezTo>
                  <a:cubicBezTo>
                    <a:pt x="720" y="1264"/>
                    <a:pt x="726" y="1263"/>
                    <a:pt x="732" y="1262"/>
                  </a:cubicBezTo>
                  <a:cubicBezTo>
                    <a:pt x="731" y="1257"/>
                    <a:pt x="731" y="1257"/>
                    <a:pt x="731" y="1257"/>
                  </a:cubicBezTo>
                  <a:moveTo>
                    <a:pt x="505" y="1252"/>
                  </a:moveTo>
                  <a:cubicBezTo>
                    <a:pt x="504" y="1256"/>
                    <a:pt x="504" y="1256"/>
                    <a:pt x="504" y="1256"/>
                  </a:cubicBezTo>
                  <a:cubicBezTo>
                    <a:pt x="510" y="1257"/>
                    <a:pt x="515" y="1258"/>
                    <a:pt x="521" y="1259"/>
                  </a:cubicBezTo>
                  <a:cubicBezTo>
                    <a:pt x="522" y="1255"/>
                    <a:pt x="522" y="1255"/>
                    <a:pt x="522" y="1255"/>
                  </a:cubicBezTo>
                  <a:cubicBezTo>
                    <a:pt x="516" y="1254"/>
                    <a:pt x="510" y="1253"/>
                    <a:pt x="505" y="1252"/>
                  </a:cubicBezTo>
                  <a:moveTo>
                    <a:pt x="766" y="1252"/>
                  </a:moveTo>
                  <a:cubicBezTo>
                    <a:pt x="760" y="1253"/>
                    <a:pt x="754" y="1254"/>
                    <a:pt x="749" y="1255"/>
                  </a:cubicBezTo>
                  <a:cubicBezTo>
                    <a:pt x="749" y="1259"/>
                    <a:pt x="749" y="1259"/>
                    <a:pt x="749" y="1259"/>
                  </a:cubicBezTo>
                  <a:cubicBezTo>
                    <a:pt x="755" y="1258"/>
                    <a:pt x="761" y="1257"/>
                    <a:pt x="767" y="1256"/>
                  </a:cubicBezTo>
                  <a:cubicBezTo>
                    <a:pt x="766" y="1252"/>
                    <a:pt x="766" y="1252"/>
                    <a:pt x="766" y="1252"/>
                  </a:cubicBezTo>
                  <a:moveTo>
                    <a:pt x="471" y="1243"/>
                  </a:moveTo>
                  <a:cubicBezTo>
                    <a:pt x="470" y="1248"/>
                    <a:pt x="470" y="1248"/>
                    <a:pt x="470" y="1248"/>
                  </a:cubicBezTo>
                  <a:cubicBezTo>
                    <a:pt x="475" y="1249"/>
                    <a:pt x="481" y="1251"/>
                    <a:pt x="487" y="1252"/>
                  </a:cubicBezTo>
                  <a:cubicBezTo>
                    <a:pt x="488" y="1248"/>
                    <a:pt x="488" y="1248"/>
                    <a:pt x="488" y="1248"/>
                  </a:cubicBezTo>
                  <a:cubicBezTo>
                    <a:pt x="482" y="1246"/>
                    <a:pt x="476" y="1245"/>
                    <a:pt x="471" y="1243"/>
                  </a:cubicBezTo>
                  <a:moveTo>
                    <a:pt x="800" y="1243"/>
                  </a:moveTo>
                  <a:cubicBezTo>
                    <a:pt x="794" y="1245"/>
                    <a:pt x="788" y="1246"/>
                    <a:pt x="783" y="1248"/>
                  </a:cubicBezTo>
                  <a:cubicBezTo>
                    <a:pt x="784" y="1252"/>
                    <a:pt x="784" y="1252"/>
                    <a:pt x="784" y="1252"/>
                  </a:cubicBezTo>
                  <a:cubicBezTo>
                    <a:pt x="789" y="1250"/>
                    <a:pt x="795" y="1249"/>
                    <a:pt x="801" y="1248"/>
                  </a:cubicBezTo>
                  <a:cubicBezTo>
                    <a:pt x="800" y="1243"/>
                    <a:pt x="800" y="1243"/>
                    <a:pt x="800" y="1243"/>
                  </a:cubicBezTo>
                  <a:moveTo>
                    <a:pt x="437" y="1234"/>
                  </a:moveTo>
                  <a:cubicBezTo>
                    <a:pt x="436" y="1238"/>
                    <a:pt x="436" y="1238"/>
                    <a:pt x="436" y="1238"/>
                  </a:cubicBezTo>
                  <a:cubicBezTo>
                    <a:pt x="441" y="1239"/>
                    <a:pt x="447" y="1241"/>
                    <a:pt x="453" y="1243"/>
                  </a:cubicBezTo>
                  <a:cubicBezTo>
                    <a:pt x="454" y="1239"/>
                    <a:pt x="454" y="1239"/>
                    <a:pt x="454" y="1239"/>
                  </a:cubicBezTo>
                  <a:cubicBezTo>
                    <a:pt x="448" y="1237"/>
                    <a:pt x="443" y="1235"/>
                    <a:pt x="437" y="1234"/>
                  </a:cubicBezTo>
                  <a:moveTo>
                    <a:pt x="833" y="1233"/>
                  </a:moveTo>
                  <a:cubicBezTo>
                    <a:pt x="828" y="1235"/>
                    <a:pt x="822" y="1237"/>
                    <a:pt x="816" y="1238"/>
                  </a:cubicBezTo>
                  <a:cubicBezTo>
                    <a:pt x="818" y="1242"/>
                    <a:pt x="818" y="1242"/>
                    <a:pt x="818" y="1242"/>
                  </a:cubicBezTo>
                  <a:cubicBezTo>
                    <a:pt x="823" y="1241"/>
                    <a:pt x="829" y="1239"/>
                    <a:pt x="834" y="1237"/>
                  </a:cubicBezTo>
                  <a:cubicBezTo>
                    <a:pt x="833" y="1233"/>
                    <a:pt x="833" y="1233"/>
                    <a:pt x="833" y="1233"/>
                  </a:cubicBezTo>
                  <a:moveTo>
                    <a:pt x="404" y="1222"/>
                  </a:moveTo>
                  <a:cubicBezTo>
                    <a:pt x="403" y="1226"/>
                    <a:pt x="403" y="1226"/>
                    <a:pt x="403" y="1226"/>
                  </a:cubicBezTo>
                  <a:cubicBezTo>
                    <a:pt x="408" y="1228"/>
                    <a:pt x="413" y="1230"/>
                    <a:pt x="419" y="1232"/>
                  </a:cubicBezTo>
                  <a:cubicBezTo>
                    <a:pt x="421" y="1228"/>
                    <a:pt x="421" y="1228"/>
                    <a:pt x="421" y="1228"/>
                  </a:cubicBezTo>
                  <a:cubicBezTo>
                    <a:pt x="415" y="1226"/>
                    <a:pt x="410" y="1224"/>
                    <a:pt x="404" y="1222"/>
                  </a:cubicBezTo>
                  <a:moveTo>
                    <a:pt x="866" y="1221"/>
                  </a:moveTo>
                  <a:cubicBezTo>
                    <a:pt x="861" y="1223"/>
                    <a:pt x="855" y="1225"/>
                    <a:pt x="850" y="1227"/>
                  </a:cubicBezTo>
                  <a:cubicBezTo>
                    <a:pt x="851" y="1231"/>
                    <a:pt x="851" y="1231"/>
                    <a:pt x="851" y="1231"/>
                  </a:cubicBezTo>
                  <a:cubicBezTo>
                    <a:pt x="857" y="1229"/>
                    <a:pt x="862" y="1227"/>
                    <a:pt x="868" y="1225"/>
                  </a:cubicBezTo>
                  <a:cubicBezTo>
                    <a:pt x="866" y="1221"/>
                    <a:pt x="866" y="1221"/>
                    <a:pt x="866" y="1221"/>
                  </a:cubicBezTo>
                  <a:moveTo>
                    <a:pt x="372" y="1208"/>
                  </a:moveTo>
                  <a:cubicBezTo>
                    <a:pt x="370" y="1212"/>
                    <a:pt x="370" y="1212"/>
                    <a:pt x="370" y="1212"/>
                  </a:cubicBezTo>
                  <a:cubicBezTo>
                    <a:pt x="375" y="1214"/>
                    <a:pt x="381" y="1217"/>
                    <a:pt x="386" y="1219"/>
                  </a:cubicBezTo>
                  <a:cubicBezTo>
                    <a:pt x="388" y="1215"/>
                    <a:pt x="388" y="1215"/>
                    <a:pt x="388" y="1215"/>
                  </a:cubicBezTo>
                  <a:cubicBezTo>
                    <a:pt x="382" y="1212"/>
                    <a:pt x="377" y="1210"/>
                    <a:pt x="372" y="1208"/>
                  </a:cubicBezTo>
                  <a:moveTo>
                    <a:pt x="898" y="1207"/>
                  </a:moveTo>
                  <a:cubicBezTo>
                    <a:pt x="893" y="1210"/>
                    <a:pt x="888" y="1212"/>
                    <a:pt x="882" y="1215"/>
                  </a:cubicBezTo>
                  <a:cubicBezTo>
                    <a:pt x="884" y="1219"/>
                    <a:pt x="884" y="1219"/>
                    <a:pt x="884" y="1219"/>
                  </a:cubicBezTo>
                  <a:cubicBezTo>
                    <a:pt x="889" y="1216"/>
                    <a:pt x="895" y="1214"/>
                    <a:pt x="900" y="1211"/>
                  </a:cubicBezTo>
                  <a:cubicBezTo>
                    <a:pt x="898" y="1207"/>
                    <a:pt x="898" y="1207"/>
                    <a:pt x="898" y="1207"/>
                  </a:cubicBezTo>
                  <a:moveTo>
                    <a:pt x="340" y="1192"/>
                  </a:moveTo>
                  <a:cubicBezTo>
                    <a:pt x="338" y="1196"/>
                    <a:pt x="338" y="1196"/>
                    <a:pt x="338" y="1196"/>
                  </a:cubicBezTo>
                  <a:cubicBezTo>
                    <a:pt x="343" y="1199"/>
                    <a:pt x="349" y="1201"/>
                    <a:pt x="354" y="1204"/>
                  </a:cubicBezTo>
                  <a:cubicBezTo>
                    <a:pt x="356" y="1200"/>
                    <a:pt x="356" y="1200"/>
                    <a:pt x="356" y="1200"/>
                  </a:cubicBezTo>
                  <a:cubicBezTo>
                    <a:pt x="351" y="1197"/>
                    <a:pt x="345" y="1195"/>
                    <a:pt x="340" y="1192"/>
                  </a:cubicBezTo>
                  <a:moveTo>
                    <a:pt x="930" y="1192"/>
                  </a:moveTo>
                  <a:cubicBezTo>
                    <a:pt x="924" y="1194"/>
                    <a:pt x="919" y="1197"/>
                    <a:pt x="914" y="1200"/>
                  </a:cubicBezTo>
                  <a:cubicBezTo>
                    <a:pt x="916" y="1204"/>
                    <a:pt x="916" y="1204"/>
                    <a:pt x="916" y="1204"/>
                  </a:cubicBezTo>
                  <a:cubicBezTo>
                    <a:pt x="921" y="1201"/>
                    <a:pt x="926" y="1199"/>
                    <a:pt x="932" y="1196"/>
                  </a:cubicBezTo>
                  <a:cubicBezTo>
                    <a:pt x="930" y="1192"/>
                    <a:pt x="930" y="1192"/>
                    <a:pt x="930" y="1192"/>
                  </a:cubicBezTo>
                  <a:moveTo>
                    <a:pt x="310" y="1175"/>
                  </a:moveTo>
                  <a:cubicBezTo>
                    <a:pt x="307" y="1179"/>
                    <a:pt x="307" y="1179"/>
                    <a:pt x="307" y="1179"/>
                  </a:cubicBezTo>
                  <a:cubicBezTo>
                    <a:pt x="312" y="1182"/>
                    <a:pt x="317" y="1185"/>
                    <a:pt x="323" y="1188"/>
                  </a:cubicBezTo>
                  <a:cubicBezTo>
                    <a:pt x="325" y="1184"/>
                    <a:pt x="325" y="1184"/>
                    <a:pt x="325" y="1184"/>
                  </a:cubicBezTo>
                  <a:cubicBezTo>
                    <a:pt x="320" y="1181"/>
                    <a:pt x="315" y="1178"/>
                    <a:pt x="310" y="1175"/>
                  </a:cubicBezTo>
                  <a:moveTo>
                    <a:pt x="960" y="1175"/>
                  </a:moveTo>
                  <a:cubicBezTo>
                    <a:pt x="955" y="1178"/>
                    <a:pt x="950" y="1181"/>
                    <a:pt x="945" y="1183"/>
                  </a:cubicBezTo>
                  <a:cubicBezTo>
                    <a:pt x="947" y="1187"/>
                    <a:pt x="947" y="1187"/>
                    <a:pt x="947" y="1187"/>
                  </a:cubicBezTo>
                  <a:cubicBezTo>
                    <a:pt x="952" y="1184"/>
                    <a:pt x="957" y="1181"/>
                    <a:pt x="962" y="1178"/>
                  </a:cubicBezTo>
                  <a:cubicBezTo>
                    <a:pt x="960" y="1175"/>
                    <a:pt x="960" y="1175"/>
                    <a:pt x="960" y="1175"/>
                  </a:cubicBezTo>
                  <a:moveTo>
                    <a:pt x="280" y="1156"/>
                  </a:moveTo>
                  <a:cubicBezTo>
                    <a:pt x="278" y="1160"/>
                    <a:pt x="278" y="1160"/>
                    <a:pt x="278" y="1160"/>
                  </a:cubicBezTo>
                  <a:cubicBezTo>
                    <a:pt x="282" y="1163"/>
                    <a:pt x="287" y="1166"/>
                    <a:pt x="292" y="1169"/>
                  </a:cubicBezTo>
                  <a:cubicBezTo>
                    <a:pt x="295" y="1166"/>
                    <a:pt x="295" y="1166"/>
                    <a:pt x="295" y="1166"/>
                  </a:cubicBezTo>
                  <a:cubicBezTo>
                    <a:pt x="290" y="1163"/>
                    <a:pt x="285" y="1159"/>
                    <a:pt x="280" y="1156"/>
                  </a:cubicBezTo>
                  <a:moveTo>
                    <a:pt x="990" y="1156"/>
                  </a:moveTo>
                  <a:cubicBezTo>
                    <a:pt x="985" y="1159"/>
                    <a:pt x="980" y="1162"/>
                    <a:pt x="975" y="1165"/>
                  </a:cubicBezTo>
                  <a:cubicBezTo>
                    <a:pt x="977" y="1169"/>
                    <a:pt x="977" y="1169"/>
                    <a:pt x="977" y="1169"/>
                  </a:cubicBezTo>
                  <a:cubicBezTo>
                    <a:pt x="982" y="1166"/>
                    <a:pt x="987" y="1163"/>
                    <a:pt x="992" y="1159"/>
                  </a:cubicBezTo>
                  <a:cubicBezTo>
                    <a:pt x="990" y="1156"/>
                    <a:pt x="990" y="1156"/>
                    <a:pt x="990" y="1156"/>
                  </a:cubicBezTo>
                  <a:moveTo>
                    <a:pt x="252" y="1135"/>
                  </a:moveTo>
                  <a:cubicBezTo>
                    <a:pt x="249" y="1139"/>
                    <a:pt x="249" y="1139"/>
                    <a:pt x="249" y="1139"/>
                  </a:cubicBezTo>
                  <a:cubicBezTo>
                    <a:pt x="254" y="1143"/>
                    <a:pt x="258" y="1146"/>
                    <a:pt x="263" y="1149"/>
                  </a:cubicBezTo>
                  <a:cubicBezTo>
                    <a:pt x="266" y="1146"/>
                    <a:pt x="266" y="1146"/>
                    <a:pt x="266" y="1146"/>
                  </a:cubicBezTo>
                  <a:cubicBezTo>
                    <a:pt x="261" y="1143"/>
                    <a:pt x="256" y="1139"/>
                    <a:pt x="252" y="1135"/>
                  </a:cubicBezTo>
                  <a:moveTo>
                    <a:pt x="1018" y="1135"/>
                  </a:moveTo>
                  <a:cubicBezTo>
                    <a:pt x="1013" y="1139"/>
                    <a:pt x="1009" y="1142"/>
                    <a:pt x="1004" y="1146"/>
                  </a:cubicBezTo>
                  <a:cubicBezTo>
                    <a:pt x="1006" y="1149"/>
                    <a:pt x="1006" y="1149"/>
                    <a:pt x="1006" y="1149"/>
                  </a:cubicBezTo>
                  <a:cubicBezTo>
                    <a:pt x="1011" y="1146"/>
                    <a:pt x="1016" y="1142"/>
                    <a:pt x="1021" y="1139"/>
                  </a:cubicBezTo>
                  <a:cubicBezTo>
                    <a:pt x="1018" y="1135"/>
                    <a:pt x="1018" y="1135"/>
                    <a:pt x="1018" y="1135"/>
                  </a:cubicBezTo>
                  <a:moveTo>
                    <a:pt x="224" y="1113"/>
                  </a:moveTo>
                  <a:cubicBezTo>
                    <a:pt x="221" y="1117"/>
                    <a:pt x="221" y="1117"/>
                    <a:pt x="221" y="1117"/>
                  </a:cubicBezTo>
                  <a:cubicBezTo>
                    <a:pt x="226" y="1121"/>
                    <a:pt x="231" y="1124"/>
                    <a:pt x="235" y="1128"/>
                  </a:cubicBezTo>
                  <a:cubicBezTo>
                    <a:pt x="238" y="1125"/>
                    <a:pt x="238" y="1125"/>
                    <a:pt x="238" y="1125"/>
                  </a:cubicBezTo>
                  <a:cubicBezTo>
                    <a:pt x="233" y="1121"/>
                    <a:pt x="229" y="1117"/>
                    <a:pt x="224" y="1113"/>
                  </a:cubicBezTo>
                  <a:moveTo>
                    <a:pt x="1045" y="1113"/>
                  </a:moveTo>
                  <a:cubicBezTo>
                    <a:pt x="1040" y="1117"/>
                    <a:pt x="1036" y="1121"/>
                    <a:pt x="1031" y="1124"/>
                  </a:cubicBezTo>
                  <a:cubicBezTo>
                    <a:pt x="1034" y="1128"/>
                    <a:pt x="1034" y="1128"/>
                    <a:pt x="1034" y="1128"/>
                  </a:cubicBezTo>
                  <a:cubicBezTo>
                    <a:pt x="1039" y="1124"/>
                    <a:pt x="1043" y="1120"/>
                    <a:pt x="1048" y="1117"/>
                  </a:cubicBezTo>
                  <a:cubicBezTo>
                    <a:pt x="1045" y="1113"/>
                    <a:pt x="1045" y="1113"/>
                    <a:pt x="1045" y="1113"/>
                  </a:cubicBezTo>
                  <a:moveTo>
                    <a:pt x="198" y="1090"/>
                  </a:moveTo>
                  <a:cubicBezTo>
                    <a:pt x="195" y="1093"/>
                    <a:pt x="195" y="1093"/>
                    <a:pt x="195" y="1093"/>
                  </a:cubicBezTo>
                  <a:cubicBezTo>
                    <a:pt x="200" y="1097"/>
                    <a:pt x="204" y="1101"/>
                    <a:pt x="208" y="1105"/>
                  </a:cubicBezTo>
                  <a:cubicBezTo>
                    <a:pt x="211" y="1102"/>
                    <a:pt x="211" y="1102"/>
                    <a:pt x="211" y="1102"/>
                  </a:cubicBezTo>
                  <a:cubicBezTo>
                    <a:pt x="207" y="1098"/>
                    <a:pt x="203" y="1094"/>
                    <a:pt x="198" y="1090"/>
                  </a:cubicBezTo>
                  <a:moveTo>
                    <a:pt x="1071" y="1089"/>
                  </a:moveTo>
                  <a:cubicBezTo>
                    <a:pt x="1067" y="1094"/>
                    <a:pt x="1062" y="1098"/>
                    <a:pt x="1058" y="1102"/>
                  </a:cubicBezTo>
                  <a:cubicBezTo>
                    <a:pt x="1061" y="1105"/>
                    <a:pt x="1061" y="1105"/>
                    <a:pt x="1061" y="1105"/>
                  </a:cubicBezTo>
                  <a:cubicBezTo>
                    <a:pt x="1065" y="1101"/>
                    <a:pt x="1070" y="1097"/>
                    <a:pt x="1074" y="1093"/>
                  </a:cubicBezTo>
                  <a:cubicBezTo>
                    <a:pt x="1071" y="1089"/>
                    <a:pt x="1071" y="1089"/>
                    <a:pt x="1071" y="1089"/>
                  </a:cubicBezTo>
                  <a:moveTo>
                    <a:pt x="174" y="1065"/>
                  </a:moveTo>
                  <a:cubicBezTo>
                    <a:pt x="171" y="1068"/>
                    <a:pt x="171" y="1068"/>
                    <a:pt x="171" y="1068"/>
                  </a:cubicBezTo>
                  <a:cubicBezTo>
                    <a:pt x="175" y="1072"/>
                    <a:pt x="179" y="1077"/>
                    <a:pt x="183" y="1081"/>
                  </a:cubicBezTo>
                  <a:cubicBezTo>
                    <a:pt x="186" y="1078"/>
                    <a:pt x="186" y="1078"/>
                    <a:pt x="186" y="1078"/>
                  </a:cubicBezTo>
                  <a:cubicBezTo>
                    <a:pt x="182" y="1074"/>
                    <a:pt x="178" y="1069"/>
                    <a:pt x="174" y="1065"/>
                  </a:cubicBezTo>
                  <a:moveTo>
                    <a:pt x="1096" y="1065"/>
                  </a:moveTo>
                  <a:cubicBezTo>
                    <a:pt x="1092" y="1069"/>
                    <a:pt x="1087" y="1073"/>
                    <a:pt x="1084" y="1077"/>
                  </a:cubicBezTo>
                  <a:cubicBezTo>
                    <a:pt x="1086" y="1081"/>
                    <a:pt x="1086" y="1081"/>
                    <a:pt x="1086" y="1081"/>
                  </a:cubicBezTo>
                  <a:cubicBezTo>
                    <a:pt x="1091" y="1076"/>
                    <a:pt x="1095" y="1072"/>
                    <a:pt x="1099" y="1068"/>
                  </a:cubicBezTo>
                  <a:cubicBezTo>
                    <a:pt x="1096" y="1065"/>
                    <a:pt x="1096" y="1065"/>
                    <a:pt x="1096" y="1065"/>
                  </a:cubicBezTo>
                  <a:moveTo>
                    <a:pt x="151" y="1039"/>
                  </a:moveTo>
                  <a:cubicBezTo>
                    <a:pt x="147" y="1042"/>
                    <a:pt x="147" y="1042"/>
                    <a:pt x="147" y="1042"/>
                  </a:cubicBezTo>
                  <a:cubicBezTo>
                    <a:pt x="151" y="1046"/>
                    <a:pt x="155" y="1051"/>
                    <a:pt x="159" y="1055"/>
                  </a:cubicBezTo>
                  <a:cubicBezTo>
                    <a:pt x="162" y="1052"/>
                    <a:pt x="162" y="1052"/>
                    <a:pt x="162" y="1052"/>
                  </a:cubicBezTo>
                  <a:cubicBezTo>
                    <a:pt x="158" y="1048"/>
                    <a:pt x="154" y="1043"/>
                    <a:pt x="151" y="1039"/>
                  </a:cubicBezTo>
                  <a:moveTo>
                    <a:pt x="1119" y="1039"/>
                  </a:moveTo>
                  <a:cubicBezTo>
                    <a:pt x="1115" y="1043"/>
                    <a:pt x="1111" y="1048"/>
                    <a:pt x="1107" y="1052"/>
                  </a:cubicBezTo>
                  <a:cubicBezTo>
                    <a:pt x="1111" y="1055"/>
                    <a:pt x="1111" y="1055"/>
                    <a:pt x="1111" y="1055"/>
                  </a:cubicBezTo>
                  <a:cubicBezTo>
                    <a:pt x="1115" y="1050"/>
                    <a:pt x="1118" y="1046"/>
                    <a:pt x="1122" y="1041"/>
                  </a:cubicBezTo>
                  <a:cubicBezTo>
                    <a:pt x="1119" y="1039"/>
                    <a:pt x="1119" y="1039"/>
                    <a:pt x="1119" y="1039"/>
                  </a:cubicBezTo>
                  <a:moveTo>
                    <a:pt x="129" y="1011"/>
                  </a:moveTo>
                  <a:cubicBezTo>
                    <a:pt x="125" y="1014"/>
                    <a:pt x="125" y="1014"/>
                    <a:pt x="125" y="1014"/>
                  </a:cubicBezTo>
                  <a:cubicBezTo>
                    <a:pt x="129" y="1018"/>
                    <a:pt x="132" y="1023"/>
                    <a:pt x="136" y="1028"/>
                  </a:cubicBezTo>
                  <a:cubicBezTo>
                    <a:pt x="140" y="1025"/>
                    <a:pt x="140" y="1025"/>
                    <a:pt x="140" y="1025"/>
                  </a:cubicBezTo>
                  <a:cubicBezTo>
                    <a:pt x="136" y="1021"/>
                    <a:pt x="132" y="1016"/>
                    <a:pt x="129" y="1011"/>
                  </a:cubicBezTo>
                  <a:moveTo>
                    <a:pt x="1141" y="1011"/>
                  </a:moveTo>
                  <a:cubicBezTo>
                    <a:pt x="1137" y="1015"/>
                    <a:pt x="1134" y="1020"/>
                    <a:pt x="1130" y="1025"/>
                  </a:cubicBezTo>
                  <a:cubicBezTo>
                    <a:pt x="1133" y="1028"/>
                    <a:pt x="1133" y="1028"/>
                    <a:pt x="1133" y="1028"/>
                  </a:cubicBezTo>
                  <a:cubicBezTo>
                    <a:pt x="1137" y="1023"/>
                    <a:pt x="1141" y="1018"/>
                    <a:pt x="1144" y="1014"/>
                  </a:cubicBezTo>
                  <a:cubicBezTo>
                    <a:pt x="1141" y="1011"/>
                    <a:pt x="1141" y="1011"/>
                    <a:pt x="1141" y="1011"/>
                  </a:cubicBezTo>
                  <a:moveTo>
                    <a:pt x="109" y="982"/>
                  </a:moveTo>
                  <a:cubicBezTo>
                    <a:pt x="105" y="985"/>
                    <a:pt x="105" y="985"/>
                    <a:pt x="105" y="985"/>
                  </a:cubicBezTo>
                  <a:cubicBezTo>
                    <a:pt x="108" y="990"/>
                    <a:pt x="112" y="995"/>
                    <a:pt x="115" y="999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5" y="992"/>
                    <a:pt x="112" y="988"/>
                    <a:pt x="109" y="982"/>
                  </a:cubicBezTo>
                  <a:moveTo>
                    <a:pt x="1161" y="982"/>
                  </a:moveTo>
                  <a:cubicBezTo>
                    <a:pt x="1158" y="987"/>
                    <a:pt x="1154" y="992"/>
                    <a:pt x="1151" y="997"/>
                  </a:cubicBezTo>
                  <a:cubicBezTo>
                    <a:pt x="1154" y="999"/>
                    <a:pt x="1154" y="999"/>
                    <a:pt x="1154" y="999"/>
                  </a:cubicBezTo>
                  <a:cubicBezTo>
                    <a:pt x="1158" y="995"/>
                    <a:pt x="1161" y="990"/>
                    <a:pt x="1164" y="985"/>
                  </a:cubicBezTo>
                  <a:cubicBezTo>
                    <a:pt x="1161" y="982"/>
                    <a:pt x="1161" y="982"/>
                    <a:pt x="1161" y="982"/>
                  </a:cubicBezTo>
                  <a:moveTo>
                    <a:pt x="90" y="953"/>
                  </a:moveTo>
                  <a:cubicBezTo>
                    <a:pt x="86" y="955"/>
                    <a:pt x="86" y="955"/>
                    <a:pt x="86" y="955"/>
                  </a:cubicBezTo>
                  <a:cubicBezTo>
                    <a:pt x="89" y="960"/>
                    <a:pt x="92" y="965"/>
                    <a:pt x="95" y="970"/>
                  </a:cubicBezTo>
                  <a:cubicBezTo>
                    <a:pt x="99" y="968"/>
                    <a:pt x="99" y="968"/>
                    <a:pt x="99" y="968"/>
                  </a:cubicBezTo>
                  <a:cubicBezTo>
                    <a:pt x="96" y="963"/>
                    <a:pt x="93" y="958"/>
                    <a:pt x="90" y="953"/>
                  </a:cubicBezTo>
                  <a:moveTo>
                    <a:pt x="1179" y="952"/>
                  </a:moveTo>
                  <a:cubicBezTo>
                    <a:pt x="1176" y="958"/>
                    <a:pt x="1173" y="963"/>
                    <a:pt x="1170" y="968"/>
                  </a:cubicBezTo>
                  <a:cubicBezTo>
                    <a:pt x="1174" y="970"/>
                    <a:pt x="1174" y="970"/>
                    <a:pt x="1174" y="970"/>
                  </a:cubicBezTo>
                  <a:cubicBezTo>
                    <a:pt x="1177" y="965"/>
                    <a:pt x="1180" y="960"/>
                    <a:pt x="1183" y="955"/>
                  </a:cubicBezTo>
                  <a:cubicBezTo>
                    <a:pt x="1179" y="952"/>
                    <a:pt x="1179" y="952"/>
                    <a:pt x="1179" y="952"/>
                  </a:cubicBezTo>
                  <a:moveTo>
                    <a:pt x="73" y="922"/>
                  </a:moveTo>
                  <a:cubicBezTo>
                    <a:pt x="69" y="924"/>
                    <a:pt x="69" y="924"/>
                    <a:pt x="69" y="924"/>
                  </a:cubicBezTo>
                  <a:cubicBezTo>
                    <a:pt x="72" y="930"/>
                    <a:pt x="75" y="935"/>
                    <a:pt x="78" y="940"/>
                  </a:cubicBezTo>
                  <a:cubicBezTo>
                    <a:pt x="82" y="938"/>
                    <a:pt x="82" y="938"/>
                    <a:pt x="82" y="938"/>
                  </a:cubicBezTo>
                  <a:cubicBezTo>
                    <a:pt x="79" y="933"/>
                    <a:pt x="76" y="927"/>
                    <a:pt x="73" y="922"/>
                  </a:cubicBezTo>
                  <a:moveTo>
                    <a:pt x="1196" y="922"/>
                  </a:moveTo>
                  <a:cubicBezTo>
                    <a:pt x="1193" y="927"/>
                    <a:pt x="1191" y="932"/>
                    <a:pt x="1188" y="937"/>
                  </a:cubicBezTo>
                  <a:cubicBezTo>
                    <a:pt x="1192" y="939"/>
                    <a:pt x="1192" y="939"/>
                    <a:pt x="1192" y="939"/>
                  </a:cubicBezTo>
                  <a:cubicBezTo>
                    <a:pt x="1195" y="934"/>
                    <a:pt x="1197" y="929"/>
                    <a:pt x="1200" y="924"/>
                  </a:cubicBezTo>
                  <a:cubicBezTo>
                    <a:pt x="1196" y="922"/>
                    <a:pt x="1196" y="922"/>
                    <a:pt x="1196" y="922"/>
                  </a:cubicBezTo>
                  <a:moveTo>
                    <a:pt x="58" y="891"/>
                  </a:moveTo>
                  <a:cubicBezTo>
                    <a:pt x="54" y="892"/>
                    <a:pt x="54" y="892"/>
                    <a:pt x="54" y="892"/>
                  </a:cubicBezTo>
                  <a:cubicBezTo>
                    <a:pt x="57" y="898"/>
                    <a:pt x="59" y="903"/>
                    <a:pt x="62" y="909"/>
                  </a:cubicBezTo>
                  <a:cubicBezTo>
                    <a:pt x="66" y="907"/>
                    <a:pt x="66" y="907"/>
                    <a:pt x="66" y="907"/>
                  </a:cubicBezTo>
                  <a:cubicBezTo>
                    <a:pt x="63" y="901"/>
                    <a:pt x="61" y="896"/>
                    <a:pt x="58" y="891"/>
                  </a:cubicBezTo>
                  <a:moveTo>
                    <a:pt x="1211" y="890"/>
                  </a:moveTo>
                  <a:cubicBezTo>
                    <a:pt x="1209" y="895"/>
                    <a:pt x="1206" y="901"/>
                    <a:pt x="1204" y="906"/>
                  </a:cubicBezTo>
                  <a:cubicBezTo>
                    <a:pt x="1208" y="908"/>
                    <a:pt x="1208" y="908"/>
                    <a:pt x="1208" y="908"/>
                  </a:cubicBezTo>
                  <a:cubicBezTo>
                    <a:pt x="1210" y="903"/>
                    <a:pt x="1213" y="897"/>
                    <a:pt x="1215" y="892"/>
                  </a:cubicBezTo>
                  <a:cubicBezTo>
                    <a:pt x="1211" y="890"/>
                    <a:pt x="1211" y="890"/>
                    <a:pt x="1211" y="890"/>
                  </a:cubicBezTo>
                  <a:moveTo>
                    <a:pt x="45" y="859"/>
                  </a:moveTo>
                  <a:cubicBezTo>
                    <a:pt x="41" y="860"/>
                    <a:pt x="41" y="860"/>
                    <a:pt x="41" y="860"/>
                  </a:cubicBezTo>
                  <a:cubicBezTo>
                    <a:pt x="43" y="866"/>
                    <a:pt x="45" y="871"/>
                    <a:pt x="47" y="876"/>
                  </a:cubicBezTo>
                  <a:cubicBezTo>
                    <a:pt x="51" y="875"/>
                    <a:pt x="51" y="875"/>
                    <a:pt x="51" y="875"/>
                  </a:cubicBezTo>
                  <a:cubicBezTo>
                    <a:pt x="49" y="869"/>
                    <a:pt x="47" y="864"/>
                    <a:pt x="45" y="859"/>
                  </a:cubicBezTo>
                  <a:moveTo>
                    <a:pt x="1225" y="858"/>
                  </a:moveTo>
                  <a:cubicBezTo>
                    <a:pt x="1223" y="863"/>
                    <a:pt x="1221" y="869"/>
                    <a:pt x="1218" y="874"/>
                  </a:cubicBezTo>
                  <a:cubicBezTo>
                    <a:pt x="1222" y="875"/>
                    <a:pt x="1222" y="875"/>
                    <a:pt x="1222" y="875"/>
                  </a:cubicBezTo>
                  <a:cubicBezTo>
                    <a:pt x="1225" y="870"/>
                    <a:pt x="1227" y="865"/>
                    <a:pt x="1229" y="859"/>
                  </a:cubicBezTo>
                  <a:cubicBezTo>
                    <a:pt x="1225" y="858"/>
                    <a:pt x="1225" y="858"/>
                    <a:pt x="1225" y="858"/>
                  </a:cubicBezTo>
                  <a:moveTo>
                    <a:pt x="33" y="825"/>
                  </a:moveTo>
                  <a:cubicBezTo>
                    <a:pt x="29" y="827"/>
                    <a:pt x="29" y="827"/>
                    <a:pt x="29" y="827"/>
                  </a:cubicBezTo>
                  <a:cubicBezTo>
                    <a:pt x="31" y="832"/>
                    <a:pt x="33" y="838"/>
                    <a:pt x="35" y="843"/>
                  </a:cubicBezTo>
                  <a:cubicBezTo>
                    <a:pt x="39" y="842"/>
                    <a:pt x="39" y="842"/>
                    <a:pt x="39" y="842"/>
                  </a:cubicBezTo>
                  <a:cubicBezTo>
                    <a:pt x="37" y="837"/>
                    <a:pt x="35" y="831"/>
                    <a:pt x="33" y="825"/>
                  </a:cubicBezTo>
                  <a:moveTo>
                    <a:pt x="1236" y="824"/>
                  </a:moveTo>
                  <a:cubicBezTo>
                    <a:pt x="1234" y="830"/>
                    <a:pt x="1233" y="836"/>
                    <a:pt x="1231" y="841"/>
                  </a:cubicBezTo>
                  <a:cubicBezTo>
                    <a:pt x="1235" y="843"/>
                    <a:pt x="1235" y="843"/>
                    <a:pt x="1235" y="843"/>
                  </a:cubicBezTo>
                  <a:cubicBezTo>
                    <a:pt x="1237" y="837"/>
                    <a:pt x="1239" y="831"/>
                    <a:pt x="1240" y="826"/>
                  </a:cubicBezTo>
                  <a:cubicBezTo>
                    <a:pt x="1236" y="824"/>
                    <a:pt x="1236" y="824"/>
                    <a:pt x="1236" y="824"/>
                  </a:cubicBezTo>
                  <a:moveTo>
                    <a:pt x="24" y="792"/>
                  </a:moveTo>
                  <a:cubicBezTo>
                    <a:pt x="19" y="793"/>
                    <a:pt x="19" y="793"/>
                    <a:pt x="19" y="793"/>
                  </a:cubicBezTo>
                  <a:cubicBezTo>
                    <a:pt x="21" y="799"/>
                    <a:pt x="22" y="804"/>
                    <a:pt x="24" y="810"/>
                  </a:cubicBezTo>
                  <a:cubicBezTo>
                    <a:pt x="28" y="809"/>
                    <a:pt x="28" y="809"/>
                    <a:pt x="28" y="809"/>
                  </a:cubicBezTo>
                  <a:cubicBezTo>
                    <a:pt x="27" y="803"/>
                    <a:pt x="25" y="798"/>
                    <a:pt x="24" y="792"/>
                  </a:cubicBezTo>
                  <a:moveTo>
                    <a:pt x="1246" y="791"/>
                  </a:moveTo>
                  <a:cubicBezTo>
                    <a:pt x="1244" y="796"/>
                    <a:pt x="1242" y="802"/>
                    <a:pt x="1241" y="808"/>
                  </a:cubicBezTo>
                  <a:cubicBezTo>
                    <a:pt x="1245" y="809"/>
                    <a:pt x="1245" y="809"/>
                    <a:pt x="1245" y="809"/>
                  </a:cubicBezTo>
                  <a:cubicBezTo>
                    <a:pt x="1247" y="803"/>
                    <a:pt x="1249" y="798"/>
                    <a:pt x="1250" y="792"/>
                  </a:cubicBezTo>
                  <a:cubicBezTo>
                    <a:pt x="1246" y="791"/>
                    <a:pt x="1246" y="791"/>
                    <a:pt x="1246" y="791"/>
                  </a:cubicBezTo>
                  <a:moveTo>
                    <a:pt x="16" y="758"/>
                  </a:moveTo>
                  <a:cubicBezTo>
                    <a:pt x="12" y="759"/>
                    <a:pt x="12" y="759"/>
                    <a:pt x="12" y="759"/>
                  </a:cubicBezTo>
                  <a:cubicBezTo>
                    <a:pt x="13" y="764"/>
                    <a:pt x="14" y="770"/>
                    <a:pt x="15" y="776"/>
                  </a:cubicBezTo>
                  <a:cubicBezTo>
                    <a:pt x="20" y="775"/>
                    <a:pt x="20" y="775"/>
                    <a:pt x="20" y="775"/>
                  </a:cubicBezTo>
                  <a:cubicBezTo>
                    <a:pt x="18" y="769"/>
                    <a:pt x="17" y="764"/>
                    <a:pt x="16" y="758"/>
                  </a:cubicBezTo>
                  <a:moveTo>
                    <a:pt x="1253" y="756"/>
                  </a:moveTo>
                  <a:cubicBezTo>
                    <a:pt x="1252" y="762"/>
                    <a:pt x="1251" y="768"/>
                    <a:pt x="1250" y="774"/>
                  </a:cubicBezTo>
                  <a:cubicBezTo>
                    <a:pt x="1254" y="775"/>
                    <a:pt x="1254" y="775"/>
                    <a:pt x="1254" y="775"/>
                  </a:cubicBezTo>
                  <a:cubicBezTo>
                    <a:pt x="1255" y="769"/>
                    <a:pt x="1257" y="763"/>
                    <a:pt x="1258" y="757"/>
                  </a:cubicBezTo>
                  <a:cubicBezTo>
                    <a:pt x="1253" y="756"/>
                    <a:pt x="1253" y="756"/>
                    <a:pt x="1253" y="756"/>
                  </a:cubicBezTo>
                  <a:moveTo>
                    <a:pt x="10" y="723"/>
                  </a:moveTo>
                  <a:cubicBezTo>
                    <a:pt x="6" y="724"/>
                    <a:pt x="6" y="724"/>
                    <a:pt x="6" y="724"/>
                  </a:cubicBezTo>
                  <a:cubicBezTo>
                    <a:pt x="7" y="730"/>
                    <a:pt x="8" y="736"/>
                    <a:pt x="8" y="741"/>
                  </a:cubicBezTo>
                  <a:cubicBezTo>
                    <a:pt x="13" y="741"/>
                    <a:pt x="13" y="741"/>
                    <a:pt x="13" y="741"/>
                  </a:cubicBezTo>
                  <a:cubicBezTo>
                    <a:pt x="12" y="735"/>
                    <a:pt x="11" y="729"/>
                    <a:pt x="10" y="723"/>
                  </a:cubicBezTo>
                  <a:moveTo>
                    <a:pt x="1259" y="722"/>
                  </a:moveTo>
                  <a:cubicBezTo>
                    <a:pt x="1258" y="728"/>
                    <a:pt x="1257" y="734"/>
                    <a:pt x="1256" y="739"/>
                  </a:cubicBezTo>
                  <a:cubicBezTo>
                    <a:pt x="1261" y="740"/>
                    <a:pt x="1261" y="740"/>
                    <a:pt x="1261" y="740"/>
                  </a:cubicBezTo>
                  <a:cubicBezTo>
                    <a:pt x="1262" y="734"/>
                    <a:pt x="1263" y="729"/>
                    <a:pt x="1263" y="723"/>
                  </a:cubicBezTo>
                  <a:cubicBezTo>
                    <a:pt x="1259" y="722"/>
                    <a:pt x="1259" y="722"/>
                    <a:pt x="1259" y="722"/>
                  </a:cubicBezTo>
                  <a:moveTo>
                    <a:pt x="6" y="689"/>
                  </a:moveTo>
                  <a:cubicBezTo>
                    <a:pt x="2" y="689"/>
                    <a:pt x="2" y="689"/>
                    <a:pt x="2" y="689"/>
                  </a:cubicBezTo>
                  <a:cubicBezTo>
                    <a:pt x="2" y="695"/>
                    <a:pt x="3" y="701"/>
                    <a:pt x="3" y="706"/>
                  </a:cubicBezTo>
                  <a:cubicBezTo>
                    <a:pt x="8" y="706"/>
                    <a:pt x="8" y="706"/>
                    <a:pt x="8" y="706"/>
                  </a:cubicBezTo>
                  <a:cubicBezTo>
                    <a:pt x="7" y="700"/>
                    <a:pt x="7" y="694"/>
                    <a:pt x="6" y="689"/>
                  </a:cubicBezTo>
                  <a:moveTo>
                    <a:pt x="1263" y="685"/>
                  </a:moveTo>
                  <a:cubicBezTo>
                    <a:pt x="1263" y="686"/>
                    <a:pt x="1263" y="686"/>
                    <a:pt x="1263" y="687"/>
                  </a:cubicBezTo>
                  <a:cubicBezTo>
                    <a:pt x="1263" y="693"/>
                    <a:pt x="1262" y="699"/>
                    <a:pt x="1261" y="705"/>
                  </a:cubicBezTo>
                  <a:cubicBezTo>
                    <a:pt x="1265" y="705"/>
                    <a:pt x="1265" y="705"/>
                    <a:pt x="1265" y="705"/>
                  </a:cubicBezTo>
                  <a:cubicBezTo>
                    <a:pt x="1266" y="699"/>
                    <a:pt x="1267" y="694"/>
                    <a:pt x="1267" y="688"/>
                  </a:cubicBezTo>
                  <a:cubicBezTo>
                    <a:pt x="1268" y="687"/>
                    <a:pt x="1268" y="686"/>
                    <a:pt x="1268" y="685"/>
                  </a:cubicBezTo>
                  <a:cubicBezTo>
                    <a:pt x="1263" y="685"/>
                    <a:pt x="1263" y="685"/>
                    <a:pt x="1263" y="685"/>
                  </a:cubicBezTo>
                  <a:moveTo>
                    <a:pt x="4" y="654"/>
                  </a:moveTo>
                  <a:cubicBezTo>
                    <a:pt x="0" y="654"/>
                    <a:pt x="0" y="654"/>
                    <a:pt x="0" y="654"/>
                  </a:cubicBezTo>
                  <a:cubicBezTo>
                    <a:pt x="0" y="660"/>
                    <a:pt x="0" y="665"/>
                    <a:pt x="1" y="671"/>
                  </a:cubicBezTo>
                  <a:cubicBezTo>
                    <a:pt x="5" y="671"/>
                    <a:pt x="5" y="671"/>
                    <a:pt x="5" y="671"/>
                  </a:cubicBezTo>
                  <a:cubicBezTo>
                    <a:pt x="5" y="665"/>
                    <a:pt x="4" y="659"/>
                    <a:pt x="4" y="654"/>
                  </a:cubicBezTo>
                  <a:moveTo>
                    <a:pt x="1269" y="650"/>
                  </a:moveTo>
                  <a:cubicBezTo>
                    <a:pt x="1265" y="650"/>
                    <a:pt x="1265" y="650"/>
                    <a:pt x="1265" y="650"/>
                  </a:cubicBezTo>
                  <a:cubicBezTo>
                    <a:pt x="1265" y="656"/>
                    <a:pt x="1265" y="662"/>
                    <a:pt x="1264" y="668"/>
                  </a:cubicBezTo>
                  <a:cubicBezTo>
                    <a:pt x="1269" y="668"/>
                    <a:pt x="1269" y="668"/>
                    <a:pt x="1269" y="668"/>
                  </a:cubicBezTo>
                  <a:cubicBezTo>
                    <a:pt x="1269" y="662"/>
                    <a:pt x="1269" y="656"/>
                    <a:pt x="1269" y="650"/>
                  </a:cubicBezTo>
                  <a:moveTo>
                    <a:pt x="4" y="618"/>
                  </a:moveTo>
                  <a:cubicBezTo>
                    <a:pt x="0" y="618"/>
                    <a:pt x="0" y="618"/>
                    <a:pt x="0" y="618"/>
                  </a:cubicBezTo>
                  <a:cubicBezTo>
                    <a:pt x="0" y="624"/>
                    <a:pt x="0" y="630"/>
                    <a:pt x="0" y="635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4" y="635"/>
                    <a:pt x="4" y="635"/>
                    <a:pt x="4" y="635"/>
                  </a:cubicBezTo>
                  <a:cubicBezTo>
                    <a:pt x="4" y="630"/>
                    <a:pt x="4" y="624"/>
                    <a:pt x="4" y="618"/>
                  </a:cubicBezTo>
                  <a:moveTo>
                    <a:pt x="1269" y="615"/>
                  </a:moveTo>
                  <a:cubicBezTo>
                    <a:pt x="1265" y="615"/>
                    <a:pt x="1265" y="615"/>
                    <a:pt x="1265" y="615"/>
                  </a:cubicBezTo>
                  <a:cubicBezTo>
                    <a:pt x="1265" y="621"/>
                    <a:pt x="1265" y="627"/>
                    <a:pt x="1265" y="633"/>
                  </a:cubicBezTo>
                  <a:cubicBezTo>
                    <a:pt x="1270" y="633"/>
                    <a:pt x="1270" y="633"/>
                    <a:pt x="1270" y="633"/>
                  </a:cubicBezTo>
                  <a:cubicBezTo>
                    <a:pt x="1270" y="627"/>
                    <a:pt x="1269" y="621"/>
                    <a:pt x="1269" y="615"/>
                  </a:cubicBezTo>
                  <a:moveTo>
                    <a:pt x="2" y="583"/>
                  </a:moveTo>
                  <a:cubicBezTo>
                    <a:pt x="1" y="589"/>
                    <a:pt x="1" y="595"/>
                    <a:pt x="1" y="601"/>
                  </a:cubicBezTo>
                  <a:cubicBezTo>
                    <a:pt x="5" y="601"/>
                    <a:pt x="5" y="601"/>
                    <a:pt x="5" y="601"/>
                  </a:cubicBezTo>
                  <a:cubicBezTo>
                    <a:pt x="5" y="595"/>
                    <a:pt x="6" y="589"/>
                    <a:pt x="6" y="583"/>
                  </a:cubicBezTo>
                  <a:cubicBezTo>
                    <a:pt x="2" y="583"/>
                    <a:pt x="2" y="583"/>
                    <a:pt x="2" y="583"/>
                  </a:cubicBezTo>
                  <a:moveTo>
                    <a:pt x="1267" y="580"/>
                  </a:moveTo>
                  <a:cubicBezTo>
                    <a:pt x="1263" y="580"/>
                    <a:pt x="1263" y="580"/>
                    <a:pt x="1263" y="580"/>
                  </a:cubicBezTo>
                  <a:cubicBezTo>
                    <a:pt x="1263" y="586"/>
                    <a:pt x="1264" y="592"/>
                    <a:pt x="1264" y="598"/>
                  </a:cubicBezTo>
                  <a:cubicBezTo>
                    <a:pt x="1269" y="597"/>
                    <a:pt x="1269" y="597"/>
                    <a:pt x="1269" y="597"/>
                  </a:cubicBezTo>
                  <a:cubicBezTo>
                    <a:pt x="1268" y="592"/>
                    <a:pt x="1268" y="585"/>
                    <a:pt x="1267" y="580"/>
                  </a:cubicBezTo>
                  <a:moveTo>
                    <a:pt x="6" y="548"/>
                  </a:moveTo>
                  <a:cubicBezTo>
                    <a:pt x="5" y="554"/>
                    <a:pt x="4" y="560"/>
                    <a:pt x="3" y="566"/>
                  </a:cubicBezTo>
                  <a:cubicBezTo>
                    <a:pt x="8" y="566"/>
                    <a:pt x="8" y="566"/>
                    <a:pt x="8" y="566"/>
                  </a:cubicBezTo>
                  <a:cubicBezTo>
                    <a:pt x="8" y="560"/>
                    <a:pt x="9" y="554"/>
                    <a:pt x="10" y="549"/>
                  </a:cubicBezTo>
                  <a:cubicBezTo>
                    <a:pt x="6" y="548"/>
                    <a:pt x="6" y="548"/>
                    <a:pt x="6" y="548"/>
                  </a:cubicBezTo>
                  <a:moveTo>
                    <a:pt x="1263" y="545"/>
                  </a:moveTo>
                  <a:cubicBezTo>
                    <a:pt x="1259" y="545"/>
                    <a:pt x="1259" y="545"/>
                    <a:pt x="1259" y="545"/>
                  </a:cubicBezTo>
                  <a:cubicBezTo>
                    <a:pt x="1260" y="551"/>
                    <a:pt x="1260" y="557"/>
                    <a:pt x="1261" y="563"/>
                  </a:cubicBezTo>
                  <a:cubicBezTo>
                    <a:pt x="1265" y="562"/>
                    <a:pt x="1265" y="562"/>
                    <a:pt x="1265" y="562"/>
                  </a:cubicBezTo>
                  <a:cubicBezTo>
                    <a:pt x="1265" y="556"/>
                    <a:pt x="1264" y="551"/>
                    <a:pt x="1263" y="545"/>
                  </a:cubicBezTo>
                  <a:moveTo>
                    <a:pt x="11" y="513"/>
                  </a:moveTo>
                  <a:cubicBezTo>
                    <a:pt x="10" y="519"/>
                    <a:pt x="9" y="525"/>
                    <a:pt x="8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4" y="525"/>
                    <a:pt x="14" y="520"/>
                    <a:pt x="16" y="514"/>
                  </a:cubicBezTo>
                  <a:cubicBezTo>
                    <a:pt x="11" y="513"/>
                    <a:pt x="11" y="513"/>
                    <a:pt x="11" y="513"/>
                  </a:cubicBezTo>
                  <a:moveTo>
                    <a:pt x="1257" y="510"/>
                  </a:moveTo>
                  <a:cubicBezTo>
                    <a:pt x="1253" y="511"/>
                    <a:pt x="1253" y="511"/>
                    <a:pt x="1253" y="511"/>
                  </a:cubicBezTo>
                  <a:cubicBezTo>
                    <a:pt x="1254" y="517"/>
                    <a:pt x="1255" y="522"/>
                    <a:pt x="1256" y="528"/>
                  </a:cubicBezTo>
                  <a:cubicBezTo>
                    <a:pt x="1261" y="527"/>
                    <a:pt x="1261" y="527"/>
                    <a:pt x="1261" y="527"/>
                  </a:cubicBezTo>
                  <a:cubicBezTo>
                    <a:pt x="1260" y="521"/>
                    <a:pt x="1259" y="516"/>
                    <a:pt x="1257" y="510"/>
                  </a:cubicBezTo>
                  <a:moveTo>
                    <a:pt x="19" y="479"/>
                  </a:moveTo>
                  <a:cubicBezTo>
                    <a:pt x="17" y="485"/>
                    <a:pt x="16" y="490"/>
                    <a:pt x="15" y="496"/>
                  </a:cubicBezTo>
                  <a:cubicBezTo>
                    <a:pt x="19" y="497"/>
                    <a:pt x="19" y="497"/>
                    <a:pt x="19" y="497"/>
                  </a:cubicBezTo>
                  <a:cubicBezTo>
                    <a:pt x="20" y="491"/>
                    <a:pt x="22" y="486"/>
                    <a:pt x="23" y="480"/>
                  </a:cubicBezTo>
                  <a:cubicBezTo>
                    <a:pt x="19" y="479"/>
                    <a:pt x="19" y="479"/>
                    <a:pt x="19" y="479"/>
                  </a:cubicBezTo>
                  <a:moveTo>
                    <a:pt x="1249" y="476"/>
                  </a:moveTo>
                  <a:cubicBezTo>
                    <a:pt x="1245" y="476"/>
                    <a:pt x="1245" y="476"/>
                    <a:pt x="1245" y="476"/>
                  </a:cubicBezTo>
                  <a:cubicBezTo>
                    <a:pt x="1247" y="482"/>
                    <a:pt x="1248" y="488"/>
                    <a:pt x="1249" y="494"/>
                  </a:cubicBezTo>
                  <a:cubicBezTo>
                    <a:pt x="1254" y="493"/>
                    <a:pt x="1254" y="493"/>
                    <a:pt x="1254" y="493"/>
                  </a:cubicBezTo>
                  <a:cubicBezTo>
                    <a:pt x="1252" y="487"/>
                    <a:pt x="1251" y="481"/>
                    <a:pt x="1249" y="476"/>
                  </a:cubicBezTo>
                  <a:moveTo>
                    <a:pt x="29" y="445"/>
                  </a:moveTo>
                  <a:cubicBezTo>
                    <a:pt x="27" y="451"/>
                    <a:pt x="25" y="456"/>
                    <a:pt x="24" y="462"/>
                  </a:cubicBezTo>
                  <a:cubicBezTo>
                    <a:pt x="28" y="463"/>
                    <a:pt x="28" y="463"/>
                    <a:pt x="28" y="463"/>
                  </a:cubicBezTo>
                  <a:cubicBezTo>
                    <a:pt x="29" y="457"/>
                    <a:pt x="31" y="452"/>
                    <a:pt x="33" y="446"/>
                  </a:cubicBezTo>
                  <a:cubicBezTo>
                    <a:pt x="29" y="445"/>
                    <a:pt x="29" y="445"/>
                    <a:pt x="29" y="445"/>
                  </a:cubicBezTo>
                  <a:moveTo>
                    <a:pt x="1240" y="442"/>
                  </a:moveTo>
                  <a:cubicBezTo>
                    <a:pt x="1236" y="443"/>
                    <a:pt x="1236" y="443"/>
                    <a:pt x="1236" y="443"/>
                  </a:cubicBezTo>
                  <a:cubicBezTo>
                    <a:pt x="1237" y="448"/>
                    <a:pt x="1239" y="454"/>
                    <a:pt x="1240" y="460"/>
                  </a:cubicBezTo>
                  <a:cubicBezTo>
                    <a:pt x="1245" y="459"/>
                    <a:pt x="1245" y="459"/>
                    <a:pt x="1245" y="459"/>
                  </a:cubicBezTo>
                  <a:cubicBezTo>
                    <a:pt x="1243" y="453"/>
                    <a:pt x="1241" y="447"/>
                    <a:pt x="1240" y="442"/>
                  </a:cubicBezTo>
                  <a:moveTo>
                    <a:pt x="40" y="412"/>
                  </a:moveTo>
                  <a:cubicBezTo>
                    <a:pt x="38" y="417"/>
                    <a:pt x="36" y="423"/>
                    <a:pt x="34" y="428"/>
                  </a:cubicBezTo>
                  <a:cubicBezTo>
                    <a:pt x="38" y="430"/>
                    <a:pt x="38" y="430"/>
                    <a:pt x="38" y="430"/>
                  </a:cubicBezTo>
                  <a:cubicBezTo>
                    <a:pt x="40" y="424"/>
                    <a:pt x="42" y="418"/>
                    <a:pt x="44" y="413"/>
                  </a:cubicBezTo>
                  <a:cubicBezTo>
                    <a:pt x="40" y="412"/>
                    <a:pt x="40" y="412"/>
                    <a:pt x="40" y="412"/>
                  </a:cubicBezTo>
                  <a:moveTo>
                    <a:pt x="1228" y="409"/>
                  </a:moveTo>
                  <a:cubicBezTo>
                    <a:pt x="1224" y="410"/>
                    <a:pt x="1224" y="410"/>
                    <a:pt x="1224" y="410"/>
                  </a:cubicBezTo>
                  <a:cubicBezTo>
                    <a:pt x="1226" y="415"/>
                    <a:pt x="1228" y="421"/>
                    <a:pt x="1230" y="427"/>
                  </a:cubicBezTo>
                  <a:cubicBezTo>
                    <a:pt x="1234" y="425"/>
                    <a:pt x="1234" y="425"/>
                    <a:pt x="1234" y="425"/>
                  </a:cubicBezTo>
                  <a:cubicBezTo>
                    <a:pt x="1232" y="419"/>
                    <a:pt x="1230" y="414"/>
                    <a:pt x="1228" y="409"/>
                  </a:cubicBezTo>
                  <a:moveTo>
                    <a:pt x="53" y="379"/>
                  </a:moveTo>
                  <a:cubicBezTo>
                    <a:pt x="51" y="384"/>
                    <a:pt x="49" y="390"/>
                    <a:pt x="46" y="395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53" y="391"/>
                    <a:pt x="55" y="386"/>
                    <a:pt x="57" y="381"/>
                  </a:cubicBezTo>
                  <a:cubicBezTo>
                    <a:pt x="53" y="379"/>
                    <a:pt x="53" y="379"/>
                    <a:pt x="53" y="379"/>
                  </a:cubicBezTo>
                  <a:moveTo>
                    <a:pt x="1214" y="376"/>
                  </a:moveTo>
                  <a:cubicBezTo>
                    <a:pt x="1210" y="378"/>
                    <a:pt x="1210" y="378"/>
                    <a:pt x="1210" y="378"/>
                  </a:cubicBezTo>
                  <a:cubicBezTo>
                    <a:pt x="1213" y="383"/>
                    <a:pt x="1215" y="388"/>
                    <a:pt x="1217" y="394"/>
                  </a:cubicBezTo>
                  <a:cubicBezTo>
                    <a:pt x="1222" y="392"/>
                    <a:pt x="1222" y="392"/>
                    <a:pt x="1222" y="392"/>
                  </a:cubicBezTo>
                  <a:cubicBezTo>
                    <a:pt x="1219" y="387"/>
                    <a:pt x="1217" y="381"/>
                    <a:pt x="1214" y="376"/>
                  </a:cubicBezTo>
                  <a:moveTo>
                    <a:pt x="68" y="347"/>
                  </a:moveTo>
                  <a:cubicBezTo>
                    <a:pt x="66" y="352"/>
                    <a:pt x="63" y="357"/>
                    <a:pt x="61" y="363"/>
                  </a:cubicBezTo>
                  <a:cubicBezTo>
                    <a:pt x="65" y="365"/>
                    <a:pt x="65" y="365"/>
                    <a:pt x="65" y="365"/>
                  </a:cubicBezTo>
                  <a:cubicBezTo>
                    <a:pt x="67" y="359"/>
                    <a:pt x="70" y="354"/>
                    <a:pt x="72" y="349"/>
                  </a:cubicBezTo>
                  <a:cubicBezTo>
                    <a:pt x="68" y="347"/>
                    <a:pt x="68" y="347"/>
                    <a:pt x="68" y="347"/>
                  </a:cubicBezTo>
                  <a:moveTo>
                    <a:pt x="1199" y="344"/>
                  </a:moveTo>
                  <a:cubicBezTo>
                    <a:pt x="1195" y="346"/>
                    <a:pt x="1195" y="346"/>
                    <a:pt x="1195" y="346"/>
                  </a:cubicBezTo>
                  <a:cubicBezTo>
                    <a:pt x="1198" y="352"/>
                    <a:pt x="1200" y="357"/>
                    <a:pt x="1203" y="362"/>
                  </a:cubicBezTo>
                  <a:cubicBezTo>
                    <a:pt x="1207" y="360"/>
                    <a:pt x="1207" y="360"/>
                    <a:pt x="1207" y="360"/>
                  </a:cubicBezTo>
                  <a:cubicBezTo>
                    <a:pt x="1204" y="355"/>
                    <a:pt x="1202" y="350"/>
                    <a:pt x="1199" y="344"/>
                  </a:cubicBezTo>
                  <a:moveTo>
                    <a:pt x="85" y="316"/>
                  </a:moveTo>
                  <a:cubicBezTo>
                    <a:pt x="82" y="321"/>
                    <a:pt x="80" y="326"/>
                    <a:pt x="77" y="331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3" y="328"/>
                    <a:pt x="86" y="323"/>
                    <a:pt x="89" y="318"/>
                  </a:cubicBezTo>
                  <a:cubicBezTo>
                    <a:pt x="85" y="316"/>
                    <a:pt x="85" y="316"/>
                    <a:pt x="85" y="316"/>
                  </a:cubicBezTo>
                  <a:moveTo>
                    <a:pt x="1182" y="314"/>
                  </a:moveTo>
                  <a:cubicBezTo>
                    <a:pt x="1179" y="316"/>
                    <a:pt x="1179" y="316"/>
                    <a:pt x="1179" y="316"/>
                  </a:cubicBezTo>
                  <a:cubicBezTo>
                    <a:pt x="1181" y="321"/>
                    <a:pt x="1184" y="326"/>
                    <a:pt x="1187" y="331"/>
                  </a:cubicBezTo>
                  <a:cubicBezTo>
                    <a:pt x="1191" y="329"/>
                    <a:pt x="1191" y="329"/>
                    <a:pt x="1191" y="329"/>
                  </a:cubicBezTo>
                  <a:cubicBezTo>
                    <a:pt x="1188" y="324"/>
                    <a:pt x="1185" y="318"/>
                    <a:pt x="1182" y="314"/>
                  </a:cubicBezTo>
                  <a:moveTo>
                    <a:pt x="104" y="286"/>
                  </a:moveTo>
                  <a:cubicBezTo>
                    <a:pt x="101" y="291"/>
                    <a:pt x="98" y="296"/>
                    <a:pt x="94" y="301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02" y="298"/>
                    <a:pt x="105" y="293"/>
                    <a:pt x="108" y="288"/>
                  </a:cubicBezTo>
                  <a:cubicBezTo>
                    <a:pt x="104" y="286"/>
                    <a:pt x="104" y="286"/>
                    <a:pt x="104" y="286"/>
                  </a:cubicBezTo>
                  <a:moveTo>
                    <a:pt x="1164" y="284"/>
                  </a:moveTo>
                  <a:cubicBezTo>
                    <a:pt x="1160" y="286"/>
                    <a:pt x="1160" y="286"/>
                    <a:pt x="1160" y="286"/>
                  </a:cubicBezTo>
                  <a:cubicBezTo>
                    <a:pt x="1163" y="291"/>
                    <a:pt x="1166" y="296"/>
                    <a:pt x="1169" y="301"/>
                  </a:cubicBezTo>
                  <a:cubicBezTo>
                    <a:pt x="1173" y="298"/>
                    <a:pt x="1173" y="298"/>
                    <a:pt x="1173" y="298"/>
                  </a:cubicBezTo>
                  <a:cubicBezTo>
                    <a:pt x="1170" y="294"/>
                    <a:pt x="1167" y="289"/>
                    <a:pt x="1164" y="284"/>
                  </a:cubicBezTo>
                  <a:moveTo>
                    <a:pt x="124" y="257"/>
                  </a:moveTo>
                  <a:cubicBezTo>
                    <a:pt x="121" y="262"/>
                    <a:pt x="117" y="266"/>
                    <a:pt x="114" y="271"/>
                  </a:cubicBezTo>
                  <a:cubicBezTo>
                    <a:pt x="118" y="274"/>
                    <a:pt x="118" y="274"/>
                    <a:pt x="118" y="274"/>
                  </a:cubicBezTo>
                  <a:cubicBezTo>
                    <a:pt x="121" y="269"/>
                    <a:pt x="124" y="264"/>
                    <a:pt x="128" y="259"/>
                  </a:cubicBezTo>
                  <a:cubicBezTo>
                    <a:pt x="124" y="257"/>
                    <a:pt x="124" y="257"/>
                    <a:pt x="124" y="257"/>
                  </a:cubicBezTo>
                  <a:moveTo>
                    <a:pt x="1143" y="255"/>
                  </a:moveTo>
                  <a:cubicBezTo>
                    <a:pt x="1140" y="257"/>
                    <a:pt x="1140" y="257"/>
                    <a:pt x="1140" y="257"/>
                  </a:cubicBezTo>
                  <a:cubicBezTo>
                    <a:pt x="1143" y="262"/>
                    <a:pt x="1146" y="267"/>
                    <a:pt x="1150" y="272"/>
                  </a:cubicBezTo>
                  <a:cubicBezTo>
                    <a:pt x="1153" y="269"/>
                    <a:pt x="1153" y="269"/>
                    <a:pt x="1153" y="269"/>
                  </a:cubicBezTo>
                  <a:cubicBezTo>
                    <a:pt x="1150" y="264"/>
                    <a:pt x="1147" y="259"/>
                    <a:pt x="1143" y="255"/>
                  </a:cubicBezTo>
                  <a:moveTo>
                    <a:pt x="146" y="229"/>
                  </a:moveTo>
                  <a:cubicBezTo>
                    <a:pt x="143" y="234"/>
                    <a:pt x="139" y="238"/>
                    <a:pt x="135" y="243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2" y="241"/>
                    <a:pt x="146" y="236"/>
                    <a:pt x="150" y="232"/>
                  </a:cubicBezTo>
                  <a:cubicBezTo>
                    <a:pt x="146" y="229"/>
                    <a:pt x="146" y="229"/>
                    <a:pt x="146" y="229"/>
                  </a:cubicBezTo>
                  <a:moveTo>
                    <a:pt x="1121" y="227"/>
                  </a:moveTo>
                  <a:cubicBezTo>
                    <a:pt x="1118" y="230"/>
                    <a:pt x="1118" y="230"/>
                    <a:pt x="1118" y="230"/>
                  </a:cubicBezTo>
                  <a:cubicBezTo>
                    <a:pt x="1122" y="234"/>
                    <a:pt x="1125" y="239"/>
                    <a:pt x="1129" y="244"/>
                  </a:cubicBezTo>
                  <a:cubicBezTo>
                    <a:pt x="1132" y="241"/>
                    <a:pt x="1132" y="241"/>
                    <a:pt x="1132" y="241"/>
                  </a:cubicBezTo>
                  <a:cubicBezTo>
                    <a:pt x="1129" y="236"/>
                    <a:pt x="1125" y="232"/>
                    <a:pt x="1121" y="227"/>
                  </a:cubicBezTo>
                  <a:moveTo>
                    <a:pt x="170" y="203"/>
                  </a:moveTo>
                  <a:cubicBezTo>
                    <a:pt x="166" y="207"/>
                    <a:pt x="162" y="211"/>
                    <a:pt x="158" y="216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5" y="214"/>
                    <a:pt x="169" y="210"/>
                    <a:pt x="173" y="206"/>
                  </a:cubicBezTo>
                  <a:cubicBezTo>
                    <a:pt x="170" y="203"/>
                    <a:pt x="170" y="203"/>
                    <a:pt x="170" y="203"/>
                  </a:cubicBezTo>
                  <a:moveTo>
                    <a:pt x="1098" y="201"/>
                  </a:moveTo>
                  <a:cubicBezTo>
                    <a:pt x="1094" y="204"/>
                    <a:pt x="1094" y="204"/>
                    <a:pt x="1094" y="204"/>
                  </a:cubicBezTo>
                  <a:cubicBezTo>
                    <a:pt x="1098" y="208"/>
                    <a:pt x="1102" y="212"/>
                    <a:pt x="1106" y="217"/>
                  </a:cubicBezTo>
                  <a:cubicBezTo>
                    <a:pt x="1109" y="214"/>
                    <a:pt x="1109" y="214"/>
                    <a:pt x="1109" y="214"/>
                  </a:cubicBezTo>
                  <a:cubicBezTo>
                    <a:pt x="1106" y="210"/>
                    <a:pt x="1102" y="205"/>
                    <a:pt x="1098" y="201"/>
                  </a:cubicBezTo>
                  <a:moveTo>
                    <a:pt x="194" y="178"/>
                  </a:moveTo>
                  <a:cubicBezTo>
                    <a:pt x="190" y="182"/>
                    <a:pt x="186" y="186"/>
                    <a:pt x="182" y="190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89" y="189"/>
                    <a:pt x="193" y="185"/>
                    <a:pt x="197" y="181"/>
                  </a:cubicBezTo>
                  <a:cubicBezTo>
                    <a:pt x="194" y="178"/>
                    <a:pt x="194" y="178"/>
                    <a:pt x="194" y="178"/>
                  </a:cubicBezTo>
                  <a:moveTo>
                    <a:pt x="1073" y="176"/>
                  </a:moveTo>
                  <a:cubicBezTo>
                    <a:pt x="1070" y="179"/>
                    <a:pt x="1070" y="179"/>
                    <a:pt x="1070" y="179"/>
                  </a:cubicBezTo>
                  <a:cubicBezTo>
                    <a:pt x="1074" y="183"/>
                    <a:pt x="1078" y="187"/>
                    <a:pt x="1082" y="191"/>
                  </a:cubicBezTo>
                  <a:cubicBezTo>
                    <a:pt x="1085" y="188"/>
                    <a:pt x="1085" y="188"/>
                    <a:pt x="1085" y="188"/>
                  </a:cubicBezTo>
                  <a:cubicBezTo>
                    <a:pt x="1082" y="184"/>
                    <a:pt x="1077" y="180"/>
                    <a:pt x="1073" y="176"/>
                  </a:cubicBezTo>
                  <a:moveTo>
                    <a:pt x="220" y="154"/>
                  </a:moveTo>
                  <a:cubicBezTo>
                    <a:pt x="216" y="158"/>
                    <a:pt x="211" y="161"/>
                    <a:pt x="207" y="166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5" y="165"/>
                    <a:pt x="219" y="161"/>
                    <a:pt x="223" y="157"/>
                  </a:cubicBezTo>
                  <a:cubicBezTo>
                    <a:pt x="220" y="154"/>
                    <a:pt x="220" y="154"/>
                    <a:pt x="220" y="154"/>
                  </a:cubicBezTo>
                  <a:moveTo>
                    <a:pt x="1047" y="152"/>
                  </a:moveTo>
                  <a:cubicBezTo>
                    <a:pt x="1044" y="156"/>
                    <a:pt x="1044" y="156"/>
                    <a:pt x="1044" y="156"/>
                  </a:cubicBezTo>
                  <a:cubicBezTo>
                    <a:pt x="1048" y="159"/>
                    <a:pt x="1053" y="163"/>
                    <a:pt x="1057" y="167"/>
                  </a:cubicBezTo>
                  <a:cubicBezTo>
                    <a:pt x="1060" y="164"/>
                    <a:pt x="1060" y="164"/>
                    <a:pt x="1060" y="164"/>
                  </a:cubicBezTo>
                  <a:cubicBezTo>
                    <a:pt x="1056" y="160"/>
                    <a:pt x="1051" y="156"/>
                    <a:pt x="1047" y="152"/>
                  </a:cubicBezTo>
                  <a:moveTo>
                    <a:pt x="248" y="132"/>
                  </a:moveTo>
                  <a:cubicBezTo>
                    <a:pt x="243" y="135"/>
                    <a:pt x="239" y="139"/>
                    <a:pt x="234" y="143"/>
                  </a:cubicBezTo>
                  <a:cubicBezTo>
                    <a:pt x="237" y="146"/>
                    <a:pt x="237" y="146"/>
                    <a:pt x="237" y="146"/>
                  </a:cubicBezTo>
                  <a:cubicBezTo>
                    <a:pt x="241" y="142"/>
                    <a:pt x="246" y="139"/>
                    <a:pt x="250" y="135"/>
                  </a:cubicBezTo>
                  <a:cubicBezTo>
                    <a:pt x="248" y="132"/>
                    <a:pt x="248" y="132"/>
                    <a:pt x="248" y="132"/>
                  </a:cubicBezTo>
                  <a:moveTo>
                    <a:pt x="1019" y="130"/>
                  </a:moveTo>
                  <a:cubicBezTo>
                    <a:pt x="1016" y="134"/>
                    <a:pt x="1016" y="134"/>
                    <a:pt x="1016" y="134"/>
                  </a:cubicBezTo>
                  <a:cubicBezTo>
                    <a:pt x="1021" y="137"/>
                    <a:pt x="1026" y="141"/>
                    <a:pt x="1030" y="144"/>
                  </a:cubicBezTo>
                  <a:cubicBezTo>
                    <a:pt x="1033" y="141"/>
                    <a:pt x="1033" y="141"/>
                    <a:pt x="1033" y="141"/>
                  </a:cubicBezTo>
                  <a:cubicBezTo>
                    <a:pt x="1028" y="137"/>
                    <a:pt x="1024" y="134"/>
                    <a:pt x="1019" y="130"/>
                  </a:cubicBezTo>
                  <a:moveTo>
                    <a:pt x="276" y="111"/>
                  </a:moveTo>
                  <a:cubicBezTo>
                    <a:pt x="272" y="114"/>
                    <a:pt x="267" y="118"/>
                    <a:pt x="262" y="121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69" y="121"/>
                    <a:pt x="274" y="118"/>
                    <a:pt x="279" y="115"/>
                  </a:cubicBezTo>
                  <a:cubicBezTo>
                    <a:pt x="276" y="111"/>
                    <a:pt x="276" y="111"/>
                    <a:pt x="276" y="111"/>
                  </a:cubicBezTo>
                  <a:moveTo>
                    <a:pt x="991" y="109"/>
                  </a:moveTo>
                  <a:cubicBezTo>
                    <a:pt x="988" y="113"/>
                    <a:pt x="988" y="113"/>
                    <a:pt x="988" y="113"/>
                  </a:cubicBezTo>
                  <a:cubicBezTo>
                    <a:pt x="993" y="116"/>
                    <a:pt x="998" y="119"/>
                    <a:pt x="1002" y="123"/>
                  </a:cubicBezTo>
                  <a:cubicBezTo>
                    <a:pt x="1005" y="119"/>
                    <a:pt x="1005" y="119"/>
                    <a:pt x="1005" y="119"/>
                  </a:cubicBezTo>
                  <a:cubicBezTo>
                    <a:pt x="1000" y="116"/>
                    <a:pt x="995" y="113"/>
                    <a:pt x="991" y="109"/>
                  </a:cubicBezTo>
                  <a:moveTo>
                    <a:pt x="306" y="92"/>
                  </a:moveTo>
                  <a:cubicBezTo>
                    <a:pt x="301" y="95"/>
                    <a:pt x="296" y="98"/>
                    <a:pt x="291" y="101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298" y="102"/>
                    <a:pt x="303" y="99"/>
                    <a:pt x="308" y="96"/>
                  </a:cubicBezTo>
                  <a:cubicBezTo>
                    <a:pt x="306" y="92"/>
                    <a:pt x="306" y="92"/>
                    <a:pt x="306" y="92"/>
                  </a:cubicBezTo>
                  <a:moveTo>
                    <a:pt x="961" y="90"/>
                  </a:moveTo>
                  <a:cubicBezTo>
                    <a:pt x="959" y="94"/>
                    <a:pt x="959" y="94"/>
                    <a:pt x="959" y="94"/>
                  </a:cubicBezTo>
                  <a:cubicBezTo>
                    <a:pt x="964" y="97"/>
                    <a:pt x="969" y="100"/>
                    <a:pt x="974" y="103"/>
                  </a:cubicBezTo>
                  <a:cubicBezTo>
                    <a:pt x="976" y="100"/>
                    <a:pt x="976" y="100"/>
                    <a:pt x="976" y="100"/>
                  </a:cubicBezTo>
                  <a:cubicBezTo>
                    <a:pt x="971" y="96"/>
                    <a:pt x="966" y="94"/>
                    <a:pt x="961" y="90"/>
                  </a:cubicBezTo>
                  <a:moveTo>
                    <a:pt x="337" y="75"/>
                  </a:moveTo>
                  <a:cubicBezTo>
                    <a:pt x="331" y="77"/>
                    <a:pt x="326" y="80"/>
                    <a:pt x="321" y="83"/>
                  </a:cubicBezTo>
                  <a:cubicBezTo>
                    <a:pt x="323" y="87"/>
                    <a:pt x="323" y="87"/>
                    <a:pt x="323" y="87"/>
                  </a:cubicBezTo>
                  <a:cubicBezTo>
                    <a:pt x="328" y="84"/>
                    <a:pt x="333" y="81"/>
                    <a:pt x="339" y="79"/>
                  </a:cubicBezTo>
                  <a:cubicBezTo>
                    <a:pt x="337" y="75"/>
                    <a:pt x="337" y="75"/>
                    <a:pt x="337" y="75"/>
                  </a:cubicBezTo>
                  <a:moveTo>
                    <a:pt x="930" y="73"/>
                  </a:moveTo>
                  <a:cubicBezTo>
                    <a:pt x="928" y="77"/>
                    <a:pt x="928" y="77"/>
                    <a:pt x="928" y="77"/>
                  </a:cubicBezTo>
                  <a:cubicBezTo>
                    <a:pt x="933" y="80"/>
                    <a:pt x="938" y="82"/>
                    <a:pt x="943" y="85"/>
                  </a:cubicBezTo>
                  <a:cubicBezTo>
                    <a:pt x="945" y="81"/>
                    <a:pt x="945" y="81"/>
                    <a:pt x="945" y="81"/>
                  </a:cubicBezTo>
                  <a:cubicBezTo>
                    <a:pt x="941" y="79"/>
                    <a:pt x="935" y="76"/>
                    <a:pt x="930" y="73"/>
                  </a:cubicBezTo>
                  <a:moveTo>
                    <a:pt x="368" y="59"/>
                  </a:moveTo>
                  <a:cubicBezTo>
                    <a:pt x="363" y="61"/>
                    <a:pt x="358" y="64"/>
                    <a:pt x="352" y="66"/>
                  </a:cubicBezTo>
                  <a:cubicBezTo>
                    <a:pt x="354" y="70"/>
                    <a:pt x="354" y="70"/>
                    <a:pt x="354" y="70"/>
                  </a:cubicBezTo>
                  <a:cubicBezTo>
                    <a:pt x="359" y="68"/>
                    <a:pt x="365" y="65"/>
                    <a:pt x="370" y="63"/>
                  </a:cubicBezTo>
                  <a:cubicBezTo>
                    <a:pt x="368" y="59"/>
                    <a:pt x="368" y="59"/>
                    <a:pt x="368" y="59"/>
                  </a:cubicBezTo>
                  <a:moveTo>
                    <a:pt x="898" y="57"/>
                  </a:moveTo>
                  <a:cubicBezTo>
                    <a:pt x="897" y="61"/>
                    <a:pt x="897" y="61"/>
                    <a:pt x="897" y="61"/>
                  </a:cubicBezTo>
                  <a:cubicBezTo>
                    <a:pt x="902" y="64"/>
                    <a:pt x="907" y="66"/>
                    <a:pt x="912" y="69"/>
                  </a:cubicBezTo>
                  <a:cubicBezTo>
                    <a:pt x="914" y="65"/>
                    <a:pt x="914" y="65"/>
                    <a:pt x="914" y="65"/>
                  </a:cubicBezTo>
                  <a:cubicBezTo>
                    <a:pt x="909" y="62"/>
                    <a:pt x="904" y="60"/>
                    <a:pt x="898" y="57"/>
                  </a:cubicBezTo>
                  <a:moveTo>
                    <a:pt x="400" y="45"/>
                  </a:moveTo>
                  <a:cubicBezTo>
                    <a:pt x="395" y="47"/>
                    <a:pt x="390" y="49"/>
                    <a:pt x="384" y="52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91" y="53"/>
                    <a:pt x="397" y="51"/>
                    <a:pt x="402" y="49"/>
                  </a:cubicBezTo>
                  <a:cubicBezTo>
                    <a:pt x="400" y="45"/>
                    <a:pt x="400" y="45"/>
                    <a:pt x="400" y="45"/>
                  </a:cubicBezTo>
                  <a:moveTo>
                    <a:pt x="866" y="44"/>
                  </a:moveTo>
                  <a:cubicBezTo>
                    <a:pt x="864" y="48"/>
                    <a:pt x="864" y="48"/>
                    <a:pt x="864" y="48"/>
                  </a:cubicBezTo>
                  <a:cubicBezTo>
                    <a:pt x="869" y="50"/>
                    <a:pt x="875" y="52"/>
                    <a:pt x="880" y="54"/>
                  </a:cubicBezTo>
                  <a:cubicBezTo>
                    <a:pt x="882" y="50"/>
                    <a:pt x="882" y="50"/>
                    <a:pt x="882" y="50"/>
                  </a:cubicBezTo>
                  <a:cubicBezTo>
                    <a:pt x="877" y="48"/>
                    <a:pt x="871" y="46"/>
                    <a:pt x="866" y="44"/>
                  </a:cubicBezTo>
                  <a:moveTo>
                    <a:pt x="434" y="33"/>
                  </a:moveTo>
                  <a:cubicBezTo>
                    <a:pt x="428" y="35"/>
                    <a:pt x="422" y="37"/>
                    <a:pt x="417" y="39"/>
                  </a:cubicBezTo>
                  <a:cubicBezTo>
                    <a:pt x="418" y="43"/>
                    <a:pt x="418" y="43"/>
                    <a:pt x="418" y="43"/>
                  </a:cubicBezTo>
                  <a:cubicBezTo>
                    <a:pt x="424" y="41"/>
                    <a:pt x="429" y="39"/>
                    <a:pt x="435" y="37"/>
                  </a:cubicBezTo>
                  <a:cubicBezTo>
                    <a:pt x="434" y="33"/>
                    <a:pt x="434" y="33"/>
                    <a:pt x="434" y="33"/>
                  </a:cubicBezTo>
                  <a:moveTo>
                    <a:pt x="832" y="32"/>
                  </a:moveTo>
                  <a:cubicBezTo>
                    <a:pt x="831" y="36"/>
                    <a:pt x="831" y="36"/>
                    <a:pt x="831" y="36"/>
                  </a:cubicBezTo>
                  <a:cubicBezTo>
                    <a:pt x="836" y="38"/>
                    <a:pt x="842" y="40"/>
                    <a:pt x="848" y="42"/>
                  </a:cubicBezTo>
                  <a:cubicBezTo>
                    <a:pt x="849" y="37"/>
                    <a:pt x="849" y="37"/>
                    <a:pt x="849" y="37"/>
                  </a:cubicBezTo>
                  <a:cubicBezTo>
                    <a:pt x="843" y="35"/>
                    <a:pt x="838" y="33"/>
                    <a:pt x="832" y="32"/>
                  </a:cubicBezTo>
                  <a:moveTo>
                    <a:pt x="467" y="23"/>
                  </a:moveTo>
                  <a:cubicBezTo>
                    <a:pt x="462" y="24"/>
                    <a:pt x="456" y="26"/>
                    <a:pt x="450" y="28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57" y="30"/>
                    <a:pt x="463" y="28"/>
                    <a:pt x="468" y="27"/>
                  </a:cubicBezTo>
                  <a:cubicBezTo>
                    <a:pt x="467" y="23"/>
                    <a:pt x="467" y="23"/>
                    <a:pt x="467" y="23"/>
                  </a:cubicBezTo>
                  <a:moveTo>
                    <a:pt x="798" y="22"/>
                  </a:moveTo>
                  <a:cubicBezTo>
                    <a:pt x="797" y="26"/>
                    <a:pt x="797" y="26"/>
                    <a:pt x="797" y="26"/>
                  </a:cubicBezTo>
                  <a:cubicBezTo>
                    <a:pt x="803" y="28"/>
                    <a:pt x="809" y="29"/>
                    <a:pt x="814" y="31"/>
                  </a:cubicBezTo>
                  <a:cubicBezTo>
                    <a:pt x="815" y="27"/>
                    <a:pt x="815" y="27"/>
                    <a:pt x="815" y="27"/>
                  </a:cubicBezTo>
                  <a:cubicBezTo>
                    <a:pt x="810" y="25"/>
                    <a:pt x="804" y="23"/>
                    <a:pt x="798" y="22"/>
                  </a:cubicBezTo>
                  <a:moveTo>
                    <a:pt x="501" y="14"/>
                  </a:moveTo>
                  <a:cubicBezTo>
                    <a:pt x="496" y="16"/>
                    <a:pt x="490" y="17"/>
                    <a:pt x="484" y="18"/>
                  </a:cubicBezTo>
                  <a:cubicBezTo>
                    <a:pt x="485" y="22"/>
                    <a:pt x="485" y="22"/>
                    <a:pt x="485" y="22"/>
                  </a:cubicBezTo>
                  <a:cubicBezTo>
                    <a:pt x="491" y="21"/>
                    <a:pt x="497" y="20"/>
                    <a:pt x="502" y="19"/>
                  </a:cubicBezTo>
                  <a:cubicBezTo>
                    <a:pt x="501" y="14"/>
                    <a:pt x="501" y="14"/>
                    <a:pt x="501" y="14"/>
                  </a:cubicBezTo>
                  <a:moveTo>
                    <a:pt x="764" y="14"/>
                  </a:moveTo>
                  <a:cubicBezTo>
                    <a:pt x="763" y="18"/>
                    <a:pt x="763" y="18"/>
                    <a:pt x="763" y="18"/>
                  </a:cubicBezTo>
                  <a:cubicBezTo>
                    <a:pt x="769" y="19"/>
                    <a:pt x="775" y="20"/>
                    <a:pt x="780" y="22"/>
                  </a:cubicBezTo>
                  <a:cubicBezTo>
                    <a:pt x="781" y="18"/>
                    <a:pt x="781" y="18"/>
                    <a:pt x="781" y="18"/>
                  </a:cubicBezTo>
                  <a:cubicBezTo>
                    <a:pt x="776" y="16"/>
                    <a:pt x="770" y="15"/>
                    <a:pt x="764" y="14"/>
                  </a:cubicBezTo>
                  <a:moveTo>
                    <a:pt x="536" y="8"/>
                  </a:moveTo>
                  <a:cubicBezTo>
                    <a:pt x="530" y="9"/>
                    <a:pt x="524" y="10"/>
                    <a:pt x="519" y="11"/>
                  </a:cubicBezTo>
                  <a:cubicBezTo>
                    <a:pt x="520" y="15"/>
                    <a:pt x="520" y="15"/>
                    <a:pt x="520" y="15"/>
                  </a:cubicBezTo>
                  <a:cubicBezTo>
                    <a:pt x="525" y="14"/>
                    <a:pt x="531" y="13"/>
                    <a:pt x="537" y="12"/>
                  </a:cubicBezTo>
                  <a:cubicBezTo>
                    <a:pt x="536" y="8"/>
                    <a:pt x="536" y="8"/>
                    <a:pt x="536" y="8"/>
                  </a:cubicBezTo>
                  <a:moveTo>
                    <a:pt x="730" y="8"/>
                  </a:moveTo>
                  <a:cubicBezTo>
                    <a:pt x="729" y="12"/>
                    <a:pt x="729" y="12"/>
                    <a:pt x="729" y="12"/>
                  </a:cubicBezTo>
                  <a:cubicBezTo>
                    <a:pt x="735" y="13"/>
                    <a:pt x="740" y="14"/>
                    <a:pt x="746" y="15"/>
                  </a:cubicBezTo>
                  <a:cubicBezTo>
                    <a:pt x="747" y="10"/>
                    <a:pt x="747" y="10"/>
                    <a:pt x="747" y="10"/>
                  </a:cubicBezTo>
                  <a:cubicBezTo>
                    <a:pt x="741" y="9"/>
                    <a:pt x="735" y="8"/>
                    <a:pt x="730" y="8"/>
                  </a:cubicBezTo>
                  <a:moveTo>
                    <a:pt x="571" y="3"/>
                  </a:moveTo>
                  <a:cubicBezTo>
                    <a:pt x="565" y="4"/>
                    <a:pt x="559" y="4"/>
                    <a:pt x="554" y="5"/>
                  </a:cubicBezTo>
                  <a:cubicBezTo>
                    <a:pt x="554" y="10"/>
                    <a:pt x="554" y="10"/>
                    <a:pt x="554" y="10"/>
                  </a:cubicBezTo>
                  <a:cubicBezTo>
                    <a:pt x="560" y="9"/>
                    <a:pt x="566" y="8"/>
                    <a:pt x="571" y="8"/>
                  </a:cubicBezTo>
                  <a:cubicBezTo>
                    <a:pt x="571" y="3"/>
                    <a:pt x="571" y="3"/>
                    <a:pt x="571" y="3"/>
                  </a:cubicBezTo>
                  <a:moveTo>
                    <a:pt x="694" y="3"/>
                  </a:moveTo>
                  <a:cubicBezTo>
                    <a:pt x="694" y="8"/>
                    <a:pt x="694" y="8"/>
                    <a:pt x="694" y="8"/>
                  </a:cubicBezTo>
                  <a:cubicBezTo>
                    <a:pt x="700" y="8"/>
                    <a:pt x="706" y="9"/>
                    <a:pt x="712" y="9"/>
                  </a:cubicBezTo>
                  <a:cubicBezTo>
                    <a:pt x="712" y="5"/>
                    <a:pt x="712" y="5"/>
                    <a:pt x="712" y="5"/>
                  </a:cubicBezTo>
                  <a:cubicBezTo>
                    <a:pt x="706" y="4"/>
                    <a:pt x="700" y="4"/>
                    <a:pt x="694" y="3"/>
                  </a:cubicBezTo>
                  <a:moveTo>
                    <a:pt x="606" y="1"/>
                  </a:moveTo>
                  <a:cubicBezTo>
                    <a:pt x="601" y="1"/>
                    <a:pt x="595" y="2"/>
                    <a:pt x="589" y="2"/>
                  </a:cubicBezTo>
                  <a:cubicBezTo>
                    <a:pt x="589" y="6"/>
                    <a:pt x="589" y="6"/>
                    <a:pt x="589" y="6"/>
                  </a:cubicBezTo>
                  <a:cubicBezTo>
                    <a:pt x="595" y="6"/>
                    <a:pt x="601" y="6"/>
                    <a:pt x="607" y="5"/>
                  </a:cubicBezTo>
                  <a:cubicBezTo>
                    <a:pt x="606" y="1"/>
                    <a:pt x="606" y="1"/>
                    <a:pt x="606" y="1"/>
                  </a:cubicBezTo>
                  <a:moveTo>
                    <a:pt x="659" y="1"/>
                  </a:moveTo>
                  <a:cubicBezTo>
                    <a:pt x="659" y="5"/>
                    <a:pt x="659" y="5"/>
                    <a:pt x="659" y="5"/>
                  </a:cubicBezTo>
                  <a:cubicBezTo>
                    <a:pt x="665" y="5"/>
                    <a:pt x="671" y="6"/>
                    <a:pt x="677" y="6"/>
                  </a:cubicBezTo>
                  <a:cubicBezTo>
                    <a:pt x="677" y="2"/>
                    <a:pt x="677" y="2"/>
                    <a:pt x="677" y="2"/>
                  </a:cubicBezTo>
                  <a:cubicBezTo>
                    <a:pt x="671" y="1"/>
                    <a:pt x="665" y="1"/>
                    <a:pt x="659" y="1"/>
                  </a:cubicBezTo>
                  <a:moveTo>
                    <a:pt x="642" y="0"/>
                  </a:moveTo>
                  <a:cubicBezTo>
                    <a:pt x="636" y="0"/>
                    <a:pt x="630" y="0"/>
                    <a:pt x="624" y="0"/>
                  </a:cubicBezTo>
                  <a:cubicBezTo>
                    <a:pt x="624" y="5"/>
                    <a:pt x="624" y="5"/>
                    <a:pt x="624" y="5"/>
                  </a:cubicBezTo>
                  <a:cubicBezTo>
                    <a:pt x="627" y="5"/>
                    <a:pt x="630" y="5"/>
                    <a:pt x="633" y="5"/>
                  </a:cubicBezTo>
                  <a:cubicBezTo>
                    <a:pt x="636" y="5"/>
                    <a:pt x="639" y="5"/>
                    <a:pt x="642" y="5"/>
                  </a:cubicBezTo>
                  <a:cubicBezTo>
                    <a:pt x="642" y="0"/>
                    <a:pt x="642" y="0"/>
                    <a:pt x="6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20"/>
            <p:cNvSpPr>
              <a:spLocks noEditPoints="1"/>
            </p:cNvSpPr>
            <p:nvPr/>
          </p:nvSpPr>
          <p:spPr bwMode="auto">
            <a:xfrm>
              <a:off x="4418013" y="1957388"/>
              <a:ext cx="3355975" cy="2954338"/>
            </a:xfrm>
            <a:custGeom>
              <a:avLst/>
              <a:gdLst>
                <a:gd name="T0" fmla="*/ 106 w 893"/>
                <a:gd name="T1" fmla="*/ 229 h 786"/>
                <a:gd name="T2" fmla="*/ 447 w 893"/>
                <a:gd name="T3" fmla="*/ 15 h 786"/>
                <a:gd name="T4" fmla="*/ 593 w 893"/>
                <a:gd name="T5" fmla="*/ 45 h 786"/>
                <a:gd name="T6" fmla="*/ 795 w 893"/>
                <a:gd name="T7" fmla="*/ 539 h 786"/>
                <a:gd name="T8" fmla="*/ 658 w 893"/>
                <a:gd name="T9" fmla="*/ 706 h 786"/>
                <a:gd name="T10" fmla="*/ 658 w 893"/>
                <a:gd name="T11" fmla="*/ 706 h 786"/>
                <a:gd name="T12" fmla="*/ 631 w 893"/>
                <a:gd name="T13" fmla="*/ 722 h 786"/>
                <a:gd name="T14" fmla="*/ 631 w 893"/>
                <a:gd name="T15" fmla="*/ 722 h 786"/>
                <a:gd name="T16" fmla="*/ 446 w 893"/>
                <a:gd name="T17" fmla="*/ 770 h 786"/>
                <a:gd name="T18" fmla="*/ 300 w 893"/>
                <a:gd name="T19" fmla="*/ 741 h 786"/>
                <a:gd name="T20" fmla="*/ 210 w 893"/>
                <a:gd name="T21" fmla="*/ 687 h 786"/>
                <a:gd name="T22" fmla="*/ 210 w 893"/>
                <a:gd name="T23" fmla="*/ 687 h 786"/>
                <a:gd name="T24" fmla="*/ 203 w 893"/>
                <a:gd name="T25" fmla="*/ 681 h 786"/>
                <a:gd name="T26" fmla="*/ 94 w 893"/>
                <a:gd name="T27" fmla="*/ 256 h 786"/>
                <a:gd name="T28" fmla="*/ 98 w 893"/>
                <a:gd name="T29" fmla="*/ 247 h 786"/>
                <a:gd name="T30" fmla="*/ 106 w 893"/>
                <a:gd name="T31" fmla="*/ 229 h 786"/>
                <a:gd name="T32" fmla="*/ 447 w 893"/>
                <a:gd name="T33" fmla="*/ 0 h 786"/>
                <a:gd name="T34" fmla="*/ 84 w 893"/>
                <a:gd name="T35" fmla="*/ 241 h 786"/>
                <a:gd name="T36" fmla="*/ 294 w 893"/>
                <a:gd name="T37" fmla="*/ 755 h 786"/>
                <a:gd name="T38" fmla="*/ 446 w 893"/>
                <a:gd name="T39" fmla="*/ 786 h 786"/>
                <a:gd name="T40" fmla="*/ 809 w 893"/>
                <a:gd name="T41" fmla="*/ 545 h 786"/>
                <a:gd name="T42" fmla="*/ 599 w 893"/>
                <a:gd name="T43" fmla="*/ 31 h 786"/>
                <a:gd name="T44" fmla="*/ 447 w 893"/>
                <a:gd name="T45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3" h="786">
                  <a:moveTo>
                    <a:pt x="106" y="229"/>
                  </a:moveTo>
                  <a:cubicBezTo>
                    <a:pt x="171" y="95"/>
                    <a:pt x="306" y="15"/>
                    <a:pt x="447" y="15"/>
                  </a:cubicBezTo>
                  <a:cubicBezTo>
                    <a:pt x="496" y="15"/>
                    <a:pt x="545" y="25"/>
                    <a:pt x="593" y="45"/>
                  </a:cubicBezTo>
                  <a:cubicBezTo>
                    <a:pt x="785" y="125"/>
                    <a:pt x="876" y="347"/>
                    <a:pt x="795" y="539"/>
                  </a:cubicBezTo>
                  <a:cubicBezTo>
                    <a:pt x="765" y="609"/>
                    <a:pt x="717" y="666"/>
                    <a:pt x="658" y="706"/>
                  </a:cubicBezTo>
                  <a:cubicBezTo>
                    <a:pt x="658" y="706"/>
                    <a:pt x="658" y="706"/>
                    <a:pt x="658" y="706"/>
                  </a:cubicBezTo>
                  <a:cubicBezTo>
                    <a:pt x="649" y="711"/>
                    <a:pt x="640" y="717"/>
                    <a:pt x="631" y="722"/>
                  </a:cubicBezTo>
                  <a:cubicBezTo>
                    <a:pt x="631" y="722"/>
                    <a:pt x="631" y="722"/>
                    <a:pt x="631" y="722"/>
                  </a:cubicBezTo>
                  <a:cubicBezTo>
                    <a:pt x="575" y="753"/>
                    <a:pt x="511" y="770"/>
                    <a:pt x="446" y="770"/>
                  </a:cubicBezTo>
                  <a:cubicBezTo>
                    <a:pt x="397" y="770"/>
                    <a:pt x="348" y="761"/>
                    <a:pt x="300" y="741"/>
                  </a:cubicBezTo>
                  <a:cubicBezTo>
                    <a:pt x="267" y="727"/>
                    <a:pt x="237" y="709"/>
                    <a:pt x="210" y="687"/>
                  </a:cubicBezTo>
                  <a:cubicBezTo>
                    <a:pt x="210" y="687"/>
                    <a:pt x="210" y="687"/>
                    <a:pt x="210" y="687"/>
                  </a:cubicBezTo>
                  <a:cubicBezTo>
                    <a:pt x="207" y="685"/>
                    <a:pt x="205" y="683"/>
                    <a:pt x="203" y="681"/>
                  </a:cubicBezTo>
                  <a:cubicBezTo>
                    <a:pt x="83" y="580"/>
                    <a:pt x="35" y="410"/>
                    <a:pt x="94" y="256"/>
                  </a:cubicBezTo>
                  <a:cubicBezTo>
                    <a:pt x="96" y="253"/>
                    <a:pt x="97" y="250"/>
                    <a:pt x="98" y="247"/>
                  </a:cubicBezTo>
                  <a:cubicBezTo>
                    <a:pt x="101" y="240"/>
                    <a:pt x="103" y="234"/>
                    <a:pt x="106" y="229"/>
                  </a:cubicBezTo>
                  <a:moveTo>
                    <a:pt x="447" y="0"/>
                  </a:moveTo>
                  <a:cubicBezTo>
                    <a:pt x="294" y="0"/>
                    <a:pt x="147" y="90"/>
                    <a:pt x="84" y="241"/>
                  </a:cubicBezTo>
                  <a:cubicBezTo>
                    <a:pt x="0" y="441"/>
                    <a:pt x="94" y="671"/>
                    <a:pt x="294" y="755"/>
                  </a:cubicBezTo>
                  <a:cubicBezTo>
                    <a:pt x="344" y="776"/>
                    <a:pt x="395" y="786"/>
                    <a:pt x="446" y="786"/>
                  </a:cubicBezTo>
                  <a:cubicBezTo>
                    <a:pt x="600" y="786"/>
                    <a:pt x="746" y="695"/>
                    <a:pt x="809" y="545"/>
                  </a:cubicBezTo>
                  <a:cubicBezTo>
                    <a:pt x="893" y="345"/>
                    <a:pt x="799" y="114"/>
                    <a:pt x="599" y="31"/>
                  </a:cubicBezTo>
                  <a:cubicBezTo>
                    <a:pt x="549" y="10"/>
                    <a:pt x="498" y="0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21"/>
            <p:cNvSpPr/>
            <p:nvPr/>
          </p:nvSpPr>
          <p:spPr bwMode="auto">
            <a:xfrm>
              <a:off x="6202363" y="1962150"/>
              <a:ext cx="23813" cy="0"/>
            </a:xfrm>
            <a:custGeom>
              <a:avLst/>
              <a:gdLst>
                <a:gd name="T0" fmla="*/ 6 w 6"/>
                <a:gd name="T1" fmla="*/ 4 w 6"/>
                <a:gd name="T2" fmla="*/ 0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22"/>
            <p:cNvSpPr>
              <a:spLocks noEditPoints="1"/>
            </p:cNvSpPr>
            <p:nvPr/>
          </p:nvSpPr>
          <p:spPr bwMode="auto">
            <a:xfrm>
              <a:off x="4770438" y="2014538"/>
              <a:ext cx="2717800" cy="2655888"/>
            </a:xfrm>
            <a:custGeom>
              <a:avLst/>
              <a:gdLst>
                <a:gd name="T0" fmla="*/ 353 w 723"/>
                <a:gd name="T1" fmla="*/ 691 h 707"/>
                <a:gd name="T2" fmla="*/ 327 w 723"/>
                <a:gd name="T3" fmla="*/ 690 h 707"/>
                <a:gd name="T4" fmla="*/ 40 w 723"/>
                <a:gd name="T5" fmla="*/ 352 h 707"/>
                <a:gd name="T6" fmla="*/ 352 w 723"/>
                <a:gd name="T7" fmla="*/ 65 h 707"/>
                <a:gd name="T8" fmla="*/ 378 w 723"/>
                <a:gd name="T9" fmla="*/ 66 h 707"/>
                <a:gd name="T10" fmla="*/ 665 w 723"/>
                <a:gd name="T11" fmla="*/ 404 h 707"/>
                <a:gd name="T12" fmla="*/ 353 w 723"/>
                <a:gd name="T13" fmla="*/ 691 h 707"/>
                <a:gd name="T14" fmla="*/ 368 w 723"/>
                <a:gd name="T15" fmla="*/ 0 h 707"/>
                <a:gd name="T16" fmla="*/ 364 w 723"/>
                <a:gd name="T17" fmla="*/ 52 h 707"/>
                <a:gd name="T18" fmla="*/ 364 w 723"/>
                <a:gd name="T19" fmla="*/ 52 h 707"/>
                <a:gd name="T20" fmla="*/ 352 w 723"/>
                <a:gd name="T21" fmla="*/ 52 h 707"/>
                <a:gd name="T22" fmla="*/ 61 w 723"/>
                <a:gd name="T23" fmla="*/ 233 h 707"/>
                <a:gd name="T24" fmla="*/ 13 w 723"/>
                <a:gd name="T25" fmla="*/ 213 h 707"/>
                <a:gd name="T26" fmla="*/ 12 w 723"/>
                <a:gd name="T27" fmla="*/ 214 h 707"/>
                <a:gd name="T28" fmla="*/ 4 w 723"/>
                <a:gd name="T29" fmla="*/ 232 h 707"/>
                <a:gd name="T30" fmla="*/ 0 w 723"/>
                <a:gd name="T31" fmla="*/ 241 h 707"/>
                <a:gd name="T32" fmla="*/ 0 w 723"/>
                <a:gd name="T33" fmla="*/ 242 h 707"/>
                <a:gd name="T34" fmla="*/ 48 w 723"/>
                <a:gd name="T35" fmla="*/ 262 h 707"/>
                <a:gd name="T36" fmla="*/ 28 w 723"/>
                <a:gd name="T37" fmla="*/ 351 h 707"/>
                <a:gd name="T38" fmla="*/ 126 w 723"/>
                <a:gd name="T39" fmla="*/ 612 h 707"/>
                <a:gd name="T40" fmla="*/ 92 w 723"/>
                <a:gd name="T41" fmla="*/ 651 h 707"/>
                <a:gd name="T42" fmla="*/ 109 w 723"/>
                <a:gd name="T43" fmla="*/ 666 h 707"/>
                <a:gd name="T44" fmla="*/ 116 w 723"/>
                <a:gd name="T45" fmla="*/ 672 h 707"/>
                <a:gd name="T46" fmla="*/ 150 w 723"/>
                <a:gd name="T47" fmla="*/ 633 h 707"/>
                <a:gd name="T48" fmla="*/ 325 w 723"/>
                <a:gd name="T49" fmla="*/ 702 h 707"/>
                <a:gd name="T50" fmla="*/ 352 w 723"/>
                <a:gd name="T51" fmla="*/ 703 h 707"/>
                <a:gd name="T52" fmla="*/ 510 w 723"/>
                <a:gd name="T53" fmla="*/ 663 h 707"/>
                <a:gd name="T54" fmla="*/ 537 w 723"/>
                <a:gd name="T55" fmla="*/ 707 h 707"/>
                <a:gd name="T56" fmla="*/ 564 w 723"/>
                <a:gd name="T57" fmla="*/ 691 h 707"/>
                <a:gd name="T58" fmla="*/ 537 w 723"/>
                <a:gd name="T59" fmla="*/ 646 h 707"/>
                <a:gd name="T60" fmla="*/ 677 w 723"/>
                <a:gd name="T61" fmla="*/ 405 h 707"/>
                <a:gd name="T62" fmla="*/ 672 w 723"/>
                <a:gd name="T63" fmla="*/ 314 h 707"/>
                <a:gd name="T64" fmla="*/ 723 w 723"/>
                <a:gd name="T65" fmla="*/ 302 h 707"/>
                <a:gd name="T66" fmla="*/ 715 w 723"/>
                <a:gd name="T67" fmla="*/ 272 h 707"/>
                <a:gd name="T68" fmla="*/ 664 w 723"/>
                <a:gd name="T69" fmla="*/ 283 h 707"/>
                <a:gd name="T70" fmla="*/ 395 w 723"/>
                <a:gd name="T71" fmla="*/ 55 h 707"/>
                <a:gd name="T72" fmla="*/ 395 w 723"/>
                <a:gd name="T73" fmla="*/ 55 h 707"/>
                <a:gd name="T74" fmla="*/ 400 w 723"/>
                <a:gd name="T75" fmla="*/ 3 h 707"/>
                <a:gd name="T76" fmla="*/ 368 w 723"/>
                <a:gd name="T7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3" h="707">
                  <a:moveTo>
                    <a:pt x="353" y="691"/>
                  </a:moveTo>
                  <a:cubicBezTo>
                    <a:pt x="344" y="691"/>
                    <a:pt x="335" y="690"/>
                    <a:pt x="327" y="690"/>
                  </a:cubicBezTo>
                  <a:cubicBezTo>
                    <a:pt x="154" y="676"/>
                    <a:pt x="26" y="524"/>
                    <a:pt x="40" y="352"/>
                  </a:cubicBezTo>
                  <a:cubicBezTo>
                    <a:pt x="54" y="189"/>
                    <a:pt x="191" y="65"/>
                    <a:pt x="352" y="65"/>
                  </a:cubicBezTo>
                  <a:cubicBezTo>
                    <a:pt x="361" y="65"/>
                    <a:pt x="370" y="65"/>
                    <a:pt x="378" y="66"/>
                  </a:cubicBezTo>
                  <a:cubicBezTo>
                    <a:pt x="551" y="80"/>
                    <a:pt x="679" y="232"/>
                    <a:pt x="665" y="404"/>
                  </a:cubicBezTo>
                  <a:cubicBezTo>
                    <a:pt x="651" y="567"/>
                    <a:pt x="514" y="691"/>
                    <a:pt x="353" y="691"/>
                  </a:cubicBezTo>
                  <a:moveTo>
                    <a:pt x="368" y="0"/>
                  </a:moveTo>
                  <a:cubicBezTo>
                    <a:pt x="364" y="52"/>
                    <a:pt x="364" y="52"/>
                    <a:pt x="364" y="52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0" y="52"/>
                    <a:pt x="356" y="52"/>
                    <a:pt x="352" y="52"/>
                  </a:cubicBezTo>
                  <a:cubicBezTo>
                    <a:pt x="226" y="52"/>
                    <a:pt x="115" y="125"/>
                    <a:pt x="61" y="23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2" y="214"/>
                  </a:cubicBezTo>
                  <a:cubicBezTo>
                    <a:pt x="10" y="220"/>
                    <a:pt x="7" y="226"/>
                    <a:pt x="4" y="232"/>
                  </a:cubicBezTo>
                  <a:cubicBezTo>
                    <a:pt x="3" y="235"/>
                    <a:pt x="2" y="238"/>
                    <a:pt x="0" y="24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38" y="290"/>
                    <a:pt x="30" y="320"/>
                    <a:pt x="28" y="351"/>
                  </a:cubicBezTo>
                  <a:cubicBezTo>
                    <a:pt x="19" y="452"/>
                    <a:pt x="58" y="546"/>
                    <a:pt x="126" y="612"/>
                  </a:cubicBezTo>
                  <a:cubicBezTo>
                    <a:pt x="92" y="651"/>
                    <a:pt x="92" y="651"/>
                    <a:pt x="92" y="651"/>
                  </a:cubicBezTo>
                  <a:cubicBezTo>
                    <a:pt x="98" y="656"/>
                    <a:pt x="103" y="661"/>
                    <a:pt x="109" y="666"/>
                  </a:cubicBezTo>
                  <a:cubicBezTo>
                    <a:pt x="111" y="668"/>
                    <a:pt x="113" y="670"/>
                    <a:pt x="116" y="672"/>
                  </a:cubicBezTo>
                  <a:cubicBezTo>
                    <a:pt x="150" y="633"/>
                    <a:pt x="150" y="633"/>
                    <a:pt x="150" y="633"/>
                  </a:cubicBezTo>
                  <a:cubicBezTo>
                    <a:pt x="199" y="672"/>
                    <a:pt x="259" y="697"/>
                    <a:pt x="325" y="702"/>
                  </a:cubicBezTo>
                  <a:cubicBezTo>
                    <a:pt x="334" y="703"/>
                    <a:pt x="343" y="703"/>
                    <a:pt x="352" y="703"/>
                  </a:cubicBezTo>
                  <a:cubicBezTo>
                    <a:pt x="409" y="703"/>
                    <a:pt x="463" y="689"/>
                    <a:pt x="510" y="663"/>
                  </a:cubicBezTo>
                  <a:cubicBezTo>
                    <a:pt x="537" y="707"/>
                    <a:pt x="537" y="707"/>
                    <a:pt x="537" y="707"/>
                  </a:cubicBezTo>
                  <a:cubicBezTo>
                    <a:pt x="546" y="702"/>
                    <a:pt x="555" y="696"/>
                    <a:pt x="564" y="691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615" y="593"/>
                    <a:pt x="669" y="506"/>
                    <a:pt x="677" y="405"/>
                  </a:cubicBezTo>
                  <a:cubicBezTo>
                    <a:pt x="680" y="374"/>
                    <a:pt x="678" y="344"/>
                    <a:pt x="672" y="314"/>
                  </a:cubicBezTo>
                  <a:cubicBezTo>
                    <a:pt x="723" y="302"/>
                    <a:pt x="723" y="302"/>
                    <a:pt x="723" y="302"/>
                  </a:cubicBezTo>
                  <a:cubicBezTo>
                    <a:pt x="720" y="292"/>
                    <a:pt x="718" y="282"/>
                    <a:pt x="715" y="272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28" y="164"/>
                    <a:pt x="525" y="72"/>
                    <a:pt x="395" y="55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400" y="3"/>
                    <a:pt x="400" y="3"/>
                    <a:pt x="400" y="3"/>
                  </a:cubicBezTo>
                  <a:cubicBezTo>
                    <a:pt x="389" y="2"/>
                    <a:pt x="379" y="1"/>
                    <a:pt x="3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23"/>
            <p:cNvSpPr>
              <a:spLocks noEditPoints="1"/>
            </p:cNvSpPr>
            <p:nvPr/>
          </p:nvSpPr>
          <p:spPr bwMode="auto">
            <a:xfrm>
              <a:off x="4770438" y="2817813"/>
              <a:ext cx="2120900" cy="1852613"/>
            </a:xfrm>
            <a:custGeom>
              <a:avLst/>
              <a:gdLst>
                <a:gd name="T0" fmla="*/ 564 w 564"/>
                <a:gd name="T1" fmla="*/ 477 h 493"/>
                <a:gd name="T2" fmla="*/ 537 w 564"/>
                <a:gd name="T3" fmla="*/ 493 h 493"/>
                <a:gd name="T4" fmla="*/ 537 w 564"/>
                <a:gd name="T5" fmla="*/ 493 h 493"/>
                <a:gd name="T6" fmla="*/ 564 w 564"/>
                <a:gd name="T7" fmla="*/ 477 h 493"/>
                <a:gd name="T8" fmla="*/ 564 w 564"/>
                <a:gd name="T9" fmla="*/ 477 h 493"/>
                <a:gd name="T10" fmla="*/ 109 w 564"/>
                <a:gd name="T11" fmla="*/ 452 h 493"/>
                <a:gd name="T12" fmla="*/ 116 w 564"/>
                <a:gd name="T13" fmla="*/ 458 h 493"/>
                <a:gd name="T14" fmla="*/ 116 w 564"/>
                <a:gd name="T15" fmla="*/ 458 h 493"/>
                <a:gd name="T16" fmla="*/ 109 w 564"/>
                <a:gd name="T17" fmla="*/ 452 h 493"/>
                <a:gd name="T18" fmla="*/ 12 w 564"/>
                <a:gd name="T19" fmla="*/ 0 h 493"/>
                <a:gd name="T20" fmla="*/ 4 w 564"/>
                <a:gd name="T21" fmla="*/ 18 h 493"/>
                <a:gd name="T22" fmla="*/ 0 w 564"/>
                <a:gd name="T23" fmla="*/ 27 h 493"/>
                <a:gd name="T24" fmla="*/ 4 w 564"/>
                <a:gd name="T25" fmla="*/ 18 h 493"/>
                <a:gd name="T26" fmla="*/ 12 w 564"/>
                <a:gd name="T2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4" h="493">
                  <a:moveTo>
                    <a:pt x="564" y="477"/>
                  </a:moveTo>
                  <a:cubicBezTo>
                    <a:pt x="555" y="482"/>
                    <a:pt x="546" y="488"/>
                    <a:pt x="537" y="493"/>
                  </a:cubicBezTo>
                  <a:cubicBezTo>
                    <a:pt x="537" y="493"/>
                    <a:pt x="537" y="493"/>
                    <a:pt x="537" y="493"/>
                  </a:cubicBezTo>
                  <a:cubicBezTo>
                    <a:pt x="546" y="488"/>
                    <a:pt x="555" y="482"/>
                    <a:pt x="564" y="477"/>
                  </a:cubicBezTo>
                  <a:cubicBezTo>
                    <a:pt x="564" y="477"/>
                    <a:pt x="564" y="477"/>
                    <a:pt x="564" y="477"/>
                  </a:cubicBezTo>
                  <a:moveTo>
                    <a:pt x="109" y="452"/>
                  </a:moveTo>
                  <a:cubicBezTo>
                    <a:pt x="111" y="454"/>
                    <a:pt x="113" y="456"/>
                    <a:pt x="116" y="458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3" y="456"/>
                    <a:pt x="111" y="454"/>
                    <a:pt x="109" y="452"/>
                  </a:cubicBezTo>
                  <a:moveTo>
                    <a:pt x="12" y="0"/>
                  </a:moveTo>
                  <a:cubicBezTo>
                    <a:pt x="9" y="5"/>
                    <a:pt x="7" y="11"/>
                    <a:pt x="4" y="18"/>
                  </a:cubicBezTo>
                  <a:cubicBezTo>
                    <a:pt x="3" y="21"/>
                    <a:pt x="2" y="24"/>
                    <a:pt x="0" y="27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7" y="12"/>
                    <a:pt x="10" y="6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935007" y="208808"/>
            <a:ext cx="1960880" cy="57912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200" spc="300" dirty="0">
                <a:solidFill>
                  <a:schemeClr val="bg2"/>
                </a:solidFill>
                <a:latin typeface="华文隶书" panose="02010800040101010101" charset="-122"/>
                <a:ea typeface="华文隶书" panose="02010800040101010101" charset="-122"/>
              </a:rPr>
              <a:t>课程设计</a:t>
            </a:r>
            <a:endParaRPr lang="zh-CN" altLang="en-US" sz="3200" spc="300" dirty="0">
              <a:solidFill>
                <a:schemeClr val="bg2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20085" y="5858510"/>
            <a:ext cx="8388985" cy="810260"/>
            <a:chOff x="3004" y="9154"/>
            <a:chExt cx="13211" cy="1276"/>
          </a:xfrm>
        </p:grpSpPr>
        <p:sp>
          <p:nvSpPr>
            <p:cNvPr id="30" name="圆角矩形 29"/>
            <p:cNvSpPr/>
            <p:nvPr/>
          </p:nvSpPr>
          <p:spPr>
            <a:xfrm>
              <a:off x="10300" y="9154"/>
              <a:ext cx="1489" cy="127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实施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4727" y="9154"/>
              <a:ext cx="1489" cy="127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7756" y="9154"/>
              <a:ext cx="1489" cy="127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3004" y="9154"/>
              <a:ext cx="1489" cy="127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资讯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5380" y="9154"/>
              <a:ext cx="1489" cy="127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决策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12610" y="9154"/>
              <a:ext cx="1489" cy="127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检查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347345" y="5858510"/>
            <a:ext cx="2240280" cy="8096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普适性工作过程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2663825" y="6073140"/>
            <a:ext cx="39624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上箭头 6"/>
          <p:cNvSpPr/>
          <p:nvPr/>
        </p:nvSpPr>
        <p:spPr>
          <a:xfrm>
            <a:off x="1431925" y="5379085"/>
            <a:ext cx="411480" cy="4267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979805" y="4591050"/>
            <a:ext cx="1546860" cy="8096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934720" y="3265170"/>
            <a:ext cx="1576705" cy="8096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934970" y="4547235"/>
            <a:ext cx="9015730" cy="852805"/>
            <a:chOff x="4742" y="7185"/>
            <a:chExt cx="14198" cy="1343"/>
          </a:xfrm>
        </p:grpSpPr>
        <p:sp>
          <p:nvSpPr>
            <p:cNvPr id="11" name="圆角矩形 10"/>
            <p:cNvSpPr/>
            <p:nvPr/>
          </p:nvSpPr>
          <p:spPr>
            <a:xfrm>
              <a:off x="4742" y="7185"/>
              <a:ext cx="2147" cy="132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现场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调研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118" y="7185"/>
              <a:ext cx="2147" cy="132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9494" y="7185"/>
              <a:ext cx="2147" cy="132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CAD</a:t>
              </a:r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制图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038" y="7208"/>
              <a:ext cx="2147" cy="132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三维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建模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14463" y="7185"/>
              <a:ext cx="2147" cy="132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后期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处理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6794" y="7208"/>
              <a:ext cx="2147" cy="132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2" name="直接箭头连接符 21"/>
          <p:cNvCxnSpPr>
            <a:endCxn id="12" idx="2"/>
          </p:cNvCxnSpPr>
          <p:nvPr/>
        </p:nvCxnSpPr>
        <p:spPr>
          <a:xfrm flipV="1">
            <a:off x="5118100" y="5385435"/>
            <a:ext cx="7620" cy="420370"/>
          </a:xfrm>
          <a:prstGeom prst="straightConnector1">
            <a:avLst/>
          </a:prstGeom>
          <a:ln w="25400">
            <a:solidFill>
              <a:srgbClr val="00F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3612515" y="5438140"/>
            <a:ext cx="7620" cy="420370"/>
          </a:xfrm>
          <a:prstGeom prst="straightConnector1">
            <a:avLst/>
          </a:prstGeom>
          <a:ln w="25400">
            <a:solidFill>
              <a:srgbClr val="00F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 flipV="1">
            <a:off x="5409565" y="5379085"/>
            <a:ext cx="1221105" cy="479425"/>
          </a:xfrm>
          <a:prstGeom prst="straightConnector1">
            <a:avLst/>
          </a:prstGeom>
          <a:ln w="25400">
            <a:solidFill>
              <a:srgbClr val="00F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8322310" y="5367655"/>
            <a:ext cx="7620" cy="420370"/>
          </a:xfrm>
          <a:prstGeom prst="straightConnector1">
            <a:avLst/>
          </a:prstGeom>
          <a:ln w="25400">
            <a:solidFill>
              <a:srgbClr val="00F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 flipV="1">
            <a:off x="7177405" y="5363845"/>
            <a:ext cx="779145" cy="456565"/>
          </a:xfrm>
          <a:prstGeom prst="straightConnector1">
            <a:avLst/>
          </a:prstGeom>
          <a:ln w="25400">
            <a:solidFill>
              <a:srgbClr val="00F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8688070" y="5363845"/>
            <a:ext cx="561975" cy="494665"/>
          </a:xfrm>
          <a:prstGeom prst="straightConnector1">
            <a:avLst/>
          </a:prstGeom>
          <a:ln w="25400">
            <a:solidFill>
              <a:srgbClr val="00F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10005060" y="5400040"/>
            <a:ext cx="908685" cy="420370"/>
          </a:xfrm>
          <a:prstGeom prst="straightConnector1">
            <a:avLst/>
          </a:prstGeom>
          <a:ln w="25400">
            <a:solidFill>
              <a:srgbClr val="00F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11265535" y="5400040"/>
            <a:ext cx="7620" cy="420370"/>
          </a:xfrm>
          <a:prstGeom prst="straightConnector1">
            <a:avLst/>
          </a:prstGeom>
          <a:ln w="25400">
            <a:solidFill>
              <a:srgbClr val="00F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圆角矩形 31"/>
          <p:cNvSpPr/>
          <p:nvPr/>
        </p:nvSpPr>
        <p:spPr>
          <a:xfrm>
            <a:off x="4104640" y="3249930"/>
            <a:ext cx="1428115" cy="8382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下达任务书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582920" y="3249930"/>
            <a:ext cx="1186815" cy="8382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分组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调研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813685" y="3265805"/>
            <a:ext cx="1260475" cy="8382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建模知识储备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839585" y="3249930"/>
            <a:ext cx="1119505" cy="8382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8032750" y="3249930"/>
            <a:ext cx="1119505" cy="8382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建模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9225280" y="3235325"/>
            <a:ext cx="1621790" cy="8382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后期处理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10916920" y="3249930"/>
            <a:ext cx="1119505" cy="8382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949960" y="2107565"/>
            <a:ext cx="1591945" cy="8096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934720" y="970280"/>
            <a:ext cx="1576705" cy="8096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学习情境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2934970" y="2153285"/>
            <a:ext cx="9000490" cy="808990"/>
            <a:chOff x="4622" y="3103"/>
            <a:chExt cx="14174" cy="127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2" name="圆角矩形 41"/>
            <p:cNvSpPr/>
            <p:nvPr/>
          </p:nvSpPr>
          <p:spPr>
            <a:xfrm>
              <a:off x="4622" y="3103"/>
              <a:ext cx="4091" cy="127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单体对象建模</a:t>
              </a:r>
              <a:endPara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9350" y="3103"/>
              <a:ext cx="4690" cy="127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室外环境建模</a:t>
              </a:r>
              <a:endPara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14824" y="3103"/>
              <a:ext cx="3973" cy="127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室内环境建模</a:t>
              </a:r>
              <a:endPara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上箭头 47"/>
          <p:cNvSpPr/>
          <p:nvPr/>
        </p:nvSpPr>
        <p:spPr>
          <a:xfrm>
            <a:off x="1482090" y="1779905"/>
            <a:ext cx="411480" cy="3276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圆角矩形 51"/>
          <p:cNvSpPr/>
          <p:nvPr/>
        </p:nvSpPr>
        <p:spPr>
          <a:xfrm>
            <a:off x="2934970" y="833755"/>
            <a:ext cx="2597785" cy="10452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情境一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环卫工人休息车大创项目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右箭头 66"/>
          <p:cNvSpPr/>
          <p:nvPr/>
        </p:nvSpPr>
        <p:spPr>
          <a:xfrm>
            <a:off x="2526665" y="4790440"/>
            <a:ext cx="39624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右箭头 69"/>
          <p:cNvSpPr/>
          <p:nvPr/>
        </p:nvSpPr>
        <p:spPr>
          <a:xfrm>
            <a:off x="2541905" y="1165860"/>
            <a:ext cx="39624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/>
        </p:nvSpPr>
        <p:spPr>
          <a:xfrm>
            <a:off x="5952490" y="847725"/>
            <a:ext cx="2962910" cy="10452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情境二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培华学院创客中心屋顶花园项目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9382760" y="788035"/>
            <a:ext cx="2553335" cy="10452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情境三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培华学院学生宿舍改造项目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上箭头 72"/>
          <p:cNvSpPr/>
          <p:nvPr/>
        </p:nvSpPr>
        <p:spPr>
          <a:xfrm>
            <a:off x="1471295" y="4134485"/>
            <a:ext cx="411480" cy="4267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4" name="上箭头 73"/>
          <p:cNvSpPr/>
          <p:nvPr/>
        </p:nvSpPr>
        <p:spPr>
          <a:xfrm>
            <a:off x="1482090" y="2917825"/>
            <a:ext cx="411480" cy="3479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5" name="上箭头 74"/>
          <p:cNvSpPr/>
          <p:nvPr/>
        </p:nvSpPr>
        <p:spPr>
          <a:xfrm>
            <a:off x="24130" y="1485900"/>
            <a:ext cx="1122045" cy="4160520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工作过程教学化</a:t>
            </a:r>
            <a:endParaRPr lang="zh-CN" altLang="en-US" sz="3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右箭头 76"/>
          <p:cNvSpPr/>
          <p:nvPr/>
        </p:nvSpPr>
        <p:spPr>
          <a:xfrm>
            <a:off x="2557145" y="2367915"/>
            <a:ext cx="39624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七角星 9"/>
          <p:cNvSpPr/>
          <p:nvPr/>
        </p:nvSpPr>
        <p:spPr>
          <a:xfrm>
            <a:off x="7745730" y="1440180"/>
            <a:ext cx="2725420" cy="2023745"/>
          </a:xfrm>
          <a:prstGeom prst="star7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载体（项目）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10" grpId="0" bldLvl="0" animBg="1"/>
      <p:bldP spid="7" grpId="0" animBg="1"/>
      <p:bldP spid="73" grpId="0" animBg="1"/>
      <p:bldP spid="74" grpId="0" animBg="1"/>
      <p:bldP spid="48" grpId="0" animBg="1"/>
    </p:bldLst>
  </p:timing>
</p:sld>
</file>

<file path=ppt/tags/tag1.xml><?xml version="1.0" encoding="utf-8"?>
<p:tagLst xmlns:p="http://schemas.openxmlformats.org/presentationml/2006/main">
  <p:tag name="MH" val="20150803132223"/>
  <p:tag name="MH_LIBRARY" val="GRAPHIC"/>
  <p:tag name="MH_TYPE" val="SubTitle"/>
  <p:tag name="MH_ORDER" val="1"/>
</p:tagLst>
</file>

<file path=ppt/tags/tag2.xml><?xml version="1.0" encoding="utf-8"?>
<p:tagLst xmlns:p="http://schemas.openxmlformats.org/presentationml/2006/main">
  <p:tag name="MH" val="20150803132223"/>
  <p:tag name="MH_LIBRARY" val="GRAPHIC"/>
  <p:tag name="MH_TYPE" val="SubTitle"/>
  <p:tag name="MH_ORDER" val="2"/>
</p:tagLst>
</file>

<file path=ppt/tags/tag3.xml><?xml version="1.0" encoding="utf-8"?>
<p:tagLst xmlns:p="http://schemas.openxmlformats.org/presentationml/2006/main">
  <p:tag name="MH" val="20150803132223"/>
  <p:tag name="MH_LIBRARY" val="GRAPHIC"/>
  <p:tag name="MH_TYPE" val="SubTitle"/>
  <p:tag name="MH_ORDER" val="3"/>
</p:tagLst>
</file>

<file path=ppt/tags/tag4.xml><?xml version="1.0" encoding="utf-8"?>
<p:tagLst xmlns:p="http://schemas.openxmlformats.org/presentationml/2006/main">
  <p:tag name="MH" val="20150803132223"/>
  <p:tag name="MH_LIBRARY" val="GRAPHIC"/>
  <p:tag name="MH_TYPE" val="SubTitle"/>
  <p:tag name="MH_ORDER" val="4"/>
</p:tagLst>
</file>

<file path=ppt/tags/tag5.xml><?xml version="1.0" encoding="utf-8"?>
<p:tagLst xmlns:p="http://schemas.openxmlformats.org/presentationml/2006/main">
  <p:tag name="MH" val="20150803132223"/>
  <p:tag name="MH_LIBRARY" val="GRAPHIC"/>
  <p:tag name="MH_TYPE" val="SubTitle"/>
  <p:tag name="MH_ORDER" val="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1450</Words>
  <Application>WPS 演示</Application>
  <PresentationFormat>宽屏</PresentationFormat>
  <Paragraphs>427</Paragraphs>
  <Slides>20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华文隶书</vt:lpstr>
      <vt:lpstr>Agency FB</vt:lpstr>
      <vt:lpstr>Source Sans Pro</vt:lpstr>
      <vt:lpstr>造字工房悦黑（非商用）常规体</vt:lpstr>
      <vt:lpstr>Calibri</vt:lpstr>
      <vt:lpstr>Arial Unicode MS</vt:lpstr>
      <vt:lpstr>Calibri Light</vt:lpstr>
      <vt:lpstr>Segoe Print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Faye</cp:lastModifiedBy>
  <cp:revision>184</cp:revision>
  <dcterms:created xsi:type="dcterms:W3CDTF">2015-08-02T01:36:00Z</dcterms:created>
  <dcterms:modified xsi:type="dcterms:W3CDTF">2017-11-30T06:17:41Z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