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9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48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9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88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69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27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1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5891-4507-42E3-A80A-B87DC6D98DE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27B-840B-4C2D-B417-3E3BD1858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52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"/>
            <a:ext cx="12192000" cy="68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2300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" y="0"/>
            <a:ext cx="12193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83"/>
            <a:ext cx="12192000" cy="6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3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0"/>
            <a:ext cx="12180167" cy="68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1"/>
            <a:ext cx="12192000" cy="68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0"/>
            <a:ext cx="12189618" cy="68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"/>
            <a:ext cx="12192000" cy="68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0"/>
            <a:ext cx="122046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"/>
            <a:ext cx="12191999" cy="68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-1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0"/>
            <a:ext cx="12215813" cy="68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"/>
            <a:ext cx="12192000" cy="68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4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0"/>
            <a:ext cx="12192000" cy="68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"/>
            <a:ext cx="12191999" cy="68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4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7" y="0"/>
            <a:ext cx="1221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12191208" cy="68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0"/>
            <a:ext cx="122046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" y="0"/>
            <a:ext cx="12171448" cy="68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23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Arial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yuanyuan</dc:creator>
  <cp:lastModifiedBy>yuanyuan</cp:lastModifiedBy>
  <cp:revision>1</cp:revision>
  <dcterms:created xsi:type="dcterms:W3CDTF">2017-11-30T07:39:53Z</dcterms:created>
  <dcterms:modified xsi:type="dcterms:W3CDTF">2017-11-30T07:40:20Z</dcterms:modified>
</cp:coreProperties>
</file>