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  <p:sldId id="769" r:id="rId5"/>
    <p:sldId id="738" r:id="rId6"/>
    <p:sldId id="740" r:id="rId7"/>
    <p:sldId id="741" r:id="rId8"/>
    <p:sldId id="742" r:id="rId9"/>
    <p:sldId id="743" r:id="rId10"/>
    <p:sldId id="766" r:id="rId11"/>
    <p:sldId id="744" r:id="rId12"/>
    <p:sldId id="760" r:id="rId13"/>
    <p:sldId id="723" r:id="rId14"/>
    <p:sldId id="719" r:id="rId15"/>
    <p:sldId id="764" r:id="rId16"/>
    <p:sldId id="770" r:id="rId17"/>
    <p:sldId id="705" r:id="rId18"/>
  </p:sldIdLst>
  <p:sldSz cx="9144000" cy="5144135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F5ED"/>
    <a:srgbClr val="000000"/>
    <a:srgbClr val="FF0000"/>
    <a:srgbClr val="FDB6FC"/>
    <a:srgbClr val="E62D30"/>
    <a:srgbClr val="002B7A"/>
    <a:srgbClr val="040404"/>
    <a:srgbClr val="050505"/>
    <a:srgbClr val="0A0A0A"/>
    <a:srgbClr val="09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5394" autoAdjust="0"/>
  </p:normalViewPr>
  <p:slideViewPr>
    <p:cSldViewPr snapToGrid="0">
      <p:cViewPr varScale="1">
        <p:scale>
          <a:sx n="86" d="100"/>
          <a:sy n="86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086D5-EE45-46A3-863D-A8CC5AC46D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6D01D-9FF7-4938-A3BD-0314182DF04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6D01D-9FF7-4938-A3BD-0314182DF0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8CD7-FFBC-403A-AAB7-CE7ABB3301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2374" y="2543751"/>
            <a:ext cx="2931914" cy="398890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39" name="Group 2"/>
          <p:cNvGrpSpPr/>
          <p:nvPr userDrawn="1"/>
        </p:nvGrpSpPr>
        <p:grpSpPr>
          <a:xfrm rot="-5400000" flipH="1">
            <a:off x="7734300" y="-125639"/>
            <a:ext cx="1235869" cy="2538988"/>
            <a:chOff x="3739073" y="951230"/>
            <a:chExt cx="1665853" cy="3421380"/>
          </a:xfrm>
        </p:grpSpPr>
        <p:pic>
          <p:nvPicPr>
            <p:cNvPr id="14340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9073" y="951230"/>
              <a:ext cx="1665853" cy="34213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3850640" y="1361440"/>
              <a:ext cx="1442720" cy="256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437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015531" y="2859794"/>
            <a:ext cx="2294930" cy="30788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pPr marL="914400" marR="0" lvl="0" indent="-914400" algn="l" defTabSz="2438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353309" y="608566"/>
            <a:ext cx="1899677" cy="1070696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pPr marL="914400" marR="0" lvl="0" indent="-914400" algn="l" defTabSz="2438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81000" y="4512300"/>
            <a:ext cx="1905000" cy="342978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512300"/>
            <a:ext cx="2895600" cy="342978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58000" y="4512300"/>
            <a:ext cx="1905000" cy="342978"/>
          </a:xfrm>
        </p:spPr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285815"/>
            <a:ext cx="8001000" cy="62879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971770"/>
            <a:ext cx="3810000" cy="3486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71770"/>
            <a:ext cx="3810000" cy="3486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81000" y="4512300"/>
            <a:ext cx="1905000" cy="342978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512300"/>
            <a:ext cx="2895600" cy="342978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58000" y="4512300"/>
            <a:ext cx="1905000" cy="342978"/>
          </a:xfrm>
        </p:spPr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81000" y="285815"/>
            <a:ext cx="8077200" cy="417289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381000" y="4512300"/>
            <a:ext cx="1905000" cy="342978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512300"/>
            <a:ext cx="2895600" cy="342978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58000" y="4512300"/>
            <a:ext cx="1905000" cy="342978"/>
          </a:xfrm>
        </p:spPr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6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microsoft.com/office/2007/relationships/media" Target="file:///C:\Users\owen\Desktop\&#24494;&#35838;&#21512;&#36753;.mp4" TargetMode="External"/><Relationship Id="rId1" Type="http://schemas.openxmlformats.org/officeDocument/2006/relationships/video" Target="file:///C:\Users\owen\Desktop\&#24494;&#35838;&#21512;&#36753;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>
            <a:fillRect/>
          </a:stretch>
        </p:blipFill>
        <p:spPr>
          <a:xfrm rot="10800000">
            <a:off x="0" y="582"/>
            <a:ext cx="9144000" cy="5143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20904" y="3297911"/>
            <a:ext cx="229743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2017.8</a:t>
            </a:r>
            <a:endParaRPr lang="en-US" altLang="zh-CN" sz="21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9686" y="1852874"/>
            <a:ext cx="82238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托福写作</a:t>
            </a:r>
            <a:endParaRPr lang="zh-CN" altLang="en-US" sz="5400" dirty="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"/>
            <a:ext cx="9454515" cy="51439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12160" y="3199130"/>
            <a:ext cx="53054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 </a:t>
            </a:r>
            <a:endParaRPr lang="zh-CN" altLang="en-US" sz="3200">
              <a:solidFill>
                <a:schemeClr val="bg1"/>
              </a:solidFill>
              <a:latin typeface="华文行楷" panose="02010800040101010101" charset="-122"/>
              <a:ea typeface="华文行楷" panose="02010800040101010101" charset="-122"/>
            </a:endParaRPr>
          </a:p>
          <a:p>
            <a:pPr algn="l"/>
            <a:r>
              <a:rPr lang="zh-CN" altLang="en-US" sz="2400" b="1">
                <a:solidFill>
                  <a:srgbClr val="FFFF00"/>
                </a:solidFill>
                <a:latin typeface="华文楷体" panose="02010600040101010101" charset="-122"/>
                <a:ea typeface="华文楷体" panose="02010600040101010101" charset="-122"/>
              </a:rPr>
              <a:t>负责人：陈菁</a:t>
            </a:r>
            <a:endParaRPr lang="zh-CN" altLang="en-US" sz="2400" b="1">
              <a:solidFill>
                <a:srgbClr val="FFFF0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algn="l"/>
            <a:r>
              <a:rPr lang="zh-CN" altLang="en-US" sz="2400" b="1">
                <a:solidFill>
                  <a:srgbClr val="FFFF00"/>
                </a:solidFill>
                <a:latin typeface="华文楷体" panose="02010600040101010101" charset="-122"/>
                <a:ea typeface="华文楷体" panose="02010600040101010101" charset="-122"/>
              </a:rPr>
              <a:t>团队成员：张青 段志华 张传雪 郭芬</a:t>
            </a:r>
            <a:endParaRPr lang="zh-CN" altLang="en-US" sz="2400" b="1">
              <a:solidFill>
                <a:srgbClr val="FFFF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9220" name="矩形 7173"/>
          <p:cNvSpPr/>
          <p:nvPr/>
        </p:nvSpPr>
        <p:spPr>
          <a:xfrm>
            <a:off x="2575560" y="1144905"/>
            <a:ext cx="7105015" cy="15119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4400" b="1" dirty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</a:rPr>
              <a:t>基于蓝墨云的大学英语</a:t>
            </a:r>
            <a:endParaRPr lang="zh-CN" altLang="en-US" sz="4400" b="1" dirty="0">
              <a:solidFill>
                <a:schemeClr val="bg1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4400" b="1" dirty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</a:rPr>
              <a:t>创新教学实践研究</a:t>
            </a:r>
            <a:endParaRPr lang="zh-CN" altLang="en-US" sz="4400" b="1" dirty="0">
              <a:solidFill>
                <a:schemeClr val="bg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圆角矩形 499"/>
          <p:cNvSpPr/>
          <p:nvPr/>
        </p:nvSpPr>
        <p:spPr>
          <a:xfrm>
            <a:off x="614680" y="175098"/>
            <a:ext cx="5876925" cy="820745"/>
          </a:xfrm>
          <a:prstGeom prst="roundRect">
            <a:avLst>
              <a:gd name="adj" fmla="val 23381"/>
            </a:avLst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rPr>
              <a:t>2.</a:t>
            </a:r>
            <a:r>
              <a:rPr lang="zh-CN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rPr>
              <a:t>四级词汇打卡群展示</a:t>
            </a:r>
            <a:endParaRPr lang="zh-CN" altLang="en-US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  <a:cs typeface="Segoe UI" panose="020B0502040204020203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11875" y="1200785"/>
            <a:ext cx="2005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112155" y="2358276"/>
            <a:ext cx="2680970" cy="1163955"/>
            <a:chOff x="7702870" y="1901661"/>
            <a:chExt cx="3574627" cy="1551939"/>
          </a:xfrm>
        </p:grpSpPr>
        <p:sp>
          <p:nvSpPr>
            <p:cNvPr id="20" name="文本框 19"/>
            <p:cNvSpPr txBox="1"/>
            <p:nvPr/>
          </p:nvSpPr>
          <p:spPr>
            <a:xfrm>
              <a:off x="7702870" y="1901661"/>
              <a:ext cx="2674843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文本框 14"/>
            <p:cNvSpPr txBox="1"/>
            <p:nvPr/>
          </p:nvSpPr>
          <p:spPr>
            <a:xfrm>
              <a:off x="7702870" y="2182754"/>
              <a:ext cx="3574627" cy="1270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800" dirty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四级词汇打卡群</a:t>
              </a:r>
              <a:r>
                <a:rPr lang="zh-CN" sz="2800" dirty="0">
                  <a:solidFill>
                    <a:srgbClr val="FFFF00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正确率反馈</a:t>
              </a:r>
              <a:endParaRPr lang="zh-C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endParaRPr>
            </a:p>
          </p:txBody>
        </p:sp>
      </p:grpSp>
      <p:pic>
        <p:nvPicPr>
          <p:cNvPr id="4" name="图片 3" descr="1词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4395" y="1200785"/>
            <a:ext cx="2165985" cy="3852545"/>
          </a:xfrm>
          <a:prstGeom prst="rect">
            <a:avLst/>
          </a:prstGeom>
        </p:spPr>
      </p:pic>
      <p:pic>
        <p:nvPicPr>
          <p:cNvPr id="5" name="图片 4" descr="2词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165" y="1183640"/>
            <a:ext cx="2185670" cy="3887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2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" y="-48895"/>
            <a:ext cx="2952750" cy="5250180"/>
          </a:xfrm>
          <a:prstGeom prst="rect">
            <a:avLst/>
          </a:prstGeom>
        </p:spPr>
      </p:pic>
      <p:pic>
        <p:nvPicPr>
          <p:cNvPr id="3" name="图片 2" descr="32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58420"/>
            <a:ext cx="2952750" cy="5250180"/>
          </a:xfrm>
          <a:prstGeom prst="rect">
            <a:avLst/>
          </a:prstGeom>
        </p:spPr>
      </p:pic>
      <p:pic>
        <p:nvPicPr>
          <p:cNvPr id="4" name="图片 3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545" y="58420"/>
            <a:ext cx="2831465" cy="5035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675" y="1644650"/>
            <a:ext cx="2343785" cy="331660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053205" y="1644650"/>
            <a:ext cx="4309110" cy="3238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400" b="1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>
                <a:solidFill>
                  <a:schemeClr val="bg1"/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Times New Roman" panose="02020603050405020304" pitchFamily="18" charset="0"/>
              </a:rPr>
              <a:t>小青老师教你</a:t>
            </a:r>
            <a:endParaRPr lang="zh-CN" altLang="en-US" sz="2800" b="1">
              <a:solidFill>
                <a:schemeClr val="bg1"/>
              </a:solidFill>
              <a:effectLst/>
              <a:latin typeface="华文行楷" panose="02010800040101010101" charset="-122"/>
              <a:ea typeface="华文行楷" panose="0201080004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>
                <a:solidFill>
                  <a:srgbClr val="FFFF00"/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Times New Roman" panose="02020603050405020304" pitchFamily="18" charset="0"/>
              </a:rPr>
              <a:t>七天搞定四级词汇</a:t>
            </a:r>
            <a:r>
              <a:rPr lang="zh-CN" altLang="en-US">
                <a:solidFill>
                  <a:srgbClr val="FFFF00"/>
                </a:solidFill>
                <a:effectLst/>
                <a:latin typeface="Cambria Math" panose="02040503050406030204" charset="0"/>
                <a:cs typeface="Times New Roman" panose="02020603050405020304" pitchFamily="18" charset="0"/>
              </a:rPr>
              <a:t> </a:t>
            </a:r>
            <a:endParaRPr lang="zh-CN" altLang="en-US">
              <a:solidFill>
                <a:srgbClr val="FFFF00"/>
              </a:solidFill>
              <a:effectLst/>
              <a:latin typeface="Cambria Math" panose="02040503050406030204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660"/>
              </a:lnSpc>
            </a:pPr>
            <a:r>
              <a:rPr lang="en-US" altLang="zh-CN">
                <a:solidFill>
                  <a:schemeClr val="bg1"/>
                </a:solidFill>
                <a:effectLst/>
                <a:latin typeface="Cambria Math" panose="02040503050406030204" charset="0"/>
                <a:cs typeface="Times New Roman" panose="02020603050405020304" pitchFamily="18" charset="0"/>
              </a:rPr>
              <a:t> </a:t>
            </a:r>
            <a:endParaRPr lang="en-US" altLang="zh-CN">
              <a:solidFill>
                <a:schemeClr val="bg1"/>
              </a:solidFill>
              <a:effectLst/>
              <a:latin typeface="Cambria Math" panose="02040503050406030204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effectLst/>
                <a:latin typeface="Cambria Math" panose="02040503050406030204" charset="0"/>
                <a:cs typeface="Times New Roman" panose="02020603050405020304" pitchFamily="18" charset="0"/>
              </a:rPr>
              <a:t>     9</a:t>
            </a:r>
            <a:r>
              <a:rPr lang="zh-CN" altLang="en-US">
                <a:solidFill>
                  <a:schemeClr val="bg1"/>
                </a:solidFill>
                <a:effectLst/>
                <a:latin typeface="Cambria Math" panose="02040503050406030204" charset="0"/>
                <a:cs typeface="Times New Roman" panose="02020603050405020304" pitchFamily="18" charset="0"/>
              </a:rPr>
              <a:t>月</a:t>
            </a:r>
            <a:r>
              <a:rPr lang="en-US" altLang="zh-CN">
                <a:solidFill>
                  <a:schemeClr val="bg1"/>
                </a:solidFill>
                <a:effectLst/>
                <a:latin typeface="Cambria Math" panose="02040503050406030204" charset="0"/>
                <a:cs typeface="Times New Roman" panose="02020603050405020304" pitchFamily="18" charset="0"/>
              </a:rPr>
              <a:t>8</a:t>
            </a:r>
            <a:r>
              <a:rPr lang="zh-CN" altLang="en-US">
                <a:solidFill>
                  <a:schemeClr val="bg1"/>
                </a:solidFill>
                <a:effectLst/>
                <a:latin typeface="Cambria Math" panose="02040503050406030204" charset="0"/>
                <a:cs typeface="Times New Roman" panose="02020603050405020304" pitchFamily="18" charset="0"/>
              </a:rPr>
              <a:t>日</a:t>
            </a:r>
            <a:r>
              <a:rPr lang="en-US" altLang="zh-CN">
                <a:solidFill>
                  <a:schemeClr val="bg1"/>
                </a:solidFill>
                <a:effectLst/>
                <a:latin typeface="Cambria Math" panose="02040503050406030204" charset="0"/>
                <a:cs typeface="Times New Roman" panose="02020603050405020304" pitchFamily="18" charset="0"/>
              </a:rPr>
              <a:t>    9</a:t>
            </a:r>
            <a:r>
              <a:rPr lang="zh-CN" altLang="en-US">
                <a:solidFill>
                  <a:schemeClr val="bg1"/>
                </a:solidFill>
                <a:effectLst/>
                <a:latin typeface="Cambria Math" panose="02040503050406030204" charset="0"/>
                <a:cs typeface="Times New Roman" panose="02020603050405020304" pitchFamily="18" charset="0"/>
              </a:rPr>
              <a:t>月</a:t>
            </a:r>
            <a:r>
              <a:rPr lang="en-US" altLang="zh-CN">
                <a:solidFill>
                  <a:schemeClr val="bg1"/>
                </a:solidFill>
                <a:effectLst/>
                <a:latin typeface="Cambria Math" panose="02040503050406030204" charset="0"/>
                <a:cs typeface="Times New Roman" panose="02020603050405020304" pitchFamily="18" charset="0"/>
              </a:rPr>
              <a:t>10</a:t>
            </a:r>
            <a:r>
              <a:rPr lang="zh-CN" altLang="en-US">
                <a:solidFill>
                  <a:schemeClr val="bg1"/>
                </a:solidFill>
                <a:effectLst/>
                <a:latin typeface="Cambria Math" panose="02040503050406030204" charset="0"/>
                <a:cs typeface="Times New Roman" panose="02020603050405020304" pitchFamily="18" charset="0"/>
              </a:rPr>
              <a:t>日</a:t>
            </a:r>
            <a:r>
              <a:rPr lang="en-US" altLang="zh-CN">
                <a:solidFill>
                  <a:schemeClr val="bg1"/>
                </a:solidFill>
                <a:effectLst/>
                <a:latin typeface="Cambria Math" panose="02040503050406030204" charset="0"/>
                <a:cs typeface="Times New Roman" panose="02020603050405020304" pitchFamily="18" charset="0"/>
              </a:rPr>
              <a:t>    9</a:t>
            </a:r>
            <a:r>
              <a:rPr lang="zh-CN" altLang="en-US">
                <a:solidFill>
                  <a:schemeClr val="bg1"/>
                </a:solidFill>
                <a:effectLst/>
                <a:latin typeface="Cambria Math" panose="02040503050406030204" charset="0"/>
                <a:cs typeface="Times New Roman" panose="02020603050405020304" pitchFamily="18" charset="0"/>
              </a:rPr>
              <a:t>月</a:t>
            </a:r>
            <a:r>
              <a:rPr lang="en-US" altLang="zh-CN">
                <a:solidFill>
                  <a:schemeClr val="bg1"/>
                </a:solidFill>
                <a:effectLst/>
                <a:latin typeface="Cambria Math" panose="02040503050406030204" charset="0"/>
                <a:cs typeface="Times New Roman" panose="02020603050405020304" pitchFamily="18" charset="0"/>
              </a:rPr>
              <a:t>13</a:t>
            </a:r>
            <a:r>
              <a:rPr lang="zh-CN" altLang="en-US">
                <a:solidFill>
                  <a:schemeClr val="bg1"/>
                </a:solidFill>
                <a:effectLst/>
                <a:latin typeface="Cambria Math" panose="02040503050406030204" charset="0"/>
                <a:cs typeface="Times New Roman" panose="02020603050405020304" pitchFamily="18" charset="0"/>
              </a:rPr>
              <a:t>日</a:t>
            </a:r>
            <a:endParaRPr lang="zh-CN" altLang="en-US">
              <a:solidFill>
                <a:schemeClr val="bg1"/>
              </a:solidFill>
              <a:effectLst/>
              <a:latin typeface="Cambria Math" panose="02040503050406030204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  <a:effectLst/>
                <a:latin typeface="Cambria Math" panose="02040503050406030204" charset="0"/>
                <a:cs typeface="Times New Roman" panose="02020603050405020304" pitchFamily="18" charset="0"/>
              </a:rPr>
              <a:t>     20</a:t>
            </a:r>
            <a:r>
              <a:rPr lang="zh-CN" altLang="en-US">
                <a:solidFill>
                  <a:schemeClr val="bg1"/>
                </a:solidFill>
                <a:effectLst/>
                <a:latin typeface="Cambria Math" panose="02040503050406030204" charset="0"/>
                <a:cs typeface="Times New Roman" panose="02020603050405020304" pitchFamily="18" charset="0"/>
              </a:rPr>
              <a:t>：</a:t>
            </a:r>
            <a:r>
              <a:rPr lang="en-US" altLang="zh-CN">
                <a:solidFill>
                  <a:schemeClr val="bg1"/>
                </a:solidFill>
                <a:effectLst/>
                <a:latin typeface="Cambria Math" panose="02040503050406030204" charset="0"/>
                <a:cs typeface="Times New Roman" panose="02020603050405020304" pitchFamily="18" charset="0"/>
              </a:rPr>
              <a:t>00---20</a:t>
            </a:r>
            <a:r>
              <a:rPr lang="zh-CN" altLang="en-US">
                <a:solidFill>
                  <a:schemeClr val="bg1"/>
                </a:solidFill>
                <a:effectLst/>
                <a:latin typeface="Cambria Math" panose="02040503050406030204" charset="0"/>
                <a:cs typeface="Times New Roman" panose="02020603050405020304" pitchFamily="18" charset="0"/>
              </a:rPr>
              <a:t>：</a:t>
            </a:r>
            <a:r>
              <a:rPr lang="en-US" altLang="zh-CN">
                <a:solidFill>
                  <a:schemeClr val="bg1"/>
                </a:solidFill>
                <a:effectLst/>
                <a:latin typeface="Cambria Math" panose="02040503050406030204" charset="0"/>
                <a:cs typeface="Times New Roman" panose="02020603050405020304" pitchFamily="18" charset="0"/>
              </a:rPr>
              <a:t>30</a:t>
            </a:r>
            <a:endParaRPr lang="en-US" altLang="zh-CN">
              <a:solidFill>
                <a:schemeClr val="bg1"/>
              </a:solidFill>
              <a:effectLst/>
              <a:latin typeface="Cambria Math" panose="02040503050406030204" charset="0"/>
              <a:cs typeface="Times New Roman" panose="02020603050405020304" pitchFamily="18" charset="0"/>
            </a:endParaRPr>
          </a:p>
          <a:p>
            <a:pPr indent="0" algn="ctr" fontAlgn="auto">
              <a:lnSpc>
                <a:spcPct val="200000"/>
              </a:lnSpc>
            </a:pPr>
            <a:r>
              <a:rPr lang="zh-CN" altLang="en-US" b="1">
                <a:solidFill>
                  <a:srgbClr val="FFCC66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网络直播 不见不散</a:t>
            </a:r>
            <a:endParaRPr lang="zh-CN" altLang="en-US" b="1">
              <a:solidFill>
                <a:srgbClr val="FFCC66"/>
              </a:solidFill>
              <a:effectLst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00" name="圆角矩形 499"/>
          <p:cNvSpPr/>
          <p:nvPr/>
        </p:nvSpPr>
        <p:spPr>
          <a:xfrm>
            <a:off x="260350" y="348416"/>
            <a:ext cx="4697730" cy="818913"/>
          </a:xfrm>
          <a:prstGeom prst="roundRect">
            <a:avLst>
              <a:gd name="adj" fmla="val 23381"/>
            </a:avLst>
          </a:prstGeom>
          <a:noFill/>
        </p:spPr>
        <p:txBody>
          <a:bodyPr wrap="square" anchor="ctr">
            <a:spAutoFit/>
          </a:bodyPr>
          <a:p>
            <a:pPr algn="ctr"/>
            <a:r>
              <a:rPr lang="en-US" altLang="zh-CN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rPr>
              <a:t>3.</a:t>
            </a:r>
            <a:r>
              <a:rPr lang="zh-CN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rPr>
              <a:t>网络直播课</a:t>
            </a:r>
            <a:endParaRPr lang="zh-CN" altLang="en-US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30835" y="151130"/>
            <a:ext cx="563435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3600" b="1">
                <a:solidFill>
                  <a:srgbClr val="FFFF00"/>
                </a:solidFill>
                <a:effectLst/>
                <a:latin typeface="隶书" panose="02010509060101010101" charset="-122"/>
                <a:ea typeface="隶书" panose="02010509060101010101" charset="-122"/>
                <a:cs typeface="Times New Roman" panose="02020603050405020304" pitchFamily="18" charset="0"/>
              </a:rPr>
              <a:t> 4. </a:t>
            </a:r>
            <a:r>
              <a:rPr lang="zh-CN" altLang="en-US" sz="3600" b="1">
                <a:solidFill>
                  <a:srgbClr val="FFFF00"/>
                </a:solidFill>
                <a:effectLst/>
                <a:latin typeface="隶书" panose="02010509060101010101" charset="-122"/>
                <a:ea typeface="隶书" panose="02010509060101010101" charset="-122"/>
                <a:cs typeface="Times New Roman" panose="02020603050405020304" pitchFamily="18" charset="0"/>
              </a:rPr>
              <a:t>微课大赛视频剪辑</a:t>
            </a:r>
            <a:endParaRPr lang="zh-CN" altLang="en-US" sz="3600" b="1">
              <a:solidFill>
                <a:srgbClr val="FFFF00"/>
              </a:solidFill>
              <a:effectLst/>
              <a:latin typeface="隶书" panose="02010509060101010101" charset="-122"/>
              <a:ea typeface="隶书" panose="02010509060101010101" charset="-122"/>
              <a:cs typeface="Times New Roman" panose="02020603050405020304" pitchFamily="18" charset="0"/>
            </a:endParaRPr>
          </a:p>
        </p:txBody>
      </p:sp>
      <p:pic>
        <p:nvPicPr>
          <p:cNvPr id="2" name="微课合辑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14960" y="1073150"/>
            <a:ext cx="8514715" cy="3909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QQ图片201711301601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2980" y="358775"/>
            <a:ext cx="6146165" cy="4610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7385" y="805815"/>
            <a:ext cx="921385" cy="30518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800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</a:rPr>
              <a:t>教师风采</a:t>
            </a:r>
            <a:endParaRPr lang="zh-CN" altLang="en-US" sz="4800">
              <a:solidFill>
                <a:srgbClr val="FFFF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860" y="-220398"/>
            <a:ext cx="9189720" cy="546496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46675" y="3981450"/>
            <a:ext cx="3199765" cy="598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n-US" altLang="zh-CN" sz="33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" panose="020E0602020502020306" charset="0"/>
                <a:ea typeface="Arial Unicode MS" panose="020B0604020202020204" charset="-122"/>
              </a:rPr>
              <a:t>Dedication</a:t>
            </a:r>
            <a:endParaRPr lang="en-US" altLang="zh-CN" sz="33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rlin Sans FB" panose="020E0602020502020306" charset="0"/>
              <a:ea typeface="Arial Unicode MS" panose="020B0604020202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41755" y="3125470"/>
            <a:ext cx="214757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" panose="020E0602020502020306" charset="0"/>
                <a:ea typeface="Arial Unicode MS" panose="020B0604020202020204" charset="-122"/>
                <a:sym typeface="+mn-ea"/>
              </a:rPr>
              <a:t>Personality </a:t>
            </a:r>
            <a:endParaRPr lang="en-US" altLang="zh-CN" sz="32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rlin Sans FB" panose="020E0602020502020306" charset="0"/>
              <a:ea typeface="Arial Unicode MS" panose="020B0604020202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13250" y="3125470"/>
            <a:ext cx="203200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n-US" altLang="zh-CN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" panose="020E0602020502020306" charset="0"/>
                <a:ea typeface="Arial Unicode MS" panose="020B0604020202020204" charset="-122"/>
                <a:sym typeface="+mn-ea"/>
              </a:rPr>
              <a:t> Capability</a:t>
            </a:r>
            <a:endParaRPr lang="en-US" altLang="zh-CN" sz="32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rlin Sans FB" panose="020E0602020502020306" charset="0"/>
              <a:ea typeface="Arial Unicode MS" panose="020B0604020202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81810" y="3996690"/>
            <a:ext cx="263144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" panose="020E0602020502020306" charset="0"/>
                <a:ea typeface="Arial Unicode MS" panose="020B0604020202020204" charset="-122"/>
                <a:sym typeface="+mn-ea"/>
              </a:rPr>
              <a:t>  Responsibility</a:t>
            </a:r>
            <a:endParaRPr lang="en-US" altLang="zh-CN" sz="32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rlin Sans FB" panose="020E0602020502020306" charset="0"/>
              <a:ea typeface="Arial Unicode MS" panose="020B0604020202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cover/>
      </p:transition>
    </mc:Choice>
    <mc:Fallback>
      <p:transition spd="med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组合 146"/>
          <p:cNvGrpSpPr/>
          <p:nvPr/>
        </p:nvGrpSpPr>
        <p:grpSpPr>
          <a:xfrm>
            <a:off x="3888543" y="953813"/>
            <a:ext cx="5046113" cy="866808"/>
            <a:chOff x="4995192" y="1387025"/>
            <a:chExt cx="6728151" cy="1155743"/>
          </a:xfrm>
        </p:grpSpPr>
        <p:grpSp>
          <p:nvGrpSpPr>
            <p:cNvPr id="83" name="组合 82"/>
            <p:cNvGrpSpPr/>
            <p:nvPr/>
          </p:nvGrpSpPr>
          <p:grpSpPr>
            <a:xfrm>
              <a:off x="4995192" y="1387025"/>
              <a:ext cx="6728151" cy="1155743"/>
              <a:chOff x="5125821" y="2110925"/>
              <a:chExt cx="6728151" cy="1155743"/>
            </a:xfrm>
          </p:grpSpPr>
          <p:grpSp>
            <p:nvGrpSpPr>
              <p:cNvPr id="25" name="Group 6"/>
              <p:cNvGrpSpPr/>
              <p:nvPr/>
            </p:nvGrpSpPr>
            <p:grpSpPr bwMode="auto">
              <a:xfrm>
                <a:off x="5148745" y="2110925"/>
                <a:ext cx="6705227" cy="1155743"/>
                <a:chOff x="12" y="0"/>
                <a:chExt cx="3510" cy="605"/>
              </a:xfrm>
            </p:grpSpPr>
            <p:sp>
              <p:nvSpPr>
                <p:cNvPr id="26" name="未知"/>
                <p:cNvSpPr/>
                <p:nvPr/>
              </p:nvSpPr>
              <p:spPr bwMode="auto">
                <a:xfrm>
                  <a:off x="12" y="2"/>
                  <a:ext cx="336" cy="572"/>
                </a:xfrm>
                <a:custGeom>
                  <a:avLst/>
                  <a:gdLst>
                    <a:gd name="T0" fmla="*/ 12 w 138"/>
                    <a:gd name="T1" fmla="*/ 134 h 134"/>
                    <a:gd name="T2" fmla="*/ 0 w 138"/>
                    <a:gd name="T3" fmla="*/ 123 h 134"/>
                    <a:gd name="T4" fmla="*/ 0 w 138"/>
                    <a:gd name="T5" fmla="*/ 11 h 134"/>
                    <a:gd name="T6" fmla="*/ 12 w 138"/>
                    <a:gd name="T7" fmla="*/ 0 h 134"/>
                    <a:gd name="T8" fmla="*/ 127 w 138"/>
                    <a:gd name="T9" fmla="*/ 0 h 134"/>
                    <a:gd name="T10" fmla="*/ 138 w 138"/>
                    <a:gd name="T11" fmla="*/ 11 h 134"/>
                    <a:gd name="T12" fmla="*/ 138 w 138"/>
                    <a:gd name="T13" fmla="*/ 123 h 134"/>
                    <a:gd name="T14" fmla="*/ 127 w 138"/>
                    <a:gd name="T15" fmla="*/ 134 h 134"/>
                    <a:gd name="T16" fmla="*/ 12 w 138"/>
                    <a:gd name="T1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134">
                      <a:moveTo>
                        <a:pt x="12" y="134"/>
                      </a:moveTo>
                      <a:cubicBezTo>
                        <a:pt x="6" y="134"/>
                        <a:pt x="0" y="129"/>
                        <a:pt x="0" y="12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6" y="0"/>
                        <a:pt x="12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33" y="0"/>
                        <a:pt x="138" y="5"/>
                        <a:pt x="138" y="11"/>
                      </a:cubicBezTo>
                      <a:cubicBezTo>
                        <a:pt x="138" y="123"/>
                        <a:pt x="138" y="123"/>
                        <a:pt x="138" y="123"/>
                      </a:cubicBezTo>
                      <a:cubicBezTo>
                        <a:pt x="138" y="129"/>
                        <a:pt x="133" y="134"/>
                        <a:pt x="127" y="134"/>
                      </a:cubicBezTo>
                      <a:lnTo>
                        <a:pt x="12" y="134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dirty="0"/>
                </a:p>
              </p:txBody>
            </p:sp>
            <p:sp>
              <p:nvSpPr>
                <p:cNvPr id="27" name="未知"/>
                <p:cNvSpPr/>
                <p:nvPr/>
              </p:nvSpPr>
              <p:spPr bwMode="auto">
                <a:xfrm>
                  <a:off x="363" y="0"/>
                  <a:ext cx="3159" cy="605"/>
                </a:xfrm>
                <a:custGeom>
                  <a:avLst/>
                  <a:gdLst>
                    <a:gd name="T0" fmla="*/ 12 w 772"/>
                    <a:gd name="T1" fmla="*/ 134 h 134"/>
                    <a:gd name="T2" fmla="*/ 0 w 772"/>
                    <a:gd name="T3" fmla="*/ 123 h 134"/>
                    <a:gd name="T4" fmla="*/ 0 w 772"/>
                    <a:gd name="T5" fmla="*/ 11 h 134"/>
                    <a:gd name="T6" fmla="*/ 12 w 772"/>
                    <a:gd name="T7" fmla="*/ 0 h 134"/>
                    <a:gd name="T8" fmla="*/ 761 w 772"/>
                    <a:gd name="T9" fmla="*/ 0 h 134"/>
                    <a:gd name="T10" fmla="*/ 772 w 772"/>
                    <a:gd name="T11" fmla="*/ 11 h 134"/>
                    <a:gd name="T12" fmla="*/ 772 w 772"/>
                    <a:gd name="T13" fmla="*/ 123 h 134"/>
                    <a:gd name="T14" fmla="*/ 761 w 772"/>
                    <a:gd name="T15" fmla="*/ 134 h 134"/>
                    <a:gd name="T16" fmla="*/ 12 w 772"/>
                    <a:gd name="T1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2" h="134">
                      <a:moveTo>
                        <a:pt x="12" y="134"/>
                      </a:moveTo>
                      <a:cubicBezTo>
                        <a:pt x="5" y="134"/>
                        <a:pt x="0" y="129"/>
                        <a:pt x="0" y="12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761" y="0"/>
                        <a:pt x="761" y="0"/>
                        <a:pt x="761" y="0"/>
                      </a:cubicBezTo>
                      <a:cubicBezTo>
                        <a:pt x="767" y="0"/>
                        <a:pt x="772" y="5"/>
                        <a:pt x="772" y="11"/>
                      </a:cubicBezTo>
                      <a:cubicBezTo>
                        <a:pt x="772" y="123"/>
                        <a:pt x="772" y="123"/>
                        <a:pt x="772" y="123"/>
                      </a:cubicBezTo>
                      <a:cubicBezTo>
                        <a:pt x="772" y="129"/>
                        <a:pt x="767" y="134"/>
                        <a:pt x="761" y="134"/>
                      </a:cubicBezTo>
                      <a:lnTo>
                        <a:pt x="12" y="134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" name="未知"/>
                <p:cNvSpPr/>
                <p:nvPr/>
              </p:nvSpPr>
              <p:spPr bwMode="auto">
                <a:xfrm>
                  <a:off x="393" y="4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4 h 9"/>
                    <a:gd name="T4" fmla="*/ 0 w 9"/>
                    <a:gd name="T5" fmla="*/ 4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4 h 9"/>
                    <a:gd name="T12" fmla="*/ 9 w 9"/>
                    <a:gd name="T13" fmla="*/ 4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2" y="9"/>
                        <a:pt x="0" y="7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" name="未知"/>
                <p:cNvSpPr/>
                <p:nvPr/>
              </p:nvSpPr>
              <p:spPr bwMode="auto">
                <a:xfrm>
                  <a:off x="393" y="28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5 h 9"/>
                    <a:gd name="T4" fmla="*/ 0 w 9"/>
                    <a:gd name="T5" fmla="*/ 5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5 h 9"/>
                    <a:gd name="T12" fmla="*/ 9 w 9"/>
                    <a:gd name="T13" fmla="*/ 5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2" y="9"/>
                        <a:pt x="0" y="7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" name="未知"/>
                <p:cNvSpPr/>
                <p:nvPr/>
              </p:nvSpPr>
              <p:spPr bwMode="auto">
                <a:xfrm>
                  <a:off x="300" y="4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4 h 9"/>
                    <a:gd name="T4" fmla="*/ 0 w 9"/>
                    <a:gd name="T5" fmla="*/ 4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4 h 9"/>
                    <a:gd name="T12" fmla="*/ 9 w 9"/>
                    <a:gd name="T13" fmla="*/ 4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3" y="9"/>
                        <a:pt x="0" y="7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" name="未知"/>
                <p:cNvSpPr/>
                <p:nvPr/>
              </p:nvSpPr>
              <p:spPr bwMode="auto">
                <a:xfrm>
                  <a:off x="300" y="28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5 h 9"/>
                    <a:gd name="T4" fmla="*/ 0 w 9"/>
                    <a:gd name="T5" fmla="*/ 5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5 h 9"/>
                    <a:gd name="T12" fmla="*/ 9 w 9"/>
                    <a:gd name="T13" fmla="*/ 5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3" y="9"/>
                        <a:pt x="0" y="7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" name="未知"/>
                <p:cNvSpPr/>
                <p:nvPr/>
              </p:nvSpPr>
              <p:spPr bwMode="auto">
                <a:xfrm>
                  <a:off x="312" y="45"/>
                  <a:ext cx="94" cy="13"/>
                </a:xfrm>
                <a:custGeom>
                  <a:avLst/>
                  <a:gdLst>
                    <a:gd name="T0" fmla="*/ 3 w 37"/>
                    <a:gd name="T1" fmla="*/ 5 h 5"/>
                    <a:gd name="T2" fmla="*/ 0 w 37"/>
                    <a:gd name="T3" fmla="*/ 2 h 5"/>
                    <a:gd name="T4" fmla="*/ 0 w 37"/>
                    <a:gd name="T5" fmla="*/ 2 h 5"/>
                    <a:gd name="T6" fmla="*/ 3 w 37"/>
                    <a:gd name="T7" fmla="*/ 0 h 5"/>
                    <a:gd name="T8" fmla="*/ 34 w 37"/>
                    <a:gd name="T9" fmla="*/ 0 h 5"/>
                    <a:gd name="T10" fmla="*/ 37 w 37"/>
                    <a:gd name="T11" fmla="*/ 2 h 5"/>
                    <a:gd name="T12" fmla="*/ 37 w 37"/>
                    <a:gd name="T13" fmla="*/ 2 h 5"/>
                    <a:gd name="T14" fmla="*/ 34 w 37"/>
                    <a:gd name="T15" fmla="*/ 5 h 5"/>
                    <a:gd name="T16" fmla="*/ 3 w 37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5">
                      <a:moveTo>
                        <a:pt x="3" y="5"/>
                      </a:moveTo>
                      <a:cubicBezTo>
                        <a:pt x="1" y="5"/>
                        <a:pt x="0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5" y="0"/>
                        <a:pt x="37" y="1"/>
                        <a:pt x="37" y="2"/>
                      </a:cubicBezTo>
                      <a:cubicBezTo>
                        <a:pt x="37" y="2"/>
                        <a:pt x="37" y="2"/>
                        <a:pt x="37" y="2"/>
                      </a:cubicBezTo>
                      <a:cubicBezTo>
                        <a:pt x="37" y="4"/>
                        <a:pt x="35" y="5"/>
                        <a:pt x="34" y="5"/>
                      </a:cubicBez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" name="未知"/>
                <p:cNvSpPr/>
                <p:nvPr/>
              </p:nvSpPr>
              <p:spPr bwMode="auto">
                <a:xfrm>
                  <a:off x="312" y="285"/>
                  <a:ext cx="94" cy="13"/>
                </a:xfrm>
                <a:custGeom>
                  <a:avLst/>
                  <a:gdLst>
                    <a:gd name="T0" fmla="*/ 3 w 37"/>
                    <a:gd name="T1" fmla="*/ 5 h 5"/>
                    <a:gd name="T2" fmla="*/ 0 w 37"/>
                    <a:gd name="T3" fmla="*/ 3 h 5"/>
                    <a:gd name="T4" fmla="*/ 0 w 37"/>
                    <a:gd name="T5" fmla="*/ 3 h 5"/>
                    <a:gd name="T6" fmla="*/ 3 w 37"/>
                    <a:gd name="T7" fmla="*/ 0 h 5"/>
                    <a:gd name="T8" fmla="*/ 34 w 37"/>
                    <a:gd name="T9" fmla="*/ 0 h 5"/>
                    <a:gd name="T10" fmla="*/ 37 w 37"/>
                    <a:gd name="T11" fmla="*/ 3 h 5"/>
                    <a:gd name="T12" fmla="*/ 37 w 37"/>
                    <a:gd name="T13" fmla="*/ 3 h 5"/>
                    <a:gd name="T14" fmla="*/ 34 w 37"/>
                    <a:gd name="T15" fmla="*/ 5 h 5"/>
                    <a:gd name="T16" fmla="*/ 3 w 37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5">
                      <a:moveTo>
                        <a:pt x="3" y="5"/>
                      </a:moveTo>
                      <a:cubicBezTo>
                        <a:pt x="1" y="5"/>
                        <a:pt x="0" y="4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5" y="0"/>
                        <a:pt x="37" y="1"/>
                        <a:pt x="37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4"/>
                        <a:pt x="35" y="5"/>
                        <a:pt x="34" y="5"/>
                      </a:cubicBez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0" name="Text Box 5"/>
              <p:cNvSpPr txBox="1">
                <a:spLocks noChangeArrowheads="1"/>
              </p:cNvSpPr>
              <p:nvPr/>
            </p:nvSpPr>
            <p:spPr bwMode="auto">
              <a:xfrm>
                <a:off x="5125821" y="2308198"/>
                <a:ext cx="793327" cy="719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  <a:ea typeface="微软雅黑" panose="020B0503020204020204" charset="-122"/>
                  </a:rPr>
                  <a:t>01</a:t>
                </a:r>
                <a:endParaRPr lang="en-US" altLang="zh-CN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微软雅黑" panose="020B0503020204020204" charset="-122"/>
                </a:endParaRPr>
              </a:p>
            </p:txBody>
          </p:sp>
        </p:grpSp>
        <p:sp>
          <p:nvSpPr>
            <p:cNvPr id="142" name="矩形 141"/>
            <p:cNvSpPr/>
            <p:nvPr/>
          </p:nvSpPr>
          <p:spPr>
            <a:xfrm>
              <a:off x="6296667" y="1493853"/>
              <a:ext cx="2966720" cy="9423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创新之处</a:t>
              </a:r>
              <a:endParaRPr lang="zh-CN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37895" y="936625"/>
            <a:ext cx="2693670" cy="3365500"/>
            <a:chOff x="1311278" y="1125360"/>
            <a:chExt cx="3530244" cy="4608440"/>
          </a:xfrm>
        </p:grpSpPr>
        <p:grpSp>
          <p:nvGrpSpPr>
            <p:cNvPr id="2" name="组合 1"/>
            <p:cNvGrpSpPr/>
            <p:nvPr/>
          </p:nvGrpSpPr>
          <p:grpSpPr>
            <a:xfrm>
              <a:off x="1343093" y="1148562"/>
              <a:ext cx="3498429" cy="4557057"/>
              <a:chOff x="177847" y="1148562"/>
              <a:chExt cx="3498429" cy="4557057"/>
            </a:xfrm>
          </p:grpSpPr>
          <p:sp>
            <p:nvSpPr>
              <p:cNvPr id="20" name="未知"/>
              <p:cNvSpPr/>
              <p:nvPr/>
            </p:nvSpPr>
            <p:spPr bwMode="auto">
              <a:xfrm>
                <a:off x="177847" y="1148562"/>
                <a:ext cx="3498429" cy="4557057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700"/>
              </a:p>
            </p:txBody>
          </p:sp>
          <p:sp>
            <p:nvSpPr>
              <p:cNvPr id="22" name="Text Box 5"/>
              <p:cNvSpPr txBox="1">
                <a:spLocks noChangeArrowheads="1"/>
              </p:cNvSpPr>
              <p:nvPr/>
            </p:nvSpPr>
            <p:spPr bwMode="auto">
              <a:xfrm>
                <a:off x="1350686" y="2604448"/>
                <a:ext cx="1259840" cy="757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3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微软雅黑" panose="020B0503020204020204" charset="-122"/>
                  </a:rPr>
                  <a:t>目录</a:t>
                </a:r>
                <a:endParaRPr lang="zh-CN" alt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软雅黑" panose="020B0503020204020204" charset="-122"/>
                </a:endParaRPr>
              </a:p>
            </p:txBody>
          </p:sp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268009" y="3402751"/>
                <a:ext cx="3317240" cy="8199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33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微软雅黑" panose="020B0503020204020204" charset="-122"/>
                  </a:rPr>
                  <a:t>CONTENTS</a:t>
                </a:r>
                <a:endParaRPr lang="zh-CN" altLang="en-US" sz="3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软雅黑" panose="020B0503020204020204" charset="-122"/>
                </a:endParaRPr>
              </a:p>
            </p:txBody>
          </p:sp>
        </p:grpSp>
        <p:sp>
          <p:nvSpPr>
            <p:cNvPr id="3" name="半闭框 2"/>
            <p:cNvSpPr/>
            <p:nvPr/>
          </p:nvSpPr>
          <p:spPr>
            <a:xfrm>
              <a:off x="1311278" y="1125360"/>
              <a:ext cx="339997" cy="339997"/>
            </a:xfrm>
            <a:prstGeom prst="halfFrame">
              <a:avLst>
                <a:gd name="adj1" fmla="val 22127"/>
                <a:gd name="adj2" fmla="val 202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79" name="半闭框 78"/>
            <p:cNvSpPr/>
            <p:nvPr/>
          </p:nvSpPr>
          <p:spPr>
            <a:xfrm flipH="1">
              <a:off x="4499109" y="1125360"/>
              <a:ext cx="339997" cy="339997"/>
            </a:xfrm>
            <a:prstGeom prst="halfFrame">
              <a:avLst>
                <a:gd name="adj1" fmla="val 22127"/>
                <a:gd name="adj2" fmla="val 202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80" name="半闭框 79"/>
            <p:cNvSpPr/>
            <p:nvPr/>
          </p:nvSpPr>
          <p:spPr>
            <a:xfrm flipV="1">
              <a:off x="1311278" y="5393803"/>
              <a:ext cx="339997" cy="339997"/>
            </a:xfrm>
            <a:prstGeom prst="halfFrame">
              <a:avLst>
                <a:gd name="adj1" fmla="val 22127"/>
                <a:gd name="adj2" fmla="val 202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87" name="半闭框 86"/>
            <p:cNvSpPr/>
            <p:nvPr/>
          </p:nvSpPr>
          <p:spPr>
            <a:xfrm flipH="1" flipV="1">
              <a:off x="4499109" y="5393803"/>
              <a:ext cx="339997" cy="339997"/>
            </a:xfrm>
            <a:prstGeom prst="halfFrame">
              <a:avLst>
                <a:gd name="adj1" fmla="val 22127"/>
                <a:gd name="adj2" fmla="val 202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05993" y="1961559"/>
            <a:ext cx="5128896" cy="822392"/>
            <a:chOff x="4995192" y="1387025"/>
            <a:chExt cx="6838527" cy="1096523"/>
          </a:xfrm>
        </p:grpSpPr>
        <p:grpSp>
          <p:nvGrpSpPr>
            <p:cNvPr id="6" name="组合 5"/>
            <p:cNvGrpSpPr/>
            <p:nvPr/>
          </p:nvGrpSpPr>
          <p:grpSpPr>
            <a:xfrm>
              <a:off x="4995192" y="1387025"/>
              <a:ext cx="6705228" cy="1096523"/>
              <a:chOff x="5125821" y="2110925"/>
              <a:chExt cx="6705228" cy="1096523"/>
            </a:xfrm>
          </p:grpSpPr>
          <p:grpSp>
            <p:nvGrpSpPr>
              <p:cNvPr id="7" name="Group 6"/>
              <p:cNvGrpSpPr/>
              <p:nvPr/>
            </p:nvGrpSpPr>
            <p:grpSpPr bwMode="auto">
              <a:xfrm>
                <a:off x="5148745" y="2110925"/>
                <a:ext cx="6682304" cy="1096523"/>
                <a:chOff x="12" y="0"/>
                <a:chExt cx="3498" cy="574"/>
              </a:xfrm>
            </p:grpSpPr>
            <p:sp>
              <p:nvSpPr>
                <p:cNvPr id="8" name="未知"/>
                <p:cNvSpPr/>
                <p:nvPr/>
              </p:nvSpPr>
              <p:spPr bwMode="auto">
                <a:xfrm>
                  <a:off x="12" y="2"/>
                  <a:ext cx="336" cy="572"/>
                </a:xfrm>
                <a:custGeom>
                  <a:avLst/>
                  <a:gdLst>
                    <a:gd name="T0" fmla="*/ 12 w 138"/>
                    <a:gd name="T1" fmla="*/ 134 h 134"/>
                    <a:gd name="T2" fmla="*/ 0 w 138"/>
                    <a:gd name="T3" fmla="*/ 123 h 134"/>
                    <a:gd name="T4" fmla="*/ 0 w 138"/>
                    <a:gd name="T5" fmla="*/ 11 h 134"/>
                    <a:gd name="T6" fmla="*/ 12 w 138"/>
                    <a:gd name="T7" fmla="*/ 0 h 134"/>
                    <a:gd name="T8" fmla="*/ 127 w 138"/>
                    <a:gd name="T9" fmla="*/ 0 h 134"/>
                    <a:gd name="T10" fmla="*/ 138 w 138"/>
                    <a:gd name="T11" fmla="*/ 11 h 134"/>
                    <a:gd name="T12" fmla="*/ 138 w 138"/>
                    <a:gd name="T13" fmla="*/ 123 h 134"/>
                    <a:gd name="T14" fmla="*/ 127 w 138"/>
                    <a:gd name="T15" fmla="*/ 134 h 134"/>
                    <a:gd name="T16" fmla="*/ 12 w 138"/>
                    <a:gd name="T1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134">
                      <a:moveTo>
                        <a:pt x="12" y="134"/>
                      </a:moveTo>
                      <a:cubicBezTo>
                        <a:pt x="6" y="134"/>
                        <a:pt x="0" y="129"/>
                        <a:pt x="0" y="12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6" y="0"/>
                        <a:pt x="12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33" y="0"/>
                        <a:pt x="138" y="5"/>
                        <a:pt x="138" y="11"/>
                      </a:cubicBezTo>
                      <a:cubicBezTo>
                        <a:pt x="138" y="123"/>
                        <a:pt x="138" y="123"/>
                        <a:pt x="138" y="123"/>
                      </a:cubicBezTo>
                      <a:cubicBezTo>
                        <a:pt x="138" y="129"/>
                        <a:pt x="133" y="134"/>
                        <a:pt x="127" y="134"/>
                      </a:cubicBezTo>
                      <a:lnTo>
                        <a:pt x="12" y="134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dirty="0"/>
                </a:p>
              </p:txBody>
            </p:sp>
            <p:sp>
              <p:nvSpPr>
                <p:cNvPr id="9" name="未知"/>
                <p:cNvSpPr/>
                <p:nvPr/>
              </p:nvSpPr>
              <p:spPr bwMode="auto">
                <a:xfrm>
                  <a:off x="363" y="0"/>
                  <a:ext cx="3147" cy="574"/>
                </a:xfrm>
                <a:custGeom>
                  <a:avLst/>
                  <a:gdLst>
                    <a:gd name="T0" fmla="*/ 12 w 772"/>
                    <a:gd name="T1" fmla="*/ 134 h 134"/>
                    <a:gd name="T2" fmla="*/ 0 w 772"/>
                    <a:gd name="T3" fmla="*/ 123 h 134"/>
                    <a:gd name="T4" fmla="*/ 0 w 772"/>
                    <a:gd name="T5" fmla="*/ 11 h 134"/>
                    <a:gd name="T6" fmla="*/ 12 w 772"/>
                    <a:gd name="T7" fmla="*/ 0 h 134"/>
                    <a:gd name="T8" fmla="*/ 761 w 772"/>
                    <a:gd name="T9" fmla="*/ 0 h 134"/>
                    <a:gd name="T10" fmla="*/ 772 w 772"/>
                    <a:gd name="T11" fmla="*/ 11 h 134"/>
                    <a:gd name="T12" fmla="*/ 772 w 772"/>
                    <a:gd name="T13" fmla="*/ 123 h 134"/>
                    <a:gd name="T14" fmla="*/ 761 w 772"/>
                    <a:gd name="T15" fmla="*/ 134 h 134"/>
                    <a:gd name="T16" fmla="*/ 12 w 772"/>
                    <a:gd name="T1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2" h="134">
                      <a:moveTo>
                        <a:pt x="12" y="134"/>
                      </a:moveTo>
                      <a:cubicBezTo>
                        <a:pt x="5" y="134"/>
                        <a:pt x="0" y="129"/>
                        <a:pt x="0" y="12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761" y="0"/>
                        <a:pt x="761" y="0"/>
                        <a:pt x="761" y="0"/>
                      </a:cubicBezTo>
                      <a:cubicBezTo>
                        <a:pt x="767" y="0"/>
                        <a:pt x="772" y="5"/>
                        <a:pt x="772" y="11"/>
                      </a:cubicBezTo>
                      <a:cubicBezTo>
                        <a:pt x="772" y="123"/>
                        <a:pt x="772" y="123"/>
                        <a:pt x="772" y="123"/>
                      </a:cubicBezTo>
                      <a:cubicBezTo>
                        <a:pt x="772" y="129"/>
                        <a:pt x="767" y="134"/>
                        <a:pt x="761" y="134"/>
                      </a:cubicBezTo>
                      <a:lnTo>
                        <a:pt x="12" y="134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" name="未知"/>
                <p:cNvSpPr/>
                <p:nvPr/>
              </p:nvSpPr>
              <p:spPr bwMode="auto">
                <a:xfrm>
                  <a:off x="393" y="4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4 h 9"/>
                    <a:gd name="T4" fmla="*/ 0 w 9"/>
                    <a:gd name="T5" fmla="*/ 4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4 h 9"/>
                    <a:gd name="T12" fmla="*/ 9 w 9"/>
                    <a:gd name="T13" fmla="*/ 4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2" y="9"/>
                        <a:pt x="0" y="7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1" name="未知"/>
                <p:cNvSpPr/>
                <p:nvPr/>
              </p:nvSpPr>
              <p:spPr bwMode="auto">
                <a:xfrm>
                  <a:off x="393" y="28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5 h 9"/>
                    <a:gd name="T4" fmla="*/ 0 w 9"/>
                    <a:gd name="T5" fmla="*/ 5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5 h 9"/>
                    <a:gd name="T12" fmla="*/ 9 w 9"/>
                    <a:gd name="T13" fmla="*/ 5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2" y="9"/>
                        <a:pt x="0" y="7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2" name="未知"/>
                <p:cNvSpPr/>
                <p:nvPr/>
              </p:nvSpPr>
              <p:spPr bwMode="auto">
                <a:xfrm>
                  <a:off x="300" y="4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4 h 9"/>
                    <a:gd name="T4" fmla="*/ 0 w 9"/>
                    <a:gd name="T5" fmla="*/ 4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4 h 9"/>
                    <a:gd name="T12" fmla="*/ 9 w 9"/>
                    <a:gd name="T13" fmla="*/ 4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3" y="9"/>
                        <a:pt x="0" y="7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3" name="未知"/>
                <p:cNvSpPr/>
                <p:nvPr/>
              </p:nvSpPr>
              <p:spPr bwMode="auto">
                <a:xfrm>
                  <a:off x="300" y="28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5 h 9"/>
                    <a:gd name="T4" fmla="*/ 0 w 9"/>
                    <a:gd name="T5" fmla="*/ 5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5 h 9"/>
                    <a:gd name="T12" fmla="*/ 9 w 9"/>
                    <a:gd name="T13" fmla="*/ 5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3" y="9"/>
                        <a:pt x="0" y="7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4" name="未知"/>
                <p:cNvSpPr/>
                <p:nvPr/>
              </p:nvSpPr>
              <p:spPr bwMode="auto">
                <a:xfrm>
                  <a:off x="312" y="45"/>
                  <a:ext cx="94" cy="13"/>
                </a:xfrm>
                <a:custGeom>
                  <a:avLst/>
                  <a:gdLst>
                    <a:gd name="T0" fmla="*/ 3 w 37"/>
                    <a:gd name="T1" fmla="*/ 5 h 5"/>
                    <a:gd name="T2" fmla="*/ 0 w 37"/>
                    <a:gd name="T3" fmla="*/ 2 h 5"/>
                    <a:gd name="T4" fmla="*/ 0 w 37"/>
                    <a:gd name="T5" fmla="*/ 2 h 5"/>
                    <a:gd name="T6" fmla="*/ 3 w 37"/>
                    <a:gd name="T7" fmla="*/ 0 h 5"/>
                    <a:gd name="T8" fmla="*/ 34 w 37"/>
                    <a:gd name="T9" fmla="*/ 0 h 5"/>
                    <a:gd name="T10" fmla="*/ 37 w 37"/>
                    <a:gd name="T11" fmla="*/ 2 h 5"/>
                    <a:gd name="T12" fmla="*/ 37 w 37"/>
                    <a:gd name="T13" fmla="*/ 2 h 5"/>
                    <a:gd name="T14" fmla="*/ 34 w 37"/>
                    <a:gd name="T15" fmla="*/ 5 h 5"/>
                    <a:gd name="T16" fmla="*/ 3 w 37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5">
                      <a:moveTo>
                        <a:pt x="3" y="5"/>
                      </a:moveTo>
                      <a:cubicBezTo>
                        <a:pt x="1" y="5"/>
                        <a:pt x="0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5" y="0"/>
                        <a:pt x="37" y="1"/>
                        <a:pt x="37" y="2"/>
                      </a:cubicBezTo>
                      <a:cubicBezTo>
                        <a:pt x="37" y="2"/>
                        <a:pt x="37" y="2"/>
                        <a:pt x="37" y="2"/>
                      </a:cubicBezTo>
                      <a:cubicBezTo>
                        <a:pt x="37" y="4"/>
                        <a:pt x="35" y="5"/>
                        <a:pt x="34" y="5"/>
                      </a:cubicBez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5" name="未知"/>
                <p:cNvSpPr/>
                <p:nvPr/>
              </p:nvSpPr>
              <p:spPr bwMode="auto">
                <a:xfrm>
                  <a:off x="312" y="285"/>
                  <a:ext cx="94" cy="13"/>
                </a:xfrm>
                <a:custGeom>
                  <a:avLst/>
                  <a:gdLst>
                    <a:gd name="T0" fmla="*/ 3 w 37"/>
                    <a:gd name="T1" fmla="*/ 5 h 5"/>
                    <a:gd name="T2" fmla="*/ 0 w 37"/>
                    <a:gd name="T3" fmla="*/ 3 h 5"/>
                    <a:gd name="T4" fmla="*/ 0 w 37"/>
                    <a:gd name="T5" fmla="*/ 3 h 5"/>
                    <a:gd name="T6" fmla="*/ 3 w 37"/>
                    <a:gd name="T7" fmla="*/ 0 h 5"/>
                    <a:gd name="T8" fmla="*/ 34 w 37"/>
                    <a:gd name="T9" fmla="*/ 0 h 5"/>
                    <a:gd name="T10" fmla="*/ 37 w 37"/>
                    <a:gd name="T11" fmla="*/ 3 h 5"/>
                    <a:gd name="T12" fmla="*/ 37 w 37"/>
                    <a:gd name="T13" fmla="*/ 3 h 5"/>
                    <a:gd name="T14" fmla="*/ 34 w 37"/>
                    <a:gd name="T15" fmla="*/ 5 h 5"/>
                    <a:gd name="T16" fmla="*/ 3 w 37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5">
                      <a:moveTo>
                        <a:pt x="3" y="5"/>
                      </a:moveTo>
                      <a:cubicBezTo>
                        <a:pt x="1" y="5"/>
                        <a:pt x="0" y="4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5" y="0"/>
                        <a:pt x="37" y="1"/>
                        <a:pt x="37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4"/>
                        <a:pt x="35" y="5"/>
                        <a:pt x="34" y="5"/>
                      </a:cubicBez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5125821" y="2308198"/>
                <a:ext cx="793327" cy="695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r>
                  <a:rPr lang="en-US" altLang="zh-CN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  <a:ea typeface="微软雅黑" panose="020B0503020204020204" charset="-122"/>
                  </a:rPr>
                  <a:t>02</a:t>
                </a:r>
                <a:endParaRPr lang="en-US" altLang="zh-CN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微软雅黑" panose="020B0503020204020204" charset="-122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5976479" y="1460685"/>
              <a:ext cx="5857240" cy="94234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en-US" altLang="zh-CN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 </a:t>
              </a:r>
              <a:r>
                <a:rPr lang="zh-CN" altLang="en-US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教学环节展示</a:t>
              </a:r>
              <a:endParaRPr lang="zh-CN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888543" y="3060109"/>
            <a:ext cx="5103496" cy="822392"/>
            <a:chOff x="4995192" y="1387025"/>
            <a:chExt cx="6804660" cy="1096523"/>
          </a:xfrm>
        </p:grpSpPr>
        <p:grpSp>
          <p:nvGrpSpPr>
            <p:cNvPr id="19" name="组合 18"/>
            <p:cNvGrpSpPr/>
            <p:nvPr/>
          </p:nvGrpSpPr>
          <p:grpSpPr>
            <a:xfrm>
              <a:off x="4995192" y="1387025"/>
              <a:ext cx="6705228" cy="1096523"/>
              <a:chOff x="5125821" y="2110925"/>
              <a:chExt cx="6705228" cy="1096523"/>
            </a:xfrm>
          </p:grpSpPr>
          <p:grpSp>
            <p:nvGrpSpPr>
              <p:cNvPr id="21" name="Group 6"/>
              <p:cNvGrpSpPr/>
              <p:nvPr/>
            </p:nvGrpSpPr>
            <p:grpSpPr bwMode="auto">
              <a:xfrm>
                <a:off x="5148745" y="2110925"/>
                <a:ext cx="6682304" cy="1096523"/>
                <a:chOff x="12" y="0"/>
                <a:chExt cx="3498" cy="574"/>
              </a:xfrm>
            </p:grpSpPr>
            <p:sp>
              <p:nvSpPr>
                <p:cNvPr id="23" name="未知"/>
                <p:cNvSpPr/>
                <p:nvPr/>
              </p:nvSpPr>
              <p:spPr bwMode="auto">
                <a:xfrm>
                  <a:off x="12" y="2"/>
                  <a:ext cx="336" cy="572"/>
                </a:xfrm>
                <a:custGeom>
                  <a:avLst/>
                  <a:gdLst>
                    <a:gd name="T0" fmla="*/ 12 w 138"/>
                    <a:gd name="T1" fmla="*/ 134 h 134"/>
                    <a:gd name="T2" fmla="*/ 0 w 138"/>
                    <a:gd name="T3" fmla="*/ 123 h 134"/>
                    <a:gd name="T4" fmla="*/ 0 w 138"/>
                    <a:gd name="T5" fmla="*/ 11 h 134"/>
                    <a:gd name="T6" fmla="*/ 12 w 138"/>
                    <a:gd name="T7" fmla="*/ 0 h 134"/>
                    <a:gd name="T8" fmla="*/ 127 w 138"/>
                    <a:gd name="T9" fmla="*/ 0 h 134"/>
                    <a:gd name="T10" fmla="*/ 138 w 138"/>
                    <a:gd name="T11" fmla="*/ 11 h 134"/>
                    <a:gd name="T12" fmla="*/ 138 w 138"/>
                    <a:gd name="T13" fmla="*/ 123 h 134"/>
                    <a:gd name="T14" fmla="*/ 127 w 138"/>
                    <a:gd name="T15" fmla="*/ 134 h 134"/>
                    <a:gd name="T16" fmla="*/ 12 w 138"/>
                    <a:gd name="T1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134">
                      <a:moveTo>
                        <a:pt x="12" y="134"/>
                      </a:moveTo>
                      <a:cubicBezTo>
                        <a:pt x="6" y="134"/>
                        <a:pt x="0" y="129"/>
                        <a:pt x="0" y="12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6" y="0"/>
                        <a:pt x="12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33" y="0"/>
                        <a:pt x="138" y="5"/>
                        <a:pt x="138" y="11"/>
                      </a:cubicBezTo>
                      <a:cubicBezTo>
                        <a:pt x="138" y="123"/>
                        <a:pt x="138" y="123"/>
                        <a:pt x="138" y="123"/>
                      </a:cubicBezTo>
                      <a:cubicBezTo>
                        <a:pt x="138" y="129"/>
                        <a:pt x="133" y="134"/>
                        <a:pt x="127" y="134"/>
                      </a:cubicBezTo>
                      <a:lnTo>
                        <a:pt x="12" y="134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 dirty="0"/>
                </a:p>
              </p:txBody>
            </p:sp>
            <p:sp>
              <p:nvSpPr>
                <p:cNvPr id="34" name="未知"/>
                <p:cNvSpPr/>
                <p:nvPr/>
              </p:nvSpPr>
              <p:spPr bwMode="auto">
                <a:xfrm>
                  <a:off x="363" y="0"/>
                  <a:ext cx="3147" cy="574"/>
                </a:xfrm>
                <a:custGeom>
                  <a:avLst/>
                  <a:gdLst>
                    <a:gd name="T0" fmla="*/ 12 w 772"/>
                    <a:gd name="T1" fmla="*/ 134 h 134"/>
                    <a:gd name="T2" fmla="*/ 0 w 772"/>
                    <a:gd name="T3" fmla="*/ 123 h 134"/>
                    <a:gd name="T4" fmla="*/ 0 w 772"/>
                    <a:gd name="T5" fmla="*/ 11 h 134"/>
                    <a:gd name="T6" fmla="*/ 12 w 772"/>
                    <a:gd name="T7" fmla="*/ 0 h 134"/>
                    <a:gd name="T8" fmla="*/ 761 w 772"/>
                    <a:gd name="T9" fmla="*/ 0 h 134"/>
                    <a:gd name="T10" fmla="*/ 772 w 772"/>
                    <a:gd name="T11" fmla="*/ 11 h 134"/>
                    <a:gd name="T12" fmla="*/ 772 w 772"/>
                    <a:gd name="T13" fmla="*/ 123 h 134"/>
                    <a:gd name="T14" fmla="*/ 761 w 772"/>
                    <a:gd name="T15" fmla="*/ 134 h 134"/>
                    <a:gd name="T16" fmla="*/ 12 w 772"/>
                    <a:gd name="T1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2" h="134">
                      <a:moveTo>
                        <a:pt x="12" y="134"/>
                      </a:moveTo>
                      <a:cubicBezTo>
                        <a:pt x="5" y="134"/>
                        <a:pt x="0" y="129"/>
                        <a:pt x="0" y="12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761" y="0"/>
                        <a:pt x="761" y="0"/>
                        <a:pt x="761" y="0"/>
                      </a:cubicBezTo>
                      <a:cubicBezTo>
                        <a:pt x="767" y="0"/>
                        <a:pt x="772" y="5"/>
                        <a:pt x="772" y="11"/>
                      </a:cubicBezTo>
                      <a:cubicBezTo>
                        <a:pt x="772" y="123"/>
                        <a:pt x="772" y="123"/>
                        <a:pt x="772" y="123"/>
                      </a:cubicBezTo>
                      <a:cubicBezTo>
                        <a:pt x="772" y="129"/>
                        <a:pt x="767" y="134"/>
                        <a:pt x="761" y="134"/>
                      </a:cubicBezTo>
                      <a:lnTo>
                        <a:pt x="12" y="134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35" name="未知"/>
                <p:cNvSpPr/>
                <p:nvPr/>
              </p:nvSpPr>
              <p:spPr bwMode="auto">
                <a:xfrm>
                  <a:off x="393" y="4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4 h 9"/>
                    <a:gd name="T4" fmla="*/ 0 w 9"/>
                    <a:gd name="T5" fmla="*/ 4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4 h 9"/>
                    <a:gd name="T12" fmla="*/ 9 w 9"/>
                    <a:gd name="T13" fmla="*/ 4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2" y="9"/>
                        <a:pt x="0" y="7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" name="未知"/>
                <p:cNvSpPr/>
                <p:nvPr/>
              </p:nvSpPr>
              <p:spPr bwMode="auto">
                <a:xfrm>
                  <a:off x="393" y="28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5 h 9"/>
                    <a:gd name="T4" fmla="*/ 0 w 9"/>
                    <a:gd name="T5" fmla="*/ 5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5 h 9"/>
                    <a:gd name="T12" fmla="*/ 9 w 9"/>
                    <a:gd name="T13" fmla="*/ 5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2" y="9"/>
                        <a:pt x="0" y="7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" name="未知"/>
                <p:cNvSpPr/>
                <p:nvPr/>
              </p:nvSpPr>
              <p:spPr bwMode="auto">
                <a:xfrm>
                  <a:off x="300" y="4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4 h 9"/>
                    <a:gd name="T4" fmla="*/ 0 w 9"/>
                    <a:gd name="T5" fmla="*/ 4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4 h 9"/>
                    <a:gd name="T12" fmla="*/ 9 w 9"/>
                    <a:gd name="T13" fmla="*/ 4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3" y="9"/>
                        <a:pt x="0" y="7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6" name="未知"/>
                <p:cNvSpPr/>
                <p:nvPr/>
              </p:nvSpPr>
              <p:spPr bwMode="auto">
                <a:xfrm>
                  <a:off x="300" y="280"/>
                  <a:ext cx="23" cy="23"/>
                </a:xfrm>
                <a:custGeom>
                  <a:avLst/>
                  <a:gdLst>
                    <a:gd name="T0" fmla="*/ 5 w 9"/>
                    <a:gd name="T1" fmla="*/ 9 h 9"/>
                    <a:gd name="T2" fmla="*/ 0 w 9"/>
                    <a:gd name="T3" fmla="*/ 5 h 9"/>
                    <a:gd name="T4" fmla="*/ 0 w 9"/>
                    <a:gd name="T5" fmla="*/ 5 h 9"/>
                    <a:gd name="T6" fmla="*/ 5 w 9"/>
                    <a:gd name="T7" fmla="*/ 0 h 9"/>
                    <a:gd name="T8" fmla="*/ 5 w 9"/>
                    <a:gd name="T9" fmla="*/ 0 h 9"/>
                    <a:gd name="T10" fmla="*/ 9 w 9"/>
                    <a:gd name="T11" fmla="*/ 5 h 9"/>
                    <a:gd name="T12" fmla="*/ 9 w 9"/>
                    <a:gd name="T13" fmla="*/ 5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3" y="9"/>
                        <a:pt x="0" y="7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7"/>
                        <a:pt x="7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7" name="未知"/>
                <p:cNvSpPr/>
                <p:nvPr/>
              </p:nvSpPr>
              <p:spPr bwMode="auto">
                <a:xfrm>
                  <a:off x="312" y="45"/>
                  <a:ext cx="94" cy="13"/>
                </a:xfrm>
                <a:custGeom>
                  <a:avLst/>
                  <a:gdLst>
                    <a:gd name="T0" fmla="*/ 3 w 37"/>
                    <a:gd name="T1" fmla="*/ 5 h 5"/>
                    <a:gd name="T2" fmla="*/ 0 w 37"/>
                    <a:gd name="T3" fmla="*/ 2 h 5"/>
                    <a:gd name="T4" fmla="*/ 0 w 37"/>
                    <a:gd name="T5" fmla="*/ 2 h 5"/>
                    <a:gd name="T6" fmla="*/ 3 w 37"/>
                    <a:gd name="T7" fmla="*/ 0 h 5"/>
                    <a:gd name="T8" fmla="*/ 34 w 37"/>
                    <a:gd name="T9" fmla="*/ 0 h 5"/>
                    <a:gd name="T10" fmla="*/ 37 w 37"/>
                    <a:gd name="T11" fmla="*/ 2 h 5"/>
                    <a:gd name="T12" fmla="*/ 37 w 37"/>
                    <a:gd name="T13" fmla="*/ 2 h 5"/>
                    <a:gd name="T14" fmla="*/ 34 w 37"/>
                    <a:gd name="T15" fmla="*/ 5 h 5"/>
                    <a:gd name="T16" fmla="*/ 3 w 37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5">
                      <a:moveTo>
                        <a:pt x="3" y="5"/>
                      </a:moveTo>
                      <a:cubicBezTo>
                        <a:pt x="1" y="5"/>
                        <a:pt x="0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5" y="0"/>
                        <a:pt x="37" y="1"/>
                        <a:pt x="37" y="2"/>
                      </a:cubicBezTo>
                      <a:cubicBezTo>
                        <a:pt x="37" y="2"/>
                        <a:pt x="37" y="2"/>
                        <a:pt x="37" y="2"/>
                      </a:cubicBezTo>
                      <a:cubicBezTo>
                        <a:pt x="37" y="4"/>
                        <a:pt x="35" y="5"/>
                        <a:pt x="34" y="5"/>
                      </a:cubicBez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67" name="未知"/>
                <p:cNvSpPr/>
                <p:nvPr/>
              </p:nvSpPr>
              <p:spPr bwMode="auto">
                <a:xfrm>
                  <a:off x="312" y="285"/>
                  <a:ext cx="94" cy="13"/>
                </a:xfrm>
                <a:custGeom>
                  <a:avLst/>
                  <a:gdLst>
                    <a:gd name="T0" fmla="*/ 3 w 37"/>
                    <a:gd name="T1" fmla="*/ 5 h 5"/>
                    <a:gd name="T2" fmla="*/ 0 w 37"/>
                    <a:gd name="T3" fmla="*/ 3 h 5"/>
                    <a:gd name="T4" fmla="*/ 0 w 37"/>
                    <a:gd name="T5" fmla="*/ 3 h 5"/>
                    <a:gd name="T6" fmla="*/ 3 w 37"/>
                    <a:gd name="T7" fmla="*/ 0 h 5"/>
                    <a:gd name="T8" fmla="*/ 34 w 37"/>
                    <a:gd name="T9" fmla="*/ 0 h 5"/>
                    <a:gd name="T10" fmla="*/ 37 w 37"/>
                    <a:gd name="T11" fmla="*/ 3 h 5"/>
                    <a:gd name="T12" fmla="*/ 37 w 37"/>
                    <a:gd name="T13" fmla="*/ 3 h 5"/>
                    <a:gd name="T14" fmla="*/ 34 w 37"/>
                    <a:gd name="T15" fmla="*/ 5 h 5"/>
                    <a:gd name="T16" fmla="*/ 3 w 37"/>
                    <a:gd name="T1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5">
                      <a:moveTo>
                        <a:pt x="3" y="5"/>
                      </a:moveTo>
                      <a:cubicBezTo>
                        <a:pt x="1" y="5"/>
                        <a:pt x="0" y="4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5" y="0"/>
                        <a:pt x="37" y="1"/>
                        <a:pt x="37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4"/>
                        <a:pt x="35" y="5"/>
                        <a:pt x="34" y="5"/>
                      </a:cubicBez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68" name="Text Box 5"/>
              <p:cNvSpPr txBox="1">
                <a:spLocks noChangeArrowheads="1"/>
              </p:cNvSpPr>
              <p:nvPr/>
            </p:nvSpPr>
            <p:spPr bwMode="auto">
              <a:xfrm>
                <a:off x="5125821" y="2308198"/>
                <a:ext cx="793327" cy="695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r>
                  <a:rPr lang="en-US" altLang="zh-CN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  <a:ea typeface="微软雅黑" panose="020B0503020204020204" charset="-122"/>
                  </a:rPr>
                  <a:t>03</a:t>
                </a:r>
                <a:endParaRPr lang="en-US" altLang="zh-CN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微软雅黑" panose="020B0503020204020204" charset="-122"/>
                </a:endParaRPr>
              </a:p>
            </p:txBody>
          </p:sp>
        </p:grpSp>
        <p:sp>
          <p:nvSpPr>
            <p:cNvPr id="69" name="矩形 68"/>
            <p:cNvSpPr/>
            <p:nvPr/>
          </p:nvSpPr>
          <p:spPr>
            <a:xfrm>
              <a:off x="5942612" y="1473385"/>
              <a:ext cx="5857240" cy="94234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en-US" altLang="zh-CN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 </a:t>
              </a:r>
              <a:r>
                <a:rPr lang="zh-CN" altLang="en-US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教师风采</a:t>
              </a:r>
              <a:endParaRPr lang="zh-CN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图片 498"/>
          <p:cNvPicPr>
            <a:picLocks noChangeAspect="1"/>
          </p:cNvPicPr>
          <p:nvPr/>
        </p:nvPicPr>
        <p:blipFill rotWithShape="1">
          <a:blip r:embed="rId1"/>
          <a:srcRect b="46489"/>
          <a:stretch>
            <a:fillRect/>
          </a:stretch>
        </p:blipFill>
        <p:spPr>
          <a:xfrm>
            <a:off x="145133" y="339182"/>
            <a:ext cx="658425" cy="435518"/>
          </a:xfrm>
          <a:prstGeom prst="rect">
            <a:avLst/>
          </a:prstGeom>
        </p:spPr>
      </p:pic>
      <p:sp>
        <p:nvSpPr>
          <p:cNvPr id="500" name="圆角矩形 499"/>
          <p:cNvSpPr/>
          <p:nvPr/>
        </p:nvSpPr>
        <p:spPr>
          <a:xfrm>
            <a:off x="909280" y="111693"/>
            <a:ext cx="3829050" cy="890284"/>
          </a:xfrm>
          <a:prstGeom prst="roundRect">
            <a:avLst>
              <a:gd name="adj" fmla="val 23381"/>
            </a:avLst>
          </a:prstGeom>
          <a:noFill/>
        </p:spPr>
        <p:txBody>
          <a:bodyPr wrap="square" anchor="ctr">
            <a:spAutoFit/>
          </a:bodyPr>
          <a:lstStyle/>
          <a:p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rPr>
              <a:t>一、创新之处</a:t>
            </a:r>
            <a:endParaRPr lang="zh-CN" alt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  <a:cs typeface="Segoe UI" panose="020B0502040204020203" pitchFamily="34" charset="0"/>
            </a:endParaRPr>
          </a:p>
        </p:txBody>
      </p:sp>
      <p:sp>
        <p:nvSpPr>
          <p:cNvPr id="4" name="Freeform 5"/>
          <p:cNvSpPr/>
          <p:nvPr/>
        </p:nvSpPr>
        <p:spPr bwMode="auto">
          <a:xfrm>
            <a:off x="4542830" y="2279400"/>
            <a:ext cx="1241822" cy="1750219"/>
          </a:xfrm>
          <a:custGeom>
            <a:avLst/>
            <a:gdLst>
              <a:gd name="T0" fmla="*/ 1467 w 1467"/>
              <a:gd name="T1" fmla="*/ 571 h 2068"/>
              <a:gd name="T2" fmla="*/ 1467 w 1467"/>
              <a:gd name="T3" fmla="*/ 1909 h 2068"/>
              <a:gd name="T4" fmla="*/ 1309 w 1467"/>
              <a:gd name="T5" fmla="*/ 2068 h 2068"/>
              <a:gd name="T6" fmla="*/ 724 w 1467"/>
              <a:gd name="T7" fmla="*/ 2068 h 2068"/>
              <a:gd name="T8" fmla="*/ 566 w 1467"/>
              <a:gd name="T9" fmla="*/ 1909 h 2068"/>
              <a:gd name="T10" fmla="*/ 566 w 1467"/>
              <a:gd name="T11" fmla="*/ 571 h 2068"/>
              <a:gd name="T12" fmla="*/ 566 w 1467"/>
              <a:gd name="T13" fmla="*/ 562 h 2068"/>
              <a:gd name="T14" fmla="*/ 3 w 1467"/>
              <a:gd name="T15" fmla="*/ 1 h 2068"/>
              <a:gd name="T16" fmla="*/ 0 w 1467"/>
              <a:gd name="T17" fmla="*/ 0 h 2068"/>
              <a:gd name="T18" fmla="*/ 896 w 1467"/>
              <a:gd name="T19" fmla="*/ 0 h 2068"/>
              <a:gd name="T20" fmla="*/ 1467 w 1467"/>
              <a:gd name="T21" fmla="*/ 571 h 2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67" h="2068">
                <a:moveTo>
                  <a:pt x="1467" y="571"/>
                </a:moveTo>
                <a:cubicBezTo>
                  <a:pt x="1467" y="1909"/>
                  <a:pt x="1467" y="1909"/>
                  <a:pt x="1467" y="1909"/>
                </a:cubicBezTo>
                <a:cubicBezTo>
                  <a:pt x="1467" y="1996"/>
                  <a:pt x="1396" y="2068"/>
                  <a:pt x="1309" y="2068"/>
                </a:cubicBezTo>
                <a:cubicBezTo>
                  <a:pt x="724" y="2068"/>
                  <a:pt x="724" y="2068"/>
                  <a:pt x="724" y="2068"/>
                </a:cubicBezTo>
                <a:cubicBezTo>
                  <a:pt x="637" y="2068"/>
                  <a:pt x="566" y="1996"/>
                  <a:pt x="566" y="1909"/>
                </a:cubicBezTo>
                <a:cubicBezTo>
                  <a:pt x="566" y="571"/>
                  <a:pt x="566" y="571"/>
                  <a:pt x="566" y="571"/>
                </a:cubicBezTo>
                <a:cubicBezTo>
                  <a:pt x="566" y="568"/>
                  <a:pt x="566" y="565"/>
                  <a:pt x="566" y="562"/>
                </a:cubicBezTo>
                <a:cubicBezTo>
                  <a:pt x="556" y="262"/>
                  <a:pt x="311" y="19"/>
                  <a:pt x="3" y="1"/>
                </a:cubicBezTo>
                <a:cubicBezTo>
                  <a:pt x="2" y="1"/>
                  <a:pt x="1" y="0"/>
                  <a:pt x="0" y="0"/>
                </a:cubicBezTo>
                <a:cubicBezTo>
                  <a:pt x="896" y="0"/>
                  <a:pt x="896" y="0"/>
                  <a:pt x="896" y="0"/>
                </a:cubicBezTo>
                <a:cubicBezTo>
                  <a:pt x="1211" y="0"/>
                  <a:pt x="1467" y="256"/>
                  <a:pt x="1467" y="571"/>
                </a:cubicBezTo>
                <a:close/>
              </a:path>
            </a:pathLst>
          </a:cu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4024908" y="1500731"/>
            <a:ext cx="1749029" cy="1241822"/>
          </a:xfrm>
          <a:custGeom>
            <a:avLst/>
            <a:gdLst>
              <a:gd name="T0" fmla="*/ 571 w 2067"/>
              <a:gd name="T1" fmla="*/ 0 h 1468"/>
              <a:gd name="T2" fmla="*/ 1909 w 2067"/>
              <a:gd name="T3" fmla="*/ 0 h 1468"/>
              <a:gd name="T4" fmla="*/ 2067 w 2067"/>
              <a:gd name="T5" fmla="*/ 159 h 1468"/>
              <a:gd name="T6" fmla="*/ 2067 w 2067"/>
              <a:gd name="T7" fmla="*/ 743 h 1468"/>
              <a:gd name="T8" fmla="*/ 1909 w 2067"/>
              <a:gd name="T9" fmla="*/ 902 h 1468"/>
              <a:gd name="T10" fmla="*/ 571 w 2067"/>
              <a:gd name="T11" fmla="*/ 902 h 1468"/>
              <a:gd name="T12" fmla="*/ 562 w 2067"/>
              <a:gd name="T13" fmla="*/ 902 h 1468"/>
              <a:gd name="T14" fmla="*/ 1 w 2067"/>
              <a:gd name="T15" fmla="*/ 1464 h 1468"/>
              <a:gd name="T16" fmla="*/ 0 w 2067"/>
              <a:gd name="T17" fmla="*/ 1468 h 1468"/>
              <a:gd name="T18" fmla="*/ 0 w 2067"/>
              <a:gd name="T19" fmla="*/ 571 h 1468"/>
              <a:gd name="T20" fmla="*/ 571 w 2067"/>
              <a:gd name="T21" fmla="*/ 0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67" h="1468">
                <a:moveTo>
                  <a:pt x="571" y="0"/>
                </a:moveTo>
                <a:cubicBezTo>
                  <a:pt x="1909" y="0"/>
                  <a:pt x="1909" y="0"/>
                  <a:pt x="1909" y="0"/>
                </a:cubicBezTo>
                <a:cubicBezTo>
                  <a:pt x="1996" y="0"/>
                  <a:pt x="2067" y="71"/>
                  <a:pt x="2067" y="159"/>
                </a:cubicBezTo>
                <a:cubicBezTo>
                  <a:pt x="2067" y="743"/>
                  <a:pt x="2067" y="743"/>
                  <a:pt x="2067" y="743"/>
                </a:cubicBezTo>
                <a:cubicBezTo>
                  <a:pt x="2067" y="831"/>
                  <a:pt x="1996" y="902"/>
                  <a:pt x="1909" y="902"/>
                </a:cubicBezTo>
                <a:cubicBezTo>
                  <a:pt x="571" y="902"/>
                  <a:pt x="571" y="902"/>
                  <a:pt x="571" y="902"/>
                </a:cubicBezTo>
                <a:cubicBezTo>
                  <a:pt x="568" y="902"/>
                  <a:pt x="565" y="902"/>
                  <a:pt x="562" y="902"/>
                </a:cubicBezTo>
                <a:cubicBezTo>
                  <a:pt x="261" y="911"/>
                  <a:pt x="19" y="1156"/>
                  <a:pt x="1" y="1464"/>
                </a:cubicBezTo>
                <a:cubicBezTo>
                  <a:pt x="0" y="1465"/>
                  <a:pt x="0" y="1467"/>
                  <a:pt x="0" y="1468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256"/>
                  <a:pt x="256" y="0"/>
                  <a:pt x="5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3228538" y="1511447"/>
            <a:ext cx="1241822" cy="1749029"/>
          </a:xfrm>
          <a:custGeom>
            <a:avLst/>
            <a:gdLst>
              <a:gd name="T0" fmla="*/ 0 w 1467"/>
              <a:gd name="T1" fmla="*/ 1497 h 2068"/>
              <a:gd name="T2" fmla="*/ 0 w 1467"/>
              <a:gd name="T3" fmla="*/ 159 h 2068"/>
              <a:gd name="T4" fmla="*/ 158 w 1467"/>
              <a:gd name="T5" fmla="*/ 0 h 2068"/>
              <a:gd name="T6" fmla="*/ 743 w 1467"/>
              <a:gd name="T7" fmla="*/ 0 h 2068"/>
              <a:gd name="T8" fmla="*/ 901 w 1467"/>
              <a:gd name="T9" fmla="*/ 159 h 2068"/>
              <a:gd name="T10" fmla="*/ 901 w 1467"/>
              <a:gd name="T11" fmla="*/ 1497 h 2068"/>
              <a:gd name="T12" fmla="*/ 902 w 1467"/>
              <a:gd name="T13" fmla="*/ 1506 h 2068"/>
              <a:gd name="T14" fmla="*/ 1464 w 1467"/>
              <a:gd name="T15" fmla="*/ 2067 h 2068"/>
              <a:gd name="T16" fmla="*/ 1467 w 1467"/>
              <a:gd name="T17" fmla="*/ 2068 h 2068"/>
              <a:gd name="T18" fmla="*/ 571 w 1467"/>
              <a:gd name="T19" fmla="*/ 2068 h 2068"/>
              <a:gd name="T20" fmla="*/ 0 w 1467"/>
              <a:gd name="T21" fmla="*/ 1497 h 2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67" h="2068">
                <a:moveTo>
                  <a:pt x="0" y="1497"/>
                </a:moveTo>
                <a:cubicBezTo>
                  <a:pt x="0" y="159"/>
                  <a:pt x="0" y="159"/>
                  <a:pt x="0" y="159"/>
                </a:cubicBezTo>
                <a:cubicBezTo>
                  <a:pt x="0" y="72"/>
                  <a:pt x="71" y="0"/>
                  <a:pt x="158" y="0"/>
                </a:cubicBezTo>
                <a:cubicBezTo>
                  <a:pt x="743" y="0"/>
                  <a:pt x="743" y="0"/>
                  <a:pt x="743" y="0"/>
                </a:cubicBezTo>
                <a:cubicBezTo>
                  <a:pt x="830" y="0"/>
                  <a:pt x="901" y="72"/>
                  <a:pt x="901" y="159"/>
                </a:cubicBezTo>
                <a:cubicBezTo>
                  <a:pt x="901" y="1497"/>
                  <a:pt x="901" y="1497"/>
                  <a:pt x="901" y="1497"/>
                </a:cubicBezTo>
                <a:cubicBezTo>
                  <a:pt x="901" y="1500"/>
                  <a:pt x="901" y="1503"/>
                  <a:pt x="902" y="1506"/>
                </a:cubicBezTo>
                <a:cubicBezTo>
                  <a:pt x="911" y="1806"/>
                  <a:pt x="1156" y="2049"/>
                  <a:pt x="1464" y="2067"/>
                </a:cubicBezTo>
                <a:cubicBezTo>
                  <a:pt x="1465" y="2067"/>
                  <a:pt x="1466" y="2068"/>
                  <a:pt x="1467" y="2068"/>
                </a:cubicBezTo>
                <a:cubicBezTo>
                  <a:pt x="571" y="2068"/>
                  <a:pt x="571" y="2068"/>
                  <a:pt x="571" y="2068"/>
                </a:cubicBezTo>
                <a:cubicBezTo>
                  <a:pt x="256" y="2068"/>
                  <a:pt x="0" y="1812"/>
                  <a:pt x="0" y="1497"/>
                </a:cubicBezTo>
                <a:close/>
              </a:path>
            </a:pathLst>
          </a:cu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3256955" y="2798512"/>
            <a:ext cx="1749029" cy="1241822"/>
          </a:xfrm>
          <a:custGeom>
            <a:avLst/>
            <a:gdLst>
              <a:gd name="T0" fmla="*/ 1497 w 2068"/>
              <a:gd name="T1" fmla="*/ 1468 h 1468"/>
              <a:gd name="T2" fmla="*/ 158 w 2068"/>
              <a:gd name="T3" fmla="*/ 1468 h 1468"/>
              <a:gd name="T4" fmla="*/ 0 w 2068"/>
              <a:gd name="T5" fmla="*/ 1309 h 1468"/>
              <a:gd name="T6" fmla="*/ 0 w 2068"/>
              <a:gd name="T7" fmla="*/ 725 h 1468"/>
              <a:gd name="T8" fmla="*/ 158 w 2068"/>
              <a:gd name="T9" fmla="*/ 566 h 1468"/>
              <a:gd name="T10" fmla="*/ 1497 w 2068"/>
              <a:gd name="T11" fmla="*/ 566 h 1468"/>
              <a:gd name="T12" fmla="*/ 1506 w 2068"/>
              <a:gd name="T13" fmla="*/ 566 h 1468"/>
              <a:gd name="T14" fmla="*/ 2067 w 2068"/>
              <a:gd name="T15" fmla="*/ 4 h 1468"/>
              <a:gd name="T16" fmla="*/ 2068 w 2068"/>
              <a:gd name="T17" fmla="*/ 0 h 1468"/>
              <a:gd name="T18" fmla="*/ 2068 w 2068"/>
              <a:gd name="T19" fmla="*/ 897 h 1468"/>
              <a:gd name="T20" fmla="*/ 1497 w 2068"/>
              <a:gd name="T21" fmla="*/ 1468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68" h="1468">
                <a:moveTo>
                  <a:pt x="1497" y="1468"/>
                </a:moveTo>
                <a:cubicBezTo>
                  <a:pt x="158" y="1468"/>
                  <a:pt x="158" y="1468"/>
                  <a:pt x="158" y="1468"/>
                </a:cubicBezTo>
                <a:cubicBezTo>
                  <a:pt x="71" y="1468"/>
                  <a:pt x="0" y="1397"/>
                  <a:pt x="0" y="1309"/>
                </a:cubicBezTo>
                <a:cubicBezTo>
                  <a:pt x="0" y="725"/>
                  <a:pt x="0" y="725"/>
                  <a:pt x="0" y="725"/>
                </a:cubicBezTo>
                <a:cubicBezTo>
                  <a:pt x="0" y="637"/>
                  <a:pt x="71" y="566"/>
                  <a:pt x="158" y="566"/>
                </a:cubicBezTo>
                <a:cubicBezTo>
                  <a:pt x="1497" y="566"/>
                  <a:pt x="1497" y="566"/>
                  <a:pt x="1497" y="566"/>
                </a:cubicBezTo>
                <a:cubicBezTo>
                  <a:pt x="1500" y="566"/>
                  <a:pt x="1503" y="566"/>
                  <a:pt x="1506" y="566"/>
                </a:cubicBezTo>
                <a:cubicBezTo>
                  <a:pt x="1806" y="557"/>
                  <a:pt x="2049" y="312"/>
                  <a:pt x="2067" y="4"/>
                </a:cubicBezTo>
                <a:cubicBezTo>
                  <a:pt x="2067" y="3"/>
                  <a:pt x="2067" y="1"/>
                  <a:pt x="2068" y="0"/>
                </a:cubicBezTo>
                <a:cubicBezTo>
                  <a:pt x="2068" y="897"/>
                  <a:pt x="2068" y="897"/>
                  <a:pt x="2068" y="897"/>
                </a:cubicBezTo>
                <a:cubicBezTo>
                  <a:pt x="2068" y="1212"/>
                  <a:pt x="1811" y="1468"/>
                  <a:pt x="1497" y="14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17463" y="1722366"/>
            <a:ext cx="246460" cy="323850"/>
            <a:chOff x="10712451" y="2055813"/>
            <a:chExt cx="328613" cy="431800"/>
          </a:xfrm>
          <a:solidFill>
            <a:schemeClr val="bg1"/>
          </a:solidFill>
        </p:grpSpPr>
        <p:sp>
          <p:nvSpPr>
            <p:cNvPr id="9" name="Freeform 255"/>
            <p:cNvSpPr>
              <a:spLocks noEditPoints="1"/>
            </p:cNvSpPr>
            <p:nvPr/>
          </p:nvSpPr>
          <p:spPr bwMode="auto">
            <a:xfrm>
              <a:off x="10712451" y="2055813"/>
              <a:ext cx="328613" cy="431800"/>
            </a:xfrm>
            <a:custGeom>
              <a:avLst/>
              <a:gdLst>
                <a:gd name="T0" fmla="*/ 6 w 104"/>
                <a:gd name="T1" fmla="*/ 0 h 136"/>
                <a:gd name="T2" fmla="*/ 0 w 104"/>
                <a:gd name="T3" fmla="*/ 130 h 136"/>
                <a:gd name="T4" fmla="*/ 98 w 104"/>
                <a:gd name="T5" fmla="*/ 136 h 136"/>
                <a:gd name="T6" fmla="*/ 104 w 104"/>
                <a:gd name="T7" fmla="*/ 6 h 136"/>
                <a:gd name="T8" fmla="*/ 35 w 104"/>
                <a:gd name="T9" fmla="*/ 112 h 136"/>
                <a:gd name="T10" fmla="*/ 21 w 104"/>
                <a:gd name="T11" fmla="*/ 115 h 136"/>
                <a:gd name="T12" fmla="*/ 18 w 104"/>
                <a:gd name="T13" fmla="*/ 105 h 136"/>
                <a:gd name="T14" fmla="*/ 32 w 104"/>
                <a:gd name="T15" fmla="*/ 102 h 136"/>
                <a:gd name="T16" fmla="*/ 35 w 104"/>
                <a:gd name="T17" fmla="*/ 112 h 136"/>
                <a:gd name="T18" fmla="*/ 32 w 104"/>
                <a:gd name="T19" fmla="*/ 95 h 136"/>
                <a:gd name="T20" fmla="*/ 18 w 104"/>
                <a:gd name="T21" fmla="*/ 92 h 136"/>
                <a:gd name="T22" fmla="*/ 21 w 104"/>
                <a:gd name="T23" fmla="*/ 82 h 136"/>
                <a:gd name="T24" fmla="*/ 35 w 104"/>
                <a:gd name="T25" fmla="*/ 85 h 136"/>
                <a:gd name="T26" fmla="*/ 35 w 104"/>
                <a:gd name="T27" fmla="*/ 72 h 136"/>
                <a:gd name="T28" fmla="*/ 21 w 104"/>
                <a:gd name="T29" fmla="*/ 74 h 136"/>
                <a:gd name="T30" fmla="*/ 18 w 104"/>
                <a:gd name="T31" fmla="*/ 64 h 136"/>
                <a:gd name="T32" fmla="*/ 32 w 104"/>
                <a:gd name="T33" fmla="*/ 61 h 136"/>
                <a:gd name="T34" fmla="*/ 35 w 104"/>
                <a:gd name="T35" fmla="*/ 72 h 136"/>
                <a:gd name="T36" fmla="*/ 58 w 104"/>
                <a:gd name="T37" fmla="*/ 115 h 136"/>
                <a:gd name="T38" fmla="*/ 43 w 104"/>
                <a:gd name="T39" fmla="*/ 112 h 136"/>
                <a:gd name="T40" fmla="*/ 47 w 104"/>
                <a:gd name="T41" fmla="*/ 102 h 136"/>
                <a:gd name="T42" fmla="*/ 61 w 104"/>
                <a:gd name="T43" fmla="*/ 105 h 136"/>
                <a:gd name="T44" fmla="*/ 61 w 104"/>
                <a:gd name="T45" fmla="*/ 92 h 136"/>
                <a:gd name="T46" fmla="*/ 47 w 104"/>
                <a:gd name="T47" fmla="*/ 95 h 136"/>
                <a:gd name="T48" fmla="*/ 43 w 104"/>
                <a:gd name="T49" fmla="*/ 85 h 136"/>
                <a:gd name="T50" fmla="*/ 58 w 104"/>
                <a:gd name="T51" fmla="*/ 82 h 136"/>
                <a:gd name="T52" fmla="*/ 61 w 104"/>
                <a:gd name="T53" fmla="*/ 92 h 136"/>
                <a:gd name="T54" fmla="*/ 58 w 104"/>
                <a:gd name="T55" fmla="*/ 74 h 136"/>
                <a:gd name="T56" fmla="*/ 43 w 104"/>
                <a:gd name="T57" fmla="*/ 72 h 136"/>
                <a:gd name="T58" fmla="*/ 47 w 104"/>
                <a:gd name="T59" fmla="*/ 61 h 136"/>
                <a:gd name="T60" fmla="*/ 61 w 104"/>
                <a:gd name="T61" fmla="*/ 64 h 136"/>
                <a:gd name="T62" fmla="*/ 86 w 104"/>
                <a:gd name="T63" fmla="*/ 112 h 136"/>
                <a:gd name="T64" fmla="*/ 72 w 104"/>
                <a:gd name="T65" fmla="*/ 115 h 136"/>
                <a:gd name="T66" fmla="*/ 69 w 104"/>
                <a:gd name="T67" fmla="*/ 104 h 136"/>
                <a:gd name="T68" fmla="*/ 83 w 104"/>
                <a:gd name="T69" fmla="*/ 102 h 136"/>
                <a:gd name="T70" fmla="*/ 86 w 104"/>
                <a:gd name="T71" fmla="*/ 112 h 136"/>
                <a:gd name="T72" fmla="*/ 83 w 104"/>
                <a:gd name="T73" fmla="*/ 95 h 136"/>
                <a:gd name="T74" fmla="*/ 69 w 104"/>
                <a:gd name="T75" fmla="*/ 92 h 136"/>
                <a:gd name="T76" fmla="*/ 72 w 104"/>
                <a:gd name="T77" fmla="*/ 82 h 136"/>
                <a:gd name="T78" fmla="*/ 86 w 104"/>
                <a:gd name="T79" fmla="*/ 84 h 136"/>
                <a:gd name="T80" fmla="*/ 86 w 104"/>
                <a:gd name="T81" fmla="*/ 72 h 136"/>
                <a:gd name="T82" fmla="*/ 72 w 104"/>
                <a:gd name="T83" fmla="*/ 74 h 136"/>
                <a:gd name="T84" fmla="*/ 69 w 104"/>
                <a:gd name="T85" fmla="*/ 64 h 136"/>
                <a:gd name="T86" fmla="*/ 83 w 104"/>
                <a:gd name="T87" fmla="*/ 61 h 136"/>
                <a:gd name="T88" fmla="*/ 86 w 104"/>
                <a:gd name="T89" fmla="*/ 72 h 136"/>
                <a:gd name="T90" fmla="*/ 71 w 104"/>
                <a:gd name="T91" fmla="*/ 48 h 136"/>
                <a:gd name="T92" fmla="*/ 71 w 104"/>
                <a:gd name="T93" fmla="*/ 39 h 136"/>
                <a:gd name="T94" fmla="*/ 90 w 104"/>
                <a:gd name="T95" fmla="*/ 43 h 136"/>
                <a:gd name="T96" fmla="*/ 94 w 104"/>
                <a:gd name="T97" fmla="*/ 27 h 136"/>
                <a:gd name="T98" fmla="*/ 14 w 104"/>
                <a:gd name="T99" fmla="*/ 32 h 136"/>
                <a:gd name="T100" fmla="*/ 10 w 104"/>
                <a:gd name="T101" fmla="*/ 16 h 136"/>
                <a:gd name="T102" fmla="*/ 90 w 104"/>
                <a:gd name="T103" fmla="*/ 12 h 136"/>
                <a:gd name="T104" fmla="*/ 94 w 104"/>
                <a:gd name="T105" fmla="*/ 2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136">
                  <a:moveTo>
                    <a:pt x="9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3" y="136"/>
                    <a:pt x="6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6"/>
                    <a:pt x="104" y="133"/>
                    <a:pt x="104" y="130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3"/>
                    <a:pt x="101" y="0"/>
                    <a:pt x="98" y="0"/>
                  </a:cubicBezTo>
                  <a:close/>
                  <a:moveTo>
                    <a:pt x="35" y="112"/>
                  </a:moveTo>
                  <a:cubicBezTo>
                    <a:pt x="35" y="114"/>
                    <a:pt x="34" y="115"/>
                    <a:pt x="32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9" y="115"/>
                    <a:pt x="18" y="114"/>
                    <a:pt x="18" y="112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3"/>
                    <a:pt x="19" y="102"/>
                    <a:pt x="21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2"/>
                    <a:pt x="35" y="103"/>
                    <a:pt x="35" y="105"/>
                  </a:cubicBezTo>
                  <a:lnTo>
                    <a:pt x="35" y="112"/>
                  </a:lnTo>
                  <a:close/>
                  <a:moveTo>
                    <a:pt x="35" y="92"/>
                  </a:moveTo>
                  <a:cubicBezTo>
                    <a:pt x="35" y="94"/>
                    <a:pt x="34" y="95"/>
                    <a:pt x="3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19" y="95"/>
                    <a:pt x="18" y="94"/>
                    <a:pt x="18" y="92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3"/>
                    <a:pt x="19" y="82"/>
                    <a:pt x="21" y="8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4" y="82"/>
                    <a:pt x="35" y="83"/>
                    <a:pt x="35" y="85"/>
                  </a:cubicBezTo>
                  <a:lnTo>
                    <a:pt x="35" y="92"/>
                  </a:lnTo>
                  <a:close/>
                  <a:moveTo>
                    <a:pt x="35" y="72"/>
                  </a:moveTo>
                  <a:cubicBezTo>
                    <a:pt x="35" y="73"/>
                    <a:pt x="34" y="74"/>
                    <a:pt x="32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9" y="74"/>
                    <a:pt x="18" y="73"/>
                    <a:pt x="18" y="72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2"/>
                    <a:pt x="19" y="61"/>
                    <a:pt x="21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4" y="61"/>
                    <a:pt x="35" y="62"/>
                    <a:pt x="35" y="64"/>
                  </a:cubicBezTo>
                  <a:lnTo>
                    <a:pt x="35" y="72"/>
                  </a:lnTo>
                  <a:close/>
                  <a:moveTo>
                    <a:pt x="61" y="112"/>
                  </a:moveTo>
                  <a:cubicBezTo>
                    <a:pt x="61" y="114"/>
                    <a:pt x="59" y="115"/>
                    <a:pt x="58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5" y="115"/>
                    <a:pt x="43" y="114"/>
                    <a:pt x="43" y="112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43" y="103"/>
                    <a:pt x="45" y="102"/>
                    <a:pt x="4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2"/>
                    <a:pt x="61" y="103"/>
                    <a:pt x="61" y="105"/>
                  </a:cubicBezTo>
                  <a:lnTo>
                    <a:pt x="61" y="112"/>
                  </a:lnTo>
                  <a:close/>
                  <a:moveTo>
                    <a:pt x="61" y="92"/>
                  </a:moveTo>
                  <a:cubicBezTo>
                    <a:pt x="61" y="94"/>
                    <a:pt x="59" y="95"/>
                    <a:pt x="58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5" y="95"/>
                    <a:pt x="43" y="94"/>
                    <a:pt x="43" y="92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3"/>
                    <a:pt x="45" y="82"/>
                    <a:pt x="4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9" y="82"/>
                    <a:pt x="61" y="83"/>
                    <a:pt x="61" y="85"/>
                  </a:cubicBezTo>
                  <a:lnTo>
                    <a:pt x="61" y="92"/>
                  </a:lnTo>
                  <a:close/>
                  <a:moveTo>
                    <a:pt x="61" y="72"/>
                  </a:moveTo>
                  <a:cubicBezTo>
                    <a:pt x="61" y="73"/>
                    <a:pt x="59" y="74"/>
                    <a:pt x="58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5" y="74"/>
                    <a:pt x="43" y="73"/>
                    <a:pt x="43" y="72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2"/>
                    <a:pt x="45" y="61"/>
                    <a:pt x="47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9" y="61"/>
                    <a:pt x="61" y="62"/>
                    <a:pt x="61" y="64"/>
                  </a:cubicBezTo>
                  <a:lnTo>
                    <a:pt x="61" y="72"/>
                  </a:lnTo>
                  <a:close/>
                  <a:moveTo>
                    <a:pt x="86" y="112"/>
                  </a:moveTo>
                  <a:cubicBezTo>
                    <a:pt x="86" y="114"/>
                    <a:pt x="85" y="115"/>
                    <a:pt x="83" y="115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0" y="115"/>
                    <a:pt x="69" y="114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3"/>
                    <a:pt x="70" y="102"/>
                    <a:pt x="7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5" y="102"/>
                    <a:pt x="86" y="103"/>
                    <a:pt x="86" y="104"/>
                  </a:cubicBezTo>
                  <a:lnTo>
                    <a:pt x="86" y="112"/>
                  </a:lnTo>
                  <a:close/>
                  <a:moveTo>
                    <a:pt x="86" y="92"/>
                  </a:moveTo>
                  <a:cubicBezTo>
                    <a:pt x="86" y="94"/>
                    <a:pt x="85" y="95"/>
                    <a:pt x="83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0" y="95"/>
                    <a:pt x="69" y="94"/>
                    <a:pt x="69" y="92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9" y="83"/>
                    <a:pt x="70" y="82"/>
                    <a:pt x="72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5" y="82"/>
                    <a:pt x="86" y="83"/>
                    <a:pt x="86" y="84"/>
                  </a:cubicBezTo>
                  <a:lnTo>
                    <a:pt x="86" y="92"/>
                  </a:lnTo>
                  <a:close/>
                  <a:moveTo>
                    <a:pt x="86" y="72"/>
                  </a:moveTo>
                  <a:cubicBezTo>
                    <a:pt x="86" y="73"/>
                    <a:pt x="85" y="74"/>
                    <a:pt x="83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69" y="73"/>
                    <a:pt x="69" y="7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70" y="61"/>
                    <a:pt x="72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5" y="61"/>
                    <a:pt x="86" y="62"/>
                    <a:pt x="86" y="64"/>
                  </a:cubicBezTo>
                  <a:lnTo>
                    <a:pt x="86" y="72"/>
                  </a:lnTo>
                  <a:close/>
                  <a:moveTo>
                    <a:pt x="87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70" y="48"/>
                    <a:pt x="68" y="46"/>
                    <a:pt x="68" y="43"/>
                  </a:cubicBezTo>
                  <a:cubicBezTo>
                    <a:pt x="68" y="41"/>
                    <a:pt x="70" y="39"/>
                    <a:pt x="71" y="39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9" y="39"/>
                    <a:pt x="90" y="41"/>
                    <a:pt x="90" y="43"/>
                  </a:cubicBezTo>
                  <a:cubicBezTo>
                    <a:pt x="90" y="46"/>
                    <a:pt x="89" y="48"/>
                    <a:pt x="87" y="48"/>
                  </a:cubicBezTo>
                  <a:close/>
                  <a:moveTo>
                    <a:pt x="94" y="27"/>
                  </a:moveTo>
                  <a:cubicBezTo>
                    <a:pt x="94" y="30"/>
                    <a:pt x="92" y="32"/>
                    <a:pt x="90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32"/>
                    <a:pt x="10" y="30"/>
                    <a:pt x="10" y="2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4"/>
                    <a:pt x="12" y="12"/>
                    <a:pt x="14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2" y="12"/>
                    <a:pt x="94" y="14"/>
                    <a:pt x="94" y="16"/>
                  </a:cubicBezTo>
                  <a:lnTo>
                    <a:pt x="9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r>
                <a:rPr lang="en-US" altLang="zh-CN" sz="1350"/>
                <a:t>1</a:t>
              </a:r>
              <a:endParaRPr lang="en-US" altLang="zh-CN" sz="1350"/>
            </a:p>
          </p:txBody>
        </p:sp>
        <p:sp>
          <p:nvSpPr>
            <p:cNvPr id="10" name="Freeform 256"/>
            <p:cNvSpPr/>
            <p:nvPr/>
          </p:nvSpPr>
          <p:spPr bwMode="auto">
            <a:xfrm>
              <a:off x="10977563" y="2100263"/>
              <a:ext cx="15875" cy="50800"/>
            </a:xfrm>
            <a:custGeom>
              <a:avLst/>
              <a:gdLst>
                <a:gd name="T0" fmla="*/ 5 w 5"/>
                <a:gd name="T1" fmla="*/ 14 h 16"/>
                <a:gd name="T2" fmla="*/ 2 w 5"/>
                <a:gd name="T3" fmla="*/ 16 h 16"/>
                <a:gd name="T4" fmla="*/ 2 w 5"/>
                <a:gd name="T5" fmla="*/ 16 h 16"/>
                <a:gd name="T6" fmla="*/ 0 w 5"/>
                <a:gd name="T7" fmla="*/ 14 h 16"/>
                <a:gd name="T8" fmla="*/ 0 w 5"/>
                <a:gd name="T9" fmla="*/ 2 h 16"/>
                <a:gd name="T10" fmla="*/ 2 w 5"/>
                <a:gd name="T11" fmla="*/ 0 h 16"/>
                <a:gd name="T12" fmla="*/ 2 w 5"/>
                <a:gd name="T13" fmla="*/ 0 h 16"/>
                <a:gd name="T14" fmla="*/ 5 w 5"/>
                <a:gd name="T15" fmla="*/ 2 h 16"/>
                <a:gd name="T16" fmla="*/ 5 w 5"/>
                <a:gd name="T1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6">
                  <a:moveTo>
                    <a:pt x="5" y="14"/>
                  </a:moveTo>
                  <a:cubicBezTo>
                    <a:pt x="5" y="15"/>
                    <a:pt x="4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39917" y="1511447"/>
            <a:ext cx="2717165" cy="735331"/>
            <a:chOff x="7050090" y="1901661"/>
            <a:chExt cx="3622887" cy="980441"/>
          </a:xfrm>
        </p:grpSpPr>
        <p:sp>
          <p:nvSpPr>
            <p:cNvPr id="19" name="文本框 18"/>
            <p:cNvSpPr txBox="1"/>
            <p:nvPr/>
          </p:nvSpPr>
          <p:spPr>
            <a:xfrm>
              <a:off x="7702870" y="1901661"/>
              <a:ext cx="2674843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文本框 14"/>
            <p:cNvSpPr txBox="1"/>
            <p:nvPr/>
          </p:nvSpPr>
          <p:spPr>
            <a:xfrm>
              <a:off x="7050090" y="2104015"/>
              <a:ext cx="3622887" cy="778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隶书" panose="02010509060101010101" charset="-122"/>
                  <a:ea typeface="隶书" panose="02010509060101010101" charset="-122"/>
                  <a:sym typeface="+mn-ea"/>
                </a:rPr>
                <a:t>教学方法</a:t>
              </a:r>
              <a:r>
                <a:rPr lang="zh-CN" altLang="en-US" sz="320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  <a:sym typeface="+mn-ea"/>
                </a:rPr>
                <a:t>创新</a:t>
              </a:r>
              <a:endParaRPr lang="zh-CN" altLang="en-US" sz="3200" dirty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  <a:sym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40623" y="1511447"/>
            <a:ext cx="2880360" cy="794385"/>
            <a:chOff x="7702869" y="1901661"/>
            <a:chExt cx="3840480" cy="1059180"/>
          </a:xfrm>
        </p:grpSpPr>
        <p:sp>
          <p:nvSpPr>
            <p:cNvPr id="22" name="文本框 21"/>
            <p:cNvSpPr txBox="1"/>
            <p:nvPr/>
          </p:nvSpPr>
          <p:spPr>
            <a:xfrm>
              <a:off x="7702870" y="1901661"/>
              <a:ext cx="2674843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文本框 14"/>
            <p:cNvSpPr txBox="1"/>
            <p:nvPr/>
          </p:nvSpPr>
          <p:spPr>
            <a:xfrm>
              <a:off x="7702869" y="2182754"/>
              <a:ext cx="3840480" cy="778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隶书" panose="02010509060101010101" charset="-122"/>
                  <a:ea typeface="隶书" panose="02010509060101010101" charset="-122"/>
                  <a:sym typeface="+mn-ea"/>
                </a:rPr>
                <a:t>教学内容</a:t>
              </a:r>
              <a:r>
                <a:rPr lang="zh-CN" altLang="en-US" sz="320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  <a:sym typeface="+mn-ea"/>
                </a:rPr>
                <a:t>创新</a:t>
              </a:r>
              <a:endParaRPr lang="zh-CN" altLang="en-US" sz="320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  <a:sym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0087" y="3149314"/>
            <a:ext cx="2795270" cy="794385"/>
            <a:chOff x="7170317" y="1901661"/>
            <a:chExt cx="3727027" cy="1059180"/>
          </a:xfrm>
        </p:grpSpPr>
        <p:sp>
          <p:nvSpPr>
            <p:cNvPr id="25" name="文本框 24"/>
            <p:cNvSpPr txBox="1"/>
            <p:nvPr/>
          </p:nvSpPr>
          <p:spPr>
            <a:xfrm>
              <a:off x="7702870" y="1901661"/>
              <a:ext cx="2674843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文本框 14"/>
            <p:cNvSpPr txBox="1"/>
            <p:nvPr/>
          </p:nvSpPr>
          <p:spPr>
            <a:xfrm>
              <a:off x="7170317" y="2182754"/>
              <a:ext cx="3727027" cy="778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隶书" panose="02010509060101010101" charset="-122"/>
                  <a:ea typeface="隶书" panose="02010509060101010101" charset="-122"/>
                  <a:sym typeface="+mn-ea"/>
                </a:rPr>
                <a:t>教学理念</a:t>
              </a:r>
              <a:r>
                <a:rPr lang="zh-CN" altLang="en-US" sz="320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  <a:sym typeface="+mn-ea"/>
                </a:rPr>
                <a:t>创新</a:t>
              </a:r>
              <a:endParaRPr lang="zh-CN" altLang="en-US" sz="320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  <a:sym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940624" y="3149314"/>
            <a:ext cx="3201035" cy="794385"/>
            <a:chOff x="7702870" y="1901661"/>
            <a:chExt cx="4268047" cy="1059180"/>
          </a:xfrm>
        </p:grpSpPr>
        <p:sp>
          <p:nvSpPr>
            <p:cNvPr id="28" name="文本框 27"/>
            <p:cNvSpPr txBox="1"/>
            <p:nvPr/>
          </p:nvSpPr>
          <p:spPr>
            <a:xfrm>
              <a:off x="7702870" y="1901661"/>
              <a:ext cx="2674843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文本框 14"/>
            <p:cNvSpPr txBox="1"/>
            <p:nvPr/>
          </p:nvSpPr>
          <p:spPr>
            <a:xfrm>
              <a:off x="7702870" y="2182754"/>
              <a:ext cx="4268047" cy="778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隶书" panose="02010509060101010101" charset="-122"/>
                  <a:ea typeface="隶书" panose="02010509060101010101" charset="-122"/>
                  <a:sym typeface="+mn-ea"/>
                </a:rPr>
                <a:t>考核方式</a:t>
              </a:r>
              <a:r>
                <a:rPr lang="zh-CN" altLang="en-US" sz="320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  <a:sym typeface="+mn-ea"/>
                </a:rPr>
                <a:t>创新</a:t>
              </a:r>
              <a:endParaRPr lang="zh-CN" altLang="en-US" sz="320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  <a:sym typeface="+mn-ea"/>
              </a:endParaRPr>
            </a:p>
          </p:txBody>
        </p:sp>
      </p:grpSp>
      <p:sp>
        <p:nvSpPr>
          <p:cNvPr id="9220" name="矩形 7173"/>
          <p:cNvSpPr/>
          <p:nvPr/>
        </p:nvSpPr>
        <p:spPr>
          <a:xfrm>
            <a:off x="539750" y="4643121"/>
            <a:ext cx="8447405" cy="3860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</a:rPr>
              <a:t>基于蓝墨云的大学英语创新教学研究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90383" y="1722366"/>
            <a:ext cx="246460" cy="323850"/>
            <a:chOff x="10712451" y="2055813"/>
            <a:chExt cx="328613" cy="431800"/>
          </a:xfrm>
          <a:solidFill>
            <a:schemeClr val="bg1"/>
          </a:solidFill>
        </p:grpSpPr>
        <p:sp>
          <p:nvSpPr>
            <p:cNvPr id="3" name="Freeform 255"/>
            <p:cNvSpPr>
              <a:spLocks noEditPoints="1"/>
            </p:cNvSpPr>
            <p:nvPr/>
          </p:nvSpPr>
          <p:spPr bwMode="auto">
            <a:xfrm>
              <a:off x="10712451" y="2055813"/>
              <a:ext cx="328613" cy="431800"/>
            </a:xfrm>
            <a:custGeom>
              <a:avLst/>
              <a:gdLst>
                <a:gd name="T0" fmla="*/ 6 w 104"/>
                <a:gd name="T1" fmla="*/ 0 h 136"/>
                <a:gd name="T2" fmla="*/ 0 w 104"/>
                <a:gd name="T3" fmla="*/ 130 h 136"/>
                <a:gd name="T4" fmla="*/ 98 w 104"/>
                <a:gd name="T5" fmla="*/ 136 h 136"/>
                <a:gd name="T6" fmla="*/ 104 w 104"/>
                <a:gd name="T7" fmla="*/ 6 h 136"/>
                <a:gd name="T8" fmla="*/ 35 w 104"/>
                <a:gd name="T9" fmla="*/ 112 h 136"/>
                <a:gd name="T10" fmla="*/ 21 w 104"/>
                <a:gd name="T11" fmla="*/ 115 h 136"/>
                <a:gd name="T12" fmla="*/ 18 w 104"/>
                <a:gd name="T13" fmla="*/ 105 h 136"/>
                <a:gd name="T14" fmla="*/ 32 w 104"/>
                <a:gd name="T15" fmla="*/ 102 h 136"/>
                <a:gd name="T16" fmla="*/ 35 w 104"/>
                <a:gd name="T17" fmla="*/ 112 h 136"/>
                <a:gd name="T18" fmla="*/ 32 w 104"/>
                <a:gd name="T19" fmla="*/ 95 h 136"/>
                <a:gd name="T20" fmla="*/ 18 w 104"/>
                <a:gd name="T21" fmla="*/ 92 h 136"/>
                <a:gd name="T22" fmla="*/ 21 w 104"/>
                <a:gd name="T23" fmla="*/ 82 h 136"/>
                <a:gd name="T24" fmla="*/ 35 w 104"/>
                <a:gd name="T25" fmla="*/ 85 h 136"/>
                <a:gd name="T26" fmla="*/ 35 w 104"/>
                <a:gd name="T27" fmla="*/ 72 h 136"/>
                <a:gd name="T28" fmla="*/ 21 w 104"/>
                <a:gd name="T29" fmla="*/ 74 h 136"/>
                <a:gd name="T30" fmla="*/ 18 w 104"/>
                <a:gd name="T31" fmla="*/ 64 h 136"/>
                <a:gd name="T32" fmla="*/ 32 w 104"/>
                <a:gd name="T33" fmla="*/ 61 h 136"/>
                <a:gd name="T34" fmla="*/ 35 w 104"/>
                <a:gd name="T35" fmla="*/ 72 h 136"/>
                <a:gd name="T36" fmla="*/ 58 w 104"/>
                <a:gd name="T37" fmla="*/ 115 h 136"/>
                <a:gd name="T38" fmla="*/ 43 w 104"/>
                <a:gd name="T39" fmla="*/ 112 h 136"/>
                <a:gd name="T40" fmla="*/ 47 w 104"/>
                <a:gd name="T41" fmla="*/ 102 h 136"/>
                <a:gd name="T42" fmla="*/ 61 w 104"/>
                <a:gd name="T43" fmla="*/ 105 h 136"/>
                <a:gd name="T44" fmla="*/ 61 w 104"/>
                <a:gd name="T45" fmla="*/ 92 h 136"/>
                <a:gd name="T46" fmla="*/ 47 w 104"/>
                <a:gd name="T47" fmla="*/ 95 h 136"/>
                <a:gd name="T48" fmla="*/ 43 w 104"/>
                <a:gd name="T49" fmla="*/ 85 h 136"/>
                <a:gd name="T50" fmla="*/ 58 w 104"/>
                <a:gd name="T51" fmla="*/ 82 h 136"/>
                <a:gd name="T52" fmla="*/ 61 w 104"/>
                <a:gd name="T53" fmla="*/ 92 h 136"/>
                <a:gd name="T54" fmla="*/ 58 w 104"/>
                <a:gd name="T55" fmla="*/ 74 h 136"/>
                <a:gd name="T56" fmla="*/ 43 w 104"/>
                <a:gd name="T57" fmla="*/ 72 h 136"/>
                <a:gd name="T58" fmla="*/ 47 w 104"/>
                <a:gd name="T59" fmla="*/ 61 h 136"/>
                <a:gd name="T60" fmla="*/ 61 w 104"/>
                <a:gd name="T61" fmla="*/ 64 h 136"/>
                <a:gd name="T62" fmla="*/ 86 w 104"/>
                <a:gd name="T63" fmla="*/ 112 h 136"/>
                <a:gd name="T64" fmla="*/ 72 w 104"/>
                <a:gd name="T65" fmla="*/ 115 h 136"/>
                <a:gd name="T66" fmla="*/ 69 w 104"/>
                <a:gd name="T67" fmla="*/ 104 h 136"/>
                <a:gd name="T68" fmla="*/ 83 w 104"/>
                <a:gd name="T69" fmla="*/ 102 h 136"/>
                <a:gd name="T70" fmla="*/ 86 w 104"/>
                <a:gd name="T71" fmla="*/ 112 h 136"/>
                <a:gd name="T72" fmla="*/ 83 w 104"/>
                <a:gd name="T73" fmla="*/ 95 h 136"/>
                <a:gd name="T74" fmla="*/ 69 w 104"/>
                <a:gd name="T75" fmla="*/ 92 h 136"/>
                <a:gd name="T76" fmla="*/ 72 w 104"/>
                <a:gd name="T77" fmla="*/ 82 h 136"/>
                <a:gd name="T78" fmla="*/ 86 w 104"/>
                <a:gd name="T79" fmla="*/ 84 h 136"/>
                <a:gd name="T80" fmla="*/ 86 w 104"/>
                <a:gd name="T81" fmla="*/ 72 h 136"/>
                <a:gd name="T82" fmla="*/ 72 w 104"/>
                <a:gd name="T83" fmla="*/ 74 h 136"/>
                <a:gd name="T84" fmla="*/ 69 w 104"/>
                <a:gd name="T85" fmla="*/ 64 h 136"/>
                <a:gd name="T86" fmla="*/ 83 w 104"/>
                <a:gd name="T87" fmla="*/ 61 h 136"/>
                <a:gd name="T88" fmla="*/ 86 w 104"/>
                <a:gd name="T89" fmla="*/ 72 h 136"/>
                <a:gd name="T90" fmla="*/ 71 w 104"/>
                <a:gd name="T91" fmla="*/ 48 h 136"/>
                <a:gd name="T92" fmla="*/ 71 w 104"/>
                <a:gd name="T93" fmla="*/ 39 h 136"/>
                <a:gd name="T94" fmla="*/ 90 w 104"/>
                <a:gd name="T95" fmla="*/ 43 h 136"/>
                <a:gd name="T96" fmla="*/ 94 w 104"/>
                <a:gd name="T97" fmla="*/ 27 h 136"/>
                <a:gd name="T98" fmla="*/ 14 w 104"/>
                <a:gd name="T99" fmla="*/ 32 h 136"/>
                <a:gd name="T100" fmla="*/ 10 w 104"/>
                <a:gd name="T101" fmla="*/ 16 h 136"/>
                <a:gd name="T102" fmla="*/ 90 w 104"/>
                <a:gd name="T103" fmla="*/ 12 h 136"/>
                <a:gd name="T104" fmla="*/ 94 w 104"/>
                <a:gd name="T105" fmla="*/ 2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136">
                  <a:moveTo>
                    <a:pt x="9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3" y="136"/>
                    <a:pt x="6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6"/>
                    <a:pt x="104" y="133"/>
                    <a:pt x="104" y="130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3"/>
                    <a:pt x="101" y="0"/>
                    <a:pt x="98" y="0"/>
                  </a:cubicBezTo>
                  <a:close/>
                  <a:moveTo>
                    <a:pt x="35" y="112"/>
                  </a:moveTo>
                  <a:cubicBezTo>
                    <a:pt x="35" y="114"/>
                    <a:pt x="34" y="115"/>
                    <a:pt x="32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9" y="115"/>
                    <a:pt x="18" y="114"/>
                    <a:pt x="18" y="112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3"/>
                    <a:pt x="19" y="102"/>
                    <a:pt x="21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2"/>
                    <a:pt x="35" y="103"/>
                    <a:pt x="35" y="105"/>
                  </a:cubicBezTo>
                  <a:lnTo>
                    <a:pt x="35" y="112"/>
                  </a:lnTo>
                  <a:close/>
                  <a:moveTo>
                    <a:pt x="35" y="92"/>
                  </a:moveTo>
                  <a:cubicBezTo>
                    <a:pt x="35" y="94"/>
                    <a:pt x="34" y="95"/>
                    <a:pt x="3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19" y="95"/>
                    <a:pt x="18" y="94"/>
                    <a:pt x="18" y="92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3"/>
                    <a:pt x="19" y="82"/>
                    <a:pt x="21" y="8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4" y="82"/>
                    <a:pt x="35" y="83"/>
                    <a:pt x="35" y="85"/>
                  </a:cubicBezTo>
                  <a:lnTo>
                    <a:pt x="35" y="92"/>
                  </a:lnTo>
                  <a:close/>
                  <a:moveTo>
                    <a:pt x="35" y="72"/>
                  </a:moveTo>
                  <a:cubicBezTo>
                    <a:pt x="35" y="73"/>
                    <a:pt x="34" y="74"/>
                    <a:pt x="32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9" y="74"/>
                    <a:pt x="18" y="73"/>
                    <a:pt x="18" y="72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2"/>
                    <a:pt x="19" y="61"/>
                    <a:pt x="21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4" y="61"/>
                    <a:pt x="35" y="62"/>
                    <a:pt x="35" y="64"/>
                  </a:cubicBezTo>
                  <a:lnTo>
                    <a:pt x="35" y="72"/>
                  </a:lnTo>
                  <a:close/>
                  <a:moveTo>
                    <a:pt x="61" y="112"/>
                  </a:moveTo>
                  <a:cubicBezTo>
                    <a:pt x="61" y="114"/>
                    <a:pt x="59" y="115"/>
                    <a:pt x="58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5" y="115"/>
                    <a:pt x="43" y="114"/>
                    <a:pt x="43" y="112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43" y="103"/>
                    <a:pt x="45" y="102"/>
                    <a:pt x="4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2"/>
                    <a:pt x="61" y="103"/>
                    <a:pt x="61" y="105"/>
                  </a:cubicBezTo>
                  <a:lnTo>
                    <a:pt x="61" y="112"/>
                  </a:lnTo>
                  <a:close/>
                  <a:moveTo>
                    <a:pt x="61" y="92"/>
                  </a:moveTo>
                  <a:cubicBezTo>
                    <a:pt x="61" y="94"/>
                    <a:pt x="59" y="95"/>
                    <a:pt x="58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5" y="95"/>
                    <a:pt x="43" y="94"/>
                    <a:pt x="43" y="92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3"/>
                    <a:pt x="45" y="82"/>
                    <a:pt x="4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9" y="82"/>
                    <a:pt x="61" y="83"/>
                    <a:pt x="61" y="85"/>
                  </a:cubicBezTo>
                  <a:lnTo>
                    <a:pt x="61" y="92"/>
                  </a:lnTo>
                  <a:close/>
                  <a:moveTo>
                    <a:pt x="61" y="72"/>
                  </a:moveTo>
                  <a:cubicBezTo>
                    <a:pt x="61" y="73"/>
                    <a:pt x="59" y="74"/>
                    <a:pt x="58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5" y="74"/>
                    <a:pt x="43" y="73"/>
                    <a:pt x="43" y="72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2"/>
                    <a:pt x="45" y="61"/>
                    <a:pt x="47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9" y="61"/>
                    <a:pt x="61" y="62"/>
                    <a:pt x="61" y="64"/>
                  </a:cubicBezTo>
                  <a:lnTo>
                    <a:pt x="61" y="72"/>
                  </a:lnTo>
                  <a:close/>
                  <a:moveTo>
                    <a:pt x="86" y="112"/>
                  </a:moveTo>
                  <a:cubicBezTo>
                    <a:pt x="86" y="114"/>
                    <a:pt x="85" y="115"/>
                    <a:pt x="83" y="115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0" y="115"/>
                    <a:pt x="69" y="114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3"/>
                    <a:pt x="70" y="102"/>
                    <a:pt x="7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5" y="102"/>
                    <a:pt x="86" y="103"/>
                    <a:pt x="86" y="104"/>
                  </a:cubicBezTo>
                  <a:lnTo>
                    <a:pt x="86" y="112"/>
                  </a:lnTo>
                  <a:close/>
                  <a:moveTo>
                    <a:pt x="86" y="92"/>
                  </a:moveTo>
                  <a:cubicBezTo>
                    <a:pt x="86" y="94"/>
                    <a:pt x="85" y="95"/>
                    <a:pt x="83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0" y="95"/>
                    <a:pt x="69" y="94"/>
                    <a:pt x="69" y="92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9" y="83"/>
                    <a:pt x="70" y="82"/>
                    <a:pt x="72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5" y="82"/>
                    <a:pt x="86" y="83"/>
                    <a:pt x="86" y="84"/>
                  </a:cubicBezTo>
                  <a:lnTo>
                    <a:pt x="86" y="92"/>
                  </a:lnTo>
                  <a:close/>
                  <a:moveTo>
                    <a:pt x="86" y="72"/>
                  </a:moveTo>
                  <a:cubicBezTo>
                    <a:pt x="86" y="73"/>
                    <a:pt x="85" y="74"/>
                    <a:pt x="83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69" y="73"/>
                    <a:pt x="69" y="7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70" y="61"/>
                    <a:pt x="72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5" y="61"/>
                    <a:pt x="86" y="62"/>
                    <a:pt x="86" y="64"/>
                  </a:cubicBezTo>
                  <a:lnTo>
                    <a:pt x="86" y="72"/>
                  </a:lnTo>
                  <a:close/>
                  <a:moveTo>
                    <a:pt x="87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70" y="48"/>
                    <a:pt x="68" y="46"/>
                    <a:pt x="68" y="43"/>
                  </a:cubicBezTo>
                  <a:cubicBezTo>
                    <a:pt x="68" y="41"/>
                    <a:pt x="70" y="39"/>
                    <a:pt x="71" y="39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9" y="39"/>
                    <a:pt x="90" y="41"/>
                    <a:pt x="90" y="43"/>
                  </a:cubicBezTo>
                  <a:cubicBezTo>
                    <a:pt x="90" y="46"/>
                    <a:pt x="89" y="48"/>
                    <a:pt x="87" y="48"/>
                  </a:cubicBezTo>
                  <a:close/>
                  <a:moveTo>
                    <a:pt x="94" y="27"/>
                  </a:moveTo>
                  <a:cubicBezTo>
                    <a:pt x="94" y="30"/>
                    <a:pt x="92" y="32"/>
                    <a:pt x="90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32"/>
                    <a:pt x="10" y="30"/>
                    <a:pt x="10" y="2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4"/>
                    <a:pt x="12" y="12"/>
                    <a:pt x="14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2" y="12"/>
                    <a:pt x="94" y="14"/>
                    <a:pt x="94" y="16"/>
                  </a:cubicBezTo>
                  <a:lnTo>
                    <a:pt x="9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r>
                <a:rPr lang="en-US" altLang="zh-CN" sz="1350"/>
                <a:t>2</a:t>
              </a:r>
              <a:endParaRPr lang="en-US" altLang="zh-CN" sz="1350"/>
            </a:p>
          </p:txBody>
        </p:sp>
        <p:sp>
          <p:nvSpPr>
            <p:cNvPr id="30" name="Freeform 256"/>
            <p:cNvSpPr/>
            <p:nvPr/>
          </p:nvSpPr>
          <p:spPr bwMode="auto">
            <a:xfrm>
              <a:off x="10977563" y="2100263"/>
              <a:ext cx="15875" cy="50800"/>
            </a:xfrm>
            <a:custGeom>
              <a:avLst/>
              <a:gdLst>
                <a:gd name="T0" fmla="*/ 5 w 5"/>
                <a:gd name="T1" fmla="*/ 14 h 16"/>
                <a:gd name="T2" fmla="*/ 2 w 5"/>
                <a:gd name="T3" fmla="*/ 16 h 16"/>
                <a:gd name="T4" fmla="*/ 2 w 5"/>
                <a:gd name="T5" fmla="*/ 16 h 16"/>
                <a:gd name="T6" fmla="*/ 0 w 5"/>
                <a:gd name="T7" fmla="*/ 14 h 16"/>
                <a:gd name="T8" fmla="*/ 0 w 5"/>
                <a:gd name="T9" fmla="*/ 2 h 16"/>
                <a:gd name="T10" fmla="*/ 2 w 5"/>
                <a:gd name="T11" fmla="*/ 0 h 16"/>
                <a:gd name="T12" fmla="*/ 2 w 5"/>
                <a:gd name="T13" fmla="*/ 0 h 16"/>
                <a:gd name="T14" fmla="*/ 5 w 5"/>
                <a:gd name="T15" fmla="*/ 2 h 16"/>
                <a:gd name="T16" fmla="*/ 5 w 5"/>
                <a:gd name="T1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6">
                  <a:moveTo>
                    <a:pt x="5" y="14"/>
                  </a:moveTo>
                  <a:cubicBezTo>
                    <a:pt x="5" y="15"/>
                    <a:pt x="4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endParaRPr lang="zh-CN" altLang="en-US" sz="135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599378" y="3518146"/>
            <a:ext cx="246460" cy="323850"/>
            <a:chOff x="10712451" y="2055813"/>
            <a:chExt cx="328613" cy="431800"/>
          </a:xfrm>
          <a:solidFill>
            <a:schemeClr val="bg1"/>
          </a:solidFill>
        </p:grpSpPr>
        <p:sp>
          <p:nvSpPr>
            <p:cNvPr id="32" name="Freeform 255"/>
            <p:cNvSpPr>
              <a:spLocks noEditPoints="1"/>
            </p:cNvSpPr>
            <p:nvPr/>
          </p:nvSpPr>
          <p:spPr bwMode="auto">
            <a:xfrm>
              <a:off x="10712451" y="2055813"/>
              <a:ext cx="328613" cy="431800"/>
            </a:xfrm>
            <a:custGeom>
              <a:avLst/>
              <a:gdLst>
                <a:gd name="T0" fmla="*/ 6 w 104"/>
                <a:gd name="T1" fmla="*/ 0 h 136"/>
                <a:gd name="T2" fmla="*/ 0 w 104"/>
                <a:gd name="T3" fmla="*/ 130 h 136"/>
                <a:gd name="T4" fmla="*/ 98 w 104"/>
                <a:gd name="T5" fmla="*/ 136 h 136"/>
                <a:gd name="T6" fmla="*/ 104 w 104"/>
                <a:gd name="T7" fmla="*/ 6 h 136"/>
                <a:gd name="T8" fmla="*/ 35 w 104"/>
                <a:gd name="T9" fmla="*/ 112 h 136"/>
                <a:gd name="T10" fmla="*/ 21 w 104"/>
                <a:gd name="T11" fmla="*/ 115 h 136"/>
                <a:gd name="T12" fmla="*/ 18 w 104"/>
                <a:gd name="T13" fmla="*/ 105 h 136"/>
                <a:gd name="T14" fmla="*/ 32 w 104"/>
                <a:gd name="T15" fmla="*/ 102 h 136"/>
                <a:gd name="T16" fmla="*/ 35 w 104"/>
                <a:gd name="T17" fmla="*/ 112 h 136"/>
                <a:gd name="T18" fmla="*/ 32 w 104"/>
                <a:gd name="T19" fmla="*/ 95 h 136"/>
                <a:gd name="T20" fmla="*/ 18 w 104"/>
                <a:gd name="T21" fmla="*/ 92 h 136"/>
                <a:gd name="T22" fmla="*/ 21 w 104"/>
                <a:gd name="T23" fmla="*/ 82 h 136"/>
                <a:gd name="T24" fmla="*/ 35 w 104"/>
                <a:gd name="T25" fmla="*/ 85 h 136"/>
                <a:gd name="T26" fmla="*/ 35 w 104"/>
                <a:gd name="T27" fmla="*/ 72 h 136"/>
                <a:gd name="T28" fmla="*/ 21 w 104"/>
                <a:gd name="T29" fmla="*/ 74 h 136"/>
                <a:gd name="T30" fmla="*/ 18 w 104"/>
                <a:gd name="T31" fmla="*/ 64 h 136"/>
                <a:gd name="T32" fmla="*/ 32 w 104"/>
                <a:gd name="T33" fmla="*/ 61 h 136"/>
                <a:gd name="T34" fmla="*/ 35 w 104"/>
                <a:gd name="T35" fmla="*/ 72 h 136"/>
                <a:gd name="T36" fmla="*/ 58 w 104"/>
                <a:gd name="T37" fmla="*/ 115 h 136"/>
                <a:gd name="T38" fmla="*/ 43 w 104"/>
                <a:gd name="T39" fmla="*/ 112 h 136"/>
                <a:gd name="T40" fmla="*/ 47 w 104"/>
                <a:gd name="T41" fmla="*/ 102 h 136"/>
                <a:gd name="T42" fmla="*/ 61 w 104"/>
                <a:gd name="T43" fmla="*/ 105 h 136"/>
                <a:gd name="T44" fmla="*/ 61 w 104"/>
                <a:gd name="T45" fmla="*/ 92 h 136"/>
                <a:gd name="T46" fmla="*/ 47 w 104"/>
                <a:gd name="T47" fmla="*/ 95 h 136"/>
                <a:gd name="T48" fmla="*/ 43 w 104"/>
                <a:gd name="T49" fmla="*/ 85 h 136"/>
                <a:gd name="T50" fmla="*/ 58 w 104"/>
                <a:gd name="T51" fmla="*/ 82 h 136"/>
                <a:gd name="T52" fmla="*/ 61 w 104"/>
                <a:gd name="T53" fmla="*/ 92 h 136"/>
                <a:gd name="T54" fmla="*/ 58 w 104"/>
                <a:gd name="T55" fmla="*/ 74 h 136"/>
                <a:gd name="T56" fmla="*/ 43 w 104"/>
                <a:gd name="T57" fmla="*/ 72 h 136"/>
                <a:gd name="T58" fmla="*/ 47 w 104"/>
                <a:gd name="T59" fmla="*/ 61 h 136"/>
                <a:gd name="T60" fmla="*/ 61 w 104"/>
                <a:gd name="T61" fmla="*/ 64 h 136"/>
                <a:gd name="T62" fmla="*/ 86 w 104"/>
                <a:gd name="T63" fmla="*/ 112 h 136"/>
                <a:gd name="T64" fmla="*/ 72 w 104"/>
                <a:gd name="T65" fmla="*/ 115 h 136"/>
                <a:gd name="T66" fmla="*/ 69 w 104"/>
                <a:gd name="T67" fmla="*/ 104 h 136"/>
                <a:gd name="T68" fmla="*/ 83 w 104"/>
                <a:gd name="T69" fmla="*/ 102 h 136"/>
                <a:gd name="T70" fmla="*/ 86 w 104"/>
                <a:gd name="T71" fmla="*/ 112 h 136"/>
                <a:gd name="T72" fmla="*/ 83 w 104"/>
                <a:gd name="T73" fmla="*/ 95 h 136"/>
                <a:gd name="T74" fmla="*/ 69 w 104"/>
                <a:gd name="T75" fmla="*/ 92 h 136"/>
                <a:gd name="T76" fmla="*/ 72 w 104"/>
                <a:gd name="T77" fmla="*/ 82 h 136"/>
                <a:gd name="T78" fmla="*/ 86 w 104"/>
                <a:gd name="T79" fmla="*/ 84 h 136"/>
                <a:gd name="T80" fmla="*/ 86 w 104"/>
                <a:gd name="T81" fmla="*/ 72 h 136"/>
                <a:gd name="T82" fmla="*/ 72 w 104"/>
                <a:gd name="T83" fmla="*/ 74 h 136"/>
                <a:gd name="T84" fmla="*/ 69 w 104"/>
                <a:gd name="T85" fmla="*/ 64 h 136"/>
                <a:gd name="T86" fmla="*/ 83 w 104"/>
                <a:gd name="T87" fmla="*/ 61 h 136"/>
                <a:gd name="T88" fmla="*/ 86 w 104"/>
                <a:gd name="T89" fmla="*/ 72 h 136"/>
                <a:gd name="T90" fmla="*/ 71 w 104"/>
                <a:gd name="T91" fmla="*/ 48 h 136"/>
                <a:gd name="T92" fmla="*/ 71 w 104"/>
                <a:gd name="T93" fmla="*/ 39 h 136"/>
                <a:gd name="T94" fmla="*/ 90 w 104"/>
                <a:gd name="T95" fmla="*/ 43 h 136"/>
                <a:gd name="T96" fmla="*/ 94 w 104"/>
                <a:gd name="T97" fmla="*/ 27 h 136"/>
                <a:gd name="T98" fmla="*/ 14 w 104"/>
                <a:gd name="T99" fmla="*/ 32 h 136"/>
                <a:gd name="T100" fmla="*/ 10 w 104"/>
                <a:gd name="T101" fmla="*/ 16 h 136"/>
                <a:gd name="T102" fmla="*/ 90 w 104"/>
                <a:gd name="T103" fmla="*/ 12 h 136"/>
                <a:gd name="T104" fmla="*/ 94 w 104"/>
                <a:gd name="T105" fmla="*/ 2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136">
                  <a:moveTo>
                    <a:pt x="9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3" y="136"/>
                    <a:pt x="6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6"/>
                    <a:pt x="104" y="133"/>
                    <a:pt x="104" y="130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3"/>
                    <a:pt x="101" y="0"/>
                    <a:pt x="98" y="0"/>
                  </a:cubicBezTo>
                  <a:close/>
                  <a:moveTo>
                    <a:pt x="35" y="112"/>
                  </a:moveTo>
                  <a:cubicBezTo>
                    <a:pt x="35" y="114"/>
                    <a:pt x="34" y="115"/>
                    <a:pt x="32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9" y="115"/>
                    <a:pt x="18" y="114"/>
                    <a:pt x="18" y="112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3"/>
                    <a:pt x="19" y="102"/>
                    <a:pt x="21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2"/>
                    <a:pt x="35" y="103"/>
                    <a:pt x="35" y="105"/>
                  </a:cubicBezTo>
                  <a:lnTo>
                    <a:pt x="35" y="112"/>
                  </a:lnTo>
                  <a:close/>
                  <a:moveTo>
                    <a:pt x="35" y="92"/>
                  </a:moveTo>
                  <a:cubicBezTo>
                    <a:pt x="35" y="94"/>
                    <a:pt x="34" y="95"/>
                    <a:pt x="3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19" y="95"/>
                    <a:pt x="18" y="94"/>
                    <a:pt x="18" y="92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3"/>
                    <a:pt x="19" y="82"/>
                    <a:pt x="21" y="8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4" y="82"/>
                    <a:pt x="35" y="83"/>
                    <a:pt x="35" y="85"/>
                  </a:cubicBezTo>
                  <a:lnTo>
                    <a:pt x="35" y="92"/>
                  </a:lnTo>
                  <a:close/>
                  <a:moveTo>
                    <a:pt x="35" y="72"/>
                  </a:moveTo>
                  <a:cubicBezTo>
                    <a:pt x="35" y="73"/>
                    <a:pt x="34" y="74"/>
                    <a:pt x="32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9" y="74"/>
                    <a:pt x="18" y="73"/>
                    <a:pt x="18" y="72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2"/>
                    <a:pt x="19" y="61"/>
                    <a:pt x="21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4" y="61"/>
                    <a:pt x="35" y="62"/>
                    <a:pt x="35" y="64"/>
                  </a:cubicBezTo>
                  <a:lnTo>
                    <a:pt x="35" y="72"/>
                  </a:lnTo>
                  <a:close/>
                  <a:moveTo>
                    <a:pt x="61" y="112"/>
                  </a:moveTo>
                  <a:cubicBezTo>
                    <a:pt x="61" y="114"/>
                    <a:pt x="59" y="115"/>
                    <a:pt x="58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5" y="115"/>
                    <a:pt x="43" y="114"/>
                    <a:pt x="43" y="112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43" y="103"/>
                    <a:pt x="45" y="102"/>
                    <a:pt x="4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2"/>
                    <a:pt x="61" y="103"/>
                    <a:pt x="61" y="105"/>
                  </a:cubicBezTo>
                  <a:lnTo>
                    <a:pt x="61" y="112"/>
                  </a:lnTo>
                  <a:close/>
                  <a:moveTo>
                    <a:pt x="61" y="92"/>
                  </a:moveTo>
                  <a:cubicBezTo>
                    <a:pt x="61" y="94"/>
                    <a:pt x="59" y="95"/>
                    <a:pt x="58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5" y="95"/>
                    <a:pt x="43" y="94"/>
                    <a:pt x="43" y="92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3"/>
                    <a:pt x="45" y="82"/>
                    <a:pt x="4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9" y="82"/>
                    <a:pt x="61" y="83"/>
                    <a:pt x="61" y="85"/>
                  </a:cubicBezTo>
                  <a:lnTo>
                    <a:pt x="61" y="92"/>
                  </a:lnTo>
                  <a:close/>
                  <a:moveTo>
                    <a:pt x="61" y="72"/>
                  </a:moveTo>
                  <a:cubicBezTo>
                    <a:pt x="61" y="73"/>
                    <a:pt x="59" y="74"/>
                    <a:pt x="58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5" y="74"/>
                    <a:pt x="43" y="73"/>
                    <a:pt x="43" y="72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2"/>
                    <a:pt x="45" y="61"/>
                    <a:pt x="47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9" y="61"/>
                    <a:pt x="61" y="62"/>
                    <a:pt x="61" y="64"/>
                  </a:cubicBezTo>
                  <a:lnTo>
                    <a:pt x="61" y="72"/>
                  </a:lnTo>
                  <a:close/>
                  <a:moveTo>
                    <a:pt x="86" y="112"/>
                  </a:moveTo>
                  <a:cubicBezTo>
                    <a:pt x="86" y="114"/>
                    <a:pt x="85" y="115"/>
                    <a:pt x="83" y="115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0" y="115"/>
                    <a:pt x="69" y="114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3"/>
                    <a:pt x="70" y="102"/>
                    <a:pt x="7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5" y="102"/>
                    <a:pt x="86" y="103"/>
                    <a:pt x="86" y="104"/>
                  </a:cubicBezTo>
                  <a:lnTo>
                    <a:pt x="86" y="112"/>
                  </a:lnTo>
                  <a:close/>
                  <a:moveTo>
                    <a:pt x="86" y="92"/>
                  </a:moveTo>
                  <a:cubicBezTo>
                    <a:pt x="86" y="94"/>
                    <a:pt x="85" y="95"/>
                    <a:pt x="83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0" y="95"/>
                    <a:pt x="69" y="94"/>
                    <a:pt x="69" y="92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9" y="83"/>
                    <a:pt x="70" y="82"/>
                    <a:pt x="72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5" y="82"/>
                    <a:pt x="86" y="83"/>
                    <a:pt x="86" y="84"/>
                  </a:cubicBezTo>
                  <a:lnTo>
                    <a:pt x="86" y="92"/>
                  </a:lnTo>
                  <a:close/>
                  <a:moveTo>
                    <a:pt x="86" y="72"/>
                  </a:moveTo>
                  <a:cubicBezTo>
                    <a:pt x="86" y="73"/>
                    <a:pt x="85" y="74"/>
                    <a:pt x="83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69" y="73"/>
                    <a:pt x="69" y="7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70" y="61"/>
                    <a:pt x="72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5" y="61"/>
                    <a:pt x="86" y="62"/>
                    <a:pt x="86" y="64"/>
                  </a:cubicBezTo>
                  <a:lnTo>
                    <a:pt x="86" y="72"/>
                  </a:lnTo>
                  <a:close/>
                  <a:moveTo>
                    <a:pt x="87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70" y="48"/>
                    <a:pt x="68" y="46"/>
                    <a:pt x="68" y="43"/>
                  </a:cubicBezTo>
                  <a:cubicBezTo>
                    <a:pt x="68" y="41"/>
                    <a:pt x="70" y="39"/>
                    <a:pt x="71" y="39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9" y="39"/>
                    <a:pt x="90" y="41"/>
                    <a:pt x="90" y="43"/>
                  </a:cubicBezTo>
                  <a:cubicBezTo>
                    <a:pt x="90" y="46"/>
                    <a:pt x="89" y="48"/>
                    <a:pt x="87" y="48"/>
                  </a:cubicBezTo>
                  <a:close/>
                  <a:moveTo>
                    <a:pt x="94" y="27"/>
                  </a:moveTo>
                  <a:cubicBezTo>
                    <a:pt x="94" y="30"/>
                    <a:pt x="92" y="32"/>
                    <a:pt x="90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32"/>
                    <a:pt x="10" y="30"/>
                    <a:pt x="10" y="2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4"/>
                    <a:pt x="12" y="12"/>
                    <a:pt x="14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2" y="12"/>
                    <a:pt x="94" y="14"/>
                    <a:pt x="94" y="16"/>
                  </a:cubicBezTo>
                  <a:lnTo>
                    <a:pt x="9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r>
                <a:rPr lang="en-US" altLang="zh-CN" sz="1350"/>
                <a:t>3</a:t>
              </a:r>
              <a:endParaRPr lang="en-US" altLang="zh-CN" sz="1350"/>
            </a:p>
          </p:txBody>
        </p:sp>
        <p:sp>
          <p:nvSpPr>
            <p:cNvPr id="33" name="Freeform 256"/>
            <p:cNvSpPr/>
            <p:nvPr/>
          </p:nvSpPr>
          <p:spPr bwMode="auto">
            <a:xfrm>
              <a:off x="10977563" y="2100263"/>
              <a:ext cx="15875" cy="50800"/>
            </a:xfrm>
            <a:custGeom>
              <a:avLst/>
              <a:gdLst>
                <a:gd name="T0" fmla="*/ 5 w 5"/>
                <a:gd name="T1" fmla="*/ 14 h 16"/>
                <a:gd name="T2" fmla="*/ 2 w 5"/>
                <a:gd name="T3" fmla="*/ 16 h 16"/>
                <a:gd name="T4" fmla="*/ 2 w 5"/>
                <a:gd name="T5" fmla="*/ 16 h 16"/>
                <a:gd name="T6" fmla="*/ 0 w 5"/>
                <a:gd name="T7" fmla="*/ 14 h 16"/>
                <a:gd name="T8" fmla="*/ 0 w 5"/>
                <a:gd name="T9" fmla="*/ 2 h 16"/>
                <a:gd name="T10" fmla="*/ 2 w 5"/>
                <a:gd name="T11" fmla="*/ 0 h 16"/>
                <a:gd name="T12" fmla="*/ 2 w 5"/>
                <a:gd name="T13" fmla="*/ 0 h 16"/>
                <a:gd name="T14" fmla="*/ 5 w 5"/>
                <a:gd name="T15" fmla="*/ 2 h 16"/>
                <a:gd name="T16" fmla="*/ 5 w 5"/>
                <a:gd name="T1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6">
                  <a:moveTo>
                    <a:pt x="5" y="14"/>
                  </a:moveTo>
                  <a:cubicBezTo>
                    <a:pt x="5" y="15"/>
                    <a:pt x="4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endParaRPr lang="zh-CN" altLang="en-US" sz="135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371663" y="3551801"/>
            <a:ext cx="246460" cy="323850"/>
            <a:chOff x="10712451" y="2055813"/>
            <a:chExt cx="328613" cy="431800"/>
          </a:xfrm>
          <a:solidFill>
            <a:schemeClr val="bg1"/>
          </a:solidFill>
        </p:grpSpPr>
        <p:sp>
          <p:nvSpPr>
            <p:cNvPr id="35" name="Freeform 255"/>
            <p:cNvSpPr>
              <a:spLocks noEditPoints="1"/>
            </p:cNvSpPr>
            <p:nvPr/>
          </p:nvSpPr>
          <p:spPr bwMode="auto">
            <a:xfrm>
              <a:off x="10712451" y="2055813"/>
              <a:ext cx="328613" cy="431800"/>
            </a:xfrm>
            <a:custGeom>
              <a:avLst/>
              <a:gdLst>
                <a:gd name="T0" fmla="*/ 6 w 104"/>
                <a:gd name="T1" fmla="*/ 0 h 136"/>
                <a:gd name="T2" fmla="*/ 0 w 104"/>
                <a:gd name="T3" fmla="*/ 130 h 136"/>
                <a:gd name="T4" fmla="*/ 98 w 104"/>
                <a:gd name="T5" fmla="*/ 136 h 136"/>
                <a:gd name="T6" fmla="*/ 104 w 104"/>
                <a:gd name="T7" fmla="*/ 6 h 136"/>
                <a:gd name="T8" fmla="*/ 35 w 104"/>
                <a:gd name="T9" fmla="*/ 112 h 136"/>
                <a:gd name="T10" fmla="*/ 21 w 104"/>
                <a:gd name="T11" fmla="*/ 115 h 136"/>
                <a:gd name="T12" fmla="*/ 18 w 104"/>
                <a:gd name="T13" fmla="*/ 105 h 136"/>
                <a:gd name="T14" fmla="*/ 32 w 104"/>
                <a:gd name="T15" fmla="*/ 102 h 136"/>
                <a:gd name="T16" fmla="*/ 35 w 104"/>
                <a:gd name="T17" fmla="*/ 112 h 136"/>
                <a:gd name="T18" fmla="*/ 32 w 104"/>
                <a:gd name="T19" fmla="*/ 95 h 136"/>
                <a:gd name="T20" fmla="*/ 18 w 104"/>
                <a:gd name="T21" fmla="*/ 92 h 136"/>
                <a:gd name="T22" fmla="*/ 21 w 104"/>
                <a:gd name="T23" fmla="*/ 82 h 136"/>
                <a:gd name="T24" fmla="*/ 35 w 104"/>
                <a:gd name="T25" fmla="*/ 85 h 136"/>
                <a:gd name="T26" fmla="*/ 35 w 104"/>
                <a:gd name="T27" fmla="*/ 72 h 136"/>
                <a:gd name="T28" fmla="*/ 21 w 104"/>
                <a:gd name="T29" fmla="*/ 74 h 136"/>
                <a:gd name="T30" fmla="*/ 18 w 104"/>
                <a:gd name="T31" fmla="*/ 64 h 136"/>
                <a:gd name="T32" fmla="*/ 32 w 104"/>
                <a:gd name="T33" fmla="*/ 61 h 136"/>
                <a:gd name="T34" fmla="*/ 35 w 104"/>
                <a:gd name="T35" fmla="*/ 72 h 136"/>
                <a:gd name="T36" fmla="*/ 58 w 104"/>
                <a:gd name="T37" fmla="*/ 115 h 136"/>
                <a:gd name="T38" fmla="*/ 43 w 104"/>
                <a:gd name="T39" fmla="*/ 112 h 136"/>
                <a:gd name="T40" fmla="*/ 47 w 104"/>
                <a:gd name="T41" fmla="*/ 102 h 136"/>
                <a:gd name="T42" fmla="*/ 61 w 104"/>
                <a:gd name="T43" fmla="*/ 105 h 136"/>
                <a:gd name="T44" fmla="*/ 61 w 104"/>
                <a:gd name="T45" fmla="*/ 92 h 136"/>
                <a:gd name="T46" fmla="*/ 47 w 104"/>
                <a:gd name="T47" fmla="*/ 95 h 136"/>
                <a:gd name="T48" fmla="*/ 43 w 104"/>
                <a:gd name="T49" fmla="*/ 85 h 136"/>
                <a:gd name="T50" fmla="*/ 58 w 104"/>
                <a:gd name="T51" fmla="*/ 82 h 136"/>
                <a:gd name="T52" fmla="*/ 61 w 104"/>
                <a:gd name="T53" fmla="*/ 92 h 136"/>
                <a:gd name="T54" fmla="*/ 58 w 104"/>
                <a:gd name="T55" fmla="*/ 74 h 136"/>
                <a:gd name="T56" fmla="*/ 43 w 104"/>
                <a:gd name="T57" fmla="*/ 72 h 136"/>
                <a:gd name="T58" fmla="*/ 47 w 104"/>
                <a:gd name="T59" fmla="*/ 61 h 136"/>
                <a:gd name="T60" fmla="*/ 61 w 104"/>
                <a:gd name="T61" fmla="*/ 64 h 136"/>
                <a:gd name="T62" fmla="*/ 86 w 104"/>
                <a:gd name="T63" fmla="*/ 112 h 136"/>
                <a:gd name="T64" fmla="*/ 72 w 104"/>
                <a:gd name="T65" fmla="*/ 115 h 136"/>
                <a:gd name="T66" fmla="*/ 69 w 104"/>
                <a:gd name="T67" fmla="*/ 104 h 136"/>
                <a:gd name="T68" fmla="*/ 83 w 104"/>
                <a:gd name="T69" fmla="*/ 102 h 136"/>
                <a:gd name="T70" fmla="*/ 86 w 104"/>
                <a:gd name="T71" fmla="*/ 112 h 136"/>
                <a:gd name="T72" fmla="*/ 83 w 104"/>
                <a:gd name="T73" fmla="*/ 95 h 136"/>
                <a:gd name="T74" fmla="*/ 69 w 104"/>
                <a:gd name="T75" fmla="*/ 92 h 136"/>
                <a:gd name="T76" fmla="*/ 72 w 104"/>
                <a:gd name="T77" fmla="*/ 82 h 136"/>
                <a:gd name="T78" fmla="*/ 86 w 104"/>
                <a:gd name="T79" fmla="*/ 84 h 136"/>
                <a:gd name="T80" fmla="*/ 86 w 104"/>
                <a:gd name="T81" fmla="*/ 72 h 136"/>
                <a:gd name="T82" fmla="*/ 72 w 104"/>
                <a:gd name="T83" fmla="*/ 74 h 136"/>
                <a:gd name="T84" fmla="*/ 69 w 104"/>
                <a:gd name="T85" fmla="*/ 64 h 136"/>
                <a:gd name="T86" fmla="*/ 83 w 104"/>
                <a:gd name="T87" fmla="*/ 61 h 136"/>
                <a:gd name="T88" fmla="*/ 86 w 104"/>
                <a:gd name="T89" fmla="*/ 72 h 136"/>
                <a:gd name="T90" fmla="*/ 71 w 104"/>
                <a:gd name="T91" fmla="*/ 48 h 136"/>
                <a:gd name="T92" fmla="*/ 71 w 104"/>
                <a:gd name="T93" fmla="*/ 39 h 136"/>
                <a:gd name="T94" fmla="*/ 90 w 104"/>
                <a:gd name="T95" fmla="*/ 43 h 136"/>
                <a:gd name="T96" fmla="*/ 94 w 104"/>
                <a:gd name="T97" fmla="*/ 27 h 136"/>
                <a:gd name="T98" fmla="*/ 14 w 104"/>
                <a:gd name="T99" fmla="*/ 32 h 136"/>
                <a:gd name="T100" fmla="*/ 10 w 104"/>
                <a:gd name="T101" fmla="*/ 16 h 136"/>
                <a:gd name="T102" fmla="*/ 90 w 104"/>
                <a:gd name="T103" fmla="*/ 12 h 136"/>
                <a:gd name="T104" fmla="*/ 94 w 104"/>
                <a:gd name="T105" fmla="*/ 2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136">
                  <a:moveTo>
                    <a:pt x="9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3" y="136"/>
                    <a:pt x="6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6"/>
                    <a:pt x="104" y="133"/>
                    <a:pt x="104" y="130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3"/>
                    <a:pt x="101" y="0"/>
                    <a:pt x="98" y="0"/>
                  </a:cubicBezTo>
                  <a:close/>
                  <a:moveTo>
                    <a:pt x="35" y="112"/>
                  </a:moveTo>
                  <a:cubicBezTo>
                    <a:pt x="35" y="114"/>
                    <a:pt x="34" y="115"/>
                    <a:pt x="32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9" y="115"/>
                    <a:pt x="18" y="114"/>
                    <a:pt x="18" y="112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3"/>
                    <a:pt x="19" y="102"/>
                    <a:pt x="21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2"/>
                    <a:pt x="35" y="103"/>
                    <a:pt x="35" y="105"/>
                  </a:cubicBezTo>
                  <a:lnTo>
                    <a:pt x="35" y="112"/>
                  </a:lnTo>
                  <a:close/>
                  <a:moveTo>
                    <a:pt x="35" y="92"/>
                  </a:moveTo>
                  <a:cubicBezTo>
                    <a:pt x="35" y="94"/>
                    <a:pt x="34" y="95"/>
                    <a:pt x="3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19" y="95"/>
                    <a:pt x="18" y="94"/>
                    <a:pt x="18" y="92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3"/>
                    <a:pt x="19" y="82"/>
                    <a:pt x="21" y="8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4" y="82"/>
                    <a:pt x="35" y="83"/>
                    <a:pt x="35" y="85"/>
                  </a:cubicBezTo>
                  <a:lnTo>
                    <a:pt x="35" y="92"/>
                  </a:lnTo>
                  <a:close/>
                  <a:moveTo>
                    <a:pt x="35" y="72"/>
                  </a:moveTo>
                  <a:cubicBezTo>
                    <a:pt x="35" y="73"/>
                    <a:pt x="34" y="74"/>
                    <a:pt x="32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9" y="74"/>
                    <a:pt x="18" y="73"/>
                    <a:pt x="18" y="72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2"/>
                    <a:pt x="19" y="61"/>
                    <a:pt x="21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4" y="61"/>
                    <a:pt x="35" y="62"/>
                    <a:pt x="35" y="64"/>
                  </a:cubicBezTo>
                  <a:lnTo>
                    <a:pt x="35" y="72"/>
                  </a:lnTo>
                  <a:close/>
                  <a:moveTo>
                    <a:pt x="61" y="112"/>
                  </a:moveTo>
                  <a:cubicBezTo>
                    <a:pt x="61" y="114"/>
                    <a:pt x="59" y="115"/>
                    <a:pt x="58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5" y="115"/>
                    <a:pt x="43" y="114"/>
                    <a:pt x="43" y="112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43" y="103"/>
                    <a:pt x="45" y="102"/>
                    <a:pt x="4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2"/>
                    <a:pt x="61" y="103"/>
                    <a:pt x="61" y="105"/>
                  </a:cubicBezTo>
                  <a:lnTo>
                    <a:pt x="61" y="112"/>
                  </a:lnTo>
                  <a:close/>
                  <a:moveTo>
                    <a:pt x="61" y="92"/>
                  </a:moveTo>
                  <a:cubicBezTo>
                    <a:pt x="61" y="94"/>
                    <a:pt x="59" y="95"/>
                    <a:pt x="58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5" y="95"/>
                    <a:pt x="43" y="94"/>
                    <a:pt x="43" y="92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3"/>
                    <a:pt x="45" y="82"/>
                    <a:pt x="4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9" y="82"/>
                    <a:pt x="61" y="83"/>
                    <a:pt x="61" y="85"/>
                  </a:cubicBezTo>
                  <a:lnTo>
                    <a:pt x="61" y="92"/>
                  </a:lnTo>
                  <a:close/>
                  <a:moveTo>
                    <a:pt x="61" y="72"/>
                  </a:moveTo>
                  <a:cubicBezTo>
                    <a:pt x="61" y="73"/>
                    <a:pt x="59" y="74"/>
                    <a:pt x="58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5" y="74"/>
                    <a:pt x="43" y="73"/>
                    <a:pt x="43" y="72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2"/>
                    <a:pt x="45" y="61"/>
                    <a:pt x="47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9" y="61"/>
                    <a:pt x="61" y="62"/>
                    <a:pt x="61" y="64"/>
                  </a:cubicBezTo>
                  <a:lnTo>
                    <a:pt x="61" y="72"/>
                  </a:lnTo>
                  <a:close/>
                  <a:moveTo>
                    <a:pt x="86" y="112"/>
                  </a:moveTo>
                  <a:cubicBezTo>
                    <a:pt x="86" y="114"/>
                    <a:pt x="85" y="115"/>
                    <a:pt x="83" y="115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0" y="115"/>
                    <a:pt x="69" y="114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3"/>
                    <a:pt x="70" y="102"/>
                    <a:pt x="7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5" y="102"/>
                    <a:pt x="86" y="103"/>
                    <a:pt x="86" y="104"/>
                  </a:cubicBezTo>
                  <a:lnTo>
                    <a:pt x="86" y="112"/>
                  </a:lnTo>
                  <a:close/>
                  <a:moveTo>
                    <a:pt x="86" y="92"/>
                  </a:moveTo>
                  <a:cubicBezTo>
                    <a:pt x="86" y="94"/>
                    <a:pt x="85" y="95"/>
                    <a:pt x="83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0" y="95"/>
                    <a:pt x="69" y="94"/>
                    <a:pt x="69" y="92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9" y="83"/>
                    <a:pt x="70" y="82"/>
                    <a:pt x="72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5" y="82"/>
                    <a:pt x="86" y="83"/>
                    <a:pt x="86" y="84"/>
                  </a:cubicBezTo>
                  <a:lnTo>
                    <a:pt x="86" y="92"/>
                  </a:lnTo>
                  <a:close/>
                  <a:moveTo>
                    <a:pt x="86" y="72"/>
                  </a:moveTo>
                  <a:cubicBezTo>
                    <a:pt x="86" y="73"/>
                    <a:pt x="85" y="74"/>
                    <a:pt x="83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69" y="73"/>
                    <a:pt x="69" y="7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70" y="61"/>
                    <a:pt x="72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5" y="61"/>
                    <a:pt x="86" y="62"/>
                    <a:pt x="86" y="64"/>
                  </a:cubicBezTo>
                  <a:lnTo>
                    <a:pt x="86" y="72"/>
                  </a:lnTo>
                  <a:close/>
                  <a:moveTo>
                    <a:pt x="87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70" y="48"/>
                    <a:pt x="68" y="46"/>
                    <a:pt x="68" y="43"/>
                  </a:cubicBezTo>
                  <a:cubicBezTo>
                    <a:pt x="68" y="41"/>
                    <a:pt x="70" y="39"/>
                    <a:pt x="71" y="39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9" y="39"/>
                    <a:pt x="90" y="41"/>
                    <a:pt x="90" y="43"/>
                  </a:cubicBezTo>
                  <a:cubicBezTo>
                    <a:pt x="90" y="46"/>
                    <a:pt x="89" y="48"/>
                    <a:pt x="87" y="48"/>
                  </a:cubicBezTo>
                  <a:close/>
                  <a:moveTo>
                    <a:pt x="94" y="27"/>
                  </a:moveTo>
                  <a:cubicBezTo>
                    <a:pt x="94" y="30"/>
                    <a:pt x="92" y="32"/>
                    <a:pt x="90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32"/>
                    <a:pt x="10" y="30"/>
                    <a:pt x="10" y="2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4"/>
                    <a:pt x="12" y="12"/>
                    <a:pt x="14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2" y="12"/>
                    <a:pt x="94" y="14"/>
                    <a:pt x="94" y="16"/>
                  </a:cubicBezTo>
                  <a:lnTo>
                    <a:pt x="9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r>
                <a:rPr lang="en-US" altLang="zh-CN" sz="1350"/>
                <a:t>4</a:t>
              </a:r>
              <a:endParaRPr lang="en-US" altLang="zh-CN" sz="1350"/>
            </a:p>
          </p:txBody>
        </p:sp>
        <p:sp>
          <p:nvSpPr>
            <p:cNvPr id="36" name="Freeform 256"/>
            <p:cNvSpPr/>
            <p:nvPr/>
          </p:nvSpPr>
          <p:spPr bwMode="auto">
            <a:xfrm>
              <a:off x="10977563" y="2100263"/>
              <a:ext cx="15875" cy="50800"/>
            </a:xfrm>
            <a:custGeom>
              <a:avLst/>
              <a:gdLst>
                <a:gd name="T0" fmla="*/ 5 w 5"/>
                <a:gd name="T1" fmla="*/ 14 h 16"/>
                <a:gd name="T2" fmla="*/ 2 w 5"/>
                <a:gd name="T3" fmla="*/ 16 h 16"/>
                <a:gd name="T4" fmla="*/ 2 w 5"/>
                <a:gd name="T5" fmla="*/ 16 h 16"/>
                <a:gd name="T6" fmla="*/ 0 w 5"/>
                <a:gd name="T7" fmla="*/ 14 h 16"/>
                <a:gd name="T8" fmla="*/ 0 w 5"/>
                <a:gd name="T9" fmla="*/ 2 h 16"/>
                <a:gd name="T10" fmla="*/ 2 w 5"/>
                <a:gd name="T11" fmla="*/ 0 h 16"/>
                <a:gd name="T12" fmla="*/ 2 w 5"/>
                <a:gd name="T13" fmla="*/ 0 h 16"/>
                <a:gd name="T14" fmla="*/ 5 w 5"/>
                <a:gd name="T15" fmla="*/ 2 h 16"/>
                <a:gd name="T16" fmla="*/ 5 w 5"/>
                <a:gd name="T1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6">
                  <a:moveTo>
                    <a:pt x="5" y="14"/>
                  </a:moveTo>
                  <a:cubicBezTo>
                    <a:pt x="5" y="15"/>
                    <a:pt x="4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图片 498"/>
          <p:cNvPicPr>
            <a:picLocks noChangeAspect="1"/>
          </p:cNvPicPr>
          <p:nvPr/>
        </p:nvPicPr>
        <p:blipFill rotWithShape="1">
          <a:blip r:embed="rId1"/>
          <a:srcRect b="46489"/>
          <a:stretch>
            <a:fillRect/>
          </a:stretch>
        </p:blipFill>
        <p:spPr>
          <a:xfrm>
            <a:off x="250543" y="522062"/>
            <a:ext cx="658425" cy="43551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257282" y="2455689"/>
            <a:ext cx="745974" cy="804020"/>
            <a:chOff x="9345894" y="685333"/>
            <a:chExt cx="550862" cy="593725"/>
          </a:xfrm>
          <a:solidFill>
            <a:schemeClr val="bg1"/>
          </a:solidFill>
        </p:grpSpPr>
        <p:sp>
          <p:nvSpPr>
            <p:cNvPr id="5" name="Freeform 29"/>
            <p:cNvSpPr>
              <a:spLocks noEditPoints="1"/>
            </p:cNvSpPr>
            <p:nvPr/>
          </p:nvSpPr>
          <p:spPr bwMode="auto">
            <a:xfrm>
              <a:off x="9345894" y="685333"/>
              <a:ext cx="423863" cy="423863"/>
            </a:xfrm>
            <a:custGeom>
              <a:avLst/>
              <a:gdLst>
                <a:gd name="T0" fmla="*/ 114 w 120"/>
                <a:gd name="T1" fmla="*/ 70 h 120"/>
                <a:gd name="T2" fmla="*/ 120 w 120"/>
                <a:gd name="T3" fmla="*/ 64 h 120"/>
                <a:gd name="T4" fmla="*/ 120 w 120"/>
                <a:gd name="T5" fmla="*/ 56 h 120"/>
                <a:gd name="T6" fmla="*/ 114 w 120"/>
                <a:gd name="T7" fmla="*/ 50 h 120"/>
                <a:gd name="T8" fmla="*/ 110 w 120"/>
                <a:gd name="T9" fmla="*/ 50 h 120"/>
                <a:gd name="T10" fmla="*/ 102 w 120"/>
                <a:gd name="T11" fmla="*/ 45 h 120"/>
                <a:gd name="T12" fmla="*/ 102 w 120"/>
                <a:gd name="T13" fmla="*/ 32 h 120"/>
                <a:gd name="T14" fmla="*/ 105 w 120"/>
                <a:gd name="T15" fmla="*/ 29 h 120"/>
                <a:gd name="T16" fmla="*/ 105 w 120"/>
                <a:gd name="T17" fmla="*/ 20 h 120"/>
                <a:gd name="T18" fmla="*/ 100 w 120"/>
                <a:gd name="T19" fmla="*/ 15 h 120"/>
                <a:gd name="T20" fmla="*/ 91 w 120"/>
                <a:gd name="T21" fmla="*/ 15 h 120"/>
                <a:gd name="T22" fmla="*/ 88 w 120"/>
                <a:gd name="T23" fmla="*/ 18 h 120"/>
                <a:gd name="T24" fmla="*/ 79 w 120"/>
                <a:gd name="T25" fmla="*/ 20 h 120"/>
                <a:gd name="T26" fmla="*/ 70 w 120"/>
                <a:gd name="T27" fmla="*/ 10 h 120"/>
                <a:gd name="T28" fmla="*/ 70 w 120"/>
                <a:gd name="T29" fmla="*/ 6 h 120"/>
                <a:gd name="T30" fmla="*/ 64 w 120"/>
                <a:gd name="T31" fmla="*/ 0 h 120"/>
                <a:gd name="T32" fmla="*/ 56 w 120"/>
                <a:gd name="T33" fmla="*/ 0 h 120"/>
                <a:gd name="T34" fmla="*/ 50 w 120"/>
                <a:gd name="T35" fmla="*/ 6 h 120"/>
                <a:gd name="T36" fmla="*/ 50 w 120"/>
                <a:gd name="T37" fmla="*/ 10 h 120"/>
                <a:gd name="T38" fmla="*/ 45 w 120"/>
                <a:gd name="T39" fmla="*/ 18 h 120"/>
                <a:gd name="T40" fmla="*/ 32 w 120"/>
                <a:gd name="T41" fmla="*/ 18 h 120"/>
                <a:gd name="T42" fmla="*/ 29 w 120"/>
                <a:gd name="T43" fmla="*/ 15 h 120"/>
                <a:gd name="T44" fmla="*/ 20 w 120"/>
                <a:gd name="T45" fmla="*/ 15 h 120"/>
                <a:gd name="T46" fmla="*/ 15 w 120"/>
                <a:gd name="T47" fmla="*/ 20 h 120"/>
                <a:gd name="T48" fmla="*/ 15 w 120"/>
                <a:gd name="T49" fmla="*/ 29 h 120"/>
                <a:gd name="T50" fmla="*/ 18 w 120"/>
                <a:gd name="T51" fmla="*/ 32 h 120"/>
                <a:gd name="T52" fmla="*/ 20 w 120"/>
                <a:gd name="T53" fmla="*/ 41 h 120"/>
                <a:gd name="T54" fmla="*/ 10 w 120"/>
                <a:gd name="T55" fmla="*/ 50 h 120"/>
                <a:gd name="T56" fmla="*/ 6 w 120"/>
                <a:gd name="T57" fmla="*/ 50 h 120"/>
                <a:gd name="T58" fmla="*/ 0 w 120"/>
                <a:gd name="T59" fmla="*/ 56 h 120"/>
                <a:gd name="T60" fmla="*/ 0 w 120"/>
                <a:gd name="T61" fmla="*/ 64 h 120"/>
                <a:gd name="T62" fmla="*/ 6 w 120"/>
                <a:gd name="T63" fmla="*/ 70 h 120"/>
                <a:gd name="T64" fmla="*/ 10 w 120"/>
                <a:gd name="T65" fmla="*/ 70 h 120"/>
                <a:gd name="T66" fmla="*/ 18 w 120"/>
                <a:gd name="T67" fmla="*/ 75 h 120"/>
                <a:gd name="T68" fmla="*/ 18 w 120"/>
                <a:gd name="T69" fmla="*/ 88 h 120"/>
                <a:gd name="T70" fmla="*/ 15 w 120"/>
                <a:gd name="T71" fmla="*/ 91 h 120"/>
                <a:gd name="T72" fmla="*/ 15 w 120"/>
                <a:gd name="T73" fmla="*/ 100 h 120"/>
                <a:gd name="T74" fmla="*/ 20 w 120"/>
                <a:gd name="T75" fmla="*/ 105 h 120"/>
                <a:gd name="T76" fmla="*/ 29 w 120"/>
                <a:gd name="T77" fmla="*/ 105 h 120"/>
                <a:gd name="T78" fmla="*/ 32 w 120"/>
                <a:gd name="T79" fmla="*/ 102 h 120"/>
                <a:gd name="T80" fmla="*/ 41 w 120"/>
                <a:gd name="T81" fmla="*/ 100 h 120"/>
                <a:gd name="T82" fmla="*/ 50 w 120"/>
                <a:gd name="T83" fmla="*/ 110 h 120"/>
                <a:gd name="T84" fmla="*/ 50 w 120"/>
                <a:gd name="T85" fmla="*/ 114 h 120"/>
                <a:gd name="T86" fmla="*/ 56 w 120"/>
                <a:gd name="T87" fmla="*/ 120 h 120"/>
                <a:gd name="T88" fmla="*/ 64 w 120"/>
                <a:gd name="T89" fmla="*/ 120 h 120"/>
                <a:gd name="T90" fmla="*/ 70 w 120"/>
                <a:gd name="T91" fmla="*/ 114 h 120"/>
                <a:gd name="T92" fmla="*/ 70 w 120"/>
                <a:gd name="T93" fmla="*/ 110 h 120"/>
                <a:gd name="T94" fmla="*/ 75 w 120"/>
                <a:gd name="T95" fmla="*/ 102 h 120"/>
                <a:gd name="T96" fmla="*/ 88 w 120"/>
                <a:gd name="T97" fmla="*/ 102 h 120"/>
                <a:gd name="T98" fmla="*/ 91 w 120"/>
                <a:gd name="T99" fmla="*/ 105 h 120"/>
                <a:gd name="T100" fmla="*/ 100 w 120"/>
                <a:gd name="T101" fmla="*/ 105 h 120"/>
                <a:gd name="T102" fmla="*/ 105 w 120"/>
                <a:gd name="T103" fmla="*/ 100 h 120"/>
                <a:gd name="T104" fmla="*/ 105 w 120"/>
                <a:gd name="T105" fmla="*/ 91 h 120"/>
                <a:gd name="T106" fmla="*/ 102 w 120"/>
                <a:gd name="T107" fmla="*/ 88 h 120"/>
                <a:gd name="T108" fmla="*/ 100 w 120"/>
                <a:gd name="T109" fmla="*/ 79 h 120"/>
                <a:gd name="T110" fmla="*/ 110 w 120"/>
                <a:gd name="T111" fmla="*/ 70 h 120"/>
                <a:gd name="T112" fmla="*/ 114 w 120"/>
                <a:gd name="T113" fmla="*/ 70 h 120"/>
                <a:gd name="T114" fmla="*/ 60 w 120"/>
                <a:gd name="T115" fmla="*/ 86 h 120"/>
                <a:gd name="T116" fmla="*/ 34 w 120"/>
                <a:gd name="T117" fmla="*/ 60 h 120"/>
                <a:gd name="T118" fmla="*/ 60 w 120"/>
                <a:gd name="T119" fmla="*/ 34 h 120"/>
                <a:gd name="T120" fmla="*/ 86 w 120"/>
                <a:gd name="T121" fmla="*/ 60 h 120"/>
                <a:gd name="T122" fmla="*/ 60 w 120"/>
                <a:gd name="T123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0" h="120">
                  <a:moveTo>
                    <a:pt x="114" y="70"/>
                  </a:moveTo>
                  <a:cubicBezTo>
                    <a:pt x="117" y="70"/>
                    <a:pt x="120" y="67"/>
                    <a:pt x="120" y="64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3"/>
                    <a:pt x="117" y="50"/>
                    <a:pt x="114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7" y="50"/>
                    <a:pt x="103" y="48"/>
                    <a:pt x="102" y="45"/>
                  </a:cubicBezTo>
                  <a:cubicBezTo>
                    <a:pt x="101" y="42"/>
                    <a:pt x="100" y="34"/>
                    <a:pt x="102" y="32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8" y="27"/>
                    <a:pt x="108" y="23"/>
                    <a:pt x="105" y="20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97" y="12"/>
                    <a:pt x="93" y="12"/>
                    <a:pt x="91" y="15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6" y="20"/>
                    <a:pt x="82" y="21"/>
                    <a:pt x="79" y="20"/>
                  </a:cubicBezTo>
                  <a:cubicBezTo>
                    <a:pt x="77" y="18"/>
                    <a:pt x="70" y="13"/>
                    <a:pt x="70" y="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0"/>
                    <a:pt x="50" y="3"/>
                    <a:pt x="50" y="6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3"/>
                    <a:pt x="48" y="17"/>
                    <a:pt x="45" y="18"/>
                  </a:cubicBezTo>
                  <a:cubicBezTo>
                    <a:pt x="42" y="19"/>
                    <a:pt x="34" y="20"/>
                    <a:pt x="32" y="1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7" y="12"/>
                    <a:pt x="23" y="12"/>
                    <a:pt x="20" y="1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2" y="23"/>
                    <a:pt x="12" y="27"/>
                    <a:pt x="15" y="29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4"/>
                    <a:pt x="21" y="38"/>
                    <a:pt x="20" y="41"/>
                  </a:cubicBezTo>
                  <a:cubicBezTo>
                    <a:pt x="18" y="43"/>
                    <a:pt x="13" y="50"/>
                    <a:pt x="1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0"/>
                    <a:pt x="0" y="53"/>
                    <a:pt x="0" y="5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3" y="70"/>
                    <a:pt x="17" y="72"/>
                    <a:pt x="18" y="75"/>
                  </a:cubicBezTo>
                  <a:cubicBezTo>
                    <a:pt x="19" y="78"/>
                    <a:pt x="20" y="86"/>
                    <a:pt x="18" y="88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2" y="93"/>
                    <a:pt x="12" y="97"/>
                    <a:pt x="15" y="100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3" y="108"/>
                    <a:pt x="27" y="108"/>
                    <a:pt x="29" y="105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0"/>
                    <a:pt x="38" y="99"/>
                    <a:pt x="41" y="100"/>
                  </a:cubicBezTo>
                  <a:cubicBezTo>
                    <a:pt x="43" y="102"/>
                    <a:pt x="50" y="107"/>
                    <a:pt x="50" y="110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7"/>
                    <a:pt x="53" y="120"/>
                    <a:pt x="56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7" y="120"/>
                    <a:pt x="70" y="117"/>
                    <a:pt x="70" y="114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7"/>
                    <a:pt x="72" y="103"/>
                    <a:pt x="75" y="102"/>
                  </a:cubicBezTo>
                  <a:cubicBezTo>
                    <a:pt x="78" y="101"/>
                    <a:pt x="86" y="100"/>
                    <a:pt x="88" y="102"/>
                  </a:cubicBezTo>
                  <a:cubicBezTo>
                    <a:pt x="91" y="105"/>
                    <a:pt x="91" y="105"/>
                    <a:pt x="91" y="105"/>
                  </a:cubicBezTo>
                  <a:cubicBezTo>
                    <a:pt x="93" y="108"/>
                    <a:pt x="97" y="108"/>
                    <a:pt x="100" y="105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8" y="97"/>
                    <a:pt x="108" y="93"/>
                    <a:pt x="105" y="91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0" y="86"/>
                    <a:pt x="99" y="82"/>
                    <a:pt x="100" y="79"/>
                  </a:cubicBezTo>
                  <a:cubicBezTo>
                    <a:pt x="102" y="77"/>
                    <a:pt x="107" y="70"/>
                    <a:pt x="110" y="70"/>
                  </a:cubicBezTo>
                  <a:lnTo>
                    <a:pt x="114" y="70"/>
                  </a:lnTo>
                  <a:close/>
                  <a:moveTo>
                    <a:pt x="60" y="86"/>
                  </a:moveTo>
                  <a:cubicBezTo>
                    <a:pt x="46" y="86"/>
                    <a:pt x="34" y="74"/>
                    <a:pt x="34" y="60"/>
                  </a:cubicBezTo>
                  <a:cubicBezTo>
                    <a:pt x="34" y="46"/>
                    <a:pt x="46" y="34"/>
                    <a:pt x="60" y="34"/>
                  </a:cubicBezTo>
                  <a:cubicBezTo>
                    <a:pt x="74" y="34"/>
                    <a:pt x="86" y="46"/>
                    <a:pt x="86" y="60"/>
                  </a:cubicBezTo>
                  <a:cubicBezTo>
                    <a:pt x="86" y="74"/>
                    <a:pt x="74" y="86"/>
                    <a:pt x="60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6" name="Freeform 30"/>
            <p:cNvSpPr>
              <a:spLocks noEditPoints="1"/>
            </p:cNvSpPr>
            <p:nvPr/>
          </p:nvSpPr>
          <p:spPr bwMode="auto">
            <a:xfrm>
              <a:off x="9684031" y="1066333"/>
              <a:ext cx="212725" cy="212725"/>
            </a:xfrm>
            <a:custGeom>
              <a:avLst/>
              <a:gdLst>
                <a:gd name="T0" fmla="*/ 57 w 60"/>
                <a:gd name="T1" fmla="*/ 35 h 60"/>
                <a:gd name="T2" fmla="*/ 60 w 60"/>
                <a:gd name="T3" fmla="*/ 32 h 60"/>
                <a:gd name="T4" fmla="*/ 60 w 60"/>
                <a:gd name="T5" fmla="*/ 28 h 60"/>
                <a:gd name="T6" fmla="*/ 57 w 60"/>
                <a:gd name="T7" fmla="*/ 25 h 60"/>
                <a:gd name="T8" fmla="*/ 55 w 60"/>
                <a:gd name="T9" fmla="*/ 25 h 60"/>
                <a:gd name="T10" fmla="*/ 51 w 60"/>
                <a:gd name="T11" fmla="*/ 23 h 60"/>
                <a:gd name="T12" fmla="*/ 51 w 60"/>
                <a:gd name="T13" fmla="*/ 16 h 60"/>
                <a:gd name="T14" fmla="*/ 53 w 60"/>
                <a:gd name="T15" fmla="*/ 14 h 60"/>
                <a:gd name="T16" fmla="*/ 53 w 60"/>
                <a:gd name="T17" fmla="*/ 10 h 60"/>
                <a:gd name="T18" fmla="*/ 50 w 60"/>
                <a:gd name="T19" fmla="*/ 7 h 60"/>
                <a:gd name="T20" fmla="*/ 46 w 60"/>
                <a:gd name="T21" fmla="*/ 7 h 60"/>
                <a:gd name="T22" fmla="*/ 44 w 60"/>
                <a:gd name="T23" fmla="*/ 9 h 60"/>
                <a:gd name="T24" fmla="*/ 40 w 60"/>
                <a:gd name="T25" fmla="*/ 10 h 60"/>
                <a:gd name="T26" fmla="*/ 35 w 60"/>
                <a:gd name="T27" fmla="*/ 5 h 60"/>
                <a:gd name="T28" fmla="*/ 35 w 60"/>
                <a:gd name="T29" fmla="*/ 3 h 60"/>
                <a:gd name="T30" fmla="*/ 32 w 60"/>
                <a:gd name="T31" fmla="*/ 0 h 60"/>
                <a:gd name="T32" fmla="*/ 28 w 60"/>
                <a:gd name="T33" fmla="*/ 0 h 60"/>
                <a:gd name="T34" fmla="*/ 25 w 60"/>
                <a:gd name="T35" fmla="*/ 3 h 60"/>
                <a:gd name="T36" fmla="*/ 25 w 60"/>
                <a:gd name="T37" fmla="*/ 5 h 60"/>
                <a:gd name="T38" fmla="*/ 23 w 60"/>
                <a:gd name="T39" fmla="*/ 9 h 60"/>
                <a:gd name="T40" fmla="*/ 16 w 60"/>
                <a:gd name="T41" fmla="*/ 9 h 60"/>
                <a:gd name="T42" fmla="*/ 14 w 60"/>
                <a:gd name="T43" fmla="*/ 7 h 60"/>
                <a:gd name="T44" fmla="*/ 10 w 60"/>
                <a:gd name="T45" fmla="*/ 7 h 60"/>
                <a:gd name="T46" fmla="*/ 7 w 60"/>
                <a:gd name="T47" fmla="*/ 10 h 60"/>
                <a:gd name="T48" fmla="*/ 7 w 60"/>
                <a:gd name="T49" fmla="*/ 14 h 60"/>
                <a:gd name="T50" fmla="*/ 9 w 60"/>
                <a:gd name="T51" fmla="*/ 16 h 60"/>
                <a:gd name="T52" fmla="*/ 10 w 60"/>
                <a:gd name="T53" fmla="*/ 20 h 60"/>
                <a:gd name="T54" fmla="*/ 5 w 60"/>
                <a:gd name="T55" fmla="*/ 25 h 60"/>
                <a:gd name="T56" fmla="*/ 3 w 60"/>
                <a:gd name="T57" fmla="*/ 25 h 60"/>
                <a:gd name="T58" fmla="*/ 0 w 60"/>
                <a:gd name="T59" fmla="*/ 28 h 60"/>
                <a:gd name="T60" fmla="*/ 0 w 60"/>
                <a:gd name="T61" fmla="*/ 32 h 60"/>
                <a:gd name="T62" fmla="*/ 3 w 60"/>
                <a:gd name="T63" fmla="*/ 35 h 60"/>
                <a:gd name="T64" fmla="*/ 5 w 60"/>
                <a:gd name="T65" fmla="*/ 35 h 60"/>
                <a:gd name="T66" fmla="*/ 9 w 60"/>
                <a:gd name="T67" fmla="*/ 37 h 60"/>
                <a:gd name="T68" fmla="*/ 9 w 60"/>
                <a:gd name="T69" fmla="*/ 44 h 60"/>
                <a:gd name="T70" fmla="*/ 7 w 60"/>
                <a:gd name="T71" fmla="*/ 46 h 60"/>
                <a:gd name="T72" fmla="*/ 7 w 60"/>
                <a:gd name="T73" fmla="*/ 50 h 60"/>
                <a:gd name="T74" fmla="*/ 10 w 60"/>
                <a:gd name="T75" fmla="*/ 53 h 60"/>
                <a:gd name="T76" fmla="*/ 14 w 60"/>
                <a:gd name="T77" fmla="*/ 53 h 60"/>
                <a:gd name="T78" fmla="*/ 16 w 60"/>
                <a:gd name="T79" fmla="*/ 51 h 60"/>
                <a:gd name="T80" fmla="*/ 20 w 60"/>
                <a:gd name="T81" fmla="*/ 50 h 60"/>
                <a:gd name="T82" fmla="*/ 25 w 60"/>
                <a:gd name="T83" fmla="*/ 55 h 60"/>
                <a:gd name="T84" fmla="*/ 25 w 60"/>
                <a:gd name="T85" fmla="*/ 57 h 60"/>
                <a:gd name="T86" fmla="*/ 28 w 60"/>
                <a:gd name="T87" fmla="*/ 60 h 60"/>
                <a:gd name="T88" fmla="*/ 32 w 60"/>
                <a:gd name="T89" fmla="*/ 60 h 60"/>
                <a:gd name="T90" fmla="*/ 35 w 60"/>
                <a:gd name="T91" fmla="*/ 57 h 60"/>
                <a:gd name="T92" fmla="*/ 35 w 60"/>
                <a:gd name="T93" fmla="*/ 55 h 60"/>
                <a:gd name="T94" fmla="*/ 37 w 60"/>
                <a:gd name="T95" fmla="*/ 51 h 60"/>
                <a:gd name="T96" fmla="*/ 44 w 60"/>
                <a:gd name="T97" fmla="*/ 51 h 60"/>
                <a:gd name="T98" fmla="*/ 46 w 60"/>
                <a:gd name="T99" fmla="*/ 53 h 60"/>
                <a:gd name="T100" fmla="*/ 50 w 60"/>
                <a:gd name="T101" fmla="*/ 53 h 60"/>
                <a:gd name="T102" fmla="*/ 53 w 60"/>
                <a:gd name="T103" fmla="*/ 50 h 60"/>
                <a:gd name="T104" fmla="*/ 53 w 60"/>
                <a:gd name="T105" fmla="*/ 46 h 60"/>
                <a:gd name="T106" fmla="*/ 51 w 60"/>
                <a:gd name="T107" fmla="*/ 44 h 60"/>
                <a:gd name="T108" fmla="*/ 50 w 60"/>
                <a:gd name="T109" fmla="*/ 40 h 60"/>
                <a:gd name="T110" fmla="*/ 55 w 60"/>
                <a:gd name="T111" fmla="*/ 35 h 60"/>
                <a:gd name="T112" fmla="*/ 57 w 60"/>
                <a:gd name="T113" fmla="*/ 35 h 60"/>
                <a:gd name="T114" fmla="*/ 40 w 60"/>
                <a:gd name="T115" fmla="*/ 30 h 60"/>
                <a:gd name="T116" fmla="*/ 30 w 60"/>
                <a:gd name="T117" fmla="*/ 40 h 60"/>
                <a:gd name="T118" fmla="*/ 20 w 60"/>
                <a:gd name="T119" fmla="*/ 30 h 60"/>
                <a:gd name="T120" fmla="*/ 30 w 60"/>
                <a:gd name="T121" fmla="*/ 20 h 60"/>
                <a:gd name="T122" fmla="*/ 40 w 60"/>
                <a:gd name="T123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" h="60">
                  <a:moveTo>
                    <a:pt x="57" y="35"/>
                  </a:moveTo>
                  <a:cubicBezTo>
                    <a:pt x="59" y="35"/>
                    <a:pt x="60" y="34"/>
                    <a:pt x="60" y="32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6"/>
                    <a:pt x="59" y="25"/>
                    <a:pt x="57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3" y="25"/>
                    <a:pt x="52" y="24"/>
                    <a:pt x="51" y="23"/>
                  </a:cubicBezTo>
                  <a:cubicBezTo>
                    <a:pt x="51" y="21"/>
                    <a:pt x="50" y="17"/>
                    <a:pt x="51" y="16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3"/>
                    <a:pt x="54" y="11"/>
                    <a:pt x="53" y="1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6"/>
                    <a:pt x="47" y="6"/>
                    <a:pt x="46" y="7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10"/>
                    <a:pt x="41" y="10"/>
                    <a:pt x="40" y="10"/>
                  </a:cubicBezTo>
                  <a:cubicBezTo>
                    <a:pt x="39" y="9"/>
                    <a:pt x="35" y="7"/>
                    <a:pt x="35" y="5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5" y="1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7"/>
                    <a:pt x="24" y="8"/>
                    <a:pt x="23" y="9"/>
                  </a:cubicBezTo>
                  <a:cubicBezTo>
                    <a:pt x="21" y="9"/>
                    <a:pt x="17" y="10"/>
                    <a:pt x="16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3"/>
                    <a:pt x="7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9" y="21"/>
                    <a:pt x="7" y="25"/>
                    <a:pt x="5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5"/>
                    <a:pt x="0" y="26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5"/>
                    <a:pt x="3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7" y="35"/>
                    <a:pt x="8" y="36"/>
                    <a:pt x="9" y="37"/>
                  </a:cubicBezTo>
                  <a:cubicBezTo>
                    <a:pt x="9" y="39"/>
                    <a:pt x="10" y="43"/>
                    <a:pt x="9" y="44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7"/>
                    <a:pt x="6" y="49"/>
                    <a:pt x="7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4"/>
                    <a:pt x="13" y="54"/>
                    <a:pt x="14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0"/>
                    <a:pt x="19" y="50"/>
                    <a:pt x="20" y="50"/>
                  </a:cubicBezTo>
                  <a:cubicBezTo>
                    <a:pt x="21" y="51"/>
                    <a:pt x="25" y="53"/>
                    <a:pt x="25" y="55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9"/>
                    <a:pt x="26" y="60"/>
                    <a:pt x="2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4" y="60"/>
                    <a:pt x="35" y="59"/>
                    <a:pt x="35" y="57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3"/>
                    <a:pt x="36" y="52"/>
                    <a:pt x="37" y="51"/>
                  </a:cubicBezTo>
                  <a:cubicBezTo>
                    <a:pt x="39" y="51"/>
                    <a:pt x="43" y="50"/>
                    <a:pt x="44" y="51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4"/>
                    <a:pt x="49" y="54"/>
                    <a:pt x="50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9"/>
                    <a:pt x="54" y="47"/>
                    <a:pt x="53" y="46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0" y="43"/>
                    <a:pt x="50" y="41"/>
                    <a:pt x="50" y="40"/>
                  </a:cubicBezTo>
                  <a:cubicBezTo>
                    <a:pt x="51" y="39"/>
                    <a:pt x="53" y="35"/>
                    <a:pt x="55" y="35"/>
                  </a:cubicBezTo>
                  <a:lnTo>
                    <a:pt x="57" y="35"/>
                  </a:lnTo>
                  <a:close/>
                  <a:moveTo>
                    <a:pt x="40" y="30"/>
                  </a:moveTo>
                  <a:cubicBezTo>
                    <a:pt x="40" y="36"/>
                    <a:pt x="36" y="40"/>
                    <a:pt x="30" y="40"/>
                  </a:cubicBezTo>
                  <a:cubicBezTo>
                    <a:pt x="24" y="40"/>
                    <a:pt x="20" y="36"/>
                    <a:pt x="20" y="30"/>
                  </a:cubicBezTo>
                  <a:cubicBezTo>
                    <a:pt x="20" y="24"/>
                    <a:pt x="24" y="20"/>
                    <a:pt x="30" y="20"/>
                  </a:cubicBezTo>
                  <a:cubicBezTo>
                    <a:pt x="36" y="20"/>
                    <a:pt x="40" y="24"/>
                    <a:pt x="4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883904" y="1044657"/>
            <a:ext cx="1278731" cy="1177528"/>
            <a:chOff x="4626089" y="1487703"/>
            <a:chExt cx="1704975" cy="1570037"/>
          </a:xfrm>
        </p:grpSpPr>
        <p:sp>
          <p:nvSpPr>
            <p:cNvPr id="8" name="Freeform 5"/>
            <p:cNvSpPr/>
            <p:nvPr/>
          </p:nvSpPr>
          <p:spPr bwMode="auto">
            <a:xfrm rot="1789583">
              <a:off x="4626089" y="1487703"/>
              <a:ext cx="1704975" cy="1570037"/>
            </a:xfrm>
            <a:custGeom>
              <a:avLst/>
              <a:gdLst>
                <a:gd name="T0" fmla="*/ 222 w 452"/>
                <a:gd name="T1" fmla="*/ 0 h 416"/>
                <a:gd name="T2" fmla="*/ 452 w 452"/>
                <a:gd name="T3" fmla="*/ 0 h 416"/>
                <a:gd name="T4" fmla="*/ 452 w 452"/>
                <a:gd name="T5" fmla="*/ 98 h 416"/>
                <a:gd name="T6" fmla="*/ 452 w 452"/>
                <a:gd name="T7" fmla="*/ 202 h 416"/>
                <a:gd name="T8" fmla="*/ 452 w 452"/>
                <a:gd name="T9" fmla="*/ 298 h 416"/>
                <a:gd name="T10" fmla="*/ 361 w 452"/>
                <a:gd name="T11" fmla="*/ 298 h 416"/>
                <a:gd name="T12" fmla="*/ 361 w 452"/>
                <a:gd name="T13" fmla="*/ 298 h 416"/>
                <a:gd name="T14" fmla="*/ 353 w 452"/>
                <a:gd name="T15" fmla="*/ 299 h 416"/>
                <a:gd name="T16" fmla="*/ 309 w 452"/>
                <a:gd name="T17" fmla="*/ 331 h 416"/>
                <a:gd name="T18" fmla="*/ 309 w 452"/>
                <a:gd name="T19" fmla="*/ 332 h 416"/>
                <a:gd name="T20" fmla="*/ 308 w 452"/>
                <a:gd name="T21" fmla="*/ 332 h 416"/>
                <a:gd name="T22" fmla="*/ 261 w 452"/>
                <a:gd name="T23" fmla="*/ 416 h 416"/>
                <a:gd name="T24" fmla="*/ 0 w 452"/>
                <a:gd name="T25" fmla="*/ 267 h 416"/>
                <a:gd name="T26" fmla="*/ 112 w 452"/>
                <a:gd name="T27" fmla="*/ 70 h 416"/>
                <a:gd name="T28" fmla="*/ 112 w 452"/>
                <a:gd name="T29" fmla="*/ 70 h 416"/>
                <a:gd name="T30" fmla="*/ 113 w 452"/>
                <a:gd name="T31" fmla="*/ 69 h 416"/>
                <a:gd name="T32" fmla="*/ 205 w 452"/>
                <a:gd name="T33" fmla="*/ 2 h 416"/>
                <a:gd name="T34" fmla="*/ 222 w 452"/>
                <a:gd name="T35" fmla="*/ 1 h 416"/>
                <a:gd name="T36" fmla="*/ 222 w 452"/>
                <a:gd name="T37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2" h="416">
                  <a:moveTo>
                    <a:pt x="222" y="0"/>
                  </a:moveTo>
                  <a:cubicBezTo>
                    <a:pt x="452" y="0"/>
                    <a:pt x="452" y="0"/>
                    <a:pt x="452" y="0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452" y="202"/>
                    <a:pt x="452" y="202"/>
                    <a:pt x="452" y="202"/>
                  </a:cubicBezTo>
                  <a:cubicBezTo>
                    <a:pt x="452" y="298"/>
                    <a:pt x="452" y="298"/>
                    <a:pt x="452" y="298"/>
                  </a:cubicBezTo>
                  <a:cubicBezTo>
                    <a:pt x="361" y="298"/>
                    <a:pt x="361" y="298"/>
                    <a:pt x="361" y="298"/>
                  </a:cubicBezTo>
                  <a:cubicBezTo>
                    <a:pt x="361" y="298"/>
                    <a:pt x="361" y="298"/>
                    <a:pt x="361" y="298"/>
                  </a:cubicBezTo>
                  <a:cubicBezTo>
                    <a:pt x="353" y="299"/>
                    <a:pt x="353" y="299"/>
                    <a:pt x="353" y="299"/>
                  </a:cubicBezTo>
                  <a:cubicBezTo>
                    <a:pt x="334" y="303"/>
                    <a:pt x="318" y="315"/>
                    <a:pt x="309" y="331"/>
                  </a:cubicBezTo>
                  <a:cubicBezTo>
                    <a:pt x="309" y="332"/>
                    <a:pt x="309" y="332"/>
                    <a:pt x="309" y="332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261" y="416"/>
                    <a:pt x="261" y="416"/>
                    <a:pt x="261" y="416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132" y="35"/>
                    <a:pt x="165" y="10"/>
                    <a:pt x="205" y="2"/>
                  </a:cubicBezTo>
                  <a:cubicBezTo>
                    <a:pt x="222" y="1"/>
                    <a:pt x="222" y="1"/>
                    <a:pt x="222" y="1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392092" y="1956828"/>
              <a:ext cx="423863" cy="523875"/>
              <a:chOff x="7300913" y="3284538"/>
              <a:chExt cx="423863" cy="523875"/>
            </a:xfrm>
            <a:solidFill>
              <a:schemeClr val="bg1"/>
            </a:solidFill>
          </p:grpSpPr>
          <p:sp>
            <p:nvSpPr>
              <p:cNvPr id="10" name="Rectangle 94"/>
              <p:cNvSpPr>
                <a:spLocks noChangeArrowheads="1"/>
              </p:cNvSpPr>
              <p:nvPr/>
            </p:nvSpPr>
            <p:spPr bwMode="auto">
              <a:xfrm>
                <a:off x="7597776" y="3284538"/>
                <a:ext cx="85725" cy="255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" name="Rectangle 95"/>
              <p:cNvSpPr>
                <a:spLocks noChangeArrowheads="1"/>
              </p:cNvSpPr>
              <p:nvPr/>
            </p:nvSpPr>
            <p:spPr bwMode="auto">
              <a:xfrm>
                <a:off x="7597776" y="3284538"/>
                <a:ext cx="85725" cy="255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" name="Rectangle 96"/>
              <p:cNvSpPr>
                <a:spLocks noChangeArrowheads="1"/>
              </p:cNvSpPr>
              <p:nvPr/>
            </p:nvSpPr>
            <p:spPr bwMode="auto">
              <a:xfrm>
                <a:off x="7597776" y="3284538"/>
                <a:ext cx="85725" cy="255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3" name="Rectangle 97"/>
              <p:cNvSpPr>
                <a:spLocks noChangeArrowheads="1"/>
              </p:cNvSpPr>
              <p:nvPr/>
            </p:nvSpPr>
            <p:spPr bwMode="auto">
              <a:xfrm>
                <a:off x="7597776" y="3284538"/>
                <a:ext cx="85725" cy="255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4" name="Rectangle 98"/>
              <p:cNvSpPr>
                <a:spLocks noChangeArrowheads="1"/>
              </p:cNvSpPr>
              <p:nvPr/>
            </p:nvSpPr>
            <p:spPr bwMode="auto">
              <a:xfrm>
                <a:off x="7343776" y="3284538"/>
                <a:ext cx="84138" cy="255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5" name="Rectangle 99"/>
              <p:cNvSpPr>
                <a:spLocks noChangeArrowheads="1"/>
              </p:cNvSpPr>
              <p:nvPr/>
            </p:nvSpPr>
            <p:spPr bwMode="auto">
              <a:xfrm>
                <a:off x="7343776" y="3284538"/>
                <a:ext cx="84138" cy="255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6" name="Rectangle 100"/>
              <p:cNvSpPr>
                <a:spLocks noChangeArrowheads="1"/>
              </p:cNvSpPr>
              <p:nvPr/>
            </p:nvSpPr>
            <p:spPr bwMode="auto">
              <a:xfrm>
                <a:off x="7343776" y="3284538"/>
                <a:ext cx="84138" cy="255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7" name="Rectangle 101"/>
              <p:cNvSpPr>
                <a:spLocks noChangeArrowheads="1"/>
              </p:cNvSpPr>
              <p:nvPr/>
            </p:nvSpPr>
            <p:spPr bwMode="auto">
              <a:xfrm>
                <a:off x="7343776" y="3284538"/>
                <a:ext cx="84138" cy="255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8" name="Freeform 102"/>
              <p:cNvSpPr/>
              <p:nvPr/>
            </p:nvSpPr>
            <p:spPr bwMode="auto">
              <a:xfrm>
                <a:off x="7300913" y="3405188"/>
                <a:ext cx="423863" cy="403225"/>
              </a:xfrm>
              <a:custGeom>
                <a:avLst/>
                <a:gdLst>
                  <a:gd name="T0" fmla="*/ 134 w 267"/>
                  <a:gd name="T1" fmla="*/ 0 h 254"/>
                  <a:gd name="T2" fmla="*/ 167 w 267"/>
                  <a:gd name="T3" fmla="*/ 96 h 254"/>
                  <a:gd name="T4" fmla="*/ 267 w 267"/>
                  <a:gd name="T5" fmla="*/ 98 h 254"/>
                  <a:gd name="T6" fmla="*/ 187 w 267"/>
                  <a:gd name="T7" fmla="*/ 158 h 254"/>
                  <a:gd name="T8" fmla="*/ 216 w 267"/>
                  <a:gd name="T9" fmla="*/ 254 h 254"/>
                  <a:gd name="T10" fmla="*/ 134 w 267"/>
                  <a:gd name="T11" fmla="*/ 199 h 254"/>
                  <a:gd name="T12" fmla="*/ 51 w 267"/>
                  <a:gd name="T13" fmla="*/ 254 h 254"/>
                  <a:gd name="T14" fmla="*/ 80 w 267"/>
                  <a:gd name="T15" fmla="*/ 158 h 254"/>
                  <a:gd name="T16" fmla="*/ 0 w 267"/>
                  <a:gd name="T17" fmla="*/ 98 h 254"/>
                  <a:gd name="T18" fmla="*/ 100 w 267"/>
                  <a:gd name="T19" fmla="*/ 96 h 254"/>
                  <a:gd name="T20" fmla="*/ 134 w 267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54">
                    <a:moveTo>
                      <a:pt x="134" y="0"/>
                    </a:moveTo>
                    <a:lnTo>
                      <a:pt x="167" y="96"/>
                    </a:lnTo>
                    <a:lnTo>
                      <a:pt x="267" y="98"/>
                    </a:lnTo>
                    <a:lnTo>
                      <a:pt x="187" y="158"/>
                    </a:lnTo>
                    <a:lnTo>
                      <a:pt x="216" y="254"/>
                    </a:lnTo>
                    <a:lnTo>
                      <a:pt x="134" y="199"/>
                    </a:lnTo>
                    <a:lnTo>
                      <a:pt x="51" y="254"/>
                    </a:lnTo>
                    <a:lnTo>
                      <a:pt x="80" y="158"/>
                    </a:lnTo>
                    <a:lnTo>
                      <a:pt x="0" y="98"/>
                    </a:lnTo>
                    <a:lnTo>
                      <a:pt x="100" y="9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" name="Freeform 103"/>
              <p:cNvSpPr/>
              <p:nvPr/>
            </p:nvSpPr>
            <p:spPr bwMode="auto">
              <a:xfrm>
                <a:off x="7300913" y="3405188"/>
                <a:ext cx="423863" cy="403225"/>
              </a:xfrm>
              <a:custGeom>
                <a:avLst/>
                <a:gdLst>
                  <a:gd name="T0" fmla="*/ 134 w 267"/>
                  <a:gd name="T1" fmla="*/ 0 h 254"/>
                  <a:gd name="T2" fmla="*/ 167 w 267"/>
                  <a:gd name="T3" fmla="*/ 96 h 254"/>
                  <a:gd name="T4" fmla="*/ 267 w 267"/>
                  <a:gd name="T5" fmla="*/ 98 h 254"/>
                  <a:gd name="T6" fmla="*/ 187 w 267"/>
                  <a:gd name="T7" fmla="*/ 158 h 254"/>
                  <a:gd name="T8" fmla="*/ 216 w 267"/>
                  <a:gd name="T9" fmla="*/ 254 h 254"/>
                  <a:gd name="T10" fmla="*/ 134 w 267"/>
                  <a:gd name="T11" fmla="*/ 199 h 254"/>
                  <a:gd name="T12" fmla="*/ 51 w 267"/>
                  <a:gd name="T13" fmla="*/ 254 h 254"/>
                  <a:gd name="T14" fmla="*/ 80 w 267"/>
                  <a:gd name="T15" fmla="*/ 158 h 254"/>
                  <a:gd name="T16" fmla="*/ 0 w 267"/>
                  <a:gd name="T17" fmla="*/ 98 h 254"/>
                  <a:gd name="T18" fmla="*/ 100 w 267"/>
                  <a:gd name="T19" fmla="*/ 96 h 254"/>
                  <a:gd name="T20" fmla="*/ 134 w 267"/>
                  <a:gd name="T2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54">
                    <a:moveTo>
                      <a:pt x="134" y="0"/>
                    </a:moveTo>
                    <a:lnTo>
                      <a:pt x="167" y="96"/>
                    </a:lnTo>
                    <a:lnTo>
                      <a:pt x="267" y="98"/>
                    </a:lnTo>
                    <a:lnTo>
                      <a:pt x="187" y="158"/>
                    </a:lnTo>
                    <a:lnTo>
                      <a:pt x="216" y="254"/>
                    </a:lnTo>
                    <a:lnTo>
                      <a:pt x="134" y="199"/>
                    </a:lnTo>
                    <a:lnTo>
                      <a:pt x="51" y="254"/>
                    </a:lnTo>
                    <a:lnTo>
                      <a:pt x="80" y="158"/>
                    </a:lnTo>
                    <a:lnTo>
                      <a:pt x="0" y="98"/>
                    </a:lnTo>
                    <a:lnTo>
                      <a:pt x="100" y="96"/>
                    </a:lnTo>
                    <a:lnTo>
                      <a:pt x="13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" name="Rectangle 104"/>
              <p:cNvSpPr>
                <a:spLocks noChangeArrowheads="1"/>
              </p:cNvSpPr>
              <p:nvPr/>
            </p:nvSpPr>
            <p:spPr bwMode="auto">
              <a:xfrm>
                <a:off x="7470776" y="3284538"/>
                <a:ext cx="84138" cy="1920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1" name="Rectangle 105"/>
              <p:cNvSpPr>
                <a:spLocks noChangeArrowheads="1"/>
              </p:cNvSpPr>
              <p:nvPr/>
            </p:nvSpPr>
            <p:spPr bwMode="auto">
              <a:xfrm>
                <a:off x="7470776" y="3284538"/>
                <a:ext cx="84138" cy="1920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2" name="Freeform 106"/>
              <p:cNvSpPr/>
              <p:nvPr/>
            </p:nvSpPr>
            <p:spPr bwMode="auto">
              <a:xfrm>
                <a:off x="7470776" y="3284538"/>
                <a:ext cx="84138" cy="192088"/>
              </a:xfrm>
              <a:custGeom>
                <a:avLst/>
                <a:gdLst>
                  <a:gd name="T0" fmla="*/ 53 w 53"/>
                  <a:gd name="T1" fmla="*/ 0 h 121"/>
                  <a:gd name="T2" fmla="*/ 0 w 53"/>
                  <a:gd name="T3" fmla="*/ 0 h 121"/>
                  <a:gd name="T4" fmla="*/ 0 w 53"/>
                  <a:gd name="T5" fmla="*/ 121 h 121"/>
                  <a:gd name="T6" fmla="*/ 27 w 53"/>
                  <a:gd name="T7" fmla="*/ 43 h 121"/>
                  <a:gd name="T8" fmla="*/ 53 w 53"/>
                  <a:gd name="T9" fmla="*/ 121 h 121"/>
                  <a:gd name="T10" fmla="*/ 53 w 53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121">
                    <a:moveTo>
                      <a:pt x="53" y="0"/>
                    </a:moveTo>
                    <a:lnTo>
                      <a:pt x="0" y="0"/>
                    </a:lnTo>
                    <a:lnTo>
                      <a:pt x="0" y="121"/>
                    </a:lnTo>
                    <a:lnTo>
                      <a:pt x="27" y="43"/>
                    </a:lnTo>
                    <a:lnTo>
                      <a:pt x="53" y="121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3" name="Freeform 107"/>
              <p:cNvSpPr/>
              <p:nvPr/>
            </p:nvSpPr>
            <p:spPr bwMode="auto">
              <a:xfrm>
                <a:off x="7470776" y="3284538"/>
                <a:ext cx="84138" cy="192088"/>
              </a:xfrm>
              <a:custGeom>
                <a:avLst/>
                <a:gdLst>
                  <a:gd name="T0" fmla="*/ 53 w 53"/>
                  <a:gd name="T1" fmla="*/ 0 h 121"/>
                  <a:gd name="T2" fmla="*/ 0 w 53"/>
                  <a:gd name="T3" fmla="*/ 0 h 121"/>
                  <a:gd name="T4" fmla="*/ 0 w 53"/>
                  <a:gd name="T5" fmla="*/ 121 h 121"/>
                  <a:gd name="T6" fmla="*/ 27 w 53"/>
                  <a:gd name="T7" fmla="*/ 43 h 121"/>
                  <a:gd name="T8" fmla="*/ 53 w 53"/>
                  <a:gd name="T9" fmla="*/ 121 h 121"/>
                  <a:gd name="T10" fmla="*/ 53 w 53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121">
                    <a:moveTo>
                      <a:pt x="53" y="0"/>
                    </a:moveTo>
                    <a:lnTo>
                      <a:pt x="0" y="0"/>
                    </a:lnTo>
                    <a:lnTo>
                      <a:pt x="0" y="121"/>
                    </a:lnTo>
                    <a:lnTo>
                      <a:pt x="27" y="43"/>
                    </a:lnTo>
                    <a:lnTo>
                      <a:pt x="53" y="121"/>
                    </a:lnTo>
                    <a:lnTo>
                      <a:pt x="5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058809" y="1718251"/>
            <a:ext cx="1278731" cy="1177528"/>
            <a:chOff x="6192629" y="2385828"/>
            <a:chExt cx="1704975" cy="1570037"/>
          </a:xfrm>
        </p:grpSpPr>
        <p:sp>
          <p:nvSpPr>
            <p:cNvPr id="25" name="Freeform 5"/>
            <p:cNvSpPr/>
            <p:nvPr/>
          </p:nvSpPr>
          <p:spPr bwMode="auto">
            <a:xfrm rot="1789583" flipH="1">
              <a:off x="6192629" y="2385828"/>
              <a:ext cx="1704975" cy="1570037"/>
            </a:xfrm>
            <a:custGeom>
              <a:avLst/>
              <a:gdLst>
                <a:gd name="T0" fmla="*/ 222 w 452"/>
                <a:gd name="T1" fmla="*/ 0 h 416"/>
                <a:gd name="T2" fmla="*/ 452 w 452"/>
                <a:gd name="T3" fmla="*/ 0 h 416"/>
                <a:gd name="T4" fmla="*/ 452 w 452"/>
                <a:gd name="T5" fmla="*/ 98 h 416"/>
                <a:gd name="T6" fmla="*/ 452 w 452"/>
                <a:gd name="T7" fmla="*/ 202 h 416"/>
                <a:gd name="T8" fmla="*/ 452 w 452"/>
                <a:gd name="T9" fmla="*/ 298 h 416"/>
                <a:gd name="T10" fmla="*/ 361 w 452"/>
                <a:gd name="T11" fmla="*/ 298 h 416"/>
                <a:gd name="T12" fmla="*/ 361 w 452"/>
                <a:gd name="T13" fmla="*/ 298 h 416"/>
                <a:gd name="T14" fmla="*/ 353 w 452"/>
                <a:gd name="T15" fmla="*/ 299 h 416"/>
                <a:gd name="T16" fmla="*/ 309 w 452"/>
                <a:gd name="T17" fmla="*/ 331 h 416"/>
                <a:gd name="T18" fmla="*/ 309 w 452"/>
                <a:gd name="T19" fmla="*/ 332 h 416"/>
                <a:gd name="T20" fmla="*/ 308 w 452"/>
                <a:gd name="T21" fmla="*/ 332 h 416"/>
                <a:gd name="T22" fmla="*/ 261 w 452"/>
                <a:gd name="T23" fmla="*/ 416 h 416"/>
                <a:gd name="T24" fmla="*/ 0 w 452"/>
                <a:gd name="T25" fmla="*/ 267 h 416"/>
                <a:gd name="T26" fmla="*/ 112 w 452"/>
                <a:gd name="T27" fmla="*/ 70 h 416"/>
                <a:gd name="T28" fmla="*/ 112 w 452"/>
                <a:gd name="T29" fmla="*/ 70 h 416"/>
                <a:gd name="T30" fmla="*/ 113 w 452"/>
                <a:gd name="T31" fmla="*/ 69 h 416"/>
                <a:gd name="T32" fmla="*/ 205 w 452"/>
                <a:gd name="T33" fmla="*/ 2 h 416"/>
                <a:gd name="T34" fmla="*/ 222 w 452"/>
                <a:gd name="T35" fmla="*/ 1 h 416"/>
                <a:gd name="T36" fmla="*/ 222 w 452"/>
                <a:gd name="T37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2" h="416">
                  <a:moveTo>
                    <a:pt x="222" y="0"/>
                  </a:moveTo>
                  <a:cubicBezTo>
                    <a:pt x="452" y="0"/>
                    <a:pt x="452" y="0"/>
                    <a:pt x="452" y="0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452" y="202"/>
                    <a:pt x="452" y="202"/>
                    <a:pt x="452" y="202"/>
                  </a:cubicBezTo>
                  <a:cubicBezTo>
                    <a:pt x="452" y="298"/>
                    <a:pt x="452" y="298"/>
                    <a:pt x="452" y="298"/>
                  </a:cubicBezTo>
                  <a:cubicBezTo>
                    <a:pt x="361" y="298"/>
                    <a:pt x="361" y="298"/>
                    <a:pt x="361" y="298"/>
                  </a:cubicBezTo>
                  <a:cubicBezTo>
                    <a:pt x="361" y="298"/>
                    <a:pt x="361" y="298"/>
                    <a:pt x="361" y="298"/>
                  </a:cubicBezTo>
                  <a:cubicBezTo>
                    <a:pt x="353" y="299"/>
                    <a:pt x="353" y="299"/>
                    <a:pt x="353" y="299"/>
                  </a:cubicBezTo>
                  <a:cubicBezTo>
                    <a:pt x="334" y="303"/>
                    <a:pt x="318" y="315"/>
                    <a:pt x="309" y="331"/>
                  </a:cubicBezTo>
                  <a:cubicBezTo>
                    <a:pt x="309" y="332"/>
                    <a:pt x="309" y="332"/>
                    <a:pt x="309" y="332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261" y="416"/>
                    <a:pt x="261" y="416"/>
                    <a:pt x="261" y="416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3" y="69"/>
                    <a:pt x="113" y="69"/>
                    <a:pt x="113" y="69"/>
                  </a:cubicBezTo>
                  <a:cubicBezTo>
                    <a:pt x="132" y="35"/>
                    <a:pt x="165" y="10"/>
                    <a:pt x="205" y="2"/>
                  </a:cubicBezTo>
                  <a:cubicBezTo>
                    <a:pt x="222" y="1"/>
                    <a:pt x="222" y="1"/>
                    <a:pt x="222" y="1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769684" y="2841804"/>
              <a:ext cx="550863" cy="466725"/>
              <a:chOff x="9259888" y="3257550"/>
              <a:chExt cx="550863" cy="466725"/>
            </a:xfrm>
            <a:solidFill>
              <a:schemeClr val="bg1"/>
            </a:solidFill>
          </p:grpSpPr>
          <p:sp>
            <p:nvSpPr>
              <p:cNvPr id="27" name="Rectangle 111"/>
              <p:cNvSpPr>
                <a:spLocks noChangeArrowheads="1"/>
              </p:cNvSpPr>
              <p:nvPr/>
            </p:nvSpPr>
            <p:spPr bwMode="auto">
              <a:xfrm>
                <a:off x="9366251" y="3468688"/>
                <a:ext cx="41275" cy="85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8" name="Freeform 112"/>
              <p:cNvSpPr>
                <a:spLocks noEditPoints="1"/>
              </p:cNvSpPr>
              <p:nvPr/>
            </p:nvSpPr>
            <p:spPr bwMode="auto">
              <a:xfrm>
                <a:off x="9259888" y="3257550"/>
                <a:ext cx="550863" cy="233363"/>
              </a:xfrm>
              <a:custGeom>
                <a:avLst/>
                <a:gdLst>
                  <a:gd name="T0" fmla="*/ 114 w 156"/>
                  <a:gd name="T1" fmla="*/ 24 h 66"/>
                  <a:gd name="T2" fmla="*/ 114 w 156"/>
                  <a:gd name="T3" fmla="*/ 23 h 66"/>
                  <a:gd name="T4" fmla="*/ 114 w 156"/>
                  <a:gd name="T5" fmla="*/ 18 h 66"/>
                  <a:gd name="T6" fmla="*/ 96 w 156"/>
                  <a:gd name="T7" fmla="*/ 0 h 66"/>
                  <a:gd name="T8" fmla="*/ 60 w 156"/>
                  <a:gd name="T9" fmla="*/ 0 h 66"/>
                  <a:gd name="T10" fmla="*/ 42 w 156"/>
                  <a:gd name="T11" fmla="*/ 18 h 66"/>
                  <a:gd name="T12" fmla="*/ 42 w 156"/>
                  <a:gd name="T13" fmla="*/ 24 h 66"/>
                  <a:gd name="T14" fmla="*/ 0 w 156"/>
                  <a:gd name="T15" fmla="*/ 24 h 66"/>
                  <a:gd name="T16" fmla="*/ 0 w 156"/>
                  <a:gd name="T17" fmla="*/ 66 h 66"/>
                  <a:gd name="T18" fmla="*/ 24 w 156"/>
                  <a:gd name="T19" fmla="*/ 66 h 66"/>
                  <a:gd name="T20" fmla="*/ 24 w 156"/>
                  <a:gd name="T21" fmla="*/ 54 h 66"/>
                  <a:gd name="T22" fmla="*/ 48 w 156"/>
                  <a:gd name="T23" fmla="*/ 54 h 66"/>
                  <a:gd name="T24" fmla="*/ 48 w 156"/>
                  <a:gd name="T25" fmla="*/ 66 h 66"/>
                  <a:gd name="T26" fmla="*/ 108 w 156"/>
                  <a:gd name="T27" fmla="*/ 66 h 66"/>
                  <a:gd name="T28" fmla="*/ 108 w 156"/>
                  <a:gd name="T29" fmla="*/ 54 h 66"/>
                  <a:gd name="T30" fmla="*/ 132 w 156"/>
                  <a:gd name="T31" fmla="*/ 54 h 66"/>
                  <a:gd name="T32" fmla="*/ 132 w 156"/>
                  <a:gd name="T33" fmla="*/ 66 h 66"/>
                  <a:gd name="T34" fmla="*/ 156 w 156"/>
                  <a:gd name="T35" fmla="*/ 66 h 66"/>
                  <a:gd name="T36" fmla="*/ 156 w 156"/>
                  <a:gd name="T37" fmla="*/ 24 h 66"/>
                  <a:gd name="T38" fmla="*/ 114 w 156"/>
                  <a:gd name="T39" fmla="*/ 24 h 66"/>
                  <a:gd name="T40" fmla="*/ 54 w 156"/>
                  <a:gd name="T41" fmla="*/ 18 h 66"/>
                  <a:gd name="T42" fmla="*/ 60 w 156"/>
                  <a:gd name="T43" fmla="*/ 12 h 66"/>
                  <a:gd name="T44" fmla="*/ 96 w 156"/>
                  <a:gd name="T45" fmla="*/ 12 h 66"/>
                  <a:gd name="T46" fmla="*/ 102 w 156"/>
                  <a:gd name="T47" fmla="*/ 18 h 66"/>
                  <a:gd name="T48" fmla="*/ 102 w 156"/>
                  <a:gd name="T49" fmla="*/ 24 h 66"/>
                  <a:gd name="T50" fmla="*/ 54 w 156"/>
                  <a:gd name="T51" fmla="*/ 24 h 66"/>
                  <a:gd name="T52" fmla="*/ 54 w 156"/>
                  <a:gd name="T53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6" h="66">
                    <a:moveTo>
                      <a:pt x="114" y="24"/>
                    </a:moveTo>
                    <a:cubicBezTo>
                      <a:pt x="114" y="23"/>
                      <a:pt x="114" y="23"/>
                      <a:pt x="114" y="23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6"/>
                      <a:pt x="105" y="0"/>
                      <a:pt x="96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8" y="0"/>
                      <a:pt x="42" y="9"/>
                      <a:pt x="42" y="1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66"/>
                      <a:pt x="48" y="66"/>
                      <a:pt x="48" y="6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8" y="54"/>
                      <a:pt x="108" y="54"/>
                      <a:pt x="108" y="54"/>
                    </a:cubicBezTo>
                    <a:cubicBezTo>
                      <a:pt x="132" y="54"/>
                      <a:pt x="132" y="54"/>
                      <a:pt x="132" y="54"/>
                    </a:cubicBezTo>
                    <a:cubicBezTo>
                      <a:pt x="132" y="66"/>
                      <a:pt x="132" y="66"/>
                      <a:pt x="132" y="66"/>
                    </a:cubicBezTo>
                    <a:cubicBezTo>
                      <a:pt x="156" y="66"/>
                      <a:pt x="156" y="66"/>
                      <a:pt x="156" y="66"/>
                    </a:cubicBezTo>
                    <a:cubicBezTo>
                      <a:pt x="156" y="24"/>
                      <a:pt x="156" y="24"/>
                      <a:pt x="156" y="24"/>
                    </a:cubicBezTo>
                    <a:lnTo>
                      <a:pt x="114" y="24"/>
                    </a:lnTo>
                    <a:close/>
                    <a:moveTo>
                      <a:pt x="54" y="18"/>
                    </a:moveTo>
                    <a:cubicBezTo>
                      <a:pt x="54" y="18"/>
                      <a:pt x="54" y="12"/>
                      <a:pt x="60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102" y="12"/>
                      <a:pt x="102" y="18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54" y="24"/>
                      <a:pt x="54" y="24"/>
                      <a:pt x="54" y="24"/>
                    </a:cubicBezTo>
                    <a:lnTo>
                      <a:pt x="54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9" name="Freeform 113"/>
              <p:cNvSpPr/>
              <p:nvPr/>
            </p:nvSpPr>
            <p:spPr bwMode="auto">
              <a:xfrm>
                <a:off x="9280526" y="3511550"/>
                <a:ext cx="509588" cy="212725"/>
              </a:xfrm>
              <a:custGeom>
                <a:avLst/>
                <a:gdLst>
                  <a:gd name="T0" fmla="*/ 281 w 321"/>
                  <a:gd name="T1" fmla="*/ 40 h 134"/>
                  <a:gd name="T2" fmla="*/ 227 w 321"/>
                  <a:gd name="T3" fmla="*/ 40 h 134"/>
                  <a:gd name="T4" fmla="*/ 227 w 321"/>
                  <a:gd name="T5" fmla="*/ 0 h 134"/>
                  <a:gd name="T6" fmla="*/ 94 w 321"/>
                  <a:gd name="T7" fmla="*/ 0 h 134"/>
                  <a:gd name="T8" fmla="*/ 94 w 321"/>
                  <a:gd name="T9" fmla="*/ 40 h 134"/>
                  <a:gd name="T10" fmla="*/ 40 w 321"/>
                  <a:gd name="T11" fmla="*/ 40 h 134"/>
                  <a:gd name="T12" fmla="*/ 40 w 321"/>
                  <a:gd name="T13" fmla="*/ 0 h 134"/>
                  <a:gd name="T14" fmla="*/ 0 w 321"/>
                  <a:gd name="T15" fmla="*/ 0 h 134"/>
                  <a:gd name="T16" fmla="*/ 0 w 321"/>
                  <a:gd name="T17" fmla="*/ 134 h 134"/>
                  <a:gd name="T18" fmla="*/ 321 w 321"/>
                  <a:gd name="T19" fmla="*/ 134 h 134"/>
                  <a:gd name="T20" fmla="*/ 321 w 321"/>
                  <a:gd name="T21" fmla="*/ 0 h 134"/>
                  <a:gd name="T22" fmla="*/ 281 w 321"/>
                  <a:gd name="T23" fmla="*/ 0 h 134"/>
                  <a:gd name="T24" fmla="*/ 281 w 321"/>
                  <a:gd name="T25" fmla="*/ 4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1" h="134">
                    <a:moveTo>
                      <a:pt x="281" y="40"/>
                    </a:moveTo>
                    <a:lnTo>
                      <a:pt x="227" y="40"/>
                    </a:lnTo>
                    <a:lnTo>
                      <a:pt x="227" y="0"/>
                    </a:lnTo>
                    <a:lnTo>
                      <a:pt x="94" y="0"/>
                    </a:lnTo>
                    <a:lnTo>
                      <a:pt x="94" y="40"/>
                    </a:lnTo>
                    <a:lnTo>
                      <a:pt x="40" y="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134"/>
                    </a:lnTo>
                    <a:lnTo>
                      <a:pt x="321" y="134"/>
                    </a:lnTo>
                    <a:lnTo>
                      <a:pt x="321" y="0"/>
                    </a:lnTo>
                    <a:lnTo>
                      <a:pt x="281" y="0"/>
                    </a:lnTo>
                    <a:lnTo>
                      <a:pt x="281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0" name="Rectangle 114"/>
              <p:cNvSpPr>
                <a:spLocks noChangeArrowheads="1"/>
              </p:cNvSpPr>
              <p:nvPr/>
            </p:nvSpPr>
            <p:spPr bwMode="auto">
              <a:xfrm>
                <a:off x="9663113" y="3468688"/>
                <a:ext cx="41275" cy="857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3046332" y="1477422"/>
            <a:ext cx="1119187" cy="1487091"/>
            <a:chOff x="3509326" y="2064723"/>
            <a:chExt cx="1492249" cy="1982788"/>
          </a:xfrm>
        </p:grpSpPr>
        <p:sp>
          <p:nvSpPr>
            <p:cNvPr id="32" name="Freeform 9"/>
            <p:cNvSpPr/>
            <p:nvPr/>
          </p:nvSpPr>
          <p:spPr bwMode="auto">
            <a:xfrm rot="1789583">
              <a:off x="3509326" y="2064723"/>
              <a:ext cx="1492249" cy="1982788"/>
            </a:xfrm>
            <a:custGeom>
              <a:avLst/>
              <a:gdLst>
                <a:gd name="T0" fmla="*/ 140 w 395"/>
                <a:gd name="T1" fmla="*/ 0 h 526"/>
                <a:gd name="T2" fmla="*/ 395 w 395"/>
                <a:gd name="T3" fmla="*/ 150 h 526"/>
                <a:gd name="T4" fmla="*/ 348 w 395"/>
                <a:gd name="T5" fmla="*/ 229 h 526"/>
                <a:gd name="T6" fmla="*/ 348 w 395"/>
                <a:gd name="T7" fmla="*/ 229 h 526"/>
                <a:gd name="T8" fmla="*/ 348 w 395"/>
                <a:gd name="T9" fmla="*/ 230 h 526"/>
                <a:gd name="T10" fmla="*/ 342 w 395"/>
                <a:gd name="T11" fmla="*/ 284 h 526"/>
                <a:gd name="T12" fmla="*/ 346 w 395"/>
                <a:gd name="T13" fmla="*/ 292 h 526"/>
                <a:gd name="T14" fmla="*/ 345 w 395"/>
                <a:gd name="T15" fmla="*/ 292 h 526"/>
                <a:gd name="T16" fmla="*/ 394 w 395"/>
                <a:gd name="T17" fmla="*/ 376 h 526"/>
                <a:gd name="T18" fmla="*/ 309 w 395"/>
                <a:gd name="T19" fmla="*/ 425 h 526"/>
                <a:gd name="T20" fmla="*/ 218 w 395"/>
                <a:gd name="T21" fmla="*/ 477 h 526"/>
                <a:gd name="T22" fmla="*/ 133 w 395"/>
                <a:gd name="T23" fmla="*/ 526 h 526"/>
                <a:gd name="T24" fmla="*/ 19 w 395"/>
                <a:gd name="T25" fmla="*/ 326 h 526"/>
                <a:gd name="T26" fmla="*/ 20 w 395"/>
                <a:gd name="T27" fmla="*/ 325 h 526"/>
                <a:gd name="T28" fmla="*/ 13 w 395"/>
                <a:gd name="T29" fmla="*/ 309 h 526"/>
                <a:gd name="T30" fmla="*/ 24 w 395"/>
                <a:gd name="T31" fmla="*/ 197 h 526"/>
                <a:gd name="T32" fmla="*/ 26 w 395"/>
                <a:gd name="T33" fmla="*/ 196 h 526"/>
                <a:gd name="T34" fmla="*/ 25 w 395"/>
                <a:gd name="T35" fmla="*/ 195 h 526"/>
                <a:gd name="T36" fmla="*/ 140 w 395"/>
                <a:gd name="T37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5" h="526">
                  <a:moveTo>
                    <a:pt x="140" y="0"/>
                  </a:moveTo>
                  <a:cubicBezTo>
                    <a:pt x="395" y="150"/>
                    <a:pt x="395" y="150"/>
                    <a:pt x="395" y="150"/>
                  </a:cubicBezTo>
                  <a:cubicBezTo>
                    <a:pt x="348" y="229"/>
                    <a:pt x="348" y="229"/>
                    <a:pt x="348" y="229"/>
                  </a:cubicBezTo>
                  <a:cubicBezTo>
                    <a:pt x="348" y="229"/>
                    <a:pt x="348" y="229"/>
                    <a:pt x="348" y="229"/>
                  </a:cubicBezTo>
                  <a:cubicBezTo>
                    <a:pt x="348" y="230"/>
                    <a:pt x="348" y="230"/>
                    <a:pt x="348" y="230"/>
                  </a:cubicBezTo>
                  <a:cubicBezTo>
                    <a:pt x="339" y="246"/>
                    <a:pt x="336" y="266"/>
                    <a:pt x="342" y="284"/>
                  </a:cubicBezTo>
                  <a:cubicBezTo>
                    <a:pt x="346" y="292"/>
                    <a:pt x="346" y="292"/>
                    <a:pt x="346" y="292"/>
                  </a:cubicBezTo>
                  <a:cubicBezTo>
                    <a:pt x="345" y="292"/>
                    <a:pt x="345" y="292"/>
                    <a:pt x="345" y="292"/>
                  </a:cubicBezTo>
                  <a:cubicBezTo>
                    <a:pt x="394" y="376"/>
                    <a:pt x="394" y="376"/>
                    <a:pt x="394" y="376"/>
                  </a:cubicBezTo>
                  <a:cubicBezTo>
                    <a:pt x="309" y="425"/>
                    <a:pt x="309" y="425"/>
                    <a:pt x="309" y="425"/>
                  </a:cubicBezTo>
                  <a:cubicBezTo>
                    <a:pt x="218" y="477"/>
                    <a:pt x="218" y="477"/>
                    <a:pt x="218" y="477"/>
                  </a:cubicBezTo>
                  <a:cubicBezTo>
                    <a:pt x="133" y="526"/>
                    <a:pt x="133" y="526"/>
                    <a:pt x="133" y="526"/>
                  </a:cubicBezTo>
                  <a:cubicBezTo>
                    <a:pt x="19" y="326"/>
                    <a:pt x="19" y="326"/>
                    <a:pt x="19" y="326"/>
                  </a:cubicBezTo>
                  <a:cubicBezTo>
                    <a:pt x="20" y="325"/>
                    <a:pt x="20" y="325"/>
                    <a:pt x="20" y="325"/>
                  </a:cubicBezTo>
                  <a:cubicBezTo>
                    <a:pt x="13" y="309"/>
                    <a:pt x="13" y="309"/>
                    <a:pt x="13" y="309"/>
                  </a:cubicBezTo>
                  <a:cubicBezTo>
                    <a:pt x="0" y="272"/>
                    <a:pt x="5" y="231"/>
                    <a:pt x="24" y="197"/>
                  </a:cubicBezTo>
                  <a:cubicBezTo>
                    <a:pt x="26" y="196"/>
                    <a:pt x="26" y="196"/>
                    <a:pt x="26" y="196"/>
                  </a:cubicBezTo>
                  <a:cubicBezTo>
                    <a:pt x="25" y="195"/>
                    <a:pt x="25" y="195"/>
                    <a:pt x="25" y="195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3932315" y="2883908"/>
              <a:ext cx="509588" cy="339725"/>
              <a:chOff x="1390931" y="2695108"/>
              <a:chExt cx="509588" cy="339725"/>
            </a:xfrm>
            <a:solidFill>
              <a:schemeClr val="bg1"/>
            </a:solidFill>
          </p:grpSpPr>
          <p:sp>
            <p:nvSpPr>
              <p:cNvPr id="34" name="Freeform 60"/>
              <p:cNvSpPr/>
              <p:nvPr/>
            </p:nvSpPr>
            <p:spPr bwMode="auto">
              <a:xfrm>
                <a:off x="1408394" y="2695108"/>
                <a:ext cx="474663" cy="196850"/>
              </a:xfrm>
              <a:custGeom>
                <a:avLst/>
                <a:gdLst>
                  <a:gd name="T0" fmla="*/ 67 w 134"/>
                  <a:gd name="T1" fmla="*/ 56 h 56"/>
                  <a:gd name="T2" fmla="*/ 134 w 134"/>
                  <a:gd name="T3" fmla="*/ 0 h 56"/>
                  <a:gd name="T4" fmla="*/ 133 w 134"/>
                  <a:gd name="T5" fmla="*/ 0 h 56"/>
                  <a:gd name="T6" fmla="*/ 1 w 134"/>
                  <a:gd name="T7" fmla="*/ 0 h 56"/>
                  <a:gd name="T8" fmla="*/ 0 w 134"/>
                  <a:gd name="T9" fmla="*/ 0 h 56"/>
                  <a:gd name="T10" fmla="*/ 67 w 134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56">
                    <a:moveTo>
                      <a:pt x="67" y="56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0"/>
                      <a:pt x="133" y="0"/>
                      <a:pt x="13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67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5" name="Freeform 61"/>
              <p:cNvSpPr/>
              <p:nvPr/>
            </p:nvSpPr>
            <p:spPr bwMode="auto">
              <a:xfrm>
                <a:off x="1730656" y="2709395"/>
                <a:ext cx="169863" cy="306388"/>
              </a:xfrm>
              <a:custGeom>
                <a:avLst/>
                <a:gdLst>
                  <a:gd name="T0" fmla="*/ 48 w 48"/>
                  <a:gd name="T1" fmla="*/ 2 h 87"/>
                  <a:gd name="T2" fmla="*/ 48 w 48"/>
                  <a:gd name="T3" fmla="*/ 0 h 87"/>
                  <a:gd name="T4" fmla="*/ 0 w 48"/>
                  <a:gd name="T5" fmla="*/ 40 h 87"/>
                  <a:gd name="T6" fmla="*/ 48 w 48"/>
                  <a:gd name="T7" fmla="*/ 87 h 87"/>
                  <a:gd name="T8" fmla="*/ 48 w 48"/>
                  <a:gd name="T9" fmla="*/ 86 h 87"/>
                  <a:gd name="T10" fmla="*/ 48 w 48"/>
                  <a:gd name="T11" fmla="*/ 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87">
                    <a:moveTo>
                      <a:pt x="48" y="2"/>
                    </a:moveTo>
                    <a:cubicBezTo>
                      <a:pt x="48" y="1"/>
                      <a:pt x="48" y="1"/>
                      <a:pt x="48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48" y="87"/>
                      <a:pt x="48" y="87"/>
                      <a:pt x="48" y="86"/>
                    </a:cubicBezTo>
                    <a:lnTo>
                      <a:pt x="4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6" name="Freeform 62"/>
              <p:cNvSpPr/>
              <p:nvPr/>
            </p:nvSpPr>
            <p:spPr bwMode="auto">
              <a:xfrm>
                <a:off x="1390931" y="2709395"/>
                <a:ext cx="169863" cy="306388"/>
              </a:xfrm>
              <a:custGeom>
                <a:avLst/>
                <a:gdLst>
                  <a:gd name="T0" fmla="*/ 0 w 48"/>
                  <a:gd name="T1" fmla="*/ 0 h 87"/>
                  <a:gd name="T2" fmla="*/ 0 w 48"/>
                  <a:gd name="T3" fmla="*/ 2 h 87"/>
                  <a:gd name="T4" fmla="*/ 0 w 48"/>
                  <a:gd name="T5" fmla="*/ 86 h 87"/>
                  <a:gd name="T6" fmla="*/ 0 w 48"/>
                  <a:gd name="T7" fmla="*/ 87 h 87"/>
                  <a:gd name="T8" fmla="*/ 48 w 48"/>
                  <a:gd name="T9" fmla="*/ 40 h 87"/>
                  <a:gd name="T10" fmla="*/ 0 w 48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48" y="40"/>
                      <a:pt x="48" y="40"/>
                      <a:pt x="48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37" name="Freeform 63"/>
              <p:cNvSpPr/>
              <p:nvPr/>
            </p:nvSpPr>
            <p:spPr bwMode="auto">
              <a:xfrm>
                <a:off x="1408394" y="2864970"/>
                <a:ext cx="474663" cy="169863"/>
              </a:xfrm>
              <a:custGeom>
                <a:avLst/>
                <a:gdLst>
                  <a:gd name="T0" fmla="*/ 86 w 134"/>
                  <a:gd name="T1" fmla="*/ 0 h 48"/>
                  <a:gd name="T2" fmla="*/ 69 w 134"/>
                  <a:gd name="T3" fmla="*/ 14 h 48"/>
                  <a:gd name="T4" fmla="*/ 67 w 134"/>
                  <a:gd name="T5" fmla="*/ 15 h 48"/>
                  <a:gd name="T6" fmla="*/ 65 w 134"/>
                  <a:gd name="T7" fmla="*/ 14 h 48"/>
                  <a:gd name="T8" fmla="*/ 48 w 134"/>
                  <a:gd name="T9" fmla="*/ 0 h 48"/>
                  <a:gd name="T10" fmla="*/ 0 w 134"/>
                  <a:gd name="T11" fmla="*/ 48 h 48"/>
                  <a:gd name="T12" fmla="*/ 1 w 134"/>
                  <a:gd name="T13" fmla="*/ 48 h 48"/>
                  <a:gd name="T14" fmla="*/ 133 w 134"/>
                  <a:gd name="T15" fmla="*/ 48 h 48"/>
                  <a:gd name="T16" fmla="*/ 134 w 134"/>
                  <a:gd name="T17" fmla="*/ 48 h 48"/>
                  <a:gd name="T18" fmla="*/ 86 w 134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48">
                    <a:moveTo>
                      <a:pt x="86" y="0"/>
                    </a:moveTo>
                    <a:cubicBezTo>
                      <a:pt x="69" y="14"/>
                      <a:pt x="69" y="14"/>
                      <a:pt x="69" y="14"/>
                    </a:cubicBezTo>
                    <a:cubicBezTo>
                      <a:pt x="68" y="15"/>
                      <a:pt x="68" y="15"/>
                      <a:pt x="67" y="15"/>
                    </a:cubicBezTo>
                    <a:cubicBezTo>
                      <a:pt x="66" y="15"/>
                      <a:pt x="66" y="15"/>
                      <a:pt x="65" y="14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1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4" y="48"/>
                      <a:pt x="134" y="48"/>
                      <a:pt x="134" y="48"/>
                    </a:cubicBez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2910542" y="2714057"/>
            <a:ext cx="1288256" cy="1175147"/>
            <a:chOff x="3328272" y="3732619"/>
            <a:chExt cx="1717675" cy="1566863"/>
          </a:xfrm>
        </p:grpSpPr>
        <p:sp>
          <p:nvSpPr>
            <p:cNvPr id="39" name="Freeform 13"/>
            <p:cNvSpPr/>
            <p:nvPr/>
          </p:nvSpPr>
          <p:spPr bwMode="auto">
            <a:xfrm rot="1789583">
              <a:off x="3328272" y="3732619"/>
              <a:ext cx="1717675" cy="1566863"/>
            </a:xfrm>
            <a:custGeom>
              <a:avLst/>
              <a:gdLst>
                <a:gd name="T0" fmla="*/ 257 w 455"/>
                <a:gd name="T1" fmla="*/ 0 h 415"/>
                <a:gd name="T2" fmla="*/ 309 w 455"/>
                <a:gd name="T3" fmla="*/ 88 h 415"/>
                <a:gd name="T4" fmla="*/ 309 w 455"/>
                <a:gd name="T5" fmla="*/ 88 h 415"/>
                <a:gd name="T6" fmla="*/ 310 w 455"/>
                <a:gd name="T7" fmla="*/ 89 h 415"/>
                <a:gd name="T8" fmla="*/ 354 w 455"/>
                <a:gd name="T9" fmla="*/ 120 h 415"/>
                <a:gd name="T10" fmla="*/ 363 w 455"/>
                <a:gd name="T11" fmla="*/ 121 h 415"/>
                <a:gd name="T12" fmla="*/ 363 w 455"/>
                <a:gd name="T13" fmla="*/ 121 h 415"/>
                <a:gd name="T14" fmla="*/ 452 w 455"/>
                <a:gd name="T15" fmla="*/ 120 h 415"/>
                <a:gd name="T16" fmla="*/ 454 w 455"/>
                <a:gd name="T17" fmla="*/ 209 h 415"/>
                <a:gd name="T18" fmla="*/ 455 w 455"/>
                <a:gd name="T19" fmla="*/ 291 h 415"/>
                <a:gd name="T20" fmla="*/ 455 w 455"/>
                <a:gd name="T21" fmla="*/ 412 h 415"/>
                <a:gd name="T22" fmla="*/ 226 w 455"/>
                <a:gd name="T23" fmla="*/ 415 h 415"/>
                <a:gd name="T24" fmla="*/ 226 w 455"/>
                <a:gd name="T25" fmla="*/ 414 h 415"/>
                <a:gd name="T26" fmla="*/ 209 w 455"/>
                <a:gd name="T27" fmla="*/ 413 h 415"/>
                <a:gd name="T28" fmla="*/ 116 w 455"/>
                <a:gd name="T29" fmla="*/ 348 h 415"/>
                <a:gd name="T30" fmla="*/ 116 w 455"/>
                <a:gd name="T31" fmla="*/ 346 h 415"/>
                <a:gd name="T32" fmla="*/ 115 w 455"/>
                <a:gd name="T33" fmla="*/ 346 h 415"/>
                <a:gd name="T34" fmla="*/ 0 w 455"/>
                <a:gd name="T35" fmla="*/ 151 h 415"/>
                <a:gd name="T36" fmla="*/ 257 w 455"/>
                <a:gd name="T37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5" h="415">
                  <a:moveTo>
                    <a:pt x="257" y="0"/>
                  </a:moveTo>
                  <a:cubicBezTo>
                    <a:pt x="309" y="88"/>
                    <a:pt x="309" y="88"/>
                    <a:pt x="309" y="88"/>
                  </a:cubicBezTo>
                  <a:cubicBezTo>
                    <a:pt x="309" y="88"/>
                    <a:pt x="309" y="88"/>
                    <a:pt x="309" y="88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319" y="105"/>
                    <a:pt x="335" y="116"/>
                    <a:pt x="354" y="120"/>
                  </a:cubicBezTo>
                  <a:cubicBezTo>
                    <a:pt x="363" y="121"/>
                    <a:pt x="363" y="121"/>
                    <a:pt x="363" y="121"/>
                  </a:cubicBezTo>
                  <a:cubicBezTo>
                    <a:pt x="363" y="121"/>
                    <a:pt x="363" y="121"/>
                    <a:pt x="363" y="121"/>
                  </a:cubicBezTo>
                  <a:cubicBezTo>
                    <a:pt x="452" y="120"/>
                    <a:pt x="452" y="120"/>
                    <a:pt x="452" y="120"/>
                  </a:cubicBezTo>
                  <a:cubicBezTo>
                    <a:pt x="454" y="209"/>
                    <a:pt x="454" y="209"/>
                    <a:pt x="454" y="209"/>
                  </a:cubicBezTo>
                  <a:cubicBezTo>
                    <a:pt x="455" y="291"/>
                    <a:pt x="455" y="291"/>
                    <a:pt x="455" y="291"/>
                  </a:cubicBezTo>
                  <a:cubicBezTo>
                    <a:pt x="455" y="412"/>
                    <a:pt x="455" y="412"/>
                    <a:pt x="455" y="412"/>
                  </a:cubicBezTo>
                  <a:cubicBezTo>
                    <a:pt x="226" y="415"/>
                    <a:pt x="226" y="415"/>
                    <a:pt x="226" y="415"/>
                  </a:cubicBezTo>
                  <a:cubicBezTo>
                    <a:pt x="226" y="414"/>
                    <a:pt x="226" y="414"/>
                    <a:pt x="226" y="414"/>
                  </a:cubicBezTo>
                  <a:cubicBezTo>
                    <a:pt x="209" y="413"/>
                    <a:pt x="209" y="413"/>
                    <a:pt x="209" y="413"/>
                  </a:cubicBezTo>
                  <a:cubicBezTo>
                    <a:pt x="170" y="405"/>
                    <a:pt x="136" y="381"/>
                    <a:pt x="116" y="348"/>
                  </a:cubicBezTo>
                  <a:cubicBezTo>
                    <a:pt x="116" y="346"/>
                    <a:pt x="116" y="346"/>
                    <a:pt x="116" y="346"/>
                  </a:cubicBezTo>
                  <a:cubicBezTo>
                    <a:pt x="115" y="346"/>
                    <a:pt x="115" y="346"/>
                    <a:pt x="115" y="346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257" y="0"/>
                  </a:ln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0" name="Freeform 188"/>
            <p:cNvSpPr/>
            <p:nvPr/>
          </p:nvSpPr>
          <p:spPr bwMode="auto">
            <a:xfrm>
              <a:off x="3970332" y="4422000"/>
              <a:ext cx="582613" cy="552450"/>
            </a:xfrm>
            <a:custGeom>
              <a:avLst/>
              <a:gdLst>
                <a:gd name="T0" fmla="*/ 164 w 165"/>
                <a:gd name="T1" fmla="*/ 131 h 156"/>
                <a:gd name="T2" fmla="*/ 145 w 165"/>
                <a:gd name="T3" fmla="*/ 119 h 156"/>
                <a:gd name="T4" fmla="*/ 119 w 165"/>
                <a:gd name="T5" fmla="*/ 108 h 156"/>
                <a:gd name="T6" fmla="*/ 112 w 165"/>
                <a:gd name="T7" fmla="*/ 106 h 156"/>
                <a:gd name="T8" fmla="*/ 105 w 165"/>
                <a:gd name="T9" fmla="*/ 94 h 156"/>
                <a:gd name="T10" fmla="*/ 101 w 165"/>
                <a:gd name="T11" fmla="*/ 94 h 156"/>
                <a:gd name="T12" fmla="*/ 105 w 165"/>
                <a:gd name="T13" fmla="*/ 85 h 156"/>
                <a:gd name="T14" fmla="*/ 107 w 165"/>
                <a:gd name="T15" fmla="*/ 74 h 156"/>
                <a:gd name="T16" fmla="*/ 112 w 165"/>
                <a:gd name="T17" fmla="*/ 70 h 156"/>
                <a:gd name="T18" fmla="*/ 114 w 165"/>
                <a:gd name="T19" fmla="*/ 63 h 156"/>
                <a:gd name="T20" fmla="*/ 114 w 165"/>
                <a:gd name="T21" fmla="*/ 51 h 156"/>
                <a:gd name="T22" fmla="*/ 112 w 165"/>
                <a:gd name="T23" fmla="*/ 46 h 156"/>
                <a:gd name="T24" fmla="*/ 113 w 165"/>
                <a:gd name="T25" fmla="*/ 30 h 156"/>
                <a:gd name="T26" fmla="*/ 111 w 165"/>
                <a:gd name="T27" fmla="*/ 19 h 156"/>
                <a:gd name="T28" fmla="*/ 107 w 165"/>
                <a:gd name="T29" fmla="*/ 12 h 156"/>
                <a:gd name="T30" fmla="*/ 102 w 165"/>
                <a:gd name="T31" fmla="*/ 11 h 156"/>
                <a:gd name="T32" fmla="*/ 99 w 165"/>
                <a:gd name="T33" fmla="*/ 8 h 156"/>
                <a:gd name="T34" fmla="*/ 64 w 165"/>
                <a:gd name="T35" fmla="*/ 9 h 156"/>
                <a:gd name="T36" fmla="*/ 51 w 165"/>
                <a:gd name="T37" fmla="*/ 46 h 156"/>
                <a:gd name="T38" fmla="*/ 49 w 165"/>
                <a:gd name="T39" fmla="*/ 53 h 156"/>
                <a:gd name="T40" fmla="*/ 54 w 165"/>
                <a:gd name="T41" fmla="*/ 72 h 156"/>
                <a:gd name="T42" fmla="*/ 58 w 165"/>
                <a:gd name="T43" fmla="*/ 73 h 156"/>
                <a:gd name="T44" fmla="*/ 59 w 165"/>
                <a:gd name="T45" fmla="*/ 86 h 156"/>
                <a:gd name="T46" fmla="*/ 63 w 165"/>
                <a:gd name="T47" fmla="*/ 94 h 156"/>
                <a:gd name="T48" fmla="*/ 60 w 165"/>
                <a:gd name="T49" fmla="*/ 94 h 156"/>
                <a:gd name="T50" fmla="*/ 53 w 165"/>
                <a:gd name="T51" fmla="*/ 106 h 156"/>
                <a:gd name="T52" fmla="*/ 46 w 165"/>
                <a:gd name="T53" fmla="*/ 108 h 156"/>
                <a:gd name="T54" fmla="*/ 20 w 165"/>
                <a:gd name="T55" fmla="*/ 119 h 156"/>
                <a:gd name="T56" fmla="*/ 1 w 165"/>
                <a:gd name="T57" fmla="*/ 131 h 156"/>
                <a:gd name="T58" fmla="*/ 0 w 165"/>
                <a:gd name="T59" fmla="*/ 156 h 156"/>
                <a:gd name="T60" fmla="*/ 72 w 165"/>
                <a:gd name="T61" fmla="*/ 156 h 156"/>
                <a:gd name="T62" fmla="*/ 78 w 165"/>
                <a:gd name="T63" fmla="*/ 120 h 156"/>
                <a:gd name="T64" fmla="*/ 73 w 165"/>
                <a:gd name="T65" fmla="*/ 111 h 156"/>
                <a:gd name="T66" fmla="*/ 83 w 165"/>
                <a:gd name="T67" fmla="*/ 106 h 156"/>
                <a:gd name="T68" fmla="*/ 92 w 165"/>
                <a:gd name="T69" fmla="*/ 111 h 156"/>
                <a:gd name="T70" fmla="*/ 87 w 165"/>
                <a:gd name="T71" fmla="*/ 120 h 156"/>
                <a:gd name="T72" fmla="*/ 96 w 165"/>
                <a:gd name="T73" fmla="*/ 156 h 156"/>
                <a:gd name="T74" fmla="*/ 164 w 165"/>
                <a:gd name="T75" fmla="*/ 156 h 156"/>
                <a:gd name="T76" fmla="*/ 164 w 165"/>
                <a:gd name="T77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56">
                  <a:moveTo>
                    <a:pt x="164" y="131"/>
                  </a:moveTo>
                  <a:cubicBezTo>
                    <a:pt x="161" y="123"/>
                    <a:pt x="152" y="122"/>
                    <a:pt x="145" y="119"/>
                  </a:cubicBezTo>
                  <a:cubicBezTo>
                    <a:pt x="137" y="115"/>
                    <a:pt x="127" y="111"/>
                    <a:pt x="119" y="108"/>
                  </a:cubicBezTo>
                  <a:cubicBezTo>
                    <a:pt x="117" y="107"/>
                    <a:pt x="114" y="107"/>
                    <a:pt x="112" y="106"/>
                  </a:cubicBezTo>
                  <a:cubicBezTo>
                    <a:pt x="109" y="104"/>
                    <a:pt x="107" y="98"/>
                    <a:pt x="105" y="94"/>
                  </a:cubicBezTo>
                  <a:cubicBezTo>
                    <a:pt x="104" y="94"/>
                    <a:pt x="102" y="94"/>
                    <a:pt x="101" y="94"/>
                  </a:cubicBezTo>
                  <a:cubicBezTo>
                    <a:pt x="101" y="89"/>
                    <a:pt x="104" y="89"/>
                    <a:pt x="105" y="85"/>
                  </a:cubicBezTo>
                  <a:cubicBezTo>
                    <a:pt x="106" y="81"/>
                    <a:pt x="105" y="77"/>
                    <a:pt x="107" y="74"/>
                  </a:cubicBezTo>
                  <a:cubicBezTo>
                    <a:pt x="108" y="72"/>
                    <a:pt x="111" y="72"/>
                    <a:pt x="112" y="70"/>
                  </a:cubicBezTo>
                  <a:cubicBezTo>
                    <a:pt x="113" y="68"/>
                    <a:pt x="114" y="65"/>
                    <a:pt x="114" y="63"/>
                  </a:cubicBezTo>
                  <a:cubicBezTo>
                    <a:pt x="115" y="60"/>
                    <a:pt x="116" y="55"/>
                    <a:pt x="114" y="51"/>
                  </a:cubicBezTo>
                  <a:cubicBezTo>
                    <a:pt x="113" y="49"/>
                    <a:pt x="112" y="49"/>
                    <a:pt x="112" y="46"/>
                  </a:cubicBezTo>
                  <a:cubicBezTo>
                    <a:pt x="111" y="43"/>
                    <a:pt x="113" y="33"/>
                    <a:pt x="113" y="30"/>
                  </a:cubicBezTo>
                  <a:cubicBezTo>
                    <a:pt x="113" y="25"/>
                    <a:pt x="113" y="24"/>
                    <a:pt x="111" y="19"/>
                  </a:cubicBezTo>
                  <a:cubicBezTo>
                    <a:pt x="111" y="19"/>
                    <a:pt x="110" y="14"/>
                    <a:pt x="107" y="12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6" y="0"/>
                    <a:pt x="71" y="6"/>
                    <a:pt x="64" y="9"/>
                  </a:cubicBezTo>
                  <a:cubicBezTo>
                    <a:pt x="53" y="12"/>
                    <a:pt x="46" y="23"/>
                    <a:pt x="51" y="46"/>
                  </a:cubicBezTo>
                  <a:cubicBezTo>
                    <a:pt x="52" y="49"/>
                    <a:pt x="49" y="51"/>
                    <a:pt x="49" y="53"/>
                  </a:cubicBezTo>
                  <a:cubicBezTo>
                    <a:pt x="50" y="58"/>
                    <a:pt x="50" y="69"/>
                    <a:pt x="54" y="72"/>
                  </a:cubicBezTo>
                  <a:cubicBezTo>
                    <a:pt x="54" y="72"/>
                    <a:pt x="58" y="73"/>
                    <a:pt x="58" y="73"/>
                  </a:cubicBezTo>
                  <a:cubicBezTo>
                    <a:pt x="58" y="77"/>
                    <a:pt x="58" y="82"/>
                    <a:pt x="59" y="86"/>
                  </a:cubicBezTo>
                  <a:cubicBezTo>
                    <a:pt x="60" y="89"/>
                    <a:pt x="63" y="89"/>
                    <a:pt x="63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8" y="98"/>
                    <a:pt x="56" y="104"/>
                    <a:pt x="53" y="106"/>
                  </a:cubicBezTo>
                  <a:cubicBezTo>
                    <a:pt x="51" y="107"/>
                    <a:pt x="48" y="107"/>
                    <a:pt x="46" y="108"/>
                  </a:cubicBezTo>
                  <a:cubicBezTo>
                    <a:pt x="38" y="111"/>
                    <a:pt x="28" y="115"/>
                    <a:pt x="20" y="119"/>
                  </a:cubicBezTo>
                  <a:cubicBezTo>
                    <a:pt x="13" y="122"/>
                    <a:pt x="4" y="123"/>
                    <a:pt x="1" y="131"/>
                  </a:cubicBezTo>
                  <a:cubicBezTo>
                    <a:pt x="1" y="136"/>
                    <a:pt x="0" y="149"/>
                    <a:pt x="0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49"/>
                    <a:pt x="164" y="136"/>
                    <a:pt x="164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091462" y="3391098"/>
            <a:ext cx="1288256" cy="1175147"/>
            <a:chOff x="4902832" y="4635341"/>
            <a:chExt cx="1717675" cy="1566863"/>
          </a:xfrm>
        </p:grpSpPr>
        <p:sp>
          <p:nvSpPr>
            <p:cNvPr id="42" name="Freeform 13"/>
            <p:cNvSpPr/>
            <p:nvPr/>
          </p:nvSpPr>
          <p:spPr bwMode="auto">
            <a:xfrm rot="1789583" flipH="1">
              <a:off x="4902832" y="4635341"/>
              <a:ext cx="1717675" cy="1566863"/>
            </a:xfrm>
            <a:custGeom>
              <a:avLst/>
              <a:gdLst>
                <a:gd name="T0" fmla="*/ 257 w 455"/>
                <a:gd name="T1" fmla="*/ 0 h 415"/>
                <a:gd name="T2" fmla="*/ 309 w 455"/>
                <a:gd name="T3" fmla="*/ 88 h 415"/>
                <a:gd name="T4" fmla="*/ 309 w 455"/>
                <a:gd name="T5" fmla="*/ 88 h 415"/>
                <a:gd name="T6" fmla="*/ 310 w 455"/>
                <a:gd name="T7" fmla="*/ 89 h 415"/>
                <a:gd name="T8" fmla="*/ 354 w 455"/>
                <a:gd name="T9" fmla="*/ 120 h 415"/>
                <a:gd name="T10" fmla="*/ 363 w 455"/>
                <a:gd name="T11" fmla="*/ 121 h 415"/>
                <a:gd name="T12" fmla="*/ 363 w 455"/>
                <a:gd name="T13" fmla="*/ 121 h 415"/>
                <a:gd name="T14" fmla="*/ 452 w 455"/>
                <a:gd name="T15" fmla="*/ 120 h 415"/>
                <a:gd name="T16" fmla="*/ 454 w 455"/>
                <a:gd name="T17" fmla="*/ 209 h 415"/>
                <a:gd name="T18" fmla="*/ 455 w 455"/>
                <a:gd name="T19" fmla="*/ 291 h 415"/>
                <a:gd name="T20" fmla="*/ 455 w 455"/>
                <a:gd name="T21" fmla="*/ 412 h 415"/>
                <a:gd name="T22" fmla="*/ 226 w 455"/>
                <a:gd name="T23" fmla="*/ 415 h 415"/>
                <a:gd name="T24" fmla="*/ 226 w 455"/>
                <a:gd name="T25" fmla="*/ 414 h 415"/>
                <a:gd name="T26" fmla="*/ 209 w 455"/>
                <a:gd name="T27" fmla="*/ 413 h 415"/>
                <a:gd name="T28" fmla="*/ 116 w 455"/>
                <a:gd name="T29" fmla="*/ 348 h 415"/>
                <a:gd name="T30" fmla="*/ 116 w 455"/>
                <a:gd name="T31" fmla="*/ 346 h 415"/>
                <a:gd name="T32" fmla="*/ 115 w 455"/>
                <a:gd name="T33" fmla="*/ 346 h 415"/>
                <a:gd name="T34" fmla="*/ 0 w 455"/>
                <a:gd name="T35" fmla="*/ 151 h 415"/>
                <a:gd name="T36" fmla="*/ 257 w 455"/>
                <a:gd name="T37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5" h="415">
                  <a:moveTo>
                    <a:pt x="257" y="0"/>
                  </a:moveTo>
                  <a:cubicBezTo>
                    <a:pt x="309" y="88"/>
                    <a:pt x="309" y="88"/>
                    <a:pt x="309" y="88"/>
                  </a:cubicBezTo>
                  <a:cubicBezTo>
                    <a:pt x="309" y="88"/>
                    <a:pt x="309" y="88"/>
                    <a:pt x="309" y="88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319" y="105"/>
                    <a:pt x="335" y="116"/>
                    <a:pt x="354" y="120"/>
                  </a:cubicBezTo>
                  <a:cubicBezTo>
                    <a:pt x="363" y="121"/>
                    <a:pt x="363" y="121"/>
                    <a:pt x="363" y="121"/>
                  </a:cubicBezTo>
                  <a:cubicBezTo>
                    <a:pt x="363" y="121"/>
                    <a:pt x="363" y="121"/>
                    <a:pt x="363" y="121"/>
                  </a:cubicBezTo>
                  <a:cubicBezTo>
                    <a:pt x="452" y="120"/>
                    <a:pt x="452" y="120"/>
                    <a:pt x="452" y="120"/>
                  </a:cubicBezTo>
                  <a:cubicBezTo>
                    <a:pt x="454" y="209"/>
                    <a:pt x="454" y="209"/>
                    <a:pt x="454" y="209"/>
                  </a:cubicBezTo>
                  <a:cubicBezTo>
                    <a:pt x="455" y="291"/>
                    <a:pt x="455" y="291"/>
                    <a:pt x="455" y="291"/>
                  </a:cubicBezTo>
                  <a:cubicBezTo>
                    <a:pt x="455" y="412"/>
                    <a:pt x="455" y="412"/>
                    <a:pt x="455" y="412"/>
                  </a:cubicBezTo>
                  <a:cubicBezTo>
                    <a:pt x="226" y="415"/>
                    <a:pt x="226" y="415"/>
                    <a:pt x="226" y="415"/>
                  </a:cubicBezTo>
                  <a:cubicBezTo>
                    <a:pt x="226" y="414"/>
                    <a:pt x="226" y="414"/>
                    <a:pt x="226" y="414"/>
                  </a:cubicBezTo>
                  <a:cubicBezTo>
                    <a:pt x="209" y="413"/>
                    <a:pt x="209" y="413"/>
                    <a:pt x="209" y="413"/>
                  </a:cubicBezTo>
                  <a:cubicBezTo>
                    <a:pt x="170" y="405"/>
                    <a:pt x="136" y="381"/>
                    <a:pt x="116" y="348"/>
                  </a:cubicBezTo>
                  <a:cubicBezTo>
                    <a:pt x="116" y="346"/>
                    <a:pt x="116" y="346"/>
                    <a:pt x="116" y="346"/>
                  </a:cubicBezTo>
                  <a:cubicBezTo>
                    <a:pt x="115" y="346"/>
                    <a:pt x="115" y="346"/>
                    <a:pt x="115" y="346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257" y="0"/>
                  </a:ln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5337062" y="5295949"/>
              <a:ext cx="509588" cy="382588"/>
              <a:chOff x="6240463" y="3313113"/>
              <a:chExt cx="509588" cy="382588"/>
            </a:xfrm>
            <a:solidFill>
              <a:schemeClr val="bg1"/>
            </a:solidFill>
          </p:grpSpPr>
          <p:sp>
            <p:nvSpPr>
              <p:cNvPr id="44" name="Oval 85"/>
              <p:cNvSpPr>
                <a:spLocks noChangeArrowheads="1"/>
              </p:cNvSpPr>
              <p:nvPr/>
            </p:nvSpPr>
            <p:spPr bwMode="auto">
              <a:xfrm>
                <a:off x="6453188" y="3462338"/>
                <a:ext cx="127000" cy="1270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5" name="Freeform 86"/>
              <p:cNvSpPr>
                <a:spLocks noEditPoints="1"/>
              </p:cNvSpPr>
              <p:nvPr/>
            </p:nvSpPr>
            <p:spPr bwMode="auto">
              <a:xfrm>
                <a:off x="6240463" y="3313113"/>
                <a:ext cx="509588" cy="382588"/>
              </a:xfrm>
              <a:custGeom>
                <a:avLst/>
                <a:gdLst>
                  <a:gd name="T0" fmla="*/ 132 w 144"/>
                  <a:gd name="T1" fmla="*/ 12 h 108"/>
                  <a:gd name="T2" fmla="*/ 60 w 144"/>
                  <a:gd name="T3" fmla="*/ 12 h 108"/>
                  <a:gd name="T4" fmla="*/ 48 w 144"/>
                  <a:gd name="T5" fmla="*/ 0 h 108"/>
                  <a:gd name="T6" fmla="*/ 36 w 144"/>
                  <a:gd name="T7" fmla="*/ 0 h 108"/>
                  <a:gd name="T8" fmla="*/ 24 w 144"/>
                  <a:gd name="T9" fmla="*/ 12 h 108"/>
                  <a:gd name="T10" fmla="*/ 12 w 144"/>
                  <a:gd name="T11" fmla="*/ 12 h 108"/>
                  <a:gd name="T12" fmla="*/ 0 w 144"/>
                  <a:gd name="T13" fmla="*/ 24 h 108"/>
                  <a:gd name="T14" fmla="*/ 12 w 144"/>
                  <a:gd name="T15" fmla="*/ 24 h 108"/>
                  <a:gd name="T16" fmla="*/ 24 w 144"/>
                  <a:gd name="T17" fmla="*/ 36 h 108"/>
                  <a:gd name="T18" fmla="*/ 24 w 144"/>
                  <a:gd name="T19" fmla="*/ 84 h 108"/>
                  <a:gd name="T20" fmla="*/ 12 w 144"/>
                  <a:gd name="T21" fmla="*/ 96 h 108"/>
                  <a:gd name="T22" fmla="*/ 0 w 144"/>
                  <a:gd name="T23" fmla="*/ 96 h 108"/>
                  <a:gd name="T24" fmla="*/ 12 w 144"/>
                  <a:gd name="T25" fmla="*/ 108 h 108"/>
                  <a:gd name="T26" fmla="*/ 132 w 144"/>
                  <a:gd name="T27" fmla="*/ 108 h 108"/>
                  <a:gd name="T28" fmla="*/ 144 w 144"/>
                  <a:gd name="T29" fmla="*/ 96 h 108"/>
                  <a:gd name="T30" fmla="*/ 144 w 144"/>
                  <a:gd name="T31" fmla="*/ 24 h 108"/>
                  <a:gd name="T32" fmla="*/ 132 w 144"/>
                  <a:gd name="T33" fmla="*/ 12 h 108"/>
                  <a:gd name="T34" fmla="*/ 78 w 144"/>
                  <a:gd name="T35" fmla="*/ 90 h 108"/>
                  <a:gd name="T36" fmla="*/ 48 w 144"/>
                  <a:gd name="T37" fmla="*/ 60 h 108"/>
                  <a:gd name="T38" fmla="*/ 78 w 144"/>
                  <a:gd name="T39" fmla="*/ 30 h 108"/>
                  <a:gd name="T40" fmla="*/ 108 w 144"/>
                  <a:gd name="T41" fmla="*/ 60 h 108"/>
                  <a:gd name="T42" fmla="*/ 78 w 144"/>
                  <a:gd name="T43" fmla="*/ 90 h 108"/>
                  <a:gd name="T44" fmla="*/ 123 w 144"/>
                  <a:gd name="T45" fmla="*/ 48 h 108"/>
                  <a:gd name="T46" fmla="*/ 114 w 144"/>
                  <a:gd name="T47" fmla="*/ 39 h 108"/>
                  <a:gd name="T48" fmla="*/ 123 w 144"/>
                  <a:gd name="T49" fmla="*/ 30 h 108"/>
                  <a:gd name="T50" fmla="*/ 132 w 144"/>
                  <a:gd name="T51" fmla="*/ 39 h 108"/>
                  <a:gd name="T52" fmla="*/ 123 w 144"/>
                  <a:gd name="T53" fmla="*/ 4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4" h="108">
                    <a:moveTo>
                      <a:pt x="132" y="12"/>
                    </a:move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5"/>
                      <a:pt x="55" y="0"/>
                      <a:pt x="4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9" y="0"/>
                      <a:pt x="24" y="5"/>
                      <a:pt x="24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5" y="12"/>
                      <a:pt x="0" y="17"/>
                      <a:pt x="0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9" y="24"/>
                      <a:pt x="24" y="29"/>
                      <a:pt x="24" y="36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91"/>
                      <a:pt x="19" y="96"/>
                      <a:pt x="12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3"/>
                      <a:pt x="5" y="108"/>
                      <a:pt x="12" y="108"/>
                    </a:cubicBezTo>
                    <a:cubicBezTo>
                      <a:pt x="132" y="108"/>
                      <a:pt x="132" y="108"/>
                      <a:pt x="132" y="108"/>
                    </a:cubicBezTo>
                    <a:cubicBezTo>
                      <a:pt x="139" y="108"/>
                      <a:pt x="144" y="103"/>
                      <a:pt x="144" y="96"/>
                    </a:cubicBezTo>
                    <a:cubicBezTo>
                      <a:pt x="144" y="24"/>
                      <a:pt x="144" y="24"/>
                      <a:pt x="144" y="24"/>
                    </a:cubicBezTo>
                    <a:cubicBezTo>
                      <a:pt x="144" y="17"/>
                      <a:pt x="139" y="12"/>
                      <a:pt x="132" y="12"/>
                    </a:cubicBezTo>
                    <a:moveTo>
                      <a:pt x="78" y="90"/>
                    </a:moveTo>
                    <a:cubicBezTo>
                      <a:pt x="61" y="90"/>
                      <a:pt x="48" y="77"/>
                      <a:pt x="48" y="60"/>
                    </a:cubicBezTo>
                    <a:cubicBezTo>
                      <a:pt x="48" y="43"/>
                      <a:pt x="61" y="30"/>
                      <a:pt x="78" y="30"/>
                    </a:cubicBezTo>
                    <a:cubicBezTo>
                      <a:pt x="95" y="30"/>
                      <a:pt x="108" y="43"/>
                      <a:pt x="108" y="60"/>
                    </a:cubicBezTo>
                    <a:cubicBezTo>
                      <a:pt x="108" y="77"/>
                      <a:pt x="95" y="90"/>
                      <a:pt x="78" y="90"/>
                    </a:cubicBezTo>
                    <a:moveTo>
                      <a:pt x="123" y="48"/>
                    </a:moveTo>
                    <a:cubicBezTo>
                      <a:pt x="118" y="48"/>
                      <a:pt x="114" y="44"/>
                      <a:pt x="114" y="39"/>
                    </a:cubicBezTo>
                    <a:cubicBezTo>
                      <a:pt x="114" y="34"/>
                      <a:pt x="118" y="30"/>
                      <a:pt x="123" y="30"/>
                    </a:cubicBezTo>
                    <a:cubicBezTo>
                      <a:pt x="128" y="30"/>
                      <a:pt x="132" y="34"/>
                      <a:pt x="132" y="39"/>
                    </a:cubicBezTo>
                    <a:cubicBezTo>
                      <a:pt x="132" y="44"/>
                      <a:pt x="128" y="48"/>
                      <a:pt x="123" y="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6" name="Rectangle 87"/>
              <p:cNvSpPr>
                <a:spLocks noChangeArrowheads="1"/>
              </p:cNvSpPr>
              <p:nvPr/>
            </p:nvSpPr>
            <p:spPr bwMode="auto">
              <a:xfrm>
                <a:off x="6643688" y="3419475"/>
                <a:ext cx="63500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7" name="Rectangle 88"/>
              <p:cNvSpPr>
                <a:spLocks noChangeArrowheads="1"/>
              </p:cNvSpPr>
              <p:nvPr/>
            </p:nvSpPr>
            <p:spPr bwMode="auto">
              <a:xfrm>
                <a:off x="6643688" y="3419475"/>
                <a:ext cx="63500" cy="635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8" name="Oval 89"/>
              <p:cNvSpPr>
                <a:spLocks noChangeArrowheads="1"/>
              </p:cNvSpPr>
              <p:nvPr/>
            </p:nvSpPr>
            <p:spPr bwMode="auto">
              <a:xfrm>
                <a:off x="6643688" y="3419475"/>
                <a:ext cx="63500" cy="635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49" name="Freeform 90"/>
              <p:cNvSpPr/>
              <p:nvPr/>
            </p:nvSpPr>
            <p:spPr bwMode="auto">
              <a:xfrm>
                <a:off x="6240463" y="3398838"/>
                <a:ext cx="0" cy="254000"/>
              </a:xfrm>
              <a:custGeom>
                <a:avLst/>
                <a:gdLst>
                  <a:gd name="T0" fmla="*/ 160 h 160"/>
                  <a:gd name="T1" fmla="*/ 160 h 160"/>
                  <a:gd name="T2" fmla="*/ 0 h 160"/>
                  <a:gd name="T3" fmla="*/ 160 h 16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60">
                    <a:moveTo>
                      <a:pt x="0" y="160"/>
                    </a:moveTo>
                    <a:lnTo>
                      <a:pt x="0" y="160"/>
                    </a:lnTo>
                    <a:lnTo>
                      <a:pt x="0" y="0"/>
                    </a:lnTo>
                    <a:lnTo>
                      <a:pt x="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0" name="Rectangle 91"/>
              <p:cNvSpPr>
                <a:spLocks noChangeArrowheads="1"/>
              </p:cNvSpPr>
              <p:nvPr/>
            </p:nvSpPr>
            <p:spPr bwMode="auto">
              <a:xfrm>
                <a:off x="6240463" y="3398838"/>
                <a:ext cx="84138" cy="25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1" name="Rectangle 92"/>
              <p:cNvSpPr>
                <a:spLocks noChangeArrowheads="1"/>
              </p:cNvSpPr>
              <p:nvPr/>
            </p:nvSpPr>
            <p:spPr bwMode="auto">
              <a:xfrm>
                <a:off x="6240463" y="3398838"/>
                <a:ext cx="84138" cy="254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52" name="Freeform 93"/>
              <p:cNvSpPr/>
              <p:nvPr/>
            </p:nvSpPr>
            <p:spPr bwMode="auto">
              <a:xfrm>
                <a:off x="6240463" y="3398838"/>
                <a:ext cx="84138" cy="254000"/>
              </a:xfrm>
              <a:custGeom>
                <a:avLst/>
                <a:gdLst>
                  <a:gd name="T0" fmla="*/ 12 w 24"/>
                  <a:gd name="T1" fmla="*/ 0 h 72"/>
                  <a:gd name="T2" fmla="*/ 0 w 24"/>
                  <a:gd name="T3" fmla="*/ 0 h 72"/>
                  <a:gd name="T4" fmla="*/ 0 w 24"/>
                  <a:gd name="T5" fmla="*/ 0 h 72"/>
                  <a:gd name="T6" fmla="*/ 0 w 24"/>
                  <a:gd name="T7" fmla="*/ 72 h 72"/>
                  <a:gd name="T8" fmla="*/ 12 w 24"/>
                  <a:gd name="T9" fmla="*/ 72 h 72"/>
                  <a:gd name="T10" fmla="*/ 24 w 24"/>
                  <a:gd name="T11" fmla="*/ 60 h 72"/>
                  <a:gd name="T12" fmla="*/ 24 w 24"/>
                  <a:gd name="T13" fmla="*/ 12 h 72"/>
                  <a:gd name="T14" fmla="*/ 12 w 24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2" y="72"/>
                      <a:pt x="12" y="72"/>
                      <a:pt x="12" y="72"/>
                    </a:cubicBezTo>
                    <a:cubicBezTo>
                      <a:pt x="19" y="72"/>
                      <a:pt x="24" y="67"/>
                      <a:pt x="24" y="6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5095019" y="2637682"/>
            <a:ext cx="1119187" cy="1487091"/>
            <a:chOff x="6240909" y="3630786"/>
            <a:chExt cx="1492249" cy="1982788"/>
          </a:xfrm>
        </p:grpSpPr>
        <p:sp>
          <p:nvSpPr>
            <p:cNvPr id="54" name="Freeform 9"/>
            <p:cNvSpPr/>
            <p:nvPr/>
          </p:nvSpPr>
          <p:spPr bwMode="auto">
            <a:xfrm rot="1789583" flipH="1">
              <a:off x="6240909" y="3630786"/>
              <a:ext cx="1492249" cy="1982788"/>
            </a:xfrm>
            <a:custGeom>
              <a:avLst/>
              <a:gdLst>
                <a:gd name="T0" fmla="*/ 140 w 395"/>
                <a:gd name="T1" fmla="*/ 0 h 526"/>
                <a:gd name="T2" fmla="*/ 395 w 395"/>
                <a:gd name="T3" fmla="*/ 150 h 526"/>
                <a:gd name="T4" fmla="*/ 348 w 395"/>
                <a:gd name="T5" fmla="*/ 229 h 526"/>
                <a:gd name="T6" fmla="*/ 348 w 395"/>
                <a:gd name="T7" fmla="*/ 229 h 526"/>
                <a:gd name="T8" fmla="*/ 348 w 395"/>
                <a:gd name="T9" fmla="*/ 230 h 526"/>
                <a:gd name="T10" fmla="*/ 342 w 395"/>
                <a:gd name="T11" fmla="*/ 284 h 526"/>
                <a:gd name="T12" fmla="*/ 346 w 395"/>
                <a:gd name="T13" fmla="*/ 292 h 526"/>
                <a:gd name="T14" fmla="*/ 345 w 395"/>
                <a:gd name="T15" fmla="*/ 292 h 526"/>
                <a:gd name="T16" fmla="*/ 394 w 395"/>
                <a:gd name="T17" fmla="*/ 376 h 526"/>
                <a:gd name="T18" fmla="*/ 309 w 395"/>
                <a:gd name="T19" fmla="*/ 425 h 526"/>
                <a:gd name="T20" fmla="*/ 218 w 395"/>
                <a:gd name="T21" fmla="*/ 477 h 526"/>
                <a:gd name="T22" fmla="*/ 133 w 395"/>
                <a:gd name="T23" fmla="*/ 526 h 526"/>
                <a:gd name="T24" fmla="*/ 19 w 395"/>
                <a:gd name="T25" fmla="*/ 326 h 526"/>
                <a:gd name="T26" fmla="*/ 20 w 395"/>
                <a:gd name="T27" fmla="*/ 325 h 526"/>
                <a:gd name="T28" fmla="*/ 13 w 395"/>
                <a:gd name="T29" fmla="*/ 309 h 526"/>
                <a:gd name="T30" fmla="*/ 24 w 395"/>
                <a:gd name="T31" fmla="*/ 197 h 526"/>
                <a:gd name="T32" fmla="*/ 26 w 395"/>
                <a:gd name="T33" fmla="*/ 196 h 526"/>
                <a:gd name="T34" fmla="*/ 25 w 395"/>
                <a:gd name="T35" fmla="*/ 195 h 526"/>
                <a:gd name="T36" fmla="*/ 140 w 395"/>
                <a:gd name="T37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5" h="526">
                  <a:moveTo>
                    <a:pt x="140" y="0"/>
                  </a:moveTo>
                  <a:cubicBezTo>
                    <a:pt x="395" y="150"/>
                    <a:pt x="395" y="150"/>
                    <a:pt x="395" y="150"/>
                  </a:cubicBezTo>
                  <a:cubicBezTo>
                    <a:pt x="348" y="229"/>
                    <a:pt x="348" y="229"/>
                    <a:pt x="348" y="229"/>
                  </a:cubicBezTo>
                  <a:cubicBezTo>
                    <a:pt x="348" y="229"/>
                    <a:pt x="348" y="229"/>
                    <a:pt x="348" y="229"/>
                  </a:cubicBezTo>
                  <a:cubicBezTo>
                    <a:pt x="348" y="230"/>
                    <a:pt x="348" y="230"/>
                    <a:pt x="348" y="230"/>
                  </a:cubicBezTo>
                  <a:cubicBezTo>
                    <a:pt x="339" y="246"/>
                    <a:pt x="336" y="266"/>
                    <a:pt x="342" y="284"/>
                  </a:cubicBezTo>
                  <a:cubicBezTo>
                    <a:pt x="346" y="292"/>
                    <a:pt x="346" y="292"/>
                    <a:pt x="346" y="292"/>
                  </a:cubicBezTo>
                  <a:cubicBezTo>
                    <a:pt x="345" y="292"/>
                    <a:pt x="345" y="292"/>
                    <a:pt x="345" y="292"/>
                  </a:cubicBezTo>
                  <a:cubicBezTo>
                    <a:pt x="394" y="376"/>
                    <a:pt x="394" y="376"/>
                    <a:pt x="394" y="376"/>
                  </a:cubicBezTo>
                  <a:cubicBezTo>
                    <a:pt x="309" y="425"/>
                    <a:pt x="309" y="425"/>
                    <a:pt x="309" y="425"/>
                  </a:cubicBezTo>
                  <a:cubicBezTo>
                    <a:pt x="218" y="477"/>
                    <a:pt x="218" y="477"/>
                    <a:pt x="218" y="477"/>
                  </a:cubicBezTo>
                  <a:cubicBezTo>
                    <a:pt x="133" y="526"/>
                    <a:pt x="133" y="526"/>
                    <a:pt x="133" y="526"/>
                  </a:cubicBezTo>
                  <a:cubicBezTo>
                    <a:pt x="19" y="326"/>
                    <a:pt x="19" y="326"/>
                    <a:pt x="19" y="326"/>
                  </a:cubicBezTo>
                  <a:cubicBezTo>
                    <a:pt x="20" y="325"/>
                    <a:pt x="20" y="325"/>
                    <a:pt x="20" y="325"/>
                  </a:cubicBezTo>
                  <a:cubicBezTo>
                    <a:pt x="13" y="309"/>
                    <a:pt x="13" y="309"/>
                    <a:pt x="13" y="309"/>
                  </a:cubicBezTo>
                  <a:cubicBezTo>
                    <a:pt x="0" y="272"/>
                    <a:pt x="5" y="231"/>
                    <a:pt x="24" y="197"/>
                  </a:cubicBezTo>
                  <a:cubicBezTo>
                    <a:pt x="26" y="196"/>
                    <a:pt x="26" y="196"/>
                    <a:pt x="26" y="196"/>
                  </a:cubicBezTo>
                  <a:cubicBezTo>
                    <a:pt x="25" y="195"/>
                    <a:pt x="25" y="195"/>
                    <a:pt x="25" y="195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5" name="Freeform 374"/>
            <p:cNvSpPr>
              <a:spLocks noEditPoints="1"/>
            </p:cNvSpPr>
            <p:nvPr/>
          </p:nvSpPr>
          <p:spPr bwMode="auto">
            <a:xfrm>
              <a:off x="6809372" y="4473679"/>
              <a:ext cx="509034" cy="499642"/>
            </a:xfrm>
            <a:custGeom>
              <a:avLst/>
              <a:gdLst>
                <a:gd name="T0" fmla="*/ 90 w 142"/>
                <a:gd name="T1" fmla="*/ 9 h 139"/>
                <a:gd name="T2" fmla="*/ 142 w 142"/>
                <a:gd name="T3" fmla="*/ 38 h 139"/>
                <a:gd name="T4" fmla="*/ 140 w 142"/>
                <a:gd name="T5" fmla="*/ 21 h 139"/>
                <a:gd name="T6" fmla="*/ 76 w 142"/>
                <a:gd name="T7" fmla="*/ 6 h 139"/>
                <a:gd name="T8" fmla="*/ 67 w 142"/>
                <a:gd name="T9" fmla="*/ 5 h 139"/>
                <a:gd name="T10" fmla="*/ 0 w 142"/>
                <a:gd name="T11" fmla="*/ 72 h 139"/>
                <a:gd name="T12" fmla="*/ 67 w 142"/>
                <a:gd name="T13" fmla="*/ 139 h 139"/>
                <a:gd name="T14" fmla="*/ 134 w 142"/>
                <a:gd name="T15" fmla="*/ 72 h 139"/>
                <a:gd name="T16" fmla="*/ 90 w 142"/>
                <a:gd name="T17" fmla="*/ 9 h 139"/>
                <a:gd name="T18" fmla="*/ 43 w 142"/>
                <a:gd name="T19" fmla="*/ 114 h 139"/>
                <a:gd name="T20" fmla="*/ 25 w 142"/>
                <a:gd name="T21" fmla="*/ 96 h 139"/>
                <a:gd name="T22" fmla="*/ 43 w 142"/>
                <a:gd name="T23" fmla="*/ 78 h 139"/>
                <a:gd name="T24" fmla="*/ 61 w 142"/>
                <a:gd name="T25" fmla="*/ 96 h 139"/>
                <a:gd name="T26" fmla="*/ 43 w 142"/>
                <a:gd name="T27" fmla="*/ 114 h 139"/>
                <a:gd name="T28" fmla="*/ 43 w 142"/>
                <a:gd name="T29" fmla="*/ 66 h 139"/>
                <a:gd name="T30" fmla="*/ 25 w 142"/>
                <a:gd name="T31" fmla="*/ 48 h 139"/>
                <a:gd name="T32" fmla="*/ 43 w 142"/>
                <a:gd name="T33" fmla="*/ 29 h 139"/>
                <a:gd name="T34" fmla="*/ 61 w 142"/>
                <a:gd name="T35" fmla="*/ 48 h 139"/>
                <a:gd name="T36" fmla="*/ 43 w 142"/>
                <a:gd name="T37" fmla="*/ 66 h 139"/>
                <a:gd name="T38" fmla="*/ 91 w 142"/>
                <a:gd name="T39" fmla="*/ 114 h 139"/>
                <a:gd name="T40" fmla="*/ 73 w 142"/>
                <a:gd name="T41" fmla="*/ 96 h 139"/>
                <a:gd name="T42" fmla="*/ 91 w 142"/>
                <a:gd name="T43" fmla="*/ 78 h 139"/>
                <a:gd name="T44" fmla="*/ 109 w 142"/>
                <a:gd name="T45" fmla="*/ 96 h 139"/>
                <a:gd name="T46" fmla="*/ 91 w 142"/>
                <a:gd name="T47" fmla="*/ 114 h 139"/>
                <a:gd name="T48" fmla="*/ 91 w 142"/>
                <a:gd name="T49" fmla="*/ 66 h 139"/>
                <a:gd name="T50" fmla="*/ 73 w 142"/>
                <a:gd name="T51" fmla="*/ 48 h 139"/>
                <a:gd name="T52" fmla="*/ 91 w 142"/>
                <a:gd name="T53" fmla="*/ 29 h 139"/>
                <a:gd name="T54" fmla="*/ 109 w 142"/>
                <a:gd name="T55" fmla="*/ 48 h 139"/>
                <a:gd name="T56" fmla="*/ 91 w 142"/>
                <a:gd name="T57" fmla="*/ 6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2" h="139">
                  <a:moveTo>
                    <a:pt x="90" y="9"/>
                  </a:moveTo>
                  <a:cubicBezTo>
                    <a:pt x="132" y="12"/>
                    <a:pt x="142" y="38"/>
                    <a:pt x="142" y="38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25" y="0"/>
                    <a:pt x="96" y="1"/>
                    <a:pt x="76" y="6"/>
                  </a:cubicBezTo>
                  <a:cubicBezTo>
                    <a:pt x="73" y="5"/>
                    <a:pt x="70" y="5"/>
                    <a:pt x="67" y="5"/>
                  </a:cubicBezTo>
                  <a:cubicBezTo>
                    <a:pt x="30" y="5"/>
                    <a:pt x="0" y="35"/>
                    <a:pt x="0" y="72"/>
                  </a:cubicBezTo>
                  <a:cubicBezTo>
                    <a:pt x="0" y="109"/>
                    <a:pt x="30" y="139"/>
                    <a:pt x="67" y="139"/>
                  </a:cubicBezTo>
                  <a:cubicBezTo>
                    <a:pt x="104" y="139"/>
                    <a:pt x="134" y="109"/>
                    <a:pt x="134" y="72"/>
                  </a:cubicBezTo>
                  <a:cubicBezTo>
                    <a:pt x="134" y="43"/>
                    <a:pt x="116" y="18"/>
                    <a:pt x="90" y="9"/>
                  </a:cubicBezTo>
                  <a:close/>
                  <a:moveTo>
                    <a:pt x="43" y="114"/>
                  </a:moveTo>
                  <a:cubicBezTo>
                    <a:pt x="33" y="114"/>
                    <a:pt x="25" y="106"/>
                    <a:pt x="25" y="96"/>
                  </a:cubicBezTo>
                  <a:cubicBezTo>
                    <a:pt x="25" y="86"/>
                    <a:pt x="33" y="78"/>
                    <a:pt x="43" y="78"/>
                  </a:cubicBezTo>
                  <a:cubicBezTo>
                    <a:pt x="53" y="78"/>
                    <a:pt x="61" y="86"/>
                    <a:pt x="61" y="96"/>
                  </a:cubicBezTo>
                  <a:cubicBezTo>
                    <a:pt x="61" y="106"/>
                    <a:pt x="53" y="114"/>
                    <a:pt x="43" y="114"/>
                  </a:cubicBezTo>
                  <a:close/>
                  <a:moveTo>
                    <a:pt x="43" y="66"/>
                  </a:moveTo>
                  <a:cubicBezTo>
                    <a:pt x="33" y="66"/>
                    <a:pt x="25" y="58"/>
                    <a:pt x="25" y="48"/>
                  </a:cubicBezTo>
                  <a:cubicBezTo>
                    <a:pt x="25" y="38"/>
                    <a:pt x="33" y="29"/>
                    <a:pt x="43" y="29"/>
                  </a:cubicBezTo>
                  <a:cubicBezTo>
                    <a:pt x="53" y="29"/>
                    <a:pt x="61" y="38"/>
                    <a:pt x="61" y="48"/>
                  </a:cubicBezTo>
                  <a:cubicBezTo>
                    <a:pt x="61" y="58"/>
                    <a:pt x="53" y="66"/>
                    <a:pt x="43" y="66"/>
                  </a:cubicBezTo>
                  <a:close/>
                  <a:moveTo>
                    <a:pt x="91" y="114"/>
                  </a:moveTo>
                  <a:cubicBezTo>
                    <a:pt x="81" y="114"/>
                    <a:pt x="73" y="106"/>
                    <a:pt x="73" y="96"/>
                  </a:cubicBezTo>
                  <a:cubicBezTo>
                    <a:pt x="73" y="86"/>
                    <a:pt x="81" y="78"/>
                    <a:pt x="91" y="78"/>
                  </a:cubicBezTo>
                  <a:cubicBezTo>
                    <a:pt x="101" y="78"/>
                    <a:pt x="109" y="86"/>
                    <a:pt x="109" y="96"/>
                  </a:cubicBezTo>
                  <a:cubicBezTo>
                    <a:pt x="109" y="106"/>
                    <a:pt x="101" y="114"/>
                    <a:pt x="91" y="114"/>
                  </a:cubicBezTo>
                  <a:close/>
                  <a:moveTo>
                    <a:pt x="91" y="66"/>
                  </a:moveTo>
                  <a:cubicBezTo>
                    <a:pt x="81" y="66"/>
                    <a:pt x="73" y="58"/>
                    <a:pt x="73" y="48"/>
                  </a:cubicBezTo>
                  <a:cubicBezTo>
                    <a:pt x="73" y="38"/>
                    <a:pt x="81" y="29"/>
                    <a:pt x="91" y="29"/>
                  </a:cubicBezTo>
                  <a:cubicBezTo>
                    <a:pt x="101" y="29"/>
                    <a:pt x="109" y="38"/>
                    <a:pt x="109" y="48"/>
                  </a:cubicBezTo>
                  <a:cubicBezTo>
                    <a:pt x="109" y="58"/>
                    <a:pt x="101" y="66"/>
                    <a:pt x="91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16264" y="1322319"/>
            <a:ext cx="2146580" cy="657458"/>
            <a:chOff x="7702870" y="1901661"/>
            <a:chExt cx="2862106" cy="876611"/>
          </a:xfrm>
        </p:grpSpPr>
        <p:sp>
          <p:nvSpPr>
            <p:cNvPr id="57" name="文本框 56"/>
            <p:cNvSpPr txBox="1"/>
            <p:nvPr/>
          </p:nvSpPr>
          <p:spPr>
            <a:xfrm>
              <a:off x="7702870" y="1901661"/>
              <a:ext cx="2674843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文本框 14"/>
            <p:cNvSpPr txBox="1"/>
            <p:nvPr/>
          </p:nvSpPr>
          <p:spPr>
            <a:xfrm>
              <a:off x="7702870" y="2000185"/>
              <a:ext cx="2862106" cy="778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 err="1" smtClean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翻转课堂</a:t>
              </a:r>
              <a:endParaRPr lang="zh-CN" altLang="en-US" sz="3200" dirty="0" err="1" smtClean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16264" y="2425407"/>
            <a:ext cx="2146580" cy="645393"/>
            <a:chOff x="7702870" y="1901661"/>
            <a:chExt cx="2862106" cy="860524"/>
          </a:xfrm>
        </p:grpSpPr>
        <p:sp>
          <p:nvSpPr>
            <p:cNvPr id="60" name="文本框 59"/>
            <p:cNvSpPr txBox="1"/>
            <p:nvPr/>
          </p:nvSpPr>
          <p:spPr>
            <a:xfrm>
              <a:off x="7702870" y="1901661"/>
              <a:ext cx="2674843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文本框 14"/>
            <p:cNvSpPr txBox="1"/>
            <p:nvPr/>
          </p:nvSpPr>
          <p:spPr>
            <a:xfrm>
              <a:off x="7702870" y="1984098"/>
              <a:ext cx="2862106" cy="778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 err="1" smtClean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微课教学</a:t>
              </a:r>
              <a:endParaRPr lang="zh-CN" altLang="en-US" sz="3200" dirty="0" err="1" smtClean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04834" y="3528495"/>
            <a:ext cx="2567305" cy="700406"/>
            <a:chOff x="7687630" y="1901661"/>
            <a:chExt cx="3423073" cy="933874"/>
          </a:xfrm>
        </p:grpSpPr>
        <p:sp>
          <p:nvSpPr>
            <p:cNvPr id="63" name="文本框 62"/>
            <p:cNvSpPr txBox="1"/>
            <p:nvPr/>
          </p:nvSpPr>
          <p:spPr>
            <a:xfrm>
              <a:off x="7702870" y="1901661"/>
              <a:ext cx="2674843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文本框 14"/>
            <p:cNvSpPr txBox="1"/>
            <p:nvPr/>
          </p:nvSpPr>
          <p:spPr>
            <a:xfrm>
              <a:off x="7687630" y="2057448"/>
              <a:ext cx="3423073" cy="778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视频直播课</a:t>
              </a:r>
              <a:endParaRPr lang="zh-CN" altLang="en-US" sz="3200" dirty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559970" y="1322319"/>
            <a:ext cx="2150782" cy="657458"/>
            <a:chOff x="7702869" y="1901661"/>
            <a:chExt cx="2867709" cy="876611"/>
          </a:xfrm>
        </p:grpSpPr>
        <p:sp>
          <p:nvSpPr>
            <p:cNvPr id="66" name="文本框 65"/>
            <p:cNvSpPr txBox="1"/>
            <p:nvPr/>
          </p:nvSpPr>
          <p:spPr>
            <a:xfrm>
              <a:off x="7702870" y="1901661"/>
              <a:ext cx="2674843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文本框 14"/>
            <p:cNvSpPr txBox="1"/>
            <p:nvPr/>
          </p:nvSpPr>
          <p:spPr>
            <a:xfrm>
              <a:off x="7702869" y="2000185"/>
              <a:ext cx="2867709" cy="778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及时反馈</a:t>
              </a:r>
              <a:endParaRPr lang="zh-CN" altLang="en-US" sz="3200" dirty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545366" y="2425407"/>
            <a:ext cx="2425065" cy="613410"/>
            <a:chOff x="7683397" y="1901661"/>
            <a:chExt cx="3233420" cy="817880"/>
          </a:xfrm>
        </p:grpSpPr>
        <p:sp>
          <p:nvSpPr>
            <p:cNvPr id="69" name="文本框 68"/>
            <p:cNvSpPr txBox="1"/>
            <p:nvPr/>
          </p:nvSpPr>
          <p:spPr>
            <a:xfrm>
              <a:off x="7702870" y="1901661"/>
              <a:ext cx="2674843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文本框 14"/>
            <p:cNvSpPr txBox="1"/>
            <p:nvPr/>
          </p:nvSpPr>
          <p:spPr>
            <a:xfrm>
              <a:off x="7683397" y="1941454"/>
              <a:ext cx="3233420" cy="778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便于操作</a:t>
              </a:r>
              <a:endParaRPr lang="en-US" altLang="zh-CN" sz="3200" dirty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545366" y="3491665"/>
            <a:ext cx="2411095" cy="1076325"/>
            <a:chOff x="7683397" y="1852554"/>
            <a:chExt cx="3214793" cy="1435100"/>
          </a:xfrm>
        </p:grpSpPr>
        <p:sp>
          <p:nvSpPr>
            <p:cNvPr id="72" name="文本框 71"/>
            <p:cNvSpPr txBox="1"/>
            <p:nvPr/>
          </p:nvSpPr>
          <p:spPr>
            <a:xfrm>
              <a:off x="7702870" y="1901661"/>
              <a:ext cx="2674843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文本框 14"/>
            <p:cNvSpPr txBox="1"/>
            <p:nvPr/>
          </p:nvSpPr>
          <p:spPr>
            <a:xfrm>
              <a:off x="7683397" y="1852554"/>
              <a:ext cx="3214793" cy="1435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solidFill>
                    <a:schemeClr val="bg1"/>
                  </a:solidFill>
                  <a:latin typeface="华文隶书" panose="02010800040101010101" charset="-122"/>
                  <a:ea typeface="华文隶书" panose="02010800040101010101" charset="-122"/>
                  <a:cs typeface="Segoe UI" panose="020B0502040204020203" pitchFamily="34" charset="0"/>
                </a:rPr>
                <a:t>蓝墨云平台应用</a:t>
              </a:r>
              <a:endParaRPr lang="zh-CN" altLang="en-US" sz="3200" dirty="0">
                <a:solidFill>
                  <a:schemeClr val="bg1"/>
                </a:solidFill>
                <a:latin typeface="华文隶书" panose="02010800040101010101" charset="-122"/>
                <a:ea typeface="华文隶书" panose="02010800040101010101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909320" y="190756"/>
            <a:ext cx="4579620" cy="892298"/>
          </a:xfrm>
          <a:prstGeom prst="roundRect">
            <a:avLst>
              <a:gd name="adj" fmla="val 23381"/>
            </a:avLst>
          </a:prstGeom>
          <a:noFill/>
        </p:spPr>
        <p:txBody>
          <a:bodyPr wrap="square" anchor="ctr">
            <a:spAutoFit/>
          </a:bodyPr>
          <a:p>
            <a:r>
              <a:rPr lang="en-US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rPr>
              <a:t>1.</a:t>
            </a:r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rPr>
              <a:t>教学方法创新</a:t>
            </a:r>
            <a:endParaRPr lang="zh-CN" alt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图片 498"/>
          <p:cNvPicPr>
            <a:picLocks noChangeAspect="1"/>
          </p:cNvPicPr>
          <p:nvPr/>
        </p:nvPicPr>
        <p:blipFill rotWithShape="1">
          <a:blip r:embed="rId1"/>
          <a:srcRect b="46489"/>
          <a:stretch>
            <a:fillRect/>
          </a:stretch>
        </p:blipFill>
        <p:spPr>
          <a:xfrm>
            <a:off x="236573" y="384902"/>
            <a:ext cx="658425" cy="43551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60521" y="1760547"/>
            <a:ext cx="1054162" cy="1224923"/>
            <a:chOff x="5414028" y="2346973"/>
            <a:chExt cx="1405549" cy="1633230"/>
          </a:xfrm>
        </p:grpSpPr>
        <p:sp>
          <p:nvSpPr>
            <p:cNvPr id="27" name="任意多边形 26"/>
            <p:cNvSpPr/>
            <p:nvPr/>
          </p:nvSpPr>
          <p:spPr>
            <a:xfrm>
              <a:off x="5414028" y="2346973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790771" y="2879859"/>
              <a:ext cx="582138" cy="860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01</a:t>
              </a:r>
              <a:endParaRPr lang="zh-CN" altLang="en-US" b="1" dirty="0">
                <a:solidFill>
                  <a:prstClr val="white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51551" y="2512749"/>
            <a:ext cx="1224923" cy="1054162"/>
            <a:chOff x="6468735" y="3349909"/>
            <a:chExt cx="1633230" cy="1405549"/>
          </a:xfrm>
        </p:grpSpPr>
        <p:sp>
          <p:nvSpPr>
            <p:cNvPr id="28" name="任意多边形 27"/>
            <p:cNvSpPr/>
            <p:nvPr/>
          </p:nvSpPr>
          <p:spPr>
            <a:xfrm rot="4297007">
              <a:off x="6582575" y="3236068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035096" y="3769828"/>
              <a:ext cx="582138" cy="860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02</a:t>
              </a:r>
              <a:endParaRPr lang="zh-CN" altLang="en-US" b="1" dirty="0">
                <a:solidFill>
                  <a:prstClr val="white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grpSp>
        <p:nvGrpSpPr>
          <p:cNvPr id="480" name="组合 479"/>
          <p:cNvGrpSpPr/>
          <p:nvPr/>
        </p:nvGrpSpPr>
        <p:grpSpPr>
          <a:xfrm>
            <a:off x="4568407" y="3469976"/>
            <a:ext cx="1054162" cy="1224923"/>
            <a:chOff x="6091209" y="4626211"/>
            <a:chExt cx="1405549" cy="1633230"/>
          </a:xfrm>
        </p:grpSpPr>
        <p:sp>
          <p:nvSpPr>
            <p:cNvPr id="29" name="任意多边形 28"/>
            <p:cNvSpPr/>
            <p:nvPr/>
          </p:nvSpPr>
          <p:spPr>
            <a:xfrm rot="8672092">
              <a:off x="6091209" y="4626211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524405" y="5254071"/>
              <a:ext cx="582138" cy="860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03</a:t>
              </a:r>
              <a:endParaRPr lang="zh-CN" altLang="en-US" b="1" dirty="0">
                <a:solidFill>
                  <a:prstClr val="white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grpSp>
        <p:nvGrpSpPr>
          <p:cNvPr id="481" name="组合 480"/>
          <p:cNvGrpSpPr/>
          <p:nvPr/>
        </p:nvGrpSpPr>
        <p:grpSpPr>
          <a:xfrm>
            <a:off x="3465742" y="3438276"/>
            <a:ext cx="1054162" cy="1224923"/>
            <a:chOff x="4620989" y="4583945"/>
            <a:chExt cx="1405549" cy="1633230"/>
          </a:xfrm>
        </p:grpSpPr>
        <p:sp>
          <p:nvSpPr>
            <p:cNvPr id="30" name="任意多边形 29"/>
            <p:cNvSpPr/>
            <p:nvPr/>
          </p:nvSpPr>
          <p:spPr>
            <a:xfrm rot="12968292">
              <a:off x="4620989" y="4583945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071344" y="5169727"/>
              <a:ext cx="582138" cy="860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04</a:t>
              </a:r>
              <a:endParaRPr lang="zh-CN" altLang="en-US" b="1" dirty="0">
                <a:solidFill>
                  <a:prstClr val="white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grpSp>
        <p:nvGrpSpPr>
          <p:cNvPr id="482" name="组合 481"/>
          <p:cNvGrpSpPr/>
          <p:nvPr/>
        </p:nvGrpSpPr>
        <p:grpSpPr>
          <a:xfrm>
            <a:off x="3067526" y="2474822"/>
            <a:ext cx="1224923" cy="1054162"/>
            <a:chOff x="4090035" y="3299339"/>
            <a:chExt cx="1633230" cy="1405549"/>
          </a:xfrm>
        </p:grpSpPr>
        <p:sp>
          <p:nvSpPr>
            <p:cNvPr id="31" name="任意多边形 30"/>
            <p:cNvSpPr/>
            <p:nvPr/>
          </p:nvSpPr>
          <p:spPr>
            <a:xfrm rot="17278449">
              <a:off x="4203875" y="3185498"/>
              <a:ext cx="1405549" cy="1633230"/>
            </a:xfrm>
            <a:custGeom>
              <a:avLst/>
              <a:gdLst>
                <a:gd name="connsiteX0" fmla="*/ 0 w 1600200"/>
                <a:gd name="connsiteY0" fmla="*/ 1300162 h 1893094"/>
                <a:gd name="connsiteX1" fmla="*/ 776288 w 1600200"/>
                <a:gd name="connsiteY1" fmla="*/ 0 h 1893094"/>
                <a:gd name="connsiteX2" fmla="*/ 1562100 w 1600200"/>
                <a:gd name="connsiteY2" fmla="*/ 1304925 h 1893094"/>
                <a:gd name="connsiteX3" fmla="*/ 1445419 w 1600200"/>
                <a:gd name="connsiteY3" fmla="*/ 1466850 h 1893094"/>
                <a:gd name="connsiteX4" fmla="*/ 1504950 w 1600200"/>
                <a:gd name="connsiteY4" fmla="*/ 1569244 h 1893094"/>
                <a:gd name="connsiteX5" fmla="*/ 1600200 w 1600200"/>
                <a:gd name="connsiteY5" fmla="*/ 1724025 h 1893094"/>
                <a:gd name="connsiteX6" fmla="*/ 1428750 w 1600200"/>
                <a:gd name="connsiteY6" fmla="*/ 1674019 h 1893094"/>
                <a:gd name="connsiteX7" fmla="*/ 1304925 w 1600200"/>
                <a:gd name="connsiteY7" fmla="*/ 1633537 h 1893094"/>
                <a:gd name="connsiteX8" fmla="*/ 1126331 w 1600200"/>
                <a:gd name="connsiteY8" fmla="*/ 1893094 h 1893094"/>
                <a:gd name="connsiteX9" fmla="*/ 909638 w 1600200"/>
                <a:gd name="connsiteY9" fmla="*/ 1893094 h 1893094"/>
                <a:gd name="connsiteX10" fmla="*/ 869156 w 1600200"/>
                <a:gd name="connsiteY10" fmla="*/ 1826419 h 1893094"/>
                <a:gd name="connsiteX11" fmla="*/ 769144 w 1600200"/>
                <a:gd name="connsiteY11" fmla="*/ 1607344 h 1893094"/>
                <a:gd name="connsiteX12" fmla="*/ 671513 w 1600200"/>
                <a:gd name="connsiteY12" fmla="*/ 1797844 h 1893094"/>
                <a:gd name="connsiteX13" fmla="*/ 661988 w 1600200"/>
                <a:gd name="connsiteY13" fmla="*/ 1885950 h 1893094"/>
                <a:gd name="connsiteX14" fmla="*/ 433388 w 1600200"/>
                <a:gd name="connsiteY14" fmla="*/ 1885950 h 1893094"/>
                <a:gd name="connsiteX15" fmla="*/ 261938 w 1600200"/>
                <a:gd name="connsiteY15" fmla="*/ 1664494 h 1893094"/>
                <a:gd name="connsiteX16" fmla="*/ 326231 w 1600200"/>
                <a:gd name="connsiteY16" fmla="*/ 1581150 h 1893094"/>
                <a:gd name="connsiteX17" fmla="*/ 414338 w 1600200"/>
                <a:gd name="connsiteY17" fmla="*/ 1366837 h 1893094"/>
                <a:gd name="connsiteX18" fmla="*/ 188119 w 1600200"/>
                <a:gd name="connsiteY18" fmla="*/ 1404937 h 1893094"/>
                <a:gd name="connsiteX19" fmla="*/ 116681 w 1600200"/>
                <a:gd name="connsiteY19" fmla="*/ 1447800 h 1893094"/>
                <a:gd name="connsiteX20" fmla="*/ 0 w 1600200"/>
                <a:gd name="connsiteY20" fmla="*/ 1300162 h 1893094"/>
                <a:gd name="connsiteX0-1" fmla="*/ 0 w 1600200"/>
                <a:gd name="connsiteY0-2" fmla="*/ 1300162 h 1893094"/>
                <a:gd name="connsiteX1-3" fmla="*/ 776288 w 1600200"/>
                <a:gd name="connsiteY1-4" fmla="*/ 0 h 1893094"/>
                <a:gd name="connsiteX2-5" fmla="*/ 1562100 w 1600200"/>
                <a:gd name="connsiteY2-6" fmla="*/ 1304925 h 1893094"/>
                <a:gd name="connsiteX3-7" fmla="*/ 1445419 w 1600200"/>
                <a:gd name="connsiteY3-8" fmla="*/ 1466850 h 1893094"/>
                <a:gd name="connsiteX4-9" fmla="*/ 1504950 w 1600200"/>
                <a:gd name="connsiteY4-10" fmla="*/ 1569244 h 1893094"/>
                <a:gd name="connsiteX5-11" fmla="*/ 1600200 w 1600200"/>
                <a:gd name="connsiteY5-12" fmla="*/ 1724025 h 1893094"/>
                <a:gd name="connsiteX6-13" fmla="*/ 1428750 w 1600200"/>
                <a:gd name="connsiteY6-14" fmla="*/ 1674019 h 1893094"/>
                <a:gd name="connsiteX7-15" fmla="*/ 1304925 w 1600200"/>
                <a:gd name="connsiteY7-16" fmla="*/ 1633537 h 1893094"/>
                <a:gd name="connsiteX8-17" fmla="*/ 1126331 w 1600200"/>
                <a:gd name="connsiteY8-18" fmla="*/ 1893094 h 1893094"/>
                <a:gd name="connsiteX9-19" fmla="*/ 909638 w 1600200"/>
                <a:gd name="connsiteY9-20" fmla="*/ 1893094 h 1893094"/>
                <a:gd name="connsiteX10-21" fmla="*/ 869156 w 1600200"/>
                <a:gd name="connsiteY10-22" fmla="*/ 1826419 h 1893094"/>
                <a:gd name="connsiteX11-23" fmla="*/ 769144 w 1600200"/>
                <a:gd name="connsiteY11-24" fmla="*/ 1607344 h 1893094"/>
                <a:gd name="connsiteX12-25" fmla="*/ 671513 w 1600200"/>
                <a:gd name="connsiteY12-26" fmla="*/ 1797844 h 1893094"/>
                <a:gd name="connsiteX13-27" fmla="*/ 661988 w 1600200"/>
                <a:gd name="connsiteY13-28" fmla="*/ 1885950 h 1893094"/>
                <a:gd name="connsiteX14-29" fmla="*/ 433388 w 1600200"/>
                <a:gd name="connsiteY14-30" fmla="*/ 1885950 h 1893094"/>
                <a:gd name="connsiteX15-31" fmla="*/ 261938 w 1600200"/>
                <a:gd name="connsiteY15-32" fmla="*/ 1664494 h 1893094"/>
                <a:gd name="connsiteX16-33" fmla="*/ 326231 w 1600200"/>
                <a:gd name="connsiteY16-34" fmla="*/ 1581150 h 1893094"/>
                <a:gd name="connsiteX17-35" fmla="*/ 414338 w 1600200"/>
                <a:gd name="connsiteY17-36" fmla="*/ 1366837 h 1893094"/>
                <a:gd name="connsiteX18-37" fmla="*/ 188119 w 1600200"/>
                <a:gd name="connsiteY18-38" fmla="*/ 1404937 h 1893094"/>
                <a:gd name="connsiteX19-39" fmla="*/ 116681 w 1600200"/>
                <a:gd name="connsiteY19-40" fmla="*/ 1447800 h 1893094"/>
                <a:gd name="connsiteX20-41" fmla="*/ 0 w 1600200"/>
                <a:gd name="connsiteY20-42" fmla="*/ 1300162 h 1893094"/>
                <a:gd name="connsiteX0-43" fmla="*/ 0 w 1600200"/>
                <a:gd name="connsiteY0-44" fmla="*/ 1300162 h 1893094"/>
                <a:gd name="connsiteX1-45" fmla="*/ 776288 w 1600200"/>
                <a:gd name="connsiteY1-46" fmla="*/ 0 h 1893094"/>
                <a:gd name="connsiteX2-47" fmla="*/ 1562100 w 1600200"/>
                <a:gd name="connsiteY2-48" fmla="*/ 1304925 h 1893094"/>
                <a:gd name="connsiteX3-49" fmla="*/ 1445419 w 1600200"/>
                <a:gd name="connsiteY3-50" fmla="*/ 1466850 h 1893094"/>
                <a:gd name="connsiteX4-51" fmla="*/ 1504950 w 1600200"/>
                <a:gd name="connsiteY4-52" fmla="*/ 1569244 h 1893094"/>
                <a:gd name="connsiteX5-53" fmla="*/ 1600200 w 1600200"/>
                <a:gd name="connsiteY5-54" fmla="*/ 1724025 h 1893094"/>
                <a:gd name="connsiteX6-55" fmla="*/ 1428750 w 1600200"/>
                <a:gd name="connsiteY6-56" fmla="*/ 1674019 h 1893094"/>
                <a:gd name="connsiteX7-57" fmla="*/ 1304925 w 1600200"/>
                <a:gd name="connsiteY7-58" fmla="*/ 1633537 h 1893094"/>
                <a:gd name="connsiteX8-59" fmla="*/ 1126331 w 1600200"/>
                <a:gd name="connsiteY8-60" fmla="*/ 1893094 h 1893094"/>
                <a:gd name="connsiteX9-61" fmla="*/ 909638 w 1600200"/>
                <a:gd name="connsiteY9-62" fmla="*/ 1893094 h 1893094"/>
                <a:gd name="connsiteX10-63" fmla="*/ 869156 w 1600200"/>
                <a:gd name="connsiteY10-64" fmla="*/ 1826419 h 1893094"/>
                <a:gd name="connsiteX11-65" fmla="*/ 769144 w 1600200"/>
                <a:gd name="connsiteY11-66" fmla="*/ 1607344 h 1893094"/>
                <a:gd name="connsiteX12-67" fmla="*/ 671513 w 1600200"/>
                <a:gd name="connsiteY12-68" fmla="*/ 1797844 h 1893094"/>
                <a:gd name="connsiteX13-69" fmla="*/ 661988 w 1600200"/>
                <a:gd name="connsiteY13-70" fmla="*/ 1885950 h 1893094"/>
                <a:gd name="connsiteX14-71" fmla="*/ 433388 w 1600200"/>
                <a:gd name="connsiteY14-72" fmla="*/ 1885950 h 1893094"/>
                <a:gd name="connsiteX15-73" fmla="*/ 261938 w 1600200"/>
                <a:gd name="connsiteY15-74" fmla="*/ 1664494 h 1893094"/>
                <a:gd name="connsiteX16-75" fmla="*/ 326231 w 1600200"/>
                <a:gd name="connsiteY16-76" fmla="*/ 1581150 h 1893094"/>
                <a:gd name="connsiteX17-77" fmla="*/ 414338 w 1600200"/>
                <a:gd name="connsiteY17-78" fmla="*/ 1366837 h 1893094"/>
                <a:gd name="connsiteX18-79" fmla="*/ 188119 w 1600200"/>
                <a:gd name="connsiteY18-80" fmla="*/ 1404937 h 1893094"/>
                <a:gd name="connsiteX19-81" fmla="*/ 116681 w 1600200"/>
                <a:gd name="connsiteY19-82" fmla="*/ 1447800 h 1893094"/>
                <a:gd name="connsiteX20-83" fmla="*/ 0 w 1600200"/>
                <a:gd name="connsiteY20-84" fmla="*/ 1300162 h 1893094"/>
                <a:gd name="connsiteX0-85" fmla="*/ 0 w 1600200"/>
                <a:gd name="connsiteY0-86" fmla="*/ 1300162 h 1893094"/>
                <a:gd name="connsiteX1-87" fmla="*/ 776288 w 1600200"/>
                <a:gd name="connsiteY1-88" fmla="*/ 0 h 1893094"/>
                <a:gd name="connsiteX2-89" fmla="*/ 1562100 w 1600200"/>
                <a:gd name="connsiteY2-90" fmla="*/ 1304925 h 1893094"/>
                <a:gd name="connsiteX3-91" fmla="*/ 1445419 w 1600200"/>
                <a:gd name="connsiteY3-92" fmla="*/ 1466850 h 1893094"/>
                <a:gd name="connsiteX4-93" fmla="*/ 1512094 w 1600200"/>
                <a:gd name="connsiteY4-94" fmla="*/ 1569244 h 1893094"/>
                <a:gd name="connsiteX5-95" fmla="*/ 1600200 w 1600200"/>
                <a:gd name="connsiteY5-96" fmla="*/ 1724025 h 1893094"/>
                <a:gd name="connsiteX6-97" fmla="*/ 1428750 w 1600200"/>
                <a:gd name="connsiteY6-98" fmla="*/ 1674019 h 1893094"/>
                <a:gd name="connsiteX7-99" fmla="*/ 1304925 w 1600200"/>
                <a:gd name="connsiteY7-100" fmla="*/ 1633537 h 1893094"/>
                <a:gd name="connsiteX8-101" fmla="*/ 1126331 w 1600200"/>
                <a:gd name="connsiteY8-102" fmla="*/ 1893094 h 1893094"/>
                <a:gd name="connsiteX9-103" fmla="*/ 909638 w 1600200"/>
                <a:gd name="connsiteY9-104" fmla="*/ 1893094 h 1893094"/>
                <a:gd name="connsiteX10-105" fmla="*/ 869156 w 1600200"/>
                <a:gd name="connsiteY10-106" fmla="*/ 1826419 h 1893094"/>
                <a:gd name="connsiteX11-107" fmla="*/ 769144 w 1600200"/>
                <a:gd name="connsiteY11-108" fmla="*/ 1607344 h 1893094"/>
                <a:gd name="connsiteX12-109" fmla="*/ 671513 w 1600200"/>
                <a:gd name="connsiteY12-110" fmla="*/ 1797844 h 1893094"/>
                <a:gd name="connsiteX13-111" fmla="*/ 661988 w 1600200"/>
                <a:gd name="connsiteY13-112" fmla="*/ 1885950 h 1893094"/>
                <a:gd name="connsiteX14-113" fmla="*/ 433388 w 1600200"/>
                <a:gd name="connsiteY14-114" fmla="*/ 1885950 h 1893094"/>
                <a:gd name="connsiteX15-115" fmla="*/ 261938 w 1600200"/>
                <a:gd name="connsiteY15-116" fmla="*/ 1664494 h 1893094"/>
                <a:gd name="connsiteX16-117" fmla="*/ 326231 w 1600200"/>
                <a:gd name="connsiteY16-118" fmla="*/ 1581150 h 1893094"/>
                <a:gd name="connsiteX17-119" fmla="*/ 414338 w 1600200"/>
                <a:gd name="connsiteY17-120" fmla="*/ 1366837 h 1893094"/>
                <a:gd name="connsiteX18-121" fmla="*/ 188119 w 1600200"/>
                <a:gd name="connsiteY18-122" fmla="*/ 1404937 h 1893094"/>
                <a:gd name="connsiteX19-123" fmla="*/ 116681 w 1600200"/>
                <a:gd name="connsiteY19-124" fmla="*/ 1447800 h 1893094"/>
                <a:gd name="connsiteX20-125" fmla="*/ 0 w 1600200"/>
                <a:gd name="connsiteY20-126" fmla="*/ 1300162 h 1893094"/>
                <a:gd name="connsiteX0-127" fmla="*/ 0 w 1600200"/>
                <a:gd name="connsiteY0-128" fmla="*/ 1300162 h 1893094"/>
                <a:gd name="connsiteX1-129" fmla="*/ 776288 w 1600200"/>
                <a:gd name="connsiteY1-130" fmla="*/ 0 h 1893094"/>
                <a:gd name="connsiteX2-131" fmla="*/ 1562100 w 1600200"/>
                <a:gd name="connsiteY2-132" fmla="*/ 1304925 h 1893094"/>
                <a:gd name="connsiteX3-133" fmla="*/ 1445419 w 1600200"/>
                <a:gd name="connsiteY3-134" fmla="*/ 1466850 h 1893094"/>
                <a:gd name="connsiteX4-135" fmla="*/ 1512094 w 1600200"/>
                <a:gd name="connsiteY4-136" fmla="*/ 1569244 h 1893094"/>
                <a:gd name="connsiteX5-137" fmla="*/ 1600200 w 1600200"/>
                <a:gd name="connsiteY5-138" fmla="*/ 1724025 h 1893094"/>
                <a:gd name="connsiteX6-139" fmla="*/ 1428750 w 1600200"/>
                <a:gd name="connsiteY6-140" fmla="*/ 1674019 h 1893094"/>
                <a:gd name="connsiteX7-141" fmla="*/ 1304925 w 1600200"/>
                <a:gd name="connsiteY7-142" fmla="*/ 1633537 h 1893094"/>
                <a:gd name="connsiteX8-143" fmla="*/ 1126331 w 1600200"/>
                <a:gd name="connsiteY8-144" fmla="*/ 1893094 h 1893094"/>
                <a:gd name="connsiteX9-145" fmla="*/ 909638 w 1600200"/>
                <a:gd name="connsiteY9-146" fmla="*/ 1893094 h 1893094"/>
                <a:gd name="connsiteX10-147" fmla="*/ 869156 w 1600200"/>
                <a:gd name="connsiteY10-148" fmla="*/ 1826419 h 1893094"/>
                <a:gd name="connsiteX11-149" fmla="*/ 769144 w 1600200"/>
                <a:gd name="connsiteY11-150" fmla="*/ 1607344 h 1893094"/>
                <a:gd name="connsiteX12-151" fmla="*/ 671513 w 1600200"/>
                <a:gd name="connsiteY12-152" fmla="*/ 1797844 h 1893094"/>
                <a:gd name="connsiteX13-153" fmla="*/ 661988 w 1600200"/>
                <a:gd name="connsiteY13-154" fmla="*/ 1885950 h 1893094"/>
                <a:gd name="connsiteX14-155" fmla="*/ 433388 w 1600200"/>
                <a:gd name="connsiteY14-156" fmla="*/ 1885950 h 1893094"/>
                <a:gd name="connsiteX15-157" fmla="*/ 261938 w 1600200"/>
                <a:gd name="connsiteY15-158" fmla="*/ 1664494 h 1893094"/>
                <a:gd name="connsiteX16-159" fmla="*/ 326231 w 1600200"/>
                <a:gd name="connsiteY16-160" fmla="*/ 1581150 h 1893094"/>
                <a:gd name="connsiteX17-161" fmla="*/ 414338 w 1600200"/>
                <a:gd name="connsiteY17-162" fmla="*/ 1366837 h 1893094"/>
                <a:gd name="connsiteX18-163" fmla="*/ 188119 w 1600200"/>
                <a:gd name="connsiteY18-164" fmla="*/ 1404937 h 1893094"/>
                <a:gd name="connsiteX19-165" fmla="*/ 116681 w 1600200"/>
                <a:gd name="connsiteY19-166" fmla="*/ 1447800 h 1893094"/>
                <a:gd name="connsiteX20-167" fmla="*/ 0 w 1600200"/>
                <a:gd name="connsiteY20-168" fmla="*/ 1300162 h 1893094"/>
                <a:gd name="connsiteX0-169" fmla="*/ 0 w 1600200"/>
                <a:gd name="connsiteY0-170" fmla="*/ 1300162 h 1893094"/>
                <a:gd name="connsiteX1-171" fmla="*/ 776288 w 1600200"/>
                <a:gd name="connsiteY1-172" fmla="*/ 0 h 1893094"/>
                <a:gd name="connsiteX2-173" fmla="*/ 1562100 w 1600200"/>
                <a:gd name="connsiteY2-174" fmla="*/ 1304925 h 1893094"/>
                <a:gd name="connsiteX3-175" fmla="*/ 1445419 w 1600200"/>
                <a:gd name="connsiteY3-176" fmla="*/ 1466850 h 1893094"/>
                <a:gd name="connsiteX4-177" fmla="*/ 1512094 w 1600200"/>
                <a:gd name="connsiteY4-178" fmla="*/ 1569244 h 1893094"/>
                <a:gd name="connsiteX5-179" fmla="*/ 1600200 w 1600200"/>
                <a:gd name="connsiteY5-180" fmla="*/ 1724025 h 1893094"/>
                <a:gd name="connsiteX6-181" fmla="*/ 1428750 w 1600200"/>
                <a:gd name="connsiteY6-182" fmla="*/ 1674019 h 1893094"/>
                <a:gd name="connsiteX7-183" fmla="*/ 1304925 w 1600200"/>
                <a:gd name="connsiteY7-184" fmla="*/ 1633537 h 1893094"/>
                <a:gd name="connsiteX8-185" fmla="*/ 1126331 w 1600200"/>
                <a:gd name="connsiteY8-186" fmla="*/ 1893094 h 1893094"/>
                <a:gd name="connsiteX9-187" fmla="*/ 909638 w 1600200"/>
                <a:gd name="connsiteY9-188" fmla="*/ 1893094 h 1893094"/>
                <a:gd name="connsiteX10-189" fmla="*/ 869156 w 1600200"/>
                <a:gd name="connsiteY10-190" fmla="*/ 1826419 h 1893094"/>
                <a:gd name="connsiteX11-191" fmla="*/ 769144 w 1600200"/>
                <a:gd name="connsiteY11-192" fmla="*/ 1607344 h 1893094"/>
                <a:gd name="connsiteX12-193" fmla="*/ 671513 w 1600200"/>
                <a:gd name="connsiteY12-194" fmla="*/ 1797844 h 1893094"/>
                <a:gd name="connsiteX13-195" fmla="*/ 661988 w 1600200"/>
                <a:gd name="connsiteY13-196" fmla="*/ 1885950 h 1893094"/>
                <a:gd name="connsiteX14-197" fmla="*/ 433388 w 1600200"/>
                <a:gd name="connsiteY14-198" fmla="*/ 1885950 h 1893094"/>
                <a:gd name="connsiteX15-199" fmla="*/ 261938 w 1600200"/>
                <a:gd name="connsiteY15-200" fmla="*/ 1664494 h 1893094"/>
                <a:gd name="connsiteX16-201" fmla="*/ 326231 w 1600200"/>
                <a:gd name="connsiteY16-202" fmla="*/ 1581150 h 1893094"/>
                <a:gd name="connsiteX17-203" fmla="*/ 414338 w 1600200"/>
                <a:gd name="connsiteY17-204" fmla="*/ 1366837 h 1893094"/>
                <a:gd name="connsiteX18-205" fmla="*/ 188119 w 1600200"/>
                <a:gd name="connsiteY18-206" fmla="*/ 1404937 h 1893094"/>
                <a:gd name="connsiteX19-207" fmla="*/ 116681 w 1600200"/>
                <a:gd name="connsiteY19-208" fmla="*/ 1447800 h 1893094"/>
                <a:gd name="connsiteX20-209" fmla="*/ 0 w 1600200"/>
                <a:gd name="connsiteY20-210" fmla="*/ 1300162 h 1893094"/>
                <a:gd name="connsiteX0-211" fmla="*/ 0 w 1600200"/>
                <a:gd name="connsiteY0-212" fmla="*/ 1300162 h 1893094"/>
                <a:gd name="connsiteX1-213" fmla="*/ 776288 w 1600200"/>
                <a:gd name="connsiteY1-214" fmla="*/ 0 h 1893094"/>
                <a:gd name="connsiteX2-215" fmla="*/ 1562100 w 1600200"/>
                <a:gd name="connsiteY2-216" fmla="*/ 1304925 h 1893094"/>
                <a:gd name="connsiteX3-217" fmla="*/ 1445419 w 1600200"/>
                <a:gd name="connsiteY3-218" fmla="*/ 1466850 h 1893094"/>
                <a:gd name="connsiteX4-219" fmla="*/ 1516856 w 1600200"/>
                <a:gd name="connsiteY4-220" fmla="*/ 1557338 h 1893094"/>
                <a:gd name="connsiteX5-221" fmla="*/ 1600200 w 1600200"/>
                <a:gd name="connsiteY5-222" fmla="*/ 1724025 h 1893094"/>
                <a:gd name="connsiteX6-223" fmla="*/ 1428750 w 1600200"/>
                <a:gd name="connsiteY6-224" fmla="*/ 1674019 h 1893094"/>
                <a:gd name="connsiteX7-225" fmla="*/ 1304925 w 1600200"/>
                <a:gd name="connsiteY7-226" fmla="*/ 1633537 h 1893094"/>
                <a:gd name="connsiteX8-227" fmla="*/ 1126331 w 1600200"/>
                <a:gd name="connsiteY8-228" fmla="*/ 1893094 h 1893094"/>
                <a:gd name="connsiteX9-229" fmla="*/ 909638 w 1600200"/>
                <a:gd name="connsiteY9-230" fmla="*/ 1893094 h 1893094"/>
                <a:gd name="connsiteX10-231" fmla="*/ 869156 w 1600200"/>
                <a:gd name="connsiteY10-232" fmla="*/ 1826419 h 1893094"/>
                <a:gd name="connsiteX11-233" fmla="*/ 769144 w 1600200"/>
                <a:gd name="connsiteY11-234" fmla="*/ 1607344 h 1893094"/>
                <a:gd name="connsiteX12-235" fmla="*/ 671513 w 1600200"/>
                <a:gd name="connsiteY12-236" fmla="*/ 1797844 h 1893094"/>
                <a:gd name="connsiteX13-237" fmla="*/ 661988 w 1600200"/>
                <a:gd name="connsiteY13-238" fmla="*/ 1885950 h 1893094"/>
                <a:gd name="connsiteX14-239" fmla="*/ 433388 w 1600200"/>
                <a:gd name="connsiteY14-240" fmla="*/ 1885950 h 1893094"/>
                <a:gd name="connsiteX15-241" fmla="*/ 261938 w 1600200"/>
                <a:gd name="connsiteY15-242" fmla="*/ 1664494 h 1893094"/>
                <a:gd name="connsiteX16-243" fmla="*/ 326231 w 1600200"/>
                <a:gd name="connsiteY16-244" fmla="*/ 1581150 h 1893094"/>
                <a:gd name="connsiteX17-245" fmla="*/ 414338 w 1600200"/>
                <a:gd name="connsiteY17-246" fmla="*/ 1366837 h 1893094"/>
                <a:gd name="connsiteX18-247" fmla="*/ 188119 w 1600200"/>
                <a:gd name="connsiteY18-248" fmla="*/ 1404937 h 1893094"/>
                <a:gd name="connsiteX19-249" fmla="*/ 116681 w 1600200"/>
                <a:gd name="connsiteY19-250" fmla="*/ 1447800 h 1893094"/>
                <a:gd name="connsiteX20-251" fmla="*/ 0 w 1600200"/>
                <a:gd name="connsiteY20-252" fmla="*/ 1300162 h 1893094"/>
                <a:gd name="connsiteX0-253" fmla="*/ 0 w 1600200"/>
                <a:gd name="connsiteY0-254" fmla="*/ 1300162 h 1893094"/>
                <a:gd name="connsiteX1-255" fmla="*/ 776288 w 1600200"/>
                <a:gd name="connsiteY1-256" fmla="*/ 0 h 1893094"/>
                <a:gd name="connsiteX2-257" fmla="*/ 1562100 w 1600200"/>
                <a:gd name="connsiteY2-258" fmla="*/ 1304925 h 1893094"/>
                <a:gd name="connsiteX3-259" fmla="*/ 1445419 w 1600200"/>
                <a:gd name="connsiteY3-260" fmla="*/ 1466850 h 1893094"/>
                <a:gd name="connsiteX4-261" fmla="*/ 1516856 w 1600200"/>
                <a:gd name="connsiteY4-262" fmla="*/ 1557338 h 1893094"/>
                <a:gd name="connsiteX5-263" fmla="*/ 1600200 w 1600200"/>
                <a:gd name="connsiteY5-264" fmla="*/ 1724025 h 1893094"/>
                <a:gd name="connsiteX6-265" fmla="*/ 1428750 w 1600200"/>
                <a:gd name="connsiteY6-266" fmla="*/ 1674019 h 1893094"/>
                <a:gd name="connsiteX7-267" fmla="*/ 1304925 w 1600200"/>
                <a:gd name="connsiteY7-268" fmla="*/ 1633537 h 1893094"/>
                <a:gd name="connsiteX8-269" fmla="*/ 1126331 w 1600200"/>
                <a:gd name="connsiteY8-270" fmla="*/ 1893094 h 1893094"/>
                <a:gd name="connsiteX9-271" fmla="*/ 909638 w 1600200"/>
                <a:gd name="connsiteY9-272" fmla="*/ 1893094 h 1893094"/>
                <a:gd name="connsiteX10-273" fmla="*/ 869156 w 1600200"/>
                <a:gd name="connsiteY10-274" fmla="*/ 1826419 h 1893094"/>
                <a:gd name="connsiteX11-275" fmla="*/ 769144 w 1600200"/>
                <a:gd name="connsiteY11-276" fmla="*/ 1607344 h 1893094"/>
                <a:gd name="connsiteX12-277" fmla="*/ 671513 w 1600200"/>
                <a:gd name="connsiteY12-278" fmla="*/ 1797844 h 1893094"/>
                <a:gd name="connsiteX13-279" fmla="*/ 661988 w 1600200"/>
                <a:gd name="connsiteY13-280" fmla="*/ 1885950 h 1893094"/>
                <a:gd name="connsiteX14-281" fmla="*/ 433388 w 1600200"/>
                <a:gd name="connsiteY14-282" fmla="*/ 1885950 h 1893094"/>
                <a:gd name="connsiteX15-283" fmla="*/ 261938 w 1600200"/>
                <a:gd name="connsiteY15-284" fmla="*/ 1664494 h 1893094"/>
                <a:gd name="connsiteX16-285" fmla="*/ 326231 w 1600200"/>
                <a:gd name="connsiteY16-286" fmla="*/ 1581150 h 1893094"/>
                <a:gd name="connsiteX17-287" fmla="*/ 414338 w 1600200"/>
                <a:gd name="connsiteY17-288" fmla="*/ 1366837 h 1893094"/>
                <a:gd name="connsiteX18-289" fmla="*/ 188119 w 1600200"/>
                <a:gd name="connsiteY18-290" fmla="*/ 1404937 h 1893094"/>
                <a:gd name="connsiteX19-291" fmla="*/ 116681 w 1600200"/>
                <a:gd name="connsiteY19-292" fmla="*/ 1447800 h 1893094"/>
                <a:gd name="connsiteX20-293" fmla="*/ 0 w 1600200"/>
                <a:gd name="connsiteY20-294" fmla="*/ 1300162 h 1893094"/>
                <a:gd name="connsiteX0-295" fmla="*/ 0 w 1618472"/>
                <a:gd name="connsiteY0-296" fmla="*/ 1300162 h 1893094"/>
                <a:gd name="connsiteX1-297" fmla="*/ 776288 w 1618472"/>
                <a:gd name="connsiteY1-298" fmla="*/ 0 h 1893094"/>
                <a:gd name="connsiteX2-299" fmla="*/ 1562100 w 1618472"/>
                <a:gd name="connsiteY2-300" fmla="*/ 1304925 h 1893094"/>
                <a:gd name="connsiteX3-301" fmla="*/ 1445419 w 1618472"/>
                <a:gd name="connsiteY3-302" fmla="*/ 1466850 h 1893094"/>
                <a:gd name="connsiteX4-303" fmla="*/ 1516856 w 1618472"/>
                <a:gd name="connsiteY4-304" fmla="*/ 1557338 h 1893094"/>
                <a:gd name="connsiteX5-305" fmla="*/ 1600200 w 1618472"/>
                <a:gd name="connsiteY5-306" fmla="*/ 1724025 h 1893094"/>
                <a:gd name="connsiteX6-307" fmla="*/ 1428750 w 1618472"/>
                <a:gd name="connsiteY6-308" fmla="*/ 1674019 h 1893094"/>
                <a:gd name="connsiteX7-309" fmla="*/ 1304925 w 1618472"/>
                <a:gd name="connsiteY7-310" fmla="*/ 1633537 h 1893094"/>
                <a:gd name="connsiteX8-311" fmla="*/ 1126331 w 1618472"/>
                <a:gd name="connsiteY8-312" fmla="*/ 1893094 h 1893094"/>
                <a:gd name="connsiteX9-313" fmla="*/ 909638 w 1618472"/>
                <a:gd name="connsiteY9-314" fmla="*/ 1893094 h 1893094"/>
                <a:gd name="connsiteX10-315" fmla="*/ 869156 w 1618472"/>
                <a:gd name="connsiteY10-316" fmla="*/ 1826419 h 1893094"/>
                <a:gd name="connsiteX11-317" fmla="*/ 769144 w 1618472"/>
                <a:gd name="connsiteY11-318" fmla="*/ 1607344 h 1893094"/>
                <a:gd name="connsiteX12-319" fmla="*/ 671513 w 1618472"/>
                <a:gd name="connsiteY12-320" fmla="*/ 1797844 h 1893094"/>
                <a:gd name="connsiteX13-321" fmla="*/ 661988 w 1618472"/>
                <a:gd name="connsiteY13-322" fmla="*/ 1885950 h 1893094"/>
                <a:gd name="connsiteX14-323" fmla="*/ 433388 w 1618472"/>
                <a:gd name="connsiteY14-324" fmla="*/ 1885950 h 1893094"/>
                <a:gd name="connsiteX15-325" fmla="*/ 261938 w 1618472"/>
                <a:gd name="connsiteY15-326" fmla="*/ 1664494 h 1893094"/>
                <a:gd name="connsiteX16-327" fmla="*/ 326231 w 1618472"/>
                <a:gd name="connsiteY16-328" fmla="*/ 1581150 h 1893094"/>
                <a:gd name="connsiteX17-329" fmla="*/ 414338 w 1618472"/>
                <a:gd name="connsiteY17-330" fmla="*/ 1366837 h 1893094"/>
                <a:gd name="connsiteX18-331" fmla="*/ 188119 w 1618472"/>
                <a:gd name="connsiteY18-332" fmla="*/ 1404937 h 1893094"/>
                <a:gd name="connsiteX19-333" fmla="*/ 116681 w 1618472"/>
                <a:gd name="connsiteY19-334" fmla="*/ 1447800 h 1893094"/>
                <a:gd name="connsiteX20-335" fmla="*/ 0 w 1618472"/>
                <a:gd name="connsiteY20-336" fmla="*/ 1300162 h 1893094"/>
                <a:gd name="connsiteX0-337" fmla="*/ 0 w 1618472"/>
                <a:gd name="connsiteY0-338" fmla="*/ 1300162 h 1893094"/>
                <a:gd name="connsiteX1-339" fmla="*/ 776288 w 1618472"/>
                <a:gd name="connsiteY1-340" fmla="*/ 0 h 1893094"/>
                <a:gd name="connsiteX2-341" fmla="*/ 1562100 w 1618472"/>
                <a:gd name="connsiteY2-342" fmla="*/ 1304925 h 1893094"/>
                <a:gd name="connsiteX3-343" fmla="*/ 1445419 w 1618472"/>
                <a:gd name="connsiteY3-344" fmla="*/ 1466850 h 1893094"/>
                <a:gd name="connsiteX4-345" fmla="*/ 1516856 w 1618472"/>
                <a:gd name="connsiteY4-346" fmla="*/ 1557338 h 1893094"/>
                <a:gd name="connsiteX5-347" fmla="*/ 1600200 w 1618472"/>
                <a:gd name="connsiteY5-348" fmla="*/ 1724025 h 1893094"/>
                <a:gd name="connsiteX6-349" fmla="*/ 1428750 w 1618472"/>
                <a:gd name="connsiteY6-350" fmla="*/ 1674019 h 1893094"/>
                <a:gd name="connsiteX7-351" fmla="*/ 1304925 w 1618472"/>
                <a:gd name="connsiteY7-352" fmla="*/ 1633537 h 1893094"/>
                <a:gd name="connsiteX8-353" fmla="*/ 1126331 w 1618472"/>
                <a:gd name="connsiteY8-354" fmla="*/ 1893094 h 1893094"/>
                <a:gd name="connsiteX9-355" fmla="*/ 909638 w 1618472"/>
                <a:gd name="connsiteY9-356" fmla="*/ 1893094 h 1893094"/>
                <a:gd name="connsiteX10-357" fmla="*/ 869156 w 1618472"/>
                <a:gd name="connsiteY10-358" fmla="*/ 1826419 h 1893094"/>
                <a:gd name="connsiteX11-359" fmla="*/ 769144 w 1618472"/>
                <a:gd name="connsiteY11-360" fmla="*/ 1607344 h 1893094"/>
                <a:gd name="connsiteX12-361" fmla="*/ 671513 w 1618472"/>
                <a:gd name="connsiteY12-362" fmla="*/ 1797844 h 1893094"/>
                <a:gd name="connsiteX13-363" fmla="*/ 661988 w 1618472"/>
                <a:gd name="connsiteY13-364" fmla="*/ 1885950 h 1893094"/>
                <a:gd name="connsiteX14-365" fmla="*/ 433388 w 1618472"/>
                <a:gd name="connsiteY14-366" fmla="*/ 1885950 h 1893094"/>
                <a:gd name="connsiteX15-367" fmla="*/ 261938 w 1618472"/>
                <a:gd name="connsiteY15-368" fmla="*/ 1664494 h 1893094"/>
                <a:gd name="connsiteX16-369" fmla="*/ 326231 w 1618472"/>
                <a:gd name="connsiteY16-370" fmla="*/ 1581150 h 1893094"/>
                <a:gd name="connsiteX17-371" fmla="*/ 414338 w 1618472"/>
                <a:gd name="connsiteY17-372" fmla="*/ 1366837 h 1893094"/>
                <a:gd name="connsiteX18-373" fmla="*/ 188119 w 1618472"/>
                <a:gd name="connsiteY18-374" fmla="*/ 1404937 h 1893094"/>
                <a:gd name="connsiteX19-375" fmla="*/ 116681 w 1618472"/>
                <a:gd name="connsiteY19-376" fmla="*/ 1447800 h 1893094"/>
                <a:gd name="connsiteX20-377" fmla="*/ 0 w 1618472"/>
                <a:gd name="connsiteY20-378" fmla="*/ 1300162 h 1893094"/>
                <a:gd name="connsiteX0-379" fmla="*/ 0 w 1624617"/>
                <a:gd name="connsiteY0-380" fmla="*/ 1300162 h 1893094"/>
                <a:gd name="connsiteX1-381" fmla="*/ 776288 w 1624617"/>
                <a:gd name="connsiteY1-382" fmla="*/ 0 h 1893094"/>
                <a:gd name="connsiteX2-383" fmla="*/ 1562100 w 1624617"/>
                <a:gd name="connsiteY2-384" fmla="*/ 1304925 h 1893094"/>
                <a:gd name="connsiteX3-385" fmla="*/ 1445419 w 1624617"/>
                <a:gd name="connsiteY3-386" fmla="*/ 1466850 h 1893094"/>
                <a:gd name="connsiteX4-387" fmla="*/ 1516856 w 1624617"/>
                <a:gd name="connsiteY4-388" fmla="*/ 1557338 h 1893094"/>
                <a:gd name="connsiteX5-389" fmla="*/ 1600200 w 1624617"/>
                <a:gd name="connsiteY5-390" fmla="*/ 1724025 h 1893094"/>
                <a:gd name="connsiteX6-391" fmla="*/ 1428750 w 1624617"/>
                <a:gd name="connsiteY6-392" fmla="*/ 1674019 h 1893094"/>
                <a:gd name="connsiteX7-393" fmla="*/ 1304925 w 1624617"/>
                <a:gd name="connsiteY7-394" fmla="*/ 1633537 h 1893094"/>
                <a:gd name="connsiteX8-395" fmla="*/ 1126331 w 1624617"/>
                <a:gd name="connsiteY8-396" fmla="*/ 1893094 h 1893094"/>
                <a:gd name="connsiteX9-397" fmla="*/ 909638 w 1624617"/>
                <a:gd name="connsiteY9-398" fmla="*/ 1893094 h 1893094"/>
                <a:gd name="connsiteX10-399" fmla="*/ 869156 w 1624617"/>
                <a:gd name="connsiteY10-400" fmla="*/ 1826419 h 1893094"/>
                <a:gd name="connsiteX11-401" fmla="*/ 769144 w 1624617"/>
                <a:gd name="connsiteY11-402" fmla="*/ 1607344 h 1893094"/>
                <a:gd name="connsiteX12-403" fmla="*/ 671513 w 1624617"/>
                <a:gd name="connsiteY12-404" fmla="*/ 1797844 h 1893094"/>
                <a:gd name="connsiteX13-405" fmla="*/ 661988 w 1624617"/>
                <a:gd name="connsiteY13-406" fmla="*/ 1885950 h 1893094"/>
                <a:gd name="connsiteX14-407" fmla="*/ 433388 w 1624617"/>
                <a:gd name="connsiteY14-408" fmla="*/ 1885950 h 1893094"/>
                <a:gd name="connsiteX15-409" fmla="*/ 261938 w 1624617"/>
                <a:gd name="connsiteY15-410" fmla="*/ 1664494 h 1893094"/>
                <a:gd name="connsiteX16-411" fmla="*/ 326231 w 1624617"/>
                <a:gd name="connsiteY16-412" fmla="*/ 1581150 h 1893094"/>
                <a:gd name="connsiteX17-413" fmla="*/ 414338 w 1624617"/>
                <a:gd name="connsiteY17-414" fmla="*/ 1366837 h 1893094"/>
                <a:gd name="connsiteX18-415" fmla="*/ 188119 w 1624617"/>
                <a:gd name="connsiteY18-416" fmla="*/ 1404937 h 1893094"/>
                <a:gd name="connsiteX19-417" fmla="*/ 116681 w 1624617"/>
                <a:gd name="connsiteY19-418" fmla="*/ 1447800 h 1893094"/>
                <a:gd name="connsiteX20-419" fmla="*/ 0 w 1624617"/>
                <a:gd name="connsiteY20-420" fmla="*/ 1300162 h 1893094"/>
                <a:gd name="connsiteX0-421" fmla="*/ 0 w 1624617"/>
                <a:gd name="connsiteY0-422" fmla="*/ 1300162 h 1893094"/>
                <a:gd name="connsiteX1-423" fmla="*/ 776288 w 1624617"/>
                <a:gd name="connsiteY1-424" fmla="*/ 0 h 1893094"/>
                <a:gd name="connsiteX2-425" fmla="*/ 1562100 w 1624617"/>
                <a:gd name="connsiteY2-426" fmla="*/ 1304925 h 1893094"/>
                <a:gd name="connsiteX3-427" fmla="*/ 1445419 w 1624617"/>
                <a:gd name="connsiteY3-428" fmla="*/ 1466850 h 1893094"/>
                <a:gd name="connsiteX4-429" fmla="*/ 1516856 w 1624617"/>
                <a:gd name="connsiteY4-430" fmla="*/ 1557338 h 1893094"/>
                <a:gd name="connsiteX5-431" fmla="*/ 1600200 w 1624617"/>
                <a:gd name="connsiteY5-432" fmla="*/ 1724025 h 1893094"/>
                <a:gd name="connsiteX6-433" fmla="*/ 1428750 w 1624617"/>
                <a:gd name="connsiteY6-434" fmla="*/ 1674019 h 1893094"/>
                <a:gd name="connsiteX7-435" fmla="*/ 1304925 w 1624617"/>
                <a:gd name="connsiteY7-436" fmla="*/ 1633537 h 1893094"/>
                <a:gd name="connsiteX8-437" fmla="*/ 1126331 w 1624617"/>
                <a:gd name="connsiteY8-438" fmla="*/ 1893094 h 1893094"/>
                <a:gd name="connsiteX9-439" fmla="*/ 909638 w 1624617"/>
                <a:gd name="connsiteY9-440" fmla="*/ 1893094 h 1893094"/>
                <a:gd name="connsiteX10-441" fmla="*/ 869156 w 1624617"/>
                <a:gd name="connsiteY10-442" fmla="*/ 1826419 h 1893094"/>
                <a:gd name="connsiteX11-443" fmla="*/ 769144 w 1624617"/>
                <a:gd name="connsiteY11-444" fmla="*/ 1607344 h 1893094"/>
                <a:gd name="connsiteX12-445" fmla="*/ 671513 w 1624617"/>
                <a:gd name="connsiteY12-446" fmla="*/ 1797844 h 1893094"/>
                <a:gd name="connsiteX13-447" fmla="*/ 661988 w 1624617"/>
                <a:gd name="connsiteY13-448" fmla="*/ 1885950 h 1893094"/>
                <a:gd name="connsiteX14-449" fmla="*/ 433388 w 1624617"/>
                <a:gd name="connsiteY14-450" fmla="*/ 1885950 h 1893094"/>
                <a:gd name="connsiteX15-451" fmla="*/ 261938 w 1624617"/>
                <a:gd name="connsiteY15-452" fmla="*/ 1664494 h 1893094"/>
                <a:gd name="connsiteX16-453" fmla="*/ 326231 w 1624617"/>
                <a:gd name="connsiteY16-454" fmla="*/ 1581150 h 1893094"/>
                <a:gd name="connsiteX17-455" fmla="*/ 414338 w 1624617"/>
                <a:gd name="connsiteY17-456" fmla="*/ 1366837 h 1893094"/>
                <a:gd name="connsiteX18-457" fmla="*/ 188119 w 1624617"/>
                <a:gd name="connsiteY18-458" fmla="*/ 1404937 h 1893094"/>
                <a:gd name="connsiteX19-459" fmla="*/ 116681 w 1624617"/>
                <a:gd name="connsiteY19-460" fmla="*/ 1447800 h 1893094"/>
                <a:gd name="connsiteX20-461" fmla="*/ 0 w 1624617"/>
                <a:gd name="connsiteY20-462" fmla="*/ 1300162 h 1893094"/>
                <a:gd name="connsiteX0-463" fmla="*/ 0 w 1624617"/>
                <a:gd name="connsiteY0-464" fmla="*/ 1300162 h 1893094"/>
                <a:gd name="connsiteX1-465" fmla="*/ 776288 w 1624617"/>
                <a:gd name="connsiteY1-466" fmla="*/ 0 h 1893094"/>
                <a:gd name="connsiteX2-467" fmla="*/ 1562100 w 1624617"/>
                <a:gd name="connsiteY2-468" fmla="*/ 1304925 h 1893094"/>
                <a:gd name="connsiteX3-469" fmla="*/ 1445419 w 1624617"/>
                <a:gd name="connsiteY3-470" fmla="*/ 1466850 h 1893094"/>
                <a:gd name="connsiteX4-471" fmla="*/ 1516856 w 1624617"/>
                <a:gd name="connsiteY4-472" fmla="*/ 1557338 h 1893094"/>
                <a:gd name="connsiteX5-473" fmla="*/ 1600200 w 1624617"/>
                <a:gd name="connsiteY5-474" fmla="*/ 1724025 h 1893094"/>
                <a:gd name="connsiteX6-475" fmla="*/ 1428750 w 1624617"/>
                <a:gd name="connsiteY6-476" fmla="*/ 1674019 h 1893094"/>
                <a:gd name="connsiteX7-477" fmla="*/ 1304925 w 1624617"/>
                <a:gd name="connsiteY7-478" fmla="*/ 1633537 h 1893094"/>
                <a:gd name="connsiteX8-479" fmla="*/ 1126331 w 1624617"/>
                <a:gd name="connsiteY8-480" fmla="*/ 1893094 h 1893094"/>
                <a:gd name="connsiteX9-481" fmla="*/ 909638 w 1624617"/>
                <a:gd name="connsiteY9-482" fmla="*/ 1893094 h 1893094"/>
                <a:gd name="connsiteX10-483" fmla="*/ 869156 w 1624617"/>
                <a:gd name="connsiteY10-484" fmla="*/ 1826419 h 1893094"/>
                <a:gd name="connsiteX11-485" fmla="*/ 769144 w 1624617"/>
                <a:gd name="connsiteY11-486" fmla="*/ 1607344 h 1893094"/>
                <a:gd name="connsiteX12-487" fmla="*/ 671513 w 1624617"/>
                <a:gd name="connsiteY12-488" fmla="*/ 1797844 h 1893094"/>
                <a:gd name="connsiteX13-489" fmla="*/ 661988 w 1624617"/>
                <a:gd name="connsiteY13-490" fmla="*/ 1885950 h 1893094"/>
                <a:gd name="connsiteX14-491" fmla="*/ 433388 w 1624617"/>
                <a:gd name="connsiteY14-492" fmla="*/ 1885950 h 1893094"/>
                <a:gd name="connsiteX15-493" fmla="*/ 261938 w 1624617"/>
                <a:gd name="connsiteY15-494" fmla="*/ 1664494 h 1893094"/>
                <a:gd name="connsiteX16-495" fmla="*/ 326231 w 1624617"/>
                <a:gd name="connsiteY16-496" fmla="*/ 1581150 h 1893094"/>
                <a:gd name="connsiteX17-497" fmla="*/ 414338 w 1624617"/>
                <a:gd name="connsiteY17-498" fmla="*/ 1366837 h 1893094"/>
                <a:gd name="connsiteX18-499" fmla="*/ 188119 w 1624617"/>
                <a:gd name="connsiteY18-500" fmla="*/ 1404937 h 1893094"/>
                <a:gd name="connsiteX19-501" fmla="*/ 116681 w 1624617"/>
                <a:gd name="connsiteY19-502" fmla="*/ 1447800 h 1893094"/>
                <a:gd name="connsiteX20-503" fmla="*/ 0 w 1624617"/>
                <a:gd name="connsiteY20-504" fmla="*/ 1300162 h 1893094"/>
                <a:gd name="connsiteX0-505" fmla="*/ 0 w 1624617"/>
                <a:gd name="connsiteY0-506" fmla="*/ 1300162 h 1893094"/>
                <a:gd name="connsiteX1-507" fmla="*/ 776288 w 1624617"/>
                <a:gd name="connsiteY1-508" fmla="*/ 0 h 1893094"/>
                <a:gd name="connsiteX2-509" fmla="*/ 1562100 w 1624617"/>
                <a:gd name="connsiteY2-510" fmla="*/ 1304925 h 1893094"/>
                <a:gd name="connsiteX3-511" fmla="*/ 1445419 w 1624617"/>
                <a:gd name="connsiteY3-512" fmla="*/ 1466850 h 1893094"/>
                <a:gd name="connsiteX4-513" fmla="*/ 1516856 w 1624617"/>
                <a:gd name="connsiteY4-514" fmla="*/ 1557338 h 1893094"/>
                <a:gd name="connsiteX5-515" fmla="*/ 1600200 w 1624617"/>
                <a:gd name="connsiteY5-516" fmla="*/ 1724025 h 1893094"/>
                <a:gd name="connsiteX6-517" fmla="*/ 1428750 w 1624617"/>
                <a:gd name="connsiteY6-518" fmla="*/ 1674019 h 1893094"/>
                <a:gd name="connsiteX7-519" fmla="*/ 1312069 w 1624617"/>
                <a:gd name="connsiteY7-520" fmla="*/ 1640681 h 1893094"/>
                <a:gd name="connsiteX8-521" fmla="*/ 1126331 w 1624617"/>
                <a:gd name="connsiteY8-522" fmla="*/ 1893094 h 1893094"/>
                <a:gd name="connsiteX9-523" fmla="*/ 909638 w 1624617"/>
                <a:gd name="connsiteY9-524" fmla="*/ 1893094 h 1893094"/>
                <a:gd name="connsiteX10-525" fmla="*/ 869156 w 1624617"/>
                <a:gd name="connsiteY10-526" fmla="*/ 1826419 h 1893094"/>
                <a:gd name="connsiteX11-527" fmla="*/ 769144 w 1624617"/>
                <a:gd name="connsiteY11-528" fmla="*/ 1607344 h 1893094"/>
                <a:gd name="connsiteX12-529" fmla="*/ 671513 w 1624617"/>
                <a:gd name="connsiteY12-530" fmla="*/ 1797844 h 1893094"/>
                <a:gd name="connsiteX13-531" fmla="*/ 661988 w 1624617"/>
                <a:gd name="connsiteY13-532" fmla="*/ 1885950 h 1893094"/>
                <a:gd name="connsiteX14-533" fmla="*/ 433388 w 1624617"/>
                <a:gd name="connsiteY14-534" fmla="*/ 1885950 h 1893094"/>
                <a:gd name="connsiteX15-535" fmla="*/ 261938 w 1624617"/>
                <a:gd name="connsiteY15-536" fmla="*/ 1664494 h 1893094"/>
                <a:gd name="connsiteX16-537" fmla="*/ 326231 w 1624617"/>
                <a:gd name="connsiteY16-538" fmla="*/ 1581150 h 1893094"/>
                <a:gd name="connsiteX17-539" fmla="*/ 414338 w 1624617"/>
                <a:gd name="connsiteY17-540" fmla="*/ 1366837 h 1893094"/>
                <a:gd name="connsiteX18-541" fmla="*/ 188119 w 1624617"/>
                <a:gd name="connsiteY18-542" fmla="*/ 1404937 h 1893094"/>
                <a:gd name="connsiteX19-543" fmla="*/ 116681 w 1624617"/>
                <a:gd name="connsiteY19-544" fmla="*/ 1447800 h 1893094"/>
                <a:gd name="connsiteX20-545" fmla="*/ 0 w 1624617"/>
                <a:gd name="connsiteY20-546" fmla="*/ 1300162 h 1893094"/>
                <a:gd name="connsiteX0-547" fmla="*/ 0 w 1624617"/>
                <a:gd name="connsiteY0-548" fmla="*/ 1300162 h 1893094"/>
                <a:gd name="connsiteX1-549" fmla="*/ 776288 w 1624617"/>
                <a:gd name="connsiteY1-550" fmla="*/ 0 h 1893094"/>
                <a:gd name="connsiteX2-551" fmla="*/ 1562100 w 1624617"/>
                <a:gd name="connsiteY2-552" fmla="*/ 1304925 h 1893094"/>
                <a:gd name="connsiteX3-553" fmla="*/ 1445419 w 1624617"/>
                <a:gd name="connsiteY3-554" fmla="*/ 1466850 h 1893094"/>
                <a:gd name="connsiteX4-555" fmla="*/ 1516856 w 1624617"/>
                <a:gd name="connsiteY4-556" fmla="*/ 1557338 h 1893094"/>
                <a:gd name="connsiteX5-557" fmla="*/ 1600200 w 1624617"/>
                <a:gd name="connsiteY5-558" fmla="*/ 1724025 h 1893094"/>
                <a:gd name="connsiteX6-559" fmla="*/ 1428750 w 1624617"/>
                <a:gd name="connsiteY6-560" fmla="*/ 1674019 h 1893094"/>
                <a:gd name="connsiteX7-561" fmla="*/ 1312069 w 1624617"/>
                <a:gd name="connsiteY7-562" fmla="*/ 1640681 h 1893094"/>
                <a:gd name="connsiteX8-563" fmla="*/ 1126331 w 1624617"/>
                <a:gd name="connsiteY8-564" fmla="*/ 1893094 h 1893094"/>
                <a:gd name="connsiteX9-565" fmla="*/ 909638 w 1624617"/>
                <a:gd name="connsiteY9-566" fmla="*/ 1893094 h 1893094"/>
                <a:gd name="connsiteX10-567" fmla="*/ 869156 w 1624617"/>
                <a:gd name="connsiteY10-568" fmla="*/ 1826419 h 1893094"/>
                <a:gd name="connsiteX11-569" fmla="*/ 769144 w 1624617"/>
                <a:gd name="connsiteY11-570" fmla="*/ 1607344 h 1893094"/>
                <a:gd name="connsiteX12-571" fmla="*/ 671513 w 1624617"/>
                <a:gd name="connsiteY12-572" fmla="*/ 1797844 h 1893094"/>
                <a:gd name="connsiteX13-573" fmla="*/ 661988 w 1624617"/>
                <a:gd name="connsiteY13-574" fmla="*/ 1885950 h 1893094"/>
                <a:gd name="connsiteX14-575" fmla="*/ 433388 w 1624617"/>
                <a:gd name="connsiteY14-576" fmla="*/ 1885950 h 1893094"/>
                <a:gd name="connsiteX15-577" fmla="*/ 261938 w 1624617"/>
                <a:gd name="connsiteY15-578" fmla="*/ 1664494 h 1893094"/>
                <a:gd name="connsiteX16-579" fmla="*/ 326231 w 1624617"/>
                <a:gd name="connsiteY16-580" fmla="*/ 1581150 h 1893094"/>
                <a:gd name="connsiteX17-581" fmla="*/ 414338 w 1624617"/>
                <a:gd name="connsiteY17-582" fmla="*/ 1366837 h 1893094"/>
                <a:gd name="connsiteX18-583" fmla="*/ 188119 w 1624617"/>
                <a:gd name="connsiteY18-584" fmla="*/ 1404937 h 1893094"/>
                <a:gd name="connsiteX19-585" fmla="*/ 116681 w 1624617"/>
                <a:gd name="connsiteY19-586" fmla="*/ 1447800 h 1893094"/>
                <a:gd name="connsiteX20-587" fmla="*/ 0 w 1624617"/>
                <a:gd name="connsiteY20-588" fmla="*/ 1300162 h 1893094"/>
                <a:gd name="connsiteX0-589" fmla="*/ 0 w 1624617"/>
                <a:gd name="connsiteY0-590" fmla="*/ 1300162 h 1893094"/>
                <a:gd name="connsiteX1-591" fmla="*/ 776288 w 1624617"/>
                <a:gd name="connsiteY1-592" fmla="*/ 0 h 1893094"/>
                <a:gd name="connsiteX2-593" fmla="*/ 1562100 w 1624617"/>
                <a:gd name="connsiteY2-594" fmla="*/ 1304925 h 1893094"/>
                <a:gd name="connsiteX3-595" fmla="*/ 1445419 w 1624617"/>
                <a:gd name="connsiteY3-596" fmla="*/ 1466850 h 1893094"/>
                <a:gd name="connsiteX4-597" fmla="*/ 1516856 w 1624617"/>
                <a:gd name="connsiteY4-598" fmla="*/ 1557338 h 1893094"/>
                <a:gd name="connsiteX5-599" fmla="*/ 1600200 w 1624617"/>
                <a:gd name="connsiteY5-600" fmla="*/ 1724025 h 1893094"/>
                <a:gd name="connsiteX6-601" fmla="*/ 1426369 w 1624617"/>
                <a:gd name="connsiteY6-602" fmla="*/ 1678781 h 1893094"/>
                <a:gd name="connsiteX7-603" fmla="*/ 1312069 w 1624617"/>
                <a:gd name="connsiteY7-604" fmla="*/ 1640681 h 1893094"/>
                <a:gd name="connsiteX8-605" fmla="*/ 1126331 w 1624617"/>
                <a:gd name="connsiteY8-606" fmla="*/ 1893094 h 1893094"/>
                <a:gd name="connsiteX9-607" fmla="*/ 909638 w 1624617"/>
                <a:gd name="connsiteY9-608" fmla="*/ 1893094 h 1893094"/>
                <a:gd name="connsiteX10-609" fmla="*/ 869156 w 1624617"/>
                <a:gd name="connsiteY10-610" fmla="*/ 1826419 h 1893094"/>
                <a:gd name="connsiteX11-611" fmla="*/ 769144 w 1624617"/>
                <a:gd name="connsiteY11-612" fmla="*/ 1607344 h 1893094"/>
                <a:gd name="connsiteX12-613" fmla="*/ 671513 w 1624617"/>
                <a:gd name="connsiteY12-614" fmla="*/ 1797844 h 1893094"/>
                <a:gd name="connsiteX13-615" fmla="*/ 661988 w 1624617"/>
                <a:gd name="connsiteY13-616" fmla="*/ 1885950 h 1893094"/>
                <a:gd name="connsiteX14-617" fmla="*/ 433388 w 1624617"/>
                <a:gd name="connsiteY14-618" fmla="*/ 1885950 h 1893094"/>
                <a:gd name="connsiteX15-619" fmla="*/ 261938 w 1624617"/>
                <a:gd name="connsiteY15-620" fmla="*/ 1664494 h 1893094"/>
                <a:gd name="connsiteX16-621" fmla="*/ 326231 w 1624617"/>
                <a:gd name="connsiteY16-622" fmla="*/ 1581150 h 1893094"/>
                <a:gd name="connsiteX17-623" fmla="*/ 414338 w 1624617"/>
                <a:gd name="connsiteY17-624" fmla="*/ 1366837 h 1893094"/>
                <a:gd name="connsiteX18-625" fmla="*/ 188119 w 1624617"/>
                <a:gd name="connsiteY18-626" fmla="*/ 1404937 h 1893094"/>
                <a:gd name="connsiteX19-627" fmla="*/ 116681 w 1624617"/>
                <a:gd name="connsiteY19-628" fmla="*/ 1447800 h 1893094"/>
                <a:gd name="connsiteX20-629" fmla="*/ 0 w 1624617"/>
                <a:gd name="connsiteY20-630" fmla="*/ 1300162 h 1893094"/>
                <a:gd name="connsiteX0-631" fmla="*/ 0 w 1624617"/>
                <a:gd name="connsiteY0-632" fmla="*/ 1300162 h 1893094"/>
                <a:gd name="connsiteX1-633" fmla="*/ 776288 w 1624617"/>
                <a:gd name="connsiteY1-634" fmla="*/ 0 h 1893094"/>
                <a:gd name="connsiteX2-635" fmla="*/ 1562100 w 1624617"/>
                <a:gd name="connsiteY2-636" fmla="*/ 1304925 h 1893094"/>
                <a:gd name="connsiteX3-637" fmla="*/ 1445419 w 1624617"/>
                <a:gd name="connsiteY3-638" fmla="*/ 1466850 h 1893094"/>
                <a:gd name="connsiteX4-639" fmla="*/ 1516856 w 1624617"/>
                <a:gd name="connsiteY4-640" fmla="*/ 1557338 h 1893094"/>
                <a:gd name="connsiteX5-641" fmla="*/ 1600200 w 1624617"/>
                <a:gd name="connsiteY5-642" fmla="*/ 1724025 h 1893094"/>
                <a:gd name="connsiteX6-643" fmla="*/ 1426369 w 1624617"/>
                <a:gd name="connsiteY6-644" fmla="*/ 1678781 h 1893094"/>
                <a:gd name="connsiteX7-645" fmla="*/ 1312069 w 1624617"/>
                <a:gd name="connsiteY7-646" fmla="*/ 1640681 h 1893094"/>
                <a:gd name="connsiteX8-647" fmla="*/ 1126331 w 1624617"/>
                <a:gd name="connsiteY8-648" fmla="*/ 1893094 h 1893094"/>
                <a:gd name="connsiteX9-649" fmla="*/ 909638 w 1624617"/>
                <a:gd name="connsiteY9-650" fmla="*/ 1893094 h 1893094"/>
                <a:gd name="connsiteX10-651" fmla="*/ 869156 w 1624617"/>
                <a:gd name="connsiteY10-652" fmla="*/ 1826419 h 1893094"/>
                <a:gd name="connsiteX11-653" fmla="*/ 769144 w 1624617"/>
                <a:gd name="connsiteY11-654" fmla="*/ 1607344 h 1893094"/>
                <a:gd name="connsiteX12-655" fmla="*/ 671513 w 1624617"/>
                <a:gd name="connsiteY12-656" fmla="*/ 1797844 h 1893094"/>
                <a:gd name="connsiteX13-657" fmla="*/ 661988 w 1624617"/>
                <a:gd name="connsiteY13-658" fmla="*/ 1885950 h 1893094"/>
                <a:gd name="connsiteX14-659" fmla="*/ 433388 w 1624617"/>
                <a:gd name="connsiteY14-660" fmla="*/ 1885950 h 1893094"/>
                <a:gd name="connsiteX15-661" fmla="*/ 261938 w 1624617"/>
                <a:gd name="connsiteY15-662" fmla="*/ 1664494 h 1893094"/>
                <a:gd name="connsiteX16-663" fmla="*/ 326231 w 1624617"/>
                <a:gd name="connsiteY16-664" fmla="*/ 1581150 h 1893094"/>
                <a:gd name="connsiteX17-665" fmla="*/ 414338 w 1624617"/>
                <a:gd name="connsiteY17-666" fmla="*/ 1366837 h 1893094"/>
                <a:gd name="connsiteX18-667" fmla="*/ 188119 w 1624617"/>
                <a:gd name="connsiteY18-668" fmla="*/ 1404937 h 1893094"/>
                <a:gd name="connsiteX19-669" fmla="*/ 116681 w 1624617"/>
                <a:gd name="connsiteY19-670" fmla="*/ 1447800 h 1893094"/>
                <a:gd name="connsiteX20-671" fmla="*/ 0 w 1624617"/>
                <a:gd name="connsiteY20-672" fmla="*/ 1300162 h 1893094"/>
                <a:gd name="connsiteX0-673" fmla="*/ 0 w 1624617"/>
                <a:gd name="connsiteY0-674" fmla="*/ 1300162 h 1893094"/>
                <a:gd name="connsiteX1-675" fmla="*/ 776288 w 1624617"/>
                <a:gd name="connsiteY1-676" fmla="*/ 0 h 1893094"/>
                <a:gd name="connsiteX2-677" fmla="*/ 1562100 w 1624617"/>
                <a:gd name="connsiteY2-678" fmla="*/ 1304925 h 1893094"/>
                <a:gd name="connsiteX3-679" fmla="*/ 1445419 w 1624617"/>
                <a:gd name="connsiteY3-680" fmla="*/ 1466850 h 1893094"/>
                <a:gd name="connsiteX4-681" fmla="*/ 1516856 w 1624617"/>
                <a:gd name="connsiteY4-682" fmla="*/ 1557338 h 1893094"/>
                <a:gd name="connsiteX5-683" fmla="*/ 1600200 w 1624617"/>
                <a:gd name="connsiteY5-684" fmla="*/ 1724025 h 1893094"/>
                <a:gd name="connsiteX6-685" fmla="*/ 1426369 w 1624617"/>
                <a:gd name="connsiteY6-686" fmla="*/ 1678781 h 1893094"/>
                <a:gd name="connsiteX7-687" fmla="*/ 1312069 w 1624617"/>
                <a:gd name="connsiteY7-688" fmla="*/ 1640681 h 1893094"/>
                <a:gd name="connsiteX8-689" fmla="*/ 1126331 w 1624617"/>
                <a:gd name="connsiteY8-690" fmla="*/ 1893094 h 1893094"/>
                <a:gd name="connsiteX9-691" fmla="*/ 909638 w 1624617"/>
                <a:gd name="connsiteY9-692" fmla="*/ 1893094 h 1893094"/>
                <a:gd name="connsiteX10-693" fmla="*/ 869156 w 1624617"/>
                <a:gd name="connsiteY10-694" fmla="*/ 1826419 h 1893094"/>
                <a:gd name="connsiteX11-695" fmla="*/ 769144 w 1624617"/>
                <a:gd name="connsiteY11-696" fmla="*/ 1607344 h 1893094"/>
                <a:gd name="connsiteX12-697" fmla="*/ 671513 w 1624617"/>
                <a:gd name="connsiteY12-698" fmla="*/ 1797844 h 1893094"/>
                <a:gd name="connsiteX13-699" fmla="*/ 661988 w 1624617"/>
                <a:gd name="connsiteY13-700" fmla="*/ 1885950 h 1893094"/>
                <a:gd name="connsiteX14-701" fmla="*/ 433388 w 1624617"/>
                <a:gd name="connsiteY14-702" fmla="*/ 1885950 h 1893094"/>
                <a:gd name="connsiteX15-703" fmla="*/ 261938 w 1624617"/>
                <a:gd name="connsiteY15-704" fmla="*/ 1664494 h 1893094"/>
                <a:gd name="connsiteX16-705" fmla="*/ 326231 w 1624617"/>
                <a:gd name="connsiteY16-706" fmla="*/ 1581150 h 1893094"/>
                <a:gd name="connsiteX17-707" fmla="*/ 414338 w 1624617"/>
                <a:gd name="connsiteY17-708" fmla="*/ 1366837 h 1893094"/>
                <a:gd name="connsiteX18-709" fmla="*/ 188119 w 1624617"/>
                <a:gd name="connsiteY18-710" fmla="*/ 1404937 h 1893094"/>
                <a:gd name="connsiteX19-711" fmla="*/ 116681 w 1624617"/>
                <a:gd name="connsiteY19-712" fmla="*/ 1447800 h 1893094"/>
                <a:gd name="connsiteX20-713" fmla="*/ 0 w 1624617"/>
                <a:gd name="connsiteY20-714" fmla="*/ 1300162 h 1893094"/>
                <a:gd name="connsiteX0-715" fmla="*/ 0 w 1630230"/>
                <a:gd name="connsiteY0-716" fmla="*/ 1300162 h 1893094"/>
                <a:gd name="connsiteX1-717" fmla="*/ 776288 w 1630230"/>
                <a:gd name="connsiteY1-718" fmla="*/ 0 h 1893094"/>
                <a:gd name="connsiteX2-719" fmla="*/ 1562100 w 1630230"/>
                <a:gd name="connsiteY2-720" fmla="*/ 1304925 h 1893094"/>
                <a:gd name="connsiteX3-721" fmla="*/ 1445419 w 1630230"/>
                <a:gd name="connsiteY3-722" fmla="*/ 1466850 h 1893094"/>
                <a:gd name="connsiteX4-723" fmla="*/ 1516856 w 1630230"/>
                <a:gd name="connsiteY4-724" fmla="*/ 1557338 h 1893094"/>
                <a:gd name="connsiteX5-725" fmla="*/ 1607344 w 1630230"/>
                <a:gd name="connsiteY5-726" fmla="*/ 1726406 h 1893094"/>
                <a:gd name="connsiteX6-727" fmla="*/ 1426369 w 1630230"/>
                <a:gd name="connsiteY6-728" fmla="*/ 1678781 h 1893094"/>
                <a:gd name="connsiteX7-729" fmla="*/ 1312069 w 1630230"/>
                <a:gd name="connsiteY7-730" fmla="*/ 1640681 h 1893094"/>
                <a:gd name="connsiteX8-731" fmla="*/ 1126331 w 1630230"/>
                <a:gd name="connsiteY8-732" fmla="*/ 1893094 h 1893094"/>
                <a:gd name="connsiteX9-733" fmla="*/ 909638 w 1630230"/>
                <a:gd name="connsiteY9-734" fmla="*/ 1893094 h 1893094"/>
                <a:gd name="connsiteX10-735" fmla="*/ 869156 w 1630230"/>
                <a:gd name="connsiteY10-736" fmla="*/ 1826419 h 1893094"/>
                <a:gd name="connsiteX11-737" fmla="*/ 769144 w 1630230"/>
                <a:gd name="connsiteY11-738" fmla="*/ 1607344 h 1893094"/>
                <a:gd name="connsiteX12-739" fmla="*/ 671513 w 1630230"/>
                <a:gd name="connsiteY12-740" fmla="*/ 1797844 h 1893094"/>
                <a:gd name="connsiteX13-741" fmla="*/ 661988 w 1630230"/>
                <a:gd name="connsiteY13-742" fmla="*/ 1885950 h 1893094"/>
                <a:gd name="connsiteX14-743" fmla="*/ 433388 w 1630230"/>
                <a:gd name="connsiteY14-744" fmla="*/ 1885950 h 1893094"/>
                <a:gd name="connsiteX15-745" fmla="*/ 261938 w 1630230"/>
                <a:gd name="connsiteY15-746" fmla="*/ 1664494 h 1893094"/>
                <a:gd name="connsiteX16-747" fmla="*/ 326231 w 1630230"/>
                <a:gd name="connsiteY16-748" fmla="*/ 1581150 h 1893094"/>
                <a:gd name="connsiteX17-749" fmla="*/ 414338 w 1630230"/>
                <a:gd name="connsiteY17-750" fmla="*/ 1366837 h 1893094"/>
                <a:gd name="connsiteX18-751" fmla="*/ 188119 w 1630230"/>
                <a:gd name="connsiteY18-752" fmla="*/ 1404937 h 1893094"/>
                <a:gd name="connsiteX19-753" fmla="*/ 116681 w 1630230"/>
                <a:gd name="connsiteY19-754" fmla="*/ 1447800 h 1893094"/>
                <a:gd name="connsiteX20-755" fmla="*/ 0 w 1630230"/>
                <a:gd name="connsiteY20-756" fmla="*/ 1300162 h 1893094"/>
                <a:gd name="connsiteX0-757" fmla="*/ 0 w 1629187"/>
                <a:gd name="connsiteY0-758" fmla="*/ 1300162 h 1893094"/>
                <a:gd name="connsiteX1-759" fmla="*/ 776288 w 1629187"/>
                <a:gd name="connsiteY1-760" fmla="*/ 0 h 1893094"/>
                <a:gd name="connsiteX2-761" fmla="*/ 1562100 w 1629187"/>
                <a:gd name="connsiteY2-762" fmla="*/ 1304925 h 1893094"/>
                <a:gd name="connsiteX3-763" fmla="*/ 1445419 w 1629187"/>
                <a:gd name="connsiteY3-764" fmla="*/ 1466850 h 1893094"/>
                <a:gd name="connsiteX4-765" fmla="*/ 1516856 w 1629187"/>
                <a:gd name="connsiteY4-766" fmla="*/ 1557338 h 1893094"/>
                <a:gd name="connsiteX5-767" fmla="*/ 1607344 w 1629187"/>
                <a:gd name="connsiteY5-768" fmla="*/ 1726406 h 1893094"/>
                <a:gd name="connsiteX6-769" fmla="*/ 1426369 w 1629187"/>
                <a:gd name="connsiteY6-770" fmla="*/ 1678781 h 1893094"/>
                <a:gd name="connsiteX7-771" fmla="*/ 1312069 w 1629187"/>
                <a:gd name="connsiteY7-772" fmla="*/ 1640681 h 1893094"/>
                <a:gd name="connsiteX8-773" fmla="*/ 1126331 w 1629187"/>
                <a:gd name="connsiteY8-774" fmla="*/ 1893094 h 1893094"/>
                <a:gd name="connsiteX9-775" fmla="*/ 909638 w 1629187"/>
                <a:gd name="connsiteY9-776" fmla="*/ 1893094 h 1893094"/>
                <a:gd name="connsiteX10-777" fmla="*/ 869156 w 1629187"/>
                <a:gd name="connsiteY10-778" fmla="*/ 1826419 h 1893094"/>
                <a:gd name="connsiteX11-779" fmla="*/ 769144 w 1629187"/>
                <a:gd name="connsiteY11-780" fmla="*/ 1607344 h 1893094"/>
                <a:gd name="connsiteX12-781" fmla="*/ 671513 w 1629187"/>
                <a:gd name="connsiteY12-782" fmla="*/ 1797844 h 1893094"/>
                <a:gd name="connsiteX13-783" fmla="*/ 661988 w 1629187"/>
                <a:gd name="connsiteY13-784" fmla="*/ 1885950 h 1893094"/>
                <a:gd name="connsiteX14-785" fmla="*/ 433388 w 1629187"/>
                <a:gd name="connsiteY14-786" fmla="*/ 1885950 h 1893094"/>
                <a:gd name="connsiteX15-787" fmla="*/ 261938 w 1629187"/>
                <a:gd name="connsiteY15-788" fmla="*/ 1664494 h 1893094"/>
                <a:gd name="connsiteX16-789" fmla="*/ 326231 w 1629187"/>
                <a:gd name="connsiteY16-790" fmla="*/ 1581150 h 1893094"/>
                <a:gd name="connsiteX17-791" fmla="*/ 414338 w 1629187"/>
                <a:gd name="connsiteY17-792" fmla="*/ 1366837 h 1893094"/>
                <a:gd name="connsiteX18-793" fmla="*/ 188119 w 1629187"/>
                <a:gd name="connsiteY18-794" fmla="*/ 1404937 h 1893094"/>
                <a:gd name="connsiteX19-795" fmla="*/ 116681 w 1629187"/>
                <a:gd name="connsiteY19-796" fmla="*/ 1447800 h 1893094"/>
                <a:gd name="connsiteX20-797" fmla="*/ 0 w 1629187"/>
                <a:gd name="connsiteY20-798" fmla="*/ 1300162 h 1893094"/>
                <a:gd name="connsiteX0-799" fmla="*/ 0 w 1629187"/>
                <a:gd name="connsiteY0-800" fmla="*/ 1300162 h 1893094"/>
                <a:gd name="connsiteX1-801" fmla="*/ 776288 w 1629187"/>
                <a:gd name="connsiteY1-802" fmla="*/ 0 h 1893094"/>
                <a:gd name="connsiteX2-803" fmla="*/ 1562100 w 1629187"/>
                <a:gd name="connsiteY2-804" fmla="*/ 1304925 h 1893094"/>
                <a:gd name="connsiteX3-805" fmla="*/ 1445419 w 1629187"/>
                <a:gd name="connsiteY3-806" fmla="*/ 1466850 h 1893094"/>
                <a:gd name="connsiteX4-807" fmla="*/ 1516856 w 1629187"/>
                <a:gd name="connsiteY4-808" fmla="*/ 1557338 h 1893094"/>
                <a:gd name="connsiteX5-809" fmla="*/ 1607344 w 1629187"/>
                <a:gd name="connsiteY5-810" fmla="*/ 1726406 h 1893094"/>
                <a:gd name="connsiteX6-811" fmla="*/ 1426369 w 1629187"/>
                <a:gd name="connsiteY6-812" fmla="*/ 1678781 h 1893094"/>
                <a:gd name="connsiteX7-813" fmla="*/ 1312069 w 1629187"/>
                <a:gd name="connsiteY7-814" fmla="*/ 1640681 h 1893094"/>
                <a:gd name="connsiteX8-815" fmla="*/ 1126331 w 1629187"/>
                <a:gd name="connsiteY8-816" fmla="*/ 1893094 h 1893094"/>
                <a:gd name="connsiteX9-817" fmla="*/ 909638 w 1629187"/>
                <a:gd name="connsiteY9-818" fmla="*/ 1893094 h 1893094"/>
                <a:gd name="connsiteX10-819" fmla="*/ 869156 w 1629187"/>
                <a:gd name="connsiteY10-820" fmla="*/ 1826419 h 1893094"/>
                <a:gd name="connsiteX11-821" fmla="*/ 769144 w 1629187"/>
                <a:gd name="connsiteY11-822" fmla="*/ 1607344 h 1893094"/>
                <a:gd name="connsiteX12-823" fmla="*/ 671513 w 1629187"/>
                <a:gd name="connsiteY12-824" fmla="*/ 1797844 h 1893094"/>
                <a:gd name="connsiteX13-825" fmla="*/ 661988 w 1629187"/>
                <a:gd name="connsiteY13-826" fmla="*/ 1885950 h 1893094"/>
                <a:gd name="connsiteX14-827" fmla="*/ 433388 w 1629187"/>
                <a:gd name="connsiteY14-828" fmla="*/ 1885950 h 1893094"/>
                <a:gd name="connsiteX15-829" fmla="*/ 261938 w 1629187"/>
                <a:gd name="connsiteY15-830" fmla="*/ 1664494 h 1893094"/>
                <a:gd name="connsiteX16-831" fmla="*/ 326231 w 1629187"/>
                <a:gd name="connsiteY16-832" fmla="*/ 1581150 h 1893094"/>
                <a:gd name="connsiteX17-833" fmla="*/ 414338 w 1629187"/>
                <a:gd name="connsiteY17-834" fmla="*/ 1366837 h 1893094"/>
                <a:gd name="connsiteX18-835" fmla="*/ 188119 w 1629187"/>
                <a:gd name="connsiteY18-836" fmla="*/ 1404937 h 1893094"/>
                <a:gd name="connsiteX19-837" fmla="*/ 116681 w 1629187"/>
                <a:gd name="connsiteY19-838" fmla="*/ 1447800 h 1893094"/>
                <a:gd name="connsiteX20-839" fmla="*/ 0 w 1629187"/>
                <a:gd name="connsiteY20-840" fmla="*/ 1300162 h 1893094"/>
                <a:gd name="connsiteX0-841" fmla="*/ 0 w 1629187"/>
                <a:gd name="connsiteY0-842" fmla="*/ 1300162 h 1893094"/>
                <a:gd name="connsiteX1-843" fmla="*/ 776288 w 1629187"/>
                <a:gd name="connsiteY1-844" fmla="*/ 0 h 1893094"/>
                <a:gd name="connsiteX2-845" fmla="*/ 1562100 w 1629187"/>
                <a:gd name="connsiteY2-846" fmla="*/ 1304925 h 1893094"/>
                <a:gd name="connsiteX3-847" fmla="*/ 1445419 w 1629187"/>
                <a:gd name="connsiteY3-848" fmla="*/ 1466850 h 1893094"/>
                <a:gd name="connsiteX4-849" fmla="*/ 1516856 w 1629187"/>
                <a:gd name="connsiteY4-850" fmla="*/ 1557338 h 1893094"/>
                <a:gd name="connsiteX5-851" fmla="*/ 1607344 w 1629187"/>
                <a:gd name="connsiteY5-852" fmla="*/ 1726406 h 1893094"/>
                <a:gd name="connsiteX6-853" fmla="*/ 1426369 w 1629187"/>
                <a:gd name="connsiteY6-854" fmla="*/ 1678781 h 1893094"/>
                <a:gd name="connsiteX7-855" fmla="*/ 1312069 w 1629187"/>
                <a:gd name="connsiteY7-856" fmla="*/ 1640681 h 1893094"/>
                <a:gd name="connsiteX8-857" fmla="*/ 1126331 w 1629187"/>
                <a:gd name="connsiteY8-858" fmla="*/ 1893094 h 1893094"/>
                <a:gd name="connsiteX9-859" fmla="*/ 909638 w 1629187"/>
                <a:gd name="connsiteY9-860" fmla="*/ 1893094 h 1893094"/>
                <a:gd name="connsiteX10-861" fmla="*/ 869156 w 1629187"/>
                <a:gd name="connsiteY10-862" fmla="*/ 1826419 h 1893094"/>
                <a:gd name="connsiteX11-863" fmla="*/ 769144 w 1629187"/>
                <a:gd name="connsiteY11-864" fmla="*/ 1607344 h 1893094"/>
                <a:gd name="connsiteX12-865" fmla="*/ 671513 w 1629187"/>
                <a:gd name="connsiteY12-866" fmla="*/ 1797844 h 1893094"/>
                <a:gd name="connsiteX13-867" fmla="*/ 661988 w 1629187"/>
                <a:gd name="connsiteY13-868" fmla="*/ 1885950 h 1893094"/>
                <a:gd name="connsiteX14-869" fmla="*/ 433388 w 1629187"/>
                <a:gd name="connsiteY14-870" fmla="*/ 1885950 h 1893094"/>
                <a:gd name="connsiteX15-871" fmla="*/ 261938 w 1629187"/>
                <a:gd name="connsiteY15-872" fmla="*/ 1664494 h 1893094"/>
                <a:gd name="connsiteX16-873" fmla="*/ 326231 w 1629187"/>
                <a:gd name="connsiteY16-874" fmla="*/ 1581150 h 1893094"/>
                <a:gd name="connsiteX17-875" fmla="*/ 414338 w 1629187"/>
                <a:gd name="connsiteY17-876" fmla="*/ 1366837 h 1893094"/>
                <a:gd name="connsiteX18-877" fmla="*/ 188119 w 1629187"/>
                <a:gd name="connsiteY18-878" fmla="*/ 1404937 h 1893094"/>
                <a:gd name="connsiteX19-879" fmla="*/ 116681 w 1629187"/>
                <a:gd name="connsiteY19-880" fmla="*/ 1447800 h 1893094"/>
                <a:gd name="connsiteX20-881" fmla="*/ 0 w 1629187"/>
                <a:gd name="connsiteY20-882" fmla="*/ 1300162 h 1893094"/>
                <a:gd name="connsiteX0-883" fmla="*/ 0 w 1629187"/>
                <a:gd name="connsiteY0-884" fmla="*/ 1300162 h 1893094"/>
                <a:gd name="connsiteX1-885" fmla="*/ 776288 w 1629187"/>
                <a:gd name="connsiteY1-886" fmla="*/ 0 h 1893094"/>
                <a:gd name="connsiteX2-887" fmla="*/ 1562100 w 1629187"/>
                <a:gd name="connsiteY2-888" fmla="*/ 1304925 h 1893094"/>
                <a:gd name="connsiteX3-889" fmla="*/ 1445419 w 1629187"/>
                <a:gd name="connsiteY3-890" fmla="*/ 1466850 h 1893094"/>
                <a:gd name="connsiteX4-891" fmla="*/ 1516856 w 1629187"/>
                <a:gd name="connsiteY4-892" fmla="*/ 1557338 h 1893094"/>
                <a:gd name="connsiteX5-893" fmla="*/ 1607344 w 1629187"/>
                <a:gd name="connsiteY5-894" fmla="*/ 1726406 h 1893094"/>
                <a:gd name="connsiteX6-895" fmla="*/ 1426369 w 1629187"/>
                <a:gd name="connsiteY6-896" fmla="*/ 1678781 h 1893094"/>
                <a:gd name="connsiteX7-897" fmla="*/ 1312069 w 1629187"/>
                <a:gd name="connsiteY7-898" fmla="*/ 1640681 h 1893094"/>
                <a:gd name="connsiteX8-899" fmla="*/ 1126331 w 1629187"/>
                <a:gd name="connsiteY8-900" fmla="*/ 1893094 h 1893094"/>
                <a:gd name="connsiteX9-901" fmla="*/ 909638 w 1629187"/>
                <a:gd name="connsiteY9-902" fmla="*/ 1893094 h 1893094"/>
                <a:gd name="connsiteX10-903" fmla="*/ 869156 w 1629187"/>
                <a:gd name="connsiteY10-904" fmla="*/ 1826419 h 1893094"/>
                <a:gd name="connsiteX11-905" fmla="*/ 769144 w 1629187"/>
                <a:gd name="connsiteY11-906" fmla="*/ 1607344 h 1893094"/>
                <a:gd name="connsiteX12-907" fmla="*/ 671513 w 1629187"/>
                <a:gd name="connsiteY12-908" fmla="*/ 1797844 h 1893094"/>
                <a:gd name="connsiteX13-909" fmla="*/ 661988 w 1629187"/>
                <a:gd name="connsiteY13-910" fmla="*/ 1885950 h 1893094"/>
                <a:gd name="connsiteX14-911" fmla="*/ 433388 w 1629187"/>
                <a:gd name="connsiteY14-912" fmla="*/ 1885950 h 1893094"/>
                <a:gd name="connsiteX15-913" fmla="*/ 261938 w 1629187"/>
                <a:gd name="connsiteY15-914" fmla="*/ 1664494 h 1893094"/>
                <a:gd name="connsiteX16-915" fmla="*/ 326231 w 1629187"/>
                <a:gd name="connsiteY16-916" fmla="*/ 1581150 h 1893094"/>
                <a:gd name="connsiteX17-917" fmla="*/ 414338 w 1629187"/>
                <a:gd name="connsiteY17-918" fmla="*/ 1366837 h 1893094"/>
                <a:gd name="connsiteX18-919" fmla="*/ 188119 w 1629187"/>
                <a:gd name="connsiteY18-920" fmla="*/ 1404937 h 1893094"/>
                <a:gd name="connsiteX19-921" fmla="*/ 116681 w 1629187"/>
                <a:gd name="connsiteY19-922" fmla="*/ 1447800 h 1893094"/>
                <a:gd name="connsiteX20-923" fmla="*/ 0 w 1629187"/>
                <a:gd name="connsiteY20-924" fmla="*/ 1300162 h 1893094"/>
                <a:gd name="connsiteX0-925" fmla="*/ 0 w 1629187"/>
                <a:gd name="connsiteY0-926" fmla="*/ 1300162 h 1893094"/>
                <a:gd name="connsiteX1-927" fmla="*/ 776288 w 1629187"/>
                <a:gd name="connsiteY1-928" fmla="*/ 0 h 1893094"/>
                <a:gd name="connsiteX2-929" fmla="*/ 1562100 w 1629187"/>
                <a:gd name="connsiteY2-930" fmla="*/ 1304925 h 1893094"/>
                <a:gd name="connsiteX3-931" fmla="*/ 1445419 w 1629187"/>
                <a:gd name="connsiteY3-932" fmla="*/ 1466850 h 1893094"/>
                <a:gd name="connsiteX4-933" fmla="*/ 1516856 w 1629187"/>
                <a:gd name="connsiteY4-934" fmla="*/ 1557338 h 1893094"/>
                <a:gd name="connsiteX5-935" fmla="*/ 1607344 w 1629187"/>
                <a:gd name="connsiteY5-936" fmla="*/ 1726406 h 1893094"/>
                <a:gd name="connsiteX6-937" fmla="*/ 1426369 w 1629187"/>
                <a:gd name="connsiteY6-938" fmla="*/ 1678781 h 1893094"/>
                <a:gd name="connsiteX7-939" fmla="*/ 1312069 w 1629187"/>
                <a:gd name="connsiteY7-940" fmla="*/ 1640681 h 1893094"/>
                <a:gd name="connsiteX8-941" fmla="*/ 1126331 w 1629187"/>
                <a:gd name="connsiteY8-942" fmla="*/ 1893094 h 1893094"/>
                <a:gd name="connsiteX9-943" fmla="*/ 909638 w 1629187"/>
                <a:gd name="connsiteY9-944" fmla="*/ 1893094 h 1893094"/>
                <a:gd name="connsiteX10-945" fmla="*/ 869156 w 1629187"/>
                <a:gd name="connsiteY10-946" fmla="*/ 1826419 h 1893094"/>
                <a:gd name="connsiteX11-947" fmla="*/ 769144 w 1629187"/>
                <a:gd name="connsiteY11-948" fmla="*/ 1607344 h 1893094"/>
                <a:gd name="connsiteX12-949" fmla="*/ 671513 w 1629187"/>
                <a:gd name="connsiteY12-950" fmla="*/ 1797844 h 1893094"/>
                <a:gd name="connsiteX13-951" fmla="*/ 661988 w 1629187"/>
                <a:gd name="connsiteY13-952" fmla="*/ 1885950 h 1893094"/>
                <a:gd name="connsiteX14-953" fmla="*/ 433388 w 1629187"/>
                <a:gd name="connsiteY14-954" fmla="*/ 1885950 h 1893094"/>
                <a:gd name="connsiteX15-955" fmla="*/ 261938 w 1629187"/>
                <a:gd name="connsiteY15-956" fmla="*/ 1664494 h 1893094"/>
                <a:gd name="connsiteX16-957" fmla="*/ 326231 w 1629187"/>
                <a:gd name="connsiteY16-958" fmla="*/ 1581150 h 1893094"/>
                <a:gd name="connsiteX17-959" fmla="*/ 414338 w 1629187"/>
                <a:gd name="connsiteY17-960" fmla="*/ 1366837 h 1893094"/>
                <a:gd name="connsiteX18-961" fmla="*/ 188119 w 1629187"/>
                <a:gd name="connsiteY18-962" fmla="*/ 1404937 h 1893094"/>
                <a:gd name="connsiteX19-963" fmla="*/ 116681 w 1629187"/>
                <a:gd name="connsiteY19-964" fmla="*/ 1447800 h 1893094"/>
                <a:gd name="connsiteX20-965" fmla="*/ 0 w 1629187"/>
                <a:gd name="connsiteY20-966" fmla="*/ 1300162 h 1893094"/>
                <a:gd name="connsiteX0-967" fmla="*/ 0 w 1629187"/>
                <a:gd name="connsiteY0-968" fmla="*/ 1300162 h 1893094"/>
                <a:gd name="connsiteX1-969" fmla="*/ 776288 w 1629187"/>
                <a:gd name="connsiteY1-970" fmla="*/ 0 h 1893094"/>
                <a:gd name="connsiteX2-971" fmla="*/ 1562100 w 1629187"/>
                <a:gd name="connsiteY2-972" fmla="*/ 1304925 h 1893094"/>
                <a:gd name="connsiteX3-973" fmla="*/ 1445419 w 1629187"/>
                <a:gd name="connsiteY3-974" fmla="*/ 1466850 h 1893094"/>
                <a:gd name="connsiteX4-975" fmla="*/ 1516856 w 1629187"/>
                <a:gd name="connsiteY4-976" fmla="*/ 1557338 h 1893094"/>
                <a:gd name="connsiteX5-977" fmla="*/ 1607344 w 1629187"/>
                <a:gd name="connsiteY5-978" fmla="*/ 1726406 h 1893094"/>
                <a:gd name="connsiteX6-979" fmla="*/ 1426369 w 1629187"/>
                <a:gd name="connsiteY6-980" fmla="*/ 1678781 h 1893094"/>
                <a:gd name="connsiteX7-981" fmla="*/ 1312069 w 1629187"/>
                <a:gd name="connsiteY7-982" fmla="*/ 1640681 h 1893094"/>
                <a:gd name="connsiteX8-983" fmla="*/ 1126331 w 1629187"/>
                <a:gd name="connsiteY8-984" fmla="*/ 1893094 h 1893094"/>
                <a:gd name="connsiteX9-985" fmla="*/ 909638 w 1629187"/>
                <a:gd name="connsiteY9-986" fmla="*/ 1893094 h 1893094"/>
                <a:gd name="connsiteX10-987" fmla="*/ 869156 w 1629187"/>
                <a:gd name="connsiteY10-988" fmla="*/ 1826419 h 1893094"/>
                <a:gd name="connsiteX11-989" fmla="*/ 769144 w 1629187"/>
                <a:gd name="connsiteY11-990" fmla="*/ 1607344 h 1893094"/>
                <a:gd name="connsiteX12-991" fmla="*/ 671513 w 1629187"/>
                <a:gd name="connsiteY12-992" fmla="*/ 1797844 h 1893094"/>
                <a:gd name="connsiteX13-993" fmla="*/ 661988 w 1629187"/>
                <a:gd name="connsiteY13-994" fmla="*/ 1885950 h 1893094"/>
                <a:gd name="connsiteX14-995" fmla="*/ 433388 w 1629187"/>
                <a:gd name="connsiteY14-996" fmla="*/ 1885950 h 1893094"/>
                <a:gd name="connsiteX15-997" fmla="*/ 261938 w 1629187"/>
                <a:gd name="connsiteY15-998" fmla="*/ 1664494 h 1893094"/>
                <a:gd name="connsiteX16-999" fmla="*/ 326231 w 1629187"/>
                <a:gd name="connsiteY16-1000" fmla="*/ 1581150 h 1893094"/>
                <a:gd name="connsiteX17-1001" fmla="*/ 414338 w 1629187"/>
                <a:gd name="connsiteY17-1002" fmla="*/ 1366837 h 1893094"/>
                <a:gd name="connsiteX18-1003" fmla="*/ 188119 w 1629187"/>
                <a:gd name="connsiteY18-1004" fmla="*/ 1404937 h 1893094"/>
                <a:gd name="connsiteX19-1005" fmla="*/ 116681 w 1629187"/>
                <a:gd name="connsiteY19-1006" fmla="*/ 1447800 h 1893094"/>
                <a:gd name="connsiteX20-1007" fmla="*/ 0 w 1629187"/>
                <a:gd name="connsiteY20-1008" fmla="*/ 1300162 h 1893094"/>
                <a:gd name="connsiteX0-1009" fmla="*/ 0 w 1629187"/>
                <a:gd name="connsiteY0-1010" fmla="*/ 1300162 h 1893094"/>
                <a:gd name="connsiteX1-1011" fmla="*/ 776288 w 1629187"/>
                <a:gd name="connsiteY1-1012" fmla="*/ 0 h 1893094"/>
                <a:gd name="connsiteX2-1013" fmla="*/ 1562100 w 1629187"/>
                <a:gd name="connsiteY2-1014" fmla="*/ 1304925 h 1893094"/>
                <a:gd name="connsiteX3-1015" fmla="*/ 1445419 w 1629187"/>
                <a:gd name="connsiteY3-1016" fmla="*/ 1466850 h 1893094"/>
                <a:gd name="connsiteX4-1017" fmla="*/ 1516856 w 1629187"/>
                <a:gd name="connsiteY4-1018" fmla="*/ 1557338 h 1893094"/>
                <a:gd name="connsiteX5-1019" fmla="*/ 1607344 w 1629187"/>
                <a:gd name="connsiteY5-1020" fmla="*/ 1726406 h 1893094"/>
                <a:gd name="connsiteX6-1021" fmla="*/ 1426369 w 1629187"/>
                <a:gd name="connsiteY6-1022" fmla="*/ 1678781 h 1893094"/>
                <a:gd name="connsiteX7-1023" fmla="*/ 1312069 w 1629187"/>
                <a:gd name="connsiteY7-1024" fmla="*/ 1640681 h 1893094"/>
                <a:gd name="connsiteX8-1025" fmla="*/ 1126331 w 1629187"/>
                <a:gd name="connsiteY8-1026" fmla="*/ 1893094 h 1893094"/>
                <a:gd name="connsiteX9-1027" fmla="*/ 909638 w 1629187"/>
                <a:gd name="connsiteY9-1028" fmla="*/ 1893094 h 1893094"/>
                <a:gd name="connsiteX10-1029" fmla="*/ 869156 w 1629187"/>
                <a:gd name="connsiteY10-1030" fmla="*/ 1826419 h 1893094"/>
                <a:gd name="connsiteX11-1031" fmla="*/ 769144 w 1629187"/>
                <a:gd name="connsiteY11-1032" fmla="*/ 1607344 h 1893094"/>
                <a:gd name="connsiteX12-1033" fmla="*/ 671513 w 1629187"/>
                <a:gd name="connsiteY12-1034" fmla="*/ 1797844 h 1893094"/>
                <a:gd name="connsiteX13-1035" fmla="*/ 661988 w 1629187"/>
                <a:gd name="connsiteY13-1036" fmla="*/ 1885950 h 1893094"/>
                <a:gd name="connsiteX14-1037" fmla="*/ 433388 w 1629187"/>
                <a:gd name="connsiteY14-1038" fmla="*/ 1885950 h 1893094"/>
                <a:gd name="connsiteX15-1039" fmla="*/ 261938 w 1629187"/>
                <a:gd name="connsiteY15-1040" fmla="*/ 1664494 h 1893094"/>
                <a:gd name="connsiteX16-1041" fmla="*/ 326231 w 1629187"/>
                <a:gd name="connsiteY16-1042" fmla="*/ 1581150 h 1893094"/>
                <a:gd name="connsiteX17-1043" fmla="*/ 414338 w 1629187"/>
                <a:gd name="connsiteY17-1044" fmla="*/ 1366837 h 1893094"/>
                <a:gd name="connsiteX18-1045" fmla="*/ 188119 w 1629187"/>
                <a:gd name="connsiteY18-1046" fmla="*/ 1404937 h 1893094"/>
                <a:gd name="connsiteX19-1047" fmla="*/ 116681 w 1629187"/>
                <a:gd name="connsiteY19-1048" fmla="*/ 1447800 h 1893094"/>
                <a:gd name="connsiteX20-1049" fmla="*/ 0 w 1629187"/>
                <a:gd name="connsiteY20-1050" fmla="*/ 1300162 h 1893094"/>
                <a:gd name="connsiteX0-1051" fmla="*/ 0 w 1629187"/>
                <a:gd name="connsiteY0-1052" fmla="*/ 1300162 h 1893094"/>
                <a:gd name="connsiteX1-1053" fmla="*/ 776288 w 1629187"/>
                <a:gd name="connsiteY1-1054" fmla="*/ 0 h 1893094"/>
                <a:gd name="connsiteX2-1055" fmla="*/ 1562100 w 1629187"/>
                <a:gd name="connsiteY2-1056" fmla="*/ 1304925 h 1893094"/>
                <a:gd name="connsiteX3-1057" fmla="*/ 1445419 w 1629187"/>
                <a:gd name="connsiteY3-1058" fmla="*/ 1466850 h 1893094"/>
                <a:gd name="connsiteX4-1059" fmla="*/ 1516856 w 1629187"/>
                <a:gd name="connsiteY4-1060" fmla="*/ 1557338 h 1893094"/>
                <a:gd name="connsiteX5-1061" fmla="*/ 1607344 w 1629187"/>
                <a:gd name="connsiteY5-1062" fmla="*/ 1726406 h 1893094"/>
                <a:gd name="connsiteX6-1063" fmla="*/ 1426369 w 1629187"/>
                <a:gd name="connsiteY6-1064" fmla="*/ 1678781 h 1893094"/>
                <a:gd name="connsiteX7-1065" fmla="*/ 1312069 w 1629187"/>
                <a:gd name="connsiteY7-1066" fmla="*/ 1640681 h 1893094"/>
                <a:gd name="connsiteX8-1067" fmla="*/ 1126331 w 1629187"/>
                <a:gd name="connsiteY8-1068" fmla="*/ 1893094 h 1893094"/>
                <a:gd name="connsiteX9-1069" fmla="*/ 909638 w 1629187"/>
                <a:gd name="connsiteY9-1070" fmla="*/ 1893094 h 1893094"/>
                <a:gd name="connsiteX10-1071" fmla="*/ 869156 w 1629187"/>
                <a:gd name="connsiteY10-1072" fmla="*/ 1826419 h 1893094"/>
                <a:gd name="connsiteX11-1073" fmla="*/ 769144 w 1629187"/>
                <a:gd name="connsiteY11-1074" fmla="*/ 1607344 h 1893094"/>
                <a:gd name="connsiteX12-1075" fmla="*/ 671513 w 1629187"/>
                <a:gd name="connsiteY12-1076" fmla="*/ 1797844 h 1893094"/>
                <a:gd name="connsiteX13-1077" fmla="*/ 661988 w 1629187"/>
                <a:gd name="connsiteY13-1078" fmla="*/ 1885950 h 1893094"/>
                <a:gd name="connsiteX14-1079" fmla="*/ 433388 w 1629187"/>
                <a:gd name="connsiteY14-1080" fmla="*/ 1885950 h 1893094"/>
                <a:gd name="connsiteX15-1081" fmla="*/ 261938 w 1629187"/>
                <a:gd name="connsiteY15-1082" fmla="*/ 1664494 h 1893094"/>
                <a:gd name="connsiteX16-1083" fmla="*/ 326231 w 1629187"/>
                <a:gd name="connsiteY16-1084" fmla="*/ 1581150 h 1893094"/>
                <a:gd name="connsiteX17-1085" fmla="*/ 414338 w 1629187"/>
                <a:gd name="connsiteY17-1086" fmla="*/ 1366837 h 1893094"/>
                <a:gd name="connsiteX18-1087" fmla="*/ 188119 w 1629187"/>
                <a:gd name="connsiteY18-1088" fmla="*/ 1404937 h 1893094"/>
                <a:gd name="connsiteX19-1089" fmla="*/ 116681 w 1629187"/>
                <a:gd name="connsiteY19-1090" fmla="*/ 1447800 h 1893094"/>
                <a:gd name="connsiteX20-1091" fmla="*/ 0 w 1629187"/>
                <a:gd name="connsiteY20-1092" fmla="*/ 1300162 h 1893094"/>
                <a:gd name="connsiteX0-1093" fmla="*/ 0 w 1629187"/>
                <a:gd name="connsiteY0-1094" fmla="*/ 1300162 h 1893094"/>
                <a:gd name="connsiteX1-1095" fmla="*/ 776288 w 1629187"/>
                <a:gd name="connsiteY1-1096" fmla="*/ 0 h 1893094"/>
                <a:gd name="connsiteX2-1097" fmla="*/ 1562100 w 1629187"/>
                <a:gd name="connsiteY2-1098" fmla="*/ 1304925 h 1893094"/>
                <a:gd name="connsiteX3-1099" fmla="*/ 1445419 w 1629187"/>
                <a:gd name="connsiteY3-1100" fmla="*/ 1466850 h 1893094"/>
                <a:gd name="connsiteX4-1101" fmla="*/ 1516856 w 1629187"/>
                <a:gd name="connsiteY4-1102" fmla="*/ 1557338 h 1893094"/>
                <a:gd name="connsiteX5-1103" fmla="*/ 1607344 w 1629187"/>
                <a:gd name="connsiteY5-1104" fmla="*/ 1726406 h 1893094"/>
                <a:gd name="connsiteX6-1105" fmla="*/ 1426369 w 1629187"/>
                <a:gd name="connsiteY6-1106" fmla="*/ 1678781 h 1893094"/>
                <a:gd name="connsiteX7-1107" fmla="*/ 1312069 w 1629187"/>
                <a:gd name="connsiteY7-1108" fmla="*/ 1640681 h 1893094"/>
                <a:gd name="connsiteX8-1109" fmla="*/ 1126331 w 1629187"/>
                <a:gd name="connsiteY8-1110" fmla="*/ 1893094 h 1893094"/>
                <a:gd name="connsiteX9-1111" fmla="*/ 909638 w 1629187"/>
                <a:gd name="connsiteY9-1112" fmla="*/ 1893094 h 1893094"/>
                <a:gd name="connsiteX10-1113" fmla="*/ 869156 w 1629187"/>
                <a:gd name="connsiteY10-1114" fmla="*/ 1826419 h 1893094"/>
                <a:gd name="connsiteX11-1115" fmla="*/ 769144 w 1629187"/>
                <a:gd name="connsiteY11-1116" fmla="*/ 1607344 h 1893094"/>
                <a:gd name="connsiteX12-1117" fmla="*/ 671513 w 1629187"/>
                <a:gd name="connsiteY12-1118" fmla="*/ 1797844 h 1893094"/>
                <a:gd name="connsiteX13-1119" fmla="*/ 661988 w 1629187"/>
                <a:gd name="connsiteY13-1120" fmla="*/ 1885950 h 1893094"/>
                <a:gd name="connsiteX14-1121" fmla="*/ 433388 w 1629187"/>
                <a:gd name="connsiteY14-1122" fmla="*/ 1885950 h 1893094"/>
                <a:gd name="connsiteX15-1123" fmla="*/ 261938 w 1629187"/>
                <a:gd name="connsiteY15-1124" fmla="*/ 1664494 h 1893094"/>
                <a:gd name="connsiteX16-1125" fmla="*/ 326231 w 1629187"/>
                <a:gd name="connsiteY16-1126" fmla="*/ 1581150 h 1893094"/>
                <a:gd name="connsiteX17-1127" fmla="*/ 414338 w 1629187"/>
                <a:gd name="connsiteY17-1128" fmla="*/ 1366837 h 1893094"/>
                <a:gd name="connsiteX18-1129" fmla="*/ 188119 w 1629187"/>
                <a:gd name="connsiteY18-1130" fmla="*/ 1404937 h 1893094"/>
                <a:gd name="connsiteX19-1131" fmla="*/ 116681 w 1629187"/>
                <a:gd name="connsiteY19-1132" fmla="*/ 1447800 h 1893094"/>
                <a:gd name="connsiteX20-1133" fmla="*/ 0 w 1629187"/>
                <a:gd name="connsiteY20-1134" fmla="*/ 1300162 h 1893094"/>
                <a:gd name="connsiteX0-1135" fmla="*/ 0 w 1629187"/>
                <a:gd name="connsiteY0-1136" fmla="*/ 1300162 h 1893094"/>
                <a:gd name="connsiteX1-1137" fmla="*/ 776288 w 1629187"/>
                <a:gd name="connsiteY1-1138" fmla="*/ 0 h 1893094"/>
                <a:gd name="connsiteX2-1139" fmla="*/ 1562100 w 1629187"/>
                <a:gd name="connsiteY2-1140" fmla="*/ 1304925 h 1893094"/>
                <a:gd name="connsiteX3-1141" fmla="*/ 1445419 w 1629187"/>
                <a:gd name="connsiteY3-1142" fmla="*/ 1466850 h 1893094"/>
                <a:gd name="connsiteX4-1143" fmla="*/ 1516856 w 1629187"/>
                <a:gd name="connsiteY4-1144" fmla="*/ 1557338 h 1893094"/>
                <a:gd name="connsiteX5-1145" fmla="*/ 1607344 w 1629187"/>
                <a:gd name="connsiteY5-1146" fmla="*/ 1726406 h 1893094"/>
                <a:gd name="connsiteX6-1147" fmla="*/ 1426369 w 1629187"/>
                <a:gd name="connsiteY6-1148" fmla="*/ 1678781 h 1893094"/>
                <a:gd name="connsiteX7-1149" fmla="*/ 1312069 w 1629187"/>
                <a:gd name="connsiteY7-1150" fmla="*/ 1640681 h 1893094"/>
                <a:gd name="connsiteX8-1151" fmla="*/ 1126331 w 1629187"/>
                <a:gd name="connsiteY8-1152" fmla="*/ 1893094 h 1893094"/>
                <a:gd name="connsiteX9-1153" fmla="*/ 909638 w 1629187"/>
                <a:gd name="connsiteY9-1154" fmla="*/ 1893094 h 1893094"/>
                <a:gd name="connsiteX10-1155" fmla="*/ 869156 w 1629187"/>
                <a:gd name="connsiteY10-1156" fmla="*/ 1826419 h 1893094"/>
                <a:gd name="connsiteX11-1157" fmla="*/ 769144 w 1629187"/>
                <a:gd name="connsiteY11-1158" fmla="*/ 1607344 h 1893094"/>
                <a:gd name="connsiteX12-1159" fmla="*/ 671513 w 1629187"/>
                <a:gd name="connsiteY12-1160" fmla="*/ 1797844 h 1893094"/>
                <a:gd name="connsiteX13-1161" fmla="*/ 661988 w 1629187"/>
                <a:gd name="connsiteY13-1162" fmla="*/ 1885950 h 1893094"/>
                <a:gd name="connsiteX14-1163" fmla="*/ 433388 w 1629187"/>
                <a:gd name="connsiteY14-1164" fmla="*/ 1885950 h 1893094"/>
                <a:gd name="connsiteX15-1165" fmla="*/ 261938 w 1629187"/>
                <a:gd name="connsiteY15-1166" fmla="*/ 1664494 h 1893094"/>
                <a:gd name="connsiteX16-1167" fmla="*/ 326231 w 1629187"/>
                <a:gd name="connsiteY16-1168" fmla="*/ 1581150 h 1893094"/>
                <a:gd name="connsiteX17-1169" fmla="*/ 414338 w 1629187"/>
                <a:gd name="connsiteY17-1170" fmla="*/ 1366837 h 1893094"/>
                <a:gd name="connsiteX18-1171" fmla="*/ 188119 w 1629187"/>
                <a:gd name="connsiteY18-1172" fmla="*/ 1404937 h 1893094"/>
                <a:gd name="connsiteX19-1173" fmla="*/ 116681 w 1629187"/>
                <a:gd name="connsiteY19-1174" fmla="*/ 1447800 h 1893094"/>
                <a:gd name="connsiteX20-1175" fmla="*/ 0 w 1629187"/>
                <a:gd name="connsiteY20-1176" fmla="*/ 1300162 h 1893094"/>
                <a:gd name="connsiteX0-1177" fmla="*/ 0 w 1629187"/>
                <a:gd name="connsiteY0-1178" fmla="*/ 1300162 h 1893094"/>
                <a:gd name="connsiteX1-1179" fmla="*/ 776288 w 1629187"/>
                <a:gd name="connsiteY1-1180" fmla="*/ 0 h 1893094"/>
                <a:gd name="connsiteX2-1181" fmla="*/ 1562100 w 1629187"/>
                <a:gd name="connsiteY2-1182" fmla="*/ 1304925 h 1893094"/>
                <a:gd name="connsiteX3-1183" fmla="*/ 1445419 w 1629187"/>
                <a:gd name="connsiteY3-1184" fmla="*/ 1466850 h 1893094"/>
                <a:gd name="connsiteX4-1185" fmla="*/ 1516856 w 1629187"/>
                <a:gd name="connsiteY4-1186" fmla="*/ 1557338 h 1893094"/>
                <a:gd name="connsiteX5-1187" fmla="*/ 1607344 w 1629187"/>
                <a:gd name="connsiteY5-1188" fmla="*/ 1726406 h 1893094"/>
                <a:gd name="connsiteX6-1189" fmla="*/ 1426369 w 1629187"/>
                <a:gd name="connsiteY6-1190" fmla="*/ 1678781 h 1893094"/>
                <a:gd name="connsiteX7-1191" fmla="*/ 1312069 w 1629187"/>
                <a:gd name="connsiteY7-1192" fmla="*/ 1640681 h 1893094"/>
                <a:gd name="connsiteX8-1193" fmla="*/ 1126331 w 1629187"/>
                <a:gd name="connsiteY8-1194" fmla="*/ 1893094 h 1893094"/>
                <a:gd name="connsiteX9-1195" fmla="*/ 909638 w 1629187"/>
                <a:gd name="connsiteY9-1196" fmla="*/ 1893094 h 1893094"/>
                <a:gd name="connsiteX10-1197" fmla="*/ 869156 w 1629187"/>
                <a:gd name="connsiteY10-1198" fmla="*/ 1826419 h 1893094"/>
                <a:gd name="connsiteX11-1199" fmla="*/ 769144 w 1629187"/>
                <a:gd name="connsiteY11-1200" fmla="*/ 1607344 h 1893094"/>
                <a:gd name="connsiteX12-1201" fmla="*/ 671513 w 1629187"/>
                <a:gd name="connsiteY12-1202" fmla="*/ 1797844 h 1893094"/>
                <a:gd name="connsiteX13-1203" fmla="*/ 661988 w 1629187"/>
                <a:gd name="connsiteY13-1204" fmla="*/ 1885950 h 1893094"/>
                <a:gd name="connsiteX14-1205" fmla="*/ 433388 w 1629187"/>
                <a:gd name="connsiteY14-1206" fmla="*/ 1885950 h 1893094"/>
                <a:gd name="connsiteX15-1207" fmla="*/ 261938 w 1629187"/>
                <a:gd name="connsiteY15-1208" fmla="*/ 1664494 h 1893094"/>
                <a:gd name="connsiteX16-1209" fmla="*/ 326231 w 1629187"/>
                <a:gd name="connsiteY16-1210" fmla="*/ 1581150 h 1893094"/>
                <a:gd name="connsiteX17-1211" fmla="*/ 414338 w 1629187"/>
                <a:gd name="connsiteY17-1212" fmla="*/ 1366837 h 1893094"/>
                <a:gd name="connsiteX18-1213" fmla="*/ 188119 w 1629187"/>
                <a:gd name="connsiteY18-1214" fmla="*/ 1404937 h 1893094"/>
                <a:gd name="connsiteX19-1215" fmla="*/ 116681 w 1629187"/>
                <a:gd name="connsiteY19-1216" fmla="*/ 1447800 h 1893094"/>
                <a:gd name="connsiteX20-1217" fmla="*/ 0 w 1629187"/>
                <a:gd name="connsiteY20-1218" fmla="*/ 1300162 h 1893094"/>
                <a:gd name="connsiteX0-1219" fmla="*/ 0 w 1629187"/>
                <a:gd name="connsiteY0-1220" fmla="*/ 1300162 h 1893094"/>
                <a:gd name="connsiteX1-1221" fmla="*/ 776288 w 1629187"/>
                <a:gd name="connsiteY1-1222" fmla="*/ 0 h 1893094"/>
                <a:gd name="connsiteX2-1223" fmla="*/ 1562100 w 1629187"/>
                <a:gd name="connsiteY2-1224" fmla="*/ 1304925 h 1893094"/>
                <a:gd name="connsiteX3-1225" fmla="*/ 1445419 w 1629187"/>
                <a:gd name="connsiteY3-1226" fmla="*/ 1466850 h 1893094"/>
                <a:gd name="connsiteX4-1227" fmla="*/ 1516856 w 1629187"/>
                <a:gd name="connsiteY4-1228" fmla="*/ 1557338 h 1893094"/>
                <a:gd name="connsiteX5-1229" fmla="*/ 1607344 w 1629187"/>
                <a:gd name="connsiteY5-1230" fmla="*/ 1726406 h 1893094"/>
                <a:gd name="connsiteX6-1231" fmla="*/ 1426369 w 1629187"/>
                <a:gd name="connsiteY6-1232" fmla="*/ 1678781 h 1893094"/>
                <a:gd name="connsiteX7-1233" fmla="*/ 1312069 w 1629187"/>
                <a:gd name="connsiteY7-1234" fmla="*/ 1640681 h 1893094"/>
                <a:gd name="connsiteX8-1235" fmla="*/ 1126331 w 1629187"/>
                <a:gd name="connsiteY8-1236" fmla="*/ 1893094 h 1893094"/>
                <a:gd name="connsiteX9-1237" fmla="*/ 909638 w 1629187"/>
                <a:gd name="connsiteY9-1238" fmla="*/ 1893094 h 1893094"/>
                <a:gd name="connsiteX10-1239" fmla="*/ 869156 w 1629187"/>
                <a:gd name="connsiteY10-1240" fmla="*/ 1826419 h 1893094"/>
                <a:gd name="connsiteX11-1241" fmla="*/ 769144 w 1629187"/>
                <a:gd name="connsiteY11-1242" fmla="*/ 1607344 h 1893094"/>
                <a:gd name="connsiteX12-1243" fmla="*/ 671513 w 1629187"/>
                <a:gd name="connsiteY12-1244" fmla="*/ 1797844 h 1893094"/>
                <a:gd name="connsiteX13-1245" fmla="*/ 661988 w 1629187"/>
                <a:gd name="connsiteY13-1246" fmla="*/ 1885950 h 1893094"/>
                <a:gd name="connsiteX14-1247" fmla="*/ 433388 w 1629187"/>
                <a:gd name="connsiteY14-1248" fmla="*/ 1885950 h 1893094"/>
                <a:gd name="connsiteX15-1249" fmla="*/ 261938 w 1629187"/>
                <a:gd name="connsiteY15-1250" fmla="*/ 1664494 h 1893094"/>
                <a:gd name="connsiteX16-1251" fmla="*/ 326231 w 1629187"/>
                <a:gd name="connsiteY16-1252" fmla="*/ 1581150 h 1893094"/>
                <a:gd name="connsiteX17-1253" fmla="*/ 414338 w 1629187"/>
                <a:gd name="connsiteY17-1254" fmla="*/ 1366837 h 1893094"/>
                <a:gd name="connsiteX18-1255" fmla="*/ 188119 w 1629187"/>
                <a:gd name="connsiteY18-1256" fmla="*/ 1404937 h 1893094"/>
                <a:gd name="connsiteX19-1257" fmla="*/ 116681 w 1629187"/>
                <a:gd name="connsiteY19-1258" fmla="*/ 1447800 h 1893094"/>
                <a:gd name="connsiteX20-1259" fmla="*/ 0 w 1629187"/>
                <a:gd name="connsiteY20-1260" fmla="*/ 1300162 h 1893094"/>
                <a:gd name="connsiteX0-1261" fmla="*/ 0 w 1629187"/>
                <a:gd name="connsiteY0-1262" fmla="*/ 1300162 h 1893094"/>
                <a:gd name="connsiteX1-1263" fmla="*/ 776288 w 1629187"/>
                <a:gd name="connsiteY1-1264" fmla="*/ 0 h 1893094"/>
                <a:gd name="connsiteX2-1265" fmla="*/ 1562100 w 1629187"/>
                <a:gd name="connsiteY2-1266" fmla="*/ 1304925 h 1893094"/>
                <a:gd name="connsiteX3-1267" fmla="*/ 1445419 w 1629187"/>
                <a:gd name="connsiteY3-1268" fmla="*/ 1466850 h 1893094"/>
                <a:gd name="connsiteX4-1269" fmla="*/ 1516856 w 1629187"/>
                <a:gd name="connsiteY4-1270" fmla="*/ 1557338 h 1893094"/>
                <a:gd name="connsiteX5-1271" fmla="*/ 1607344 w 1629187"/>
                <a:gd name="connsiteY5-1272" fmla="*/ 1726406 h 1893094"/>
                <a:gd name="connsiteX6-1273" fmla="*/ 1426369 w 1629187"/>
                <a:gd name="connsiteY6-1274" fmla="*/ 1678781 h 1893094"/>
                <a:gd name="connsiteX7-1275" fmla="*/ 1312069 w 1629187"/>
                <a:gd name="connsiteY7-1276" fmla="*/ 1640681 h 1893094"/>
                <a:gd name="connsiteX8-1277" fmla="*/ 1126331 w 1629187"/>
                <a:gd name="connsiteY8-1278" fmla="*/ 1893094 h 1893094"/>
                <a:gd name="connsiteX9-1279" fmla="*/ 909638 w 1629187"/>
                <a:gd name="connsiteY9-1280" fmla="*/ 1893094 h 1893094"/>
                <a:gd name="connsiteX10-1281" fmla="*/ 869156 w 1629187"/>
                <a:gd name="connsiteY10-1282" fmla="*/ 1826419 h 1893094"/>
                <a:gd name="connsiteX11-1283" fmla="*/ 769144 w 1629187"/>
                <a:gd name="connsiteY11-1284" fmla="*/ 1607344 h 1893094"/>
                <a:gd name="connsiteX12-1285" fmla="*/ 671513 w 1629187"/>
                <a:gd name="connsiteY12-1286" fmla="*/ 1797844 h 1893094"/>
                <a:gd name="connsiteX13-1287" fmla="*/ 661988 w 1629187"/>
                <a:gd name="connsiteY13-1288" fmla="*/ 1885950 h 1893094"/>
                <a:gd name="connsiteX14-1289" fmla="*/ 433388 w 1629187"/>
                <a:gd name="connsiteY14-1290" fmla="*/ 1885950 h 1893094"/>
                <a:gd name="connsiteX15-1291" fmla="*/ 261938 w 1629187"/>
                <a:gd name="connsiteY15-1292" fmla="*/ 1664494 h 1893094"/>
                <a:gd name="connsiteX16-1293" fmla="*/ 326231 w 1629187"/>
                <a:gd name="connsiteY16-1294" fmla="*/ 1581150 h 1893094"/>
                <a:gd name="connsiteX17-1295" fmla="*/ 414338 w 1629187"/>
                <a:gd name="connsiteY17-1296" fmla="*/ 1366837 h 1893094"/>
                <a:gd name="connsiteX18-1297" fmla="*/ 188119 w 1629187"/>
                <a:gd name="connsiteY18-1298" fmla="*/ 1404937 h 1893094"/>
                <a:gd name="connsiteX19-1299" fmla="*/ 116681 w 1629187"/>
                <a:gd name="connsiteY19-1300" fmla="*/ 1447800 h 1893094"/>
                <a:gd name="connsiteX20-1301" fmla="*/ 0 w 1629187"/>
                <a:gd name="connsiteY20-1302" fmla="*/ 1300162 h 1893094"/>
                <a:gd name="connsiteX0-1303" fmla="*/ 0 w 1629187"/>
                <a:gd name="connsiteY0-1304" fmla="*/ 1300162 h 1893094"/>
                <a:gd name="connsiteX1-1305" fmla="*/ 776288 w 1629187"/>
                <a:gd name="connsiteY1-1306" fmla="*/ 0 h 1893094"/>
                <a:gd name="connsiteX2-1307" fmla="*/ 1562100 w 1629187"/>
                <a:gd name="connsiteY2-1308" fmla="*/ 1304925 h 1893094"/>
                <a:gd name="connsiteX3-1309" fmla="*/ 1445419 w 1629187"/>
                <a:gd name="connsiteY3-1310" fmla="*/ 1466850 h 1893094"/>
                <a:gd name="connsiteX4-1311" fmla="*/ 1516856 w 1629187"/>
                <a:gd name="connsiteY4-1312" fmla="*/ 1557338 h 1893094"/>
                <a:gd name="connsiteX5-1313" fmla="*/ 1607344 w 1629187"/>
                <a:gd name="connsiteY5-1314" fmla="*/ 1726406 h 1893094"/>
                <a:gd name="connsiteX6-1315" fmla="*/ 1426369 w 1629187"/>
                <a:gd name="connsiteY6-1316" fmla="*/ 1678781 h 1893094"/>
                <a:gd name="connsiteX7-1317" fmla="*/ 1312069 w 1629187"/>
                <a:gd name="connsiteY7-1318" fmla="*/ 1640681 h 1893094"/>
                <a:gd name="connsiteX8-1319" fmla="*/ 1126331 w 1629187"/>
                <a:gd name="connsiteY8-1320" fmla="*/ 1893094 h 1893094"/>
                <a:gd name="connsiteX9-1321" fmla="*/ 909638 w 1629187"/>
                <a:gd name="connsiteY9-1322" fmla="*/ 1893094 h 1893094"/>
                <a:gd name="connsiteX10-1323" fmla="*/ 869156 w 1629187"/>
                <a:gd name="connsiteY10-1324" fmla="*/ 1826419 h 1893094"/>
                <a:gd name="connsiteX11-1325" fmla="*/ 769144 w 1629187"/>
                <a:gd name="connsiteY11-1326" fmla="*/ 1607344 h 1893094"/>
                <a:gd name="connsiteX12-1327" fmla="*/ 671513 w 1629187"/>
                <a:gd name="connsiteY12-1328" fmla="*/ 1797844 h 1893094"/>
                <a:gd name="connsiteX13-1329" fmla="*/ 661988 w 1629187"/>
                <a:gd name="connsiteY13-1330" fmla="*/ 1885950 h 1893094"/>
                <a:gd name="connsiteX14-1331" fmla="*/ 433388 w 1629187"/>
                <a:gd name="connsiteY14-1332" fmla="*/ 1885950 h 1893094"/>
                <a:gd name="connsiteX15-1333" fmla="*/ 261938 w 1629187"/>
                <a:gd name="connsiteY15-1334" fmla="*/ 1664494 h 1893094"/>
                <a:gd name="connsiteX16-1335" fmla="*/ 326231 w 1629187"/>
                <a:gd name="connsiteY16-1336" fmla="*/ 1581150 h 1893094"/>
                <a:gd name="connsiteX17-1337" fmla="*/ 414338 w 1629187"/>
                <a:gd name="connsiteY17-1338" fmla="*/ 1366837 h 1893094"/>
                <a:gd name="connsiteX18-1339" fmla="*/ 188119 w 1629187"/>
                <a:gd name="connsiteY18-1340" fmla="*/ 1404937 h 1893094"/>
                <a:gd name="connsiteX19-1341" fmla="*/ 116681 w 1629187"/>
                <a:gd name="connsiteY19-1342" fmla="*/ 1447800 h 1893094"/>
                <a:gd name="connsiteX20-1343" fmla="*/ 0 w 1629187"/>
                <a:gd name="connsiteY20-1344" fmla="*/ 1300162 h 1893094"/>
                <a:gd name="connsiteX0-1345" fmla="*/ 0 w 1629187"/>
                <a:gd name="connsiteY0-1346" fmla="*/ 1300162 h 1893094"/>
                <a:gd name="connsiteX1-1347" fmla="*/ 776288 w 1629187"/>
                <a:gd name="connsiteY1-1348" fmla="*/ 0 h 1893094"/>
                <a:gd name="connsiteX2-1349" fmla="*/ 1562100 w 1629187"/>
                <a:gd name="connsiteY2-1350" fmla="*/ 1304925 h 1893094"/>
                <a:gd name="connsiteX3-1351" fmla="*/ 1445419 w 1629187"/>
                <a:gd name="connsiteY3-1352" fmla="*/ 1466850 h 1893094"/>
                <a:gd name="connsiteX4-1353" fmla="*/ 1516856 w 1629187"/>
                <a:gd name="connsiteY4-1354" fmla="*/ 1557338 h 1893094"/>
                <a:gd name="connsiteX5-1355" fmla="*/ 1607344 w 1629187"/>
                <a:gd name="connsiteY5-1356" fmla="*/ 1726406 h 1893094"/>
                <a:gd name="connsiteX6-1357" fmla="*/ 1426369 w 1629187"/>
                <a:gd name="connsiteY6-1358" fmla="*/ 1678781 h 1893094"/>
                <a:gd name="connsiteX7-1359" fmla="*/ 1312069 w 1629187"/>
                <a:gd name="connsiteY7-1360" fmla="*/ 1640681 h 1893094"/>
                <a:gd name="connsiteX8-1361" fmla="*/ 1126331 w 1629187"/>
                <a:gd name="connsiteY8-1362" fmla="*/ 1893094 h 1893094"/>
                <a:gd name="connsiteX9-1363" fmla="*/ 909638 w 1629187"/>
                <a:gd name="connsiteY9-1364" fmla="*/ 1893094 h 1893094"/>
                <a:gd name="connsiteX10-1365" fmla="*/ 869156 w 1629187"/>
                <a:gd name="connsiteY10-1366" fmla="*/ 1826419 h 1893094"/>
                <a:gd name="connsiteX11-1367" fmla="*/ 769144 w 1629187"/>
                <a:gd name="connsiteY11-1368" fmla="*/ 1607344 h 1893094"/>
                <a:gd name="connsiteX12-1369" fmla="*/ 671513 w 1629187"/>
                <a:gd name="connsiteY12-1370" fmla="*/ 1797844 h 1893094"/>
                <a:gd name="connsiteX13-1371" fmla="*/ 661988 w 1629187"/>
                <a:gd name="connsiteY13-1372" fmla="*/ 1885950 h 1893094"/>
                <a:gd name="connsiteX14-1373" fmla="*/ 433388 w 1629187"/>
                <a:gd name="connsiteY14-1374" fmla="*/ 1885950 h 1893094"/>
                <a:gd name="connsiteX15-1375" fmla="*/ 261938 w 1629187"/>
                <a:gd name="connsiteY15-1376" fmla="*/ 1664494 h 1893094"/>
                <a:gd name="connsiteX16-1377" fmla="*/ 326231 w 1629187"/>
                <a:gd name="connsiteY16-1378" fmla="*/ 1581150 h 1893094"/>
                <a:gd name="connsiteX17-1379" fmla="*/ 414338 w 1629187"/>
                <a:gd name="connsiteY17-1380" fmla="*/ 1366837 h 1893094"/>
                <a:gd name="connsiteX18-1381" fmla="*/ 188119 w 1629187"/>
                <a:gd name="connsiteY18-1382" fmla="*/ 1404937 h 1893094"/>
                <a:gd name="connsiteX19-1383" fmla="*/ 116681 w 1629187"/>
                <a:gd name="connsiteY19-1384" fmla="*/ 1447800 h 1893094"/>
                <a:gd name="connsiteX20-1385" fmla="*/ 0 w 1629187"/>
                <a:gd name="connsiteY20-1386" fmla="*/ 1300162 h 1893094"/>
                <a:gd name="connsiteX0-1387" fmla="*/ 0 w 1629187"/>
                <a:gd name="connsiteY0-1388" fmla="*/ 1300162 h 1893094"/>
                <a:gd name="connsiteX1-1389" fmla="*/ 776288 w 1629187"/>
                <a:gd name="connsiteY1-1390" fmla="*/ 0 h 1893094"/>
                <a:gd name="connsiteX2-1391" fmla="*/ 1562100 w 1629187"/>
                <a:gd name="connsiteY2-1392" fmla="*/ 1304925 h 1893094"/>
                <a:gd name="connsiteX3-1393" fmla="*/ 1445419 w 1629187"/>
                <a:gd name="connsiteY3-1394" fmla="*/ 1466850 h 1893094"/>
                <a:gd name="connsiteX4-1395" fmla="*/ 1516856 w 1629187"/>
                <a:gd name="connsiteY4-1396" fmla="*/ 1557338 h 1893094"/>
                <a:gd name="connsiteX5-1397" fmla="*/ 1607344 w 1629187"/>
                <a:gd name="connsiteY5-1398" fmla="*/ 1726406 h 1893094"/>
                <a:gd name="connsiteX6-1399" fmla="*/ 1426369 w 1629187"/>
                <a:gd name="connsiteY6-1400" fmla="*/ 1678781 h 1893094"/>
                <a:gd name="connsiteX7-1401" fmla="*/ 1312069 w 1629187"/>
                <a:gd name="connsiteY7-1402" fmla="*/ 1640681 h 1893094"/>
                <a:gd name="connsiteX8-1403" fmla="*/ 1126331 w 1629187"/>
                <a:gd name="connsiteY8-1404" fmla="*/ 1893094 h 1893094"/>
                <a:gd name="connsiteX9-1405" fmla="*/ 909638 w 1629187"/>
                <a:gd name="connsiteY9-1406" fmla="*/ 1893094 h 1893094"/>
                <a:gd name="connsiteX10-1407" fmla="*/ 869156 w 1629187"/>
                <a:gd name="connsiteY10-1408" fmla="*/ 1826419 h 1893094"/>
                <a:gd name="connsiteX11-1409" fmla="*/ 769144 w 1629187"/>
                <a:gd name="connsiteY11-1410" fmla="*/ 1607344 h 1893094"/>
                <a:gd name="connsiteX12-1411" fmla="*/ 671513 w 1629187"/>
                <a:gd name="connsiteY12-1412" fmla="*/ 1797844 h 1893094"/>
                <a:gd name="connsiteX13-1413" fmla="*/ 661988 w 1629187"/>
                <a:gd name="connsiteY13-1414" fmla="*/ 1885950 h 1893094"/>
                <a:gd name="connsiteX14-1415" fmla="*/ 433388 w 1629187"/>
                <a:gd name="connsiteY14-1416" fmla="*/ 1885950 h 1893094"/>
                <a:gd name="connsiteX15-1417" fmla="*/ 261938 w 1629187"/>
                <a:gd name="connsiteY15-1418" fmla="*/ 1664494 h 1893094"/>
                <a:gd name="connsiteX16-1419" fmla="*/ 326231 w 1629187"/>
                <a:gd name="connsiteY16-1420" fmla="*/ 1581150 h 1893094"/>
                <a:gd name="connsiteX17-1421" fmla="*/ 414338 w 1629187"/>
                <a:gd name="connsiteY17-1422" fmla="*/ 1366837 h 1893094"/>
                <a:gd name="connsiteX18-1423" fmla="*/ 188119 w 1629187"/>
                <a:gd name="connsiteY18-1424" fmla="*/ 1404937 h 1893094"/>
                <a:gd name="connsiteX19-1425" fmla="*/ 116681 w 1629187"/>
                <a:gd name="connsiteY19-1426" fmla="*/ 1447800 h 1893094"/>
                <a:gd name="connsiteX20-1427" fmla="*/ 0 w 1629187"/>
                <a:gd name="connsiteY20-1428" fmla="*/ 1300162 h 1893094"/>
                <a:gd name="connsiteX0-1429" fmla="*/ 0 w 1629187"/>
                <a:gd name="connsiteY0-1430" fmla="*/ 1300162 h 1893094"/>
                <a:gd name="connsiteX1-1431" fmla="*/ 776288 w 1629187"/>
                <a:gd name="connsiteY1-1432" fmla="*/ 0 h 1893094"/>
                <a:gd name="connsiteX2-1433" fmla="*/ 1562100 w 1629187"/>
                <a:gd name="connsiteY2-1434" fmla="*/ 1304925 h 1893094"/>
                <a:gd name="connsiteX3-1435" fmla="*/ 1445419 w 1629187"/>
                <a:gd name="connsiteY3-1436" fmla="*/ 1466850 h 1893094"/>
                <a:gd name="connsiteX4-1437" fmla="*/ 1516856 w 1629187"/>
                <a:gd name="connsiteY4-1438" fmla="*/ 1557338 h 1893094"/>
                <a:gd name="connsiteX5-1439" fmla="*/ 1607344 w 1629187"/>
                <a:gd name="connsiteY5-1440" fmla="*/ 1726406 h 1893094"/>
                <a:gd name="connsiteX6-1441" fmla="*/ 1426369 w 1629187"/>
                <a:gd name="connsiteY6-1442" fmla="*/ 1678781 h 1893094"/>
                <a:gd name="connsiteX7-1443" fmla="*/ 1312069 w 1629187"/>
                <a:gd name="connsiteY7-1444" fmla="*/ 1640681 h 1893094"/>
                <a:gd name="connsiteX8-1445" fmla="*/ 1126331 w 1629187"/>
                <a:gd name="connsiteY8-1446" fmla="*/ 1893094 h 1893094"/>
                <a:gd name="connsiteX9-1447" fmla="*/ 909638 w 1629187"/>
                <a:gd name="connsiteY9-1448" fmla="*/ 1893094 h 1893094"/>
                <a:gd name="connsiteX10-1449" fmla="*/ 869156 w 1629187"/>
                <a:gd name="connsiteY10-1450" fmla="*/ 1826419 h 1893094"/>
                <a:gd name="connsiteX11-1451" fmla="*/ 769144 w 1629187"/>
                <a:gd name="connsiteY11-1452" fmla="*/ 1607344 h 1893094"/>
                <a:gd name="connsiteX12-1453" fmla="*/ 671513 w 1629187"/>
                <a:gd name="connsiteY12-1454" fmla="*/ 1797844 h 1893094"/>
                <a:gd name="connsiteX13-1455" fmla="*/ 661988 w 1629187"/>
                <a:gd name="connsiteY13-1456" fmla="*/ 1885950 h 1893094"/>
                <a:gd name="connsiteX14-1457" fmla="*/ 433388 w 1629187"/>
                <a:gd name="connsiteY14-1458" fmla="*/ 1885950 h 1893094"/>
                <a:gd name="connsiteX15-1459" fmla="*/ 261938 w 1629187"/>
                <a:gd name="connsiteY15-1460" fmla="*/ 1664494 h 1893094"/>
                <a:gd name="connsiteX16-1461" fmla="*/ 326231 w 1629187"/>
                <a:gd name="connsiteY16-1462" fmla="*/ 1581150 h 1893094"/>
                <a:gd name="connsiteX17-1463" fmla="*/ 414338 w 1629187"/>
                <a:gd name="connsiteY17-1464" fmla="*/ 1366837 h 1893094"/>
                <a:gd name="connsiteX18-1465" fmla="*/ 188119 w 1629187"/>
                <a:gd name="connsiteY18-1466" fmla="*/ 1404937 h 1893094"/>
                <a:gd name="connsiteX19-1467" fmla="*/ 116681 w 1629187"/>
                <a:gd name="connsiteY19-1468" fmla="*/ 1447800 h 1893094"/>
                <a:gd name="connsiteX20-1469" fmla="*/ 0 w 1629187"/>
                <a:gd name="connsiteY20-1470" fmla="*/ 1300162 h 1893094"/>
                <a:gd name="connsiteX0-1471" fmla="*/ 0 w 1629187"/>
                <a:gd name="connsiteY0-1472" fmla="*/ 1300162 h 1893094"/>
                <a:gd name="connsiteX1-1473" fmla="*/ 776288 w 1629187"/>
                <a:gd name="connsiteY1-1474" fmla="*/ 0 h 1893094"/>
                <a:gd name="connsiteX2-1475" fmla="*/ 1562100 w 1629187"/>
                <a:gd name="connsiteY2-1476" fmla="*/ 1304925 h 1893094"/>
                <a:gd name="connsiteX3-1477" fmla="*/ 1445419 w 1629187"/>
                <a:gd name="connsiteY3-1478" fmla="*/ 1466850 h 1893094"/>
                <a:gd name="connsiteX4-1479" fmla="*/ 1516856 w 1629187"/>
                <a:gd name="connsiteY4-1480" fmla="*/ 1557338 h 1893094"/>
                <a:gd name="connsiteX5-1481" fmla="*/ 1607344 w 1629187"/>
                <a:gd name="connsiteY5-1482" fmla="*/ 1726406 h 1893094"/>
                <a:gd name="connsiteX6-1483" fmla="*/ 1426369 w 1629187"/>
                <a:gd name="connsiteY6-1484" fmla="*/ 1678781 h 1893094"/>
                <a:gd name="connsiteX7-1485" fmla="*/ 1312069 w 1629187"/>
                <a:gd name="connsiteY7-1486" fmla="*/ 1640681 h 1893094"/>
                <a:gd name="connsiteX8-1487" fmla="*/ 1126331 w 1629187"/>
                <a:gd name="connsiteY8-1488" fmla="*/ 1893094 h 1893094"/>
                <a:gd name="connsiteX9-1489" fmla="*/ 909638 w 1629187"/>
                <a:gd name="connsiteY9-1490" fmla="*/ 1893094 h 1893094"/>
                <a:gd name="connsiteX10-1491" fmla="*/ 869156 w 1629187"/>
                <a:gd name="connsiteY10-1492" fmla="*/ 1826419 h 1893094"/>
                <a:gd name="connsiteX11-1493" fmla="*/ 769144 w 1629187"/>
                <a:gd name="connsiteY11-1494" fmla="*/ 1607344 h 1893094"/>
                <a:gd name="connsiteX12-1495" fmla="*/ 671513 w 1629187"/>
                <a:gd name="connsiteY12-1496" fmla="*/ 1797844 h 1893094"/>
                <a:gd name="connsiteX13-1497" fmla="*/ 661988 w 1629187"/>
                <a:gd name="connsiteY13-1498" fmla="*/ 1885950 h 1893094"/>
                <a:gd name="connsiteX14-1499" fmla="*/ 433388 w 1629187"/>
                <a:gd name="connsiteY14-1500" fmla="*/ 1885950 h 1893094"/>
                <a:gd name="connsiteX15-1501" fmla="*/ 261938 w 1629187"/>
                <a:gd name="connsiteY15-1502" fmla="*/ 1664494 h 1893094"/>
                <a:gd name="connsiteX16-1503" fmla="*/ 326231 w 1629187"/>
                <a:gd name="connsiteY16-1504" fmla="*/ 1581150 h 1893094"/>
                <a:gd name="connsiteX17-1505" fmla="*/ 414338 w 1629187"/>
                <a:gd name="connsiteY17-1506" fmla="*/ 1366837 h 1893094"/>
                <a:gd name="connsiteX18-1507" fmla="*/ 188119 w 1629187"/>
                <a:gd name="connsiteY18-1508" fmla="*/ 1404937 h 1893094"/>
                <a:gd name="connsiteX19-1509" fmla="*/ 116681 w 1629187"/>
                <a:gd name="connsiteY19-1510" fmla="*/ 1447800 h 1893094"/>
                <a:gd name="connsiteX20-1511" fmla="*/ 0 w 1629187"/>
                <a:gd name="connsiteY20-1512" fmla="*/ 1300162 h 1893094"/>
                <a:gd name="connsiteX0-1513" fmla="*/ 0 w 1629187"/>
                <a:gd name="connsiteY0-1514" fmla="*/ 1300162 h 1893094"/>
                <a:gd name="connsiteX1-1515" fmla="*/ 776288 w 1629187"/>
                <a:gd name="connsiteY1-1516" fmla="*/ 0 h 1893094"/>
                <a:gd name="connsiteX2-1517" fmla="*/ 1562100 w 1629187"/>
                <a:gd name="connsiteY2-1518" fmla="*/ 1304925 h 1893094"/>
                <a:gd name="connsiteX3-1519" fmla="*/ 1445419 w 1629187"/>
                <a:gd name="connsiteY3-1520" fmla="*/ 1466850 h 1893094"/>
                <a:gd name="connsiteX4-1521" fmla="*/ 1516856 w 1629187"/>
                <a:gd name="connsiteY4-1522" fmla="*/ 1557338 h 1893094"/>
                <a:gd name="connsiteX5-1523" fmla="*/ 1607344 w 1629187"/>
                <a:gd name="connsiteY5-1524" fmla="*/ 1726406 h 1893094"/>
                <a:gd name="connsiteX6-1525" fmla="*/ 1426369 w 1629187"/>
                <a:gd name="connsiteY6-1526" fmla="*/ 1678781 h 1893094"/>
                <a:gd name="connsiteX7-1527" fmla="*/ 1312069 w 1629187"/>
                <a:gd name="connsiteY7-1528" fmla="*/ 1640681 h 1893094"/>
                <a:gd name="connsiteX8-1529" fmla="*/ 1126331 w 1629187"/>
                <a:gd name="connsiteY8-1530" fmla="*/ 1893094 h 1893094"/>
                <a:gd name="connsiteX9-1531" fmla="*/ 909638 w 1629187"/>
                <a:gd name="connsiteY9-1532" fmla="*/ 1893094 h 1893094"/>
                <a:gd name="connsiteX10-1533" fmla="*/ 869156 w 1629187"/>
                <a:gd name="connsiteY10-1534" fmla="*/ 1826419 h 1893094"/>
                <a:gd name="connsiteX11-1535" fmla="*/ 769144 w 1629187"/>
                <a:gd name="connsiteY11-1536" fmla="*/ 1607344 h 1893094"/>
                <a:gd name="connsiteX12-1537" fmla="*/ 671513 w 1629187"/>
                <a:gd name="connsiteY12-1538" fmla="*/ 1797844 h 1893094"/>
                <a:gd name="connsiteX13-1539" fmla="*/ 661988 w 1629187"/>
                <a:gd name="connsiteY13-1540" fmla="*/ 1885950 h 1893094"/>
                <a:gd name="connsiteX14-1541" fmla="*/ 433388 w 1629187"/>
                <a:gd name="connsiteY14-1542" fmla="*/ 1885950 h 1893094"/>
                <a:gd name="connsiteX15-1543" fmla="*/ 261938 w 1629187"/>
                <a:gd name="connsiteY15-1544" fmla="*/ 1664494 h 1893094"/>
                <a:gd name="connsiteX16-1545" fmla="*/ 326231 w 1629187"/>
                <a:gd name="connsiteY16-1546" fmla="*/ 1581150 h 1893094"/>
                <a:gd name="connsiteX17-1547" fmla="*/ 414338 w 1629187"/>
                <a:gd name="connsiteY17-1548" fmla="*/ 1366837 h 1893094"/>
                <a:gd name="connsiteX18-1549" fmla="*/ 192881 w 1629187"/>
                <a:gd name="connsiteY18-1550" fmla="*/ 1412080 h 1893094"/>
                <a:gd name="connsiteX19-1551" fmla="*/ 116681 w 1629187"/>
                <a:gd name="connsiteY19-1552" fmla="*/ 1447800 h 1893094"/>
                <a:gd name="connsiteX20-1553" fmla="*/ 0 w 1629187"/>
                <a:gd name="connsiteY20-1554" fmla="*/ 1300162 h 1893094"/>
                <a:gd name="connsiteX0-1555" fmla="*/ 0 w 1629187"/>
                <a:gd name="connsiteY0-1556" fmla="*/ 1300162 h 1893094"/>
                <a:gd name="connsiteX1-1557" fmla="*/ 776288 w 1629187"/>
                <a:gd name="connsiteY1-1558" fmla="*/ 0 h 1893094"/>
                <a:gd name="connsiteX2-1559" fmla="*/ 1562100 w 1629187"/>
                <a:gd name="connsiteY2-1560" fmla="*/ 1304925 h 1893094"/>
                <a:gd name="connsiteX3-1561" fmla="*/ 1445419 w 1629187"/>
                <a:gd name="connsiteY3-1562" fmla="*/ 1466850 h 1893094"/>
                <a:gd name="connsiteX4-1563" fmla="*/ 1516856 w 1629187"/>
                <a:gd name="connsiteY4-1564" fmla="*/ 1557338 h 1893094"/>
                <a:gd name="connsiteX5-1565" fmla="*/ 1607344 w 1629187"/>
                <a:gd name="connsiteY5-1566" fmla="*/ 1726406 h 1893094"/>
                <a:gd name="connsiteX6-1567" fmla="*/ 1426369 w 1629187"/>
                <a:gd name="connsiteY6-1568" fmla="*/ 1678781 h 1893094"/>
                <a:gd name="connsiteX7-1569" fmla="*/ 1312069 w 1629187"/>
                <a:gd name="connsiteY7-1570" fmla="*/ 1640681 h 1893094"/>
                <a:gd name="connsiteX8-1571" fmla="*/ 1126331 w 1629187"/>
                <a:gd name="connsiteY8-1572" fmla="*/ 1893094 h 1893094"/>
                <a:gd name="connsiteX9-1573" fmla="*/ 909638 w 1629187"/>
                <a:gd name="connsiteY9-1574" fmla="*/ 1893094 h 1893094"/>
                <a:gd name="connsiteX10-1575" fmla="*/ 869156 w 1629187"/>
                <a:gd name="connsiteY10-1576" fmla="*/ 1826419 h 1893094"/>
                <a:gd name="connsiteX11-1577" fmla="*/ 769144 w 1629187"/>
                <a:gd name="connsiteY11-1578" fmla="*/ 1607344 h 1893094"/>
                <a:gd name="connsiteX12-1579" fmla="*/ 671513 w 1629187"/>
                <a:gd name="connsiteY12-1580" fmla="*/ 1797844 h 1893094"/>
                <a:gd name="connsiteX13-1581" fmla="*/ 661988 w 1629187"/>
                <a:gd name="connsiteY13-1582" fmla="*/ 1885950 h 1893094"/>
                <a:gd name="connsiteX14-1583" fmla="*/ 433388 w 1629187"/>
                <a:gd name="connsiteY14-1584" fmla="*/ 1885950 h 1893094"/>
                <a:gd name="connsiteX15-1585" fmla="*/ 261938 w 1629187"/>
                <a:gd name="connsiteY15-1586" fmla="*/ 1664494 h 1893094"/>
                <a:gd name="connsiteX16-1587" fmla="*/ 326231 w 1629187"/>
                <a:gd name="connsiteY16-1588" fmla="*/ 1581150 h 1893094"/>
                <a:gd name="connsiteX17-1589" fmla="*/ 407194 w 1629187"/>
                <a:gd name="connsiteY17-1590" fmla="*/ 1373981 h 1893094"/>
                <a:gd name="connsiteX18-1591" fmla="*/ 192881 w 1629187"/>
                <a:gd name="connsiteY18-1592" fmla="*/ 1412080 h 1893094"/>
                <a:gd name="connsiteX19-1593" fmla="*/ 116681 w 1629187"/>
                <a:gd name="connsiteY19-1594" fmla="*/ 1447800 h 1893094"/>
                <a:gd name="connsiteX20-1595" fmla="*/ 0 w 1629187"/>
                <a:gd name="connsiteY20-1596" fmla="*/ 1300162 h 1893094"/>
                <a:gd name="connsiteX0-1597" fmla="*/ 0 w 1629187"/>
                <a:gd name="connsiteY0-1598" fmla="*/ 1300162 h 1893094"/>
                <a:gd name="connsiteX1-1599" fmla="*/ 776288 w 1629187"/>
                <a:gd name="connsiteY1-1600" fmla="*/ 0 h 1893094"/>
                <a:gd name="connsiteX2-1601" fmla="*/ 1562100 w 1629187"/>
                <a:gd name="connsiteY2-1602" fmla="*/ 1304925 h 1893094"/>
                <a:gd name="connsiteX3-1603" fmla="*/ 1445419 w 1629187"/>
                <a:gd name="connsiteY3-1604" fmla="*/ 1466850 h 1893094"/>
                <a:gd name="connsiteX4-1605" fmla="*/ 1516856 w 1629187"/>
                <a:gd name="connsiteY4-1606" fmla="*/ 1557338 h 1893094"/>
                <a:gd name="connsiteX5-1607" fmla="*/ 1607344 w 1629187"/>
                <a:gd name="connsiteY5-1608" fmla="*/ 1726406 h 1893094"/>
                <a:gd name="connsiteX6-1609" fmla="*/ 1426369 w 1629187"/>
                <a:gd name="connsiteY6-1610" fmla="*/ 1678781 h 1893094"/>
                <a:gd name="connsiteX7-1611" fmla="*/ 1312069 w 1629187"/>
                <a:gd name="connsiteY7-1612" fmla="*/ 1640681 h 1893094"/>
                <a:gd name="connsiteX8-1613" fmla="*/ 1126331 w 1629187"/>
                <a:gd name="connsiteY8-1614" fmla="*/ 1893094 h 1893094"/>
                <a:gd name="connsiteX9-1615" fmla="*/ 909638 w 1629187"/>
                <a:gd name="connsiteY9-1616" fmla="*/ 1893094 h 1893094"/>
                <a:gd name="connsiteX10-1617" fmla="*/ 869156 w 1629187"/>
                <a:gd name="connsiteY10-1618" fmla="*/ 1826419 h 1893094"/>
                <a:gd name="connsiteX11-1619" fmla="*/ 769144 w 1629187"/>
                <a:gd name="connsiteY11-1620" fmla="*/ 1607344 h 1893094"/>
                <a:gd name="connsiteX12-1621" fmla="*/ 671513 w 1629187"/>
                <a:gd name="connsiteY12-1622" fmla="*/ 1797844 h 1893094"/>
                <a:gd name="connsiteX13-1623" fmla="*/ 661988 w 1629187"/>
                <a:gd name="connsiteY13-1624" fmla="*/ 1885950 h 1893094"/>
                <a:gd name="connsiteX14-1625" fmla="*/ 433388 w 1629187"/>
                <a:gd name="connsiteY14-1626" fmla="*/ 1885950 h 1893094"/>
                <a:gd name="connsiteX15-1627" fmla="*/ 261938 w 1629187"/>
                <a:gd name="connsiteY15-1628" fmla="*/ 1664494 h 1893094"/>
                <a:gd name="connsiteX16-1629" fmla="*/ 326231 w 1629187"/>
                <a:gd name="connsiteY16-1630" fmla="*/ 1581150 h 1893094"/>
                <a:gd name="connsiteX17-1631" fmla="*/ 407194 w 1629187"/>
                <a:gd name="connsiteY17-1632" fmla="*/ 1373981 h 1893094"/>
                <a:gd name="connsiteX18-1633" fmla="*/ 192881 w 1629187"/>
                <a:gd name="connsiteY18-1634" fmla="*/ 1412080 h 1893094"/>
                <a:gd name="connsiteX19-1635" fmla="*/ 116681 w 1629187"/>
                <a:gd name="connsiteY19-1636" fmla="*/ 1447800 h 1893094"/>
                <a:gd name="connsiteX20-1637" fmla="*/ 0 w 1629187"/>
                <a:gd name="connsiteY20-1638" fmla="*/ 1300162 h 1893094"/>
                <a:gd name="connsiteX0-1639" fmla="*/ 0 w 1629187"/>
                <a:gd name="connsiteY0-1640" fmla="*/ 1300162 h 1893094"/>
                <a:gd name="connsiteX1-1641" fmla="*/ 776288 w 1629187"/>
                <a:gd name="connsiteY1-1642" fmla="*/ 0 h 1893094"/>
                <a:gd name="connsiteX2-1643" fmla="*/ 1562100 w 1629187"/>
                <a:gd name="connsiteY2-1644" fmla="*/ 1304925 h 1893094"/>
                <a:gd name="connsiteX3-1645" fmla="*/ 1445419 w 1629187"/>
                <a:gd name="connsiteY3-1646" fmla="*/ 1466850 h 1893094"/>
                <a:gd name="connsiteX4-1647" fmla="*/ 1516856 w 1629187"/>
                <a:gd name="connsiteY4-1648" fmla="*/ 1557338 h 1893094"/>
                <a:gd name="connsiteX5-1649" fmla="*/ 1607344 w 1629187"/>
                <a:gd name="connsiteY5-1650" fmla="*/ 1726406 h 1893094"/>
                <a:gd name="connsiteX6-1651" fmla="*/ 1426369 w 1629187"/>
                <a:gd name="connsiteY6-1652" fmla="*/ 1678781 h 1893094"/>
                <a:gd name="connsiteX7-1653" fmla="*/ 1312069 w 1629187"/>
                <a:gd name="connsiteY7-1654" fmla="*/ 1640681 h 1893094"/>
                <a:gd name="connsiteX8-1655" fmla="*/ 1126331 w 1629187"/>
                <a:gd name="connsiteY8-1656" fmla="*/ 1893094 h 1893094"/>
                <a:gd name="connsiteX9-1657" fmla="*/ 909638 w 1629187"/>
                <a:gd name="connsiteY9-1658" fmla="*/ 1893094 h 1893094"/>
                <a:gd name="connsiteX10-1659" fmla="*/ 869156 w 1629187"/>
                <a:gd name="connsiteY10-1660" fmla="*/ 1826419 h 1893094"/>
                <a:gd name="connsiteX11-1661" fmla="*/ 769144 w 1629187"/>
                <a:gd name="connsiteY11-1662" fmla="*/ 1607344 h 1893094"/>
                <a:gd name="connsiteX12-1663" fmla="*/ 671513 w 1629187"/>
                <a:gd name="connsiteY12-1664" fmla="*/ 1797844 h 1893094"/>
                <a:gd name="connsiteX13-1665" fmla="*/ 661988 w 1629187"/>
                <a:gd name="connsiteY13-1666" fmla="*/ 1885950 h 1893094"/>
                <a:gd name="connsiteX14-1667" fmla="*/ 433388 w 1629187"/>
                <a:gd name="connsiteY14-1668" fmla="*/ 1885950 h 1893094"/>
                <a:gd name="connsiteX15-1669" fmla="*/ 261938 w 1629187"/>
                <a:gd name="connsiteY15-1670" fmla="*/ 1664494 h 1893094"/>
                <a:gd name="connsiteX16-1671" fmla="*/ 326231 w 1629187"/>
                <a:gd name="connsiteY16-1672" fmla="*/ 1581150 h 1893094"/>
                <a:gd name="connsiteX17-1673" fmla="*/ 407194 w 1629187"/>
                <a:gd name="connsiteY17-1674" fmla="*/ 1373981 h 1893094"/>
                <a:gd name="connsiteX18-1675" fmla="*/ 192881 w 1629187"/>
                <a:gd name="connsiteY18-1676" fmla="*/ 1412080 h 1893094"/>
                <a:gd name="connsiteX19-1677" fmla="*/ 116681 w 1629187"/>
                <a:gd name="connsiteY19-1678" fmla="*/ 1447800 h 1893094"/>
                <a:gd name="connsiteX20-1679" fmla="*/ 0 w 1629187"/>
                <a:gd name="connsiteY20-1680" fmla="*/ 1300162 h 1893094"/>
                <a:gd name="connsiteX0-1681" fmla="*/ 0 w 1629187"/>
                <a:gd name="connsiteY0-1682" fmla="*/ 1300162 h 1893094"/>
                <a:gd name="connsiteX1-1683" fmla="*/ 776288 w 1629187"/>
                <a:gd name="connsiteY1-1684" fmla="*/ 0 h 1893094"/>
                <a:gd name="connsiteX2-1685" fmla="*/ 1562100 w 1629187"/>
                <a:gd name="connsiteY2-1686" fmla="*/ 1304925 h 1893094"/>
                <a:gd name="connsiteX3-1687" fmla="*/ 1445419 w 1629187"/>
                <a:gd name="connsiteY3-1688" fmla="*/ 1466850 h 1893094"/>
                <a:gd name="connsiteX4-1689" fmla="*/ 1516856 w 1629187"/>
                <a:gd name="connsiteY4-1690" fmla="*/ 1557338 h 1893094"/>
                <a:gd name="connsiteX5-1691" fmla="*/ 1607344 w 1629187"/>
                <a:gd name="connsiteY5-1692" fmla="*/ 1726406 h 1893094"/>
                <a:gd name="connsiteX6-1693" fmla="*/ 1426369 w 1629187"/>
                <a:gd name="connsiteY6-1694" fmla="*/ 1678781 h 1893094"/>
                <a:gd name="connsiteX7-1695" fmla="*/ 1312069 w 1629187"/>
                <a:gd name="connsiteY7-1696" fmla="*/ 1640681 h 1893094"/>
                <a:gd name="connsiteX8-1697" fmla="*/ 1126331 w 1629187"/>
                <a:gd name="connsiteY8-1698" fmla="*/ 1893094 h 1893094"/>
                <a:gd name="connsiteX9-1699" fmla="*/ 909638 w 1629187"/>
                <a:gd name="connsiteY9-1700" fmla="*/ 1893094 h 1893094"/>
                <a:gd name="connsiteX10-1701" fmla="*/ 869156 w 1629187"/>
                <a:gd name="connsiteY10-1702" fmla="*/ 1826419 h 1893094"/>
                <a:gd name="connsiteX11-1703" fmla="*/ 769144 w 1629187"/>
                <a:gd name="connsiteY11-1704" fmla="*/ 1607344 h 1893094"/>
                <a:gd name="connsiteX12-1705" fmla="*/ 671513 w 1629187"/>
                <a:gd name="connsiteY12-1706" fmla="*/ 1797844 h 1893094"/>
                <a:gd name="connsiteX13-1707" fmla="*/ 661988 w 1629187"/>
                <a:gd name="connsiteY13-1708" fmla="*/ 1885950 h 1893094"/>
                <a:gd name="connsiteX14-1709" fmla="*/ 433388 w 1629187"/>
                <a:gd name="connsiteY14-1710" fmla="*/ 1885950 h 1893094"/>
                <a:gd name="connsiteX15-1711" fmla="*/ 261938 w 1629187"/>
                <a:gd name="connsiteY15-1712" fmla="*/ 1664494 h 1893094"/>
                <a:gd name="connsiteX16-1713" fmla="*/ 326231 w 1629187"/>
                <a:gd name="connsiteY16-1714" fmla="*/ 1581150 h 1893094"/>
                <a:gd name="connsiteX17-1715" fmla="*/ 407194 w 1629187"/>
                <a:gd name="connsiteY17-1716" fmla="*/ 1373981 h 1893094"/>
                <a:gd name="connsiteX18-1717" fmla="*/ 192881 w 1629187"/>
                <a:gd name="connsiteY18-1718" fmla="*/ 1412080 h 1893094"/>
                <a:gd name="connsiteX19-1719" fmla="*/ 116681 w 1629187"/>
                <a:gd name="connsiteY19-1720" fmla="*/ 1447800 h 1893094"/>
                <a:gd name="connsiteX20-1721" fmla="*/ 0 w 1629187"/>
                <a:gd name="connsiteY20-1722" fmla="*/ 1300162 h 1893094"/>
                <a:gd name="connsiteX0-1723" fmla="*/ 0 w 1629187"/>
                <a:gd name="connsiteY0-1724" fmla="*/ 1300162 h 1893094"/>
                <a:gd name="connsiteX1-1725" fmla="*/ 776288 w 1629187"/>
                <a:gd name="connsiteY1-1726" fmla="*/ 0 h 1893094"/>
                <a:gd name="connsiteX2-1727" fmla="*/ 1562100 w 1629187"/>
                <a:gd name="connsiteY2-1728" fmla="*/ 1304925 h 1893094"/>
                <a:gd name="connsiteX3-1729" fmla="*/ 1445419 w 1629187"/>
                <a:gd name="connsiteY3-1730" fmla="*/ 1466850 h 1893094"/>
                <a:gd name="connsiteX4-1731" fmla="*/ 1516856 w 1629187"/>
                <a:gd name="connsiteY4-1732" fmla="*/ 1557338 h 1893094"/>
                <a:gd name="connsiteX5-1733" fmla="*/ 1607344 w 1629187"/>
                <a:gd name="connsiteY5-1734" fmla="*/ 1726406 h 1893094"/>
                <a:gd name="connsiteX6-1735" fmla="*/ 1426369 w 1629187"/>
                <a:gd name="connsiteY6-1736" fmla="*/ 1678781 h 1893094"/>
                <a:gd name="connsiteX7-1737" fmla="*/ 1312069 w 1629187"/>
                <a:gd name="connsiteY7-1738" fmla="*/ 1640681 h 1893094"/>
                <a:gd name="connsiteX8-1739" fmla="*/ 1126331 w 1629187"/>
                <a:gd name="connsiteY8-1740" fmla="*/ 1893094 h 1893094"/>
                <a:gd name="connsiteX9-1741" fmla="*/ 909638 w 1629187"/>
                <a:gd name="connsiteY9-1742" fmla="*/ 1893094 h 1893094"/>
                <a:gd name="connsiteX10-1743" fmla="*/ 869156 w 1629187"/>
                <a:gd name="connsiteY10-1744" fmla="*/ 1826419 h 1893094"/>
                <a:gd name="connsiteX11-1745" fmla="*/ 769144 w 1629187"/>
                <a:gd name="connsiteY11-1746" fmla="*/ 1607344 h 1893094"/>
                <a:gd name="connsiteX12-1747" fmla="*/ 671513 w 1629187"/>
                <a:gd name="connsiteY12-1748" fmla="*/ 1797844 h 1893094"/>
                <a:gd name="connsiteX13-1749" fmla="*/ 661988 w 1629187"/>
                <a:gd name="connsiteY13-1750" fmla="*/ 1885950 h 1893094"/>
                <a:gd name="connsiteX14-1751" fmla="*/ 433388 w 1629187"/>
                <a:gd name="connsiteY14-1752" fmla="*/ 1885950 h 1893094"/>
                <a:gd name="connsiteX15-1753" fmla="*/ 261938 w 1629187"/>
                <a:gd name="connsiteY15-1754" fmla="*/ 1664494 h 1893094"/>
                <a:gd name="connsiteX16-1755" fmla="*/ 326231 w 1629187"/>
                <a:gd name="connsiteY16-1756" fmla="*/ 1581150 h 1893094"/>
                <a:gd name="connsiteX17-1757" fmla="*/ 407194 w 1629187"/>
                <a:gd name="connsiteY17-1758" fmla="*/ 1373981 h 1893094"/>
                <a:gd name="connsiteX18-1759" fmla="*/ 192881 w 1629187"/>
                <a:gd name="connsiteY18-1760" fmla="*/ 1412080 h 1893094"/>
                <a:gd name="connsiteX19-1761" fmla="*/ 116681 w 1629187"/>
                <a:gd name="connsiteY19-1762" fmla="*/ 1447800 h 1893094"/>
                <a:gd name="connsiteX20-1763" fmla="*/ 0 w 1629187"/>
                <a:gd name="connsiteY20-1764" fmla="*/ 1300162 h 1893094"/>
                <a:gd name="connsiteX0-1765" fmla="*/ 0 w 1629187"/>
                <a:gd name="connsiteY0-1766" fmla="*/ 1300162 h 1893094"/>
                <a:gd name="connsiteX1-1767" fmla="*/ 776288 w 1629187"/>
                <a:gd name="connsiteY1-1768" fmla="*/ 0 h 1893094"/>
                <a:gd name="connsiteX2-1769" fmla="*/ 1562100 w 1629187"/>
                <a:gd name="connsiteY2-1770" fmla="*/ 1304925 h 1893094"/>
                <a:gd name="connsiteX3-1771" fmla="*/ 1445419 w 1629187"/>
                <a:gd name="connsiteY3-1772" fmla="*/ 1466850 h 1893094"/>
                <a:gd name="connsiteX4-1773" fmla="*/ 1516856 w 1629187"/>
                <a:gd name="connsiteY4-1774" fmla="*/ 1557338 h 1893094"/>
                <a:gd name="connsiteX5-1775" fmla="*/ 1607344 w 1629187"/>
                <a:gd name="connsiteY5-1776" fmla="*/ 1726406 h 1893094"/>
                <a:gd name="connsiteX6-1777" fmla="*/ 1426369 w 1629187"/>
                <a:gd name="connsiteY6-1778" fmla="*/ 1678781 h 1893094"/>
                <a:gd name="connsiteX7-1779" fmla="*/ 1312069 w 1629187"/>
                <a:gd name="connsiteY7-1780" fmla="*/ 1640681 h 1893094"/>
                <a:gd name="connsiteX8-1781" fmla="*/ 1126331 w 1629187"/>
                <a:gd name="connsiteY8-1782" fmla="*/ 1893094 h 1893094"/>
                <a:gd name="connsiteX9-1783" fmla="*/ 909638 w 1629187"/>
                <a:gd name="connsiteY9-1784" fmla="*/ 1893094 h 1893094"/>
                <a:gd name="connsiteX10-1785" fmla="*/ 869156 w 1629187"/>
                <a:gd name="connsiteY10-1786" fmla="*/ 1826419 h 1893094"/>
                <a:gd name="connsiteX11-1787" fmla="*/ 769144 w 1629187"/>
                <a:gd name="connsiteY11-1788" fmla="*/ 1607344 h 1893094"/>
                <a:gd name="connsiteX12-1789" fmla="*/ 671513 w 1629187"/>
                <a:gd name="connsiteY12-1790" fmla="*/ 1797844 h 1893094"/>
                <a:gd name="connsiteX13-1791" fmla="*/ 661988 w 1629187"/>
                <a:gd name="connsiteY13-1792" fmla="*/ 1885950 h 1893094"/>
                <a:gd name="connsiteX14-1793" fmla="*/ 433388 w 1629187"/>
                <a:gd name="connsiteY14-1794" fmla="*/ 1885950 h 1893094"/>
                <a:gd name="connsiteX15-1795" fmla="*/ 261938 w 1629187"/>
                <a:gd name="connsiteY15-1796" fmla="*/ 1664494 h 1893094"/>
                <a:gd name="connsiteX16-1797" fmla="*/ 326231 w 1629187"/>
                <a:gd name="connsiteY16-1798" fmla="*/ 1581150 h 1893094"/>
                <a:gd name="connsiteX17-1799" fmla="*/ 407194 w 1629187"/>
                <a:gd name="connsiteY17-1800" fmla="*/ 1373981 h 1893094"/>
                <a:gd name="connsiteX18-1801" fmla="*/ 192881 w 1629187"/>
                <a:gd name="connsiteY18-1802" fmla="*/ 1412080 h 1893094"/>
                <a:gd name="connsiteX19-1803" fmla="*/ 111919 w 1629187"/>
                <a:gd name="connsiteY19-1804" fmla="*/ 1454944 h 1893094"/>
                <a:gd name="connsiteX20-1805" fmla="*/ 0 w 1629187"/>
                <a:gd name="connsiteY20-1806" fmla="*/ 1300162 h 1893094"/>
                <a:gd name="connsiteX0-1807" fmla="*/ 0 w 1629187"/>
                <a:gd name="connsiteY0-1808" fmla="*/ 1300162 h 1893094"/>
                <a:gd name="connsiteX1-1809" fmla="*/ 776288 w 1629187"/>
                <a:gd name="connsiteY1-1810" fmla="*/ 0 h 1893094"/>
                <a:gd name="connsiteX2-1811" fmla="*/ 1562100 w 1629187"/>
                <a:gd name="connsiteY2-1812" fmla="*/ 1304925 h 1893094"/>
                <a:gd name="connsiteX3-1813" fmla="*/ 1445419 w 1629187"/>
                <a:gd name="connsiteY3-1814" fmla="*/ 1466850 h 1893094"/>
                <a:gd name="connsiteX4-1815" fmla="*/ 1516856 w 1629187"/>
                <a:gd name="connsiteY4-1816" fmla="*/ 1557338 h 1893094"/>
                <a:gd name="connsiteX5-1817" fmla="*/ 1607344 w 1629187"/>
                <a:gd name="connsiteY5-1818" fmla="*/ 1726406 h 1893094"/>
                <a:gd name="connsiteX6-1819" fmla="*/ 1426369 w 1629187"/>
                <a:gd name="connsiteY6-1820" fmla="*/ 1678781 h 1893094"/>
                <a:gd name="connsiteX7-1821" fmla="*/ 1312069 w 1629187"/>
                <a:gd name="connsiteY7-1822" fmla="*/ 1640681 h 1893094"/>
                <a:gd name="connsiteX8-1823" fmla="*/ 1126331 w 1629187"/>
                <a:gd name="connsiteY8-1824" fmla="*/ 1893094 h 1893094"/>
                <a:gd name="connsiteX9-1825" fmla="*/ 909638 w 1629187"/>
                <a:gd name="connsiteY9-1826" fmla="*/ 1893094 h 1893094"/>
                <a:gd name="connsiteX10-1827" fmla="*/ 869156 w 1629187"/>
                <a:gd name="connsiteY10-1828" fmla="*/ 1826419 h 1893094"/>
                <a:gd name="connsiteX11-1829" fmla="*/ 769144 w 1629187"/>
                <a:gd name="connsiteY11-1830" fmla="*/ 1607344 h 1893094"/>
                <a:gd name="connsiteX12-1831" fmla="*/ 671513 w 1629187"/>
                <a:gd name="connsiteY12-1832" fmla="*/ 1797844 h 1893094"/>
                <a:gd name="connsiteX13-1833" fmla="*/ 661988 w 1629187"/>
                <a:gd name="connsiteY13-1834" fmla="*/ 1885950 h 1893094"/>
                <a:gd name="connsiteX14-1835" fmla="*/ 433388 w 1629187"/>
                <a:gd name="connsiteY14-1836" fmla="*/ 1885950 h 1893094"/>
                <a:gd name="connsiteX15-1837" fmla="*/ 261938 w 1629187"/>
                <a:gd name="connsiteY15-1838" fmla="*/ 1664494 h 1893094"/>
                <a:gd name="connsiteX16-1839" fmla="*/ 326231 w 1629187"/>
                <a:gd name="connsiteY16-1840" fmla="*/ 1581150 h 1893094"/>
                <a:gd name="connsiteX17-1841" fmla="*/ 407194 w 1629187"/>
                <a:gd name="connsiteY17-1842" fmla="*/ 1373981 h 1893094"/>
                <a:gd name="connsiteX18-1843" fmla="*/ 192881 w 1629187"/>
                <a:gd name="connsiteY18-1844" fmla="*/ 1412080 h 1893094"/>
                <a:gd name="connsiteX19-1845" fmla="*/ 111919 w 1629187"/>
                <a:gd name="connsiteY19-1846" fmla="*/ 1454944 h 1893094"/>
                <a:gd name="connsiteX20-1847" fmla="*/ 0 w 1629187"/>
                <a:gd name="connsiteY20-1848" fmla="*/ 1300162 h 1893094"/>
                <a:gd name="connsiteX0-1849" fmla="*/ 0 w 1629187"/>
                <a:gd name="connsiteY0-1850" fmla="*/ 1300162 h 1893094"/>
                <a:gd name="connsiteX1-1851" fmla="*/ 776288 w 1629187"/>
                <a:gd name="connsiteY1-1852" fmla="*/ 0 h 1893094"/>
                <a:gd name="connsiteX2-1853" fmla="*/ 1562100 w 1629187"/>
                <a:gd name="connsiteY2-1854" fmla="*/ 1304925 h 1893094"/>
                <a:gd name="connsiteX3-1855" fmla="*/ 1445419 w 1629187"/>
                <a:gd name="connsiteY3-1856" fmla="*/ 1466850 h 1893094"/>
                <a:gd name="connsiteX4-1857" fmla="*/ 1516856 w 1629187"/>
                <a:gd name="connsiteY4-1858" fmla="*/ 1557338 h 1893094"/>
                <a:gd name="connsiteX5-1859" fmla="*/ 1607344 w 1629187"/>
                <a:gd name="connsiteY5-1860" fmla="*/ 1726406 h 1893094"/>
                <a:gd name="connsiteX6-1861" fmla="*/ 1426369 w 1629187"/>
                <a:gd name="connsiteY6-1862" fmla="*/ 1678781 h 1893094"/>
                <a:gd name="connsiteX7-1863" fmla="*/ 1312069 w 1629187"/>
                <a:gd name="connsiteY7-1864" fmla="*/ 1640681 h 1893094"/>
                <a:gd name="connsiteX8-1865" fmla="*/ 1126331 w 1629187"/>
                <a:gd name="connsiteY8-1866" fmla="*/ 1893094 h 1893094"/>
                <a:gd name="connsiteX9-1867" fmla="*/ 909638 w 1629187"/>
                <a:gd name="connsiteY9-1868" fmla="*/ 1893094 h 1893094"/>
                <a:gd name="connsiteX10-1869" fmla="*/ 869156 w 1629187"/>
                <a:gd name="connsiteY10-1870" fmla="*/ 1826419 h 1893094"/>
                <a:gd name="connsiteX11-1871" fmla="*/ 769144 w 1629187"/>
                <a:gd name="connsiteY11-1872" fmla="*/ 1607344 h 1893094"/>
                <a:gd name="connsiteX12-1873" fmla="*/ 671513 w 1629187"/>
                <a:gd name="connsiteY12-1874" fmla="*/ 1797844 h 1893094"/>
                <a:gd name="connsiteX13-1875" fmla="*/ 661988 w 1629187"/>
                <a:gd name="connsiteY13-1876" fmla="*/ 1885950 h 1893094"/>
                <a:gd name="connsiteX14-1877" fmla="*/ 433388 w 1629187"/>
                <a:gd name="connsiteY14-1878" fmla="*/ 1885950 h 1893094"/>
                <a:gd name="connsiteX15-1879" fmla="*/ 261938 w 1629187"/>
                <a:gd name="connsiteY15-1880" fmla="*/ 1664494 h 1893094"/>
                <a:gd name="connsiteX16-1881" fmla="*/ 326231 w 1629187"/>
                <a:gd name="connsiteY16-1882" fmla="*/ 1581150 h 1893094"/>
                <a:gd name="connsiteX17-1883" fmla="*/ 407194 w 1629187"/>
                <a:gd name="connsiteY17-1884" fmla="*/ 1373981 h 1893094"/>
                <a:gd name="connsiteX18-1885" fmla="*/ 192881 w 1629187"/>
                <a:gd name="connsiteY18-1886" fmla="*/ 1412080 h 1893094"/>
                <a:gd name="connsiteX19-1887" fmla="*/ 111919 w 1629187"/>
                <a:gd name="connsiteY19-1888" fmla="*/ 1454944 h 1893094"/>
                <a:gd name="connsiteX20-1889" fmla="*/ 0 w 1629187"/>
                <a:gd name="connsiteY20-1890" fmla="*/ 1300162 h 1893094"/>
                <a:gd name="connsiteX0-1891" fmla="*/ 0 w 1629187"/>
                <a:gd name="connsiteY0-1892" fmla="*/ 1300162 h 1893094"/>
                <a:gd name="connsiteX1-1893" fmla="*/ 776288 w 1629187"/>
                <a:gd name="connsiteY1-1894" fmla="*/ 0 h 1893094"/>
                <a:gd name="connsiteX2-1895" fmla="*/ 1562100 w 1629187"/>
                <a:gd name="connsiteY2-1896" fmla="*/ 1304925 h 1893094"/>
                <a:gd name="connsiteX3-1897" fmla="*/ 1445419 w 1629187"/>
                <a:gd name="connsiteY3-1898" fmla="*/ 1466850 h 1893094"/>
                <a:gd name="connsiteX4-1899" fmla="*/ 1516856 w 1629187"/>
                <a:gd name="connsiteY4-1900" fmla="*/ 1557338 h 1893094"/>
                <a:gd name="connsiteX5-1901" fmla="*/ 1607344 w 1629187"/>
                <a:gd name="connsiteY5-1902" fmla="*/ 1726406 h 1893094"/>
                <a:gd name="connsiteX6-1903" fmla="*/ 1426369 w 1629187"/>
                <a:gd name="connsiteY6-1904" fmla="*/ 1678781 h 1893094"/>
                <a:gd name="connsiteX7-1905" fmla="*/ 1312069 w 1629187"/>
                <a:gd name="connsiteY7-1906" fmla="*/ 1640681 h 1893094"/>
                <a:gd name="connsiteX8-1907" fmla="*/ 1126331 w 1629187"/>
                <a:gd name="connsiteY8-1908" fmla="*/ 1893094 h 1893094"/>
                <a:gd name="connsiteX9-1909" fmla="*/ 909638 w 1629187"/>
                <a:gd name="connsiteY9-1910" fmla="*/ 1893094 h 1893094"/>
                <a:gd name="connsiteX10-1911" fmla="*/ 869156 w 1629187"/>
                <a:gd name="connsiteY10-1912" fmla="*/ 1826419 h 1893094"/>
                <a:gd name="connsiteX11-1913" fmla="*/ 769144 w 1629187"/>
                <a:gd name="connsiteY11-1914" fmla="*/ 1607344 h 1893094"/>
                <a:gd name="connsiteX12-1915" fmla="*/ 671513 w 1629187"/>
                <a:gd name="connsiteY12-1916" fmla="*/ 1797844 h 1893094"/>
                <a:gd name="connsiteX13-1917" fmla="*/ 661988 w 1629187"/>
                <a:gd name="connsiteY13-1918" fmla="*/ 1885950 h 1893094"/>
                <a:gd name="connsiteX14-1919" fmla="*/ 433388 w 1629187"/>
                <a:gd name="connsiteY14-1920" fmla="*/ 1885950 h 1893094"/>
                <a:gd name="connsiteX15-1921" fmla="*/ 261938 w 1629187"/>
                <a:gd name="connsiteY15-1922" fmla="*/ 1664494 h 1893094"/>
                <a:gd name="connsiteX16-1923" fmla="*/ 326231 w 1629187"/>
                <a:gd name="connsiteY16-1924" fmla="*/ 1581150 h 1893094"/>
                <a:gd name="connsiteX17-1925" fmla="*/ 407194 w 1629187"/>
                <a:gd name="connsiteY17-1926" fmla="*/ 1373981 h 1893094"/>
                <a:gd name="connsiteX18-1927" fmla="*/ 192881 w 1629187"/>
                <a:gd name="connsiteY18-1928" fmla="*/ 1412080 h 1893094"/>
                <a:gd name="connsiteX19-1929" fmla="*/ 111919 w 1629187"/>
                <a:gd name="connsiteY19-1930" fmla="*/ 1454944 h 1893094"/>
                <a:gd name="connsiteX20-1931" fmla="*/ 0 w 1629187"/>
                <a:gd name="connsiteY20-1932" fmla="*/ 1300162 h 18930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629187" h="1893094">
                  <a:moveTo>
                    <a:pt x="0" y="1300162"/>
                  </a:moveTo>
                  <a:lnTo>
                    <a:pt x="776288" y="0"/>
                  </a:lnTo>
                  <a:lnTo>
                    <a:pt x="1562100" y="1304925"/>
                  </a:lnTo>
                  <a:lnTo>
                    <a:pt x="1445419" y="1466850"/>
                  </a:lnTo>
                  <a:cubicBezTo>
                    <a:pt x="1417638" y="1508124"/>
                    <a:pt x="1463674" y="1563688"/>
                    <a:pt x="1516856" y="1557338"/>
                  </a:cubicBezTo>
                  <a:cubicBezTo>
                    <a:pt x="1615282" y="1551781"/>
                    <a:pt x="1658938" y="1667669"/>
                    <a:pt x="1607344" y="1726406"/>
                  </a:cubicBezTo>
                  <a:cubicBezTo>
                    <a:pt x="1550194" y="1785937"/>
                    <a:pt x="1438275" y="1769268"/>
                    <a:pt x="1426369" y="1678781"/>
                  </a:cubicBezTo>
                  <a:cubicBezTo>
                    <a:pt x="1423194" y="1634331"/>
                    <a:pt x="1339057" y="1604168"/>
                    <a:pt x="1312069" y="1640681"/>
                  </a:cubicBezTo>
                  <a:lnTo>
                    <a:pt x="1126331" y="1893094"/>
                  </a:lnTo>
                  <a:lnTo>
                    <a:pt x="909638" y="1893094"/>
                  </a:lnTo>
                  <a:cubicBezTo>
                    <a:pt x="865187" y="1892300"/>
                    <a:pt x="832644" y="1877220"/>
                    <a:pt x="869156" y="1826419"/>
                  </a:cubicBezTo>
                  <a:cubicBezTo>
                    <a:pt x="931069" y="1746251"/>
                    <a:pt x="900112" y="1608931"/>
                    <a:pt x="769144" y="1607344"/>
                  </a:cubicBezTo>
                  <a:cubicBezTo>
                    <a:pt x="667544" y="1611313"/>
                    <a:pt x="630238" y="1734344"/>
                    <a:pt x="671513" y="1797844"/>
                  </a:cubicBezTo>
                  <a:cubicBezTo>
                    <a:pt x="706438" y="1843881"/>
                    <a:pt x="710407" y="1887537"/>
                    <a:pt x="661988" y="1885950"/>
                  </a:cubicBezTo>
                  <a:lnTo>
                    <a:pt x="433388" y="1885950"/>
                  </a:lnTo>
                  <a:lnTo>
                    <a:pt x="261938" y="1664494"/>
                  </a:lnTo>
                  <a:cubicBezTo>
                    <a:pt x="216694" y="1598613"/>
                    <a:pt x="271463" y="1573212"/>
                    <a:pt x="326231" y="1581150"/>
                  </a:cubicBezTo>
                  <a:cubicBezTo>
                    <a:pt x="379413" y="1588293"/>
                    <a:pt x="492125" y="1476375"/>
                    <a:pt x="407194" y="1373981"/>
                  </a:cubicBezTo>
                  <a:cubicBezTo>
                    <a:pt x="329406" y="1296193"/>
                    <a:pt x="206375" y="1339849"/>
                    <a:pt x="192881" y="1412080"/>
                  </a:cubicBezTo>
                  <a:cubicBezTo>
                    <a:pt x="179387" y="1476374"/>
                    <a:pt x="134938" y="1488280"/>
                    <a:pt x="111919" y="1454944"/>
                  </a:cubicBezTo>
                  <a:lnTo>
                    <a:pt x="0" y="1300162"/>
                  </a:ln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587974" y="3764058"/>
              <a:ext cx="582138" cy="860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prstClr val="white"/>
                  </a:solidFill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05</a:t>
              </a:r>
              <a:endParaRPr lang="zh-CN" altLang="en-US" b="1" dirty="0">
                <a:solidFill>
                  <a:prstClr val="white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40438" y="2019744"/>
            <a:ext cx="2418080" cy="732790"/>
            <a:chOff x="7702870" y="1901661"/>
            <a:chExt cx="3224107" cy="977053"/>
          </a:xfrm>
        </p:grpSpPr>
        <p:sp>
          <p:nvSpPr>
            <p:cNvPr id="33" name="文本框 32"/>
            <p:cNvSpPr txBox="1"/>
            <p:nvPr/>
          </p:nvSpPr>
          <p:spPr>
            <a:xfrm>
              <a:off x="7702870" y="1901661"/>
              <a:ext cx="2674843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文本框 14"/>
            <p:cNvSpPr txBox="1"/>
            <p:nvPr/>
          </p:nvSpPr>
          <p:spPr>
            <a:xfrm>
              <a:off x="7702870" y="2182754"/>
              <a:ext cx="3224107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>
                  <a:solidFill>
                    <a:srgbClr val="FFFF00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四级词汇</a:t>
              </a:r>
              <a:r>
                <a:rPr lang="zh-CN" altLang="en-US" sz="2800" dirty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打卡</a:t>
              </a:r>
              <a:endParaRPr lang="zh-CN" altLang="en-US" sz="2800" dirty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40438" y="3297719"/>
            <a:ext cx="2783205" cy="829945"/>
            <a:chOff x="7702870" y="1779205"/>
            <a:chExt cx="3710940" cy="1106593"/>
          </a:xfrm>
        </p:grpSpPr>
        <p:sp>
          <p:nvSpPr>
            <p:cNvPr id="36" name="文本框 35"/>
            <p:cNvSpPr txBox="1"/>
            <p:nvPr/>
          </p:nvSpPr>
          <p:spPr>
            <a:xfrm>
              <a:off x="7702870" y="1901661"/>
              <a:ext cx="2674843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文本框 14"/>
            <p:cNvSpPr txBox="1"/>
            <p:nvPr/>
          </p:nvSpPr>
          <p:spPr>
            <a:xfrm>
              <a:off x="7702870" y="1779205"/>
              <a:ext cx="3710940" cy="1106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写作、翻译、阅读、词汇等</a:t>
              </a:r>
              <a:r>
                <a:rPr lang="zh-CN" altLang="en-US" sz="2400" dirty="0">
                  <a:solidFill>
                    <a:srgbClr val="FFFF00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系列微课</a:t>
              </a:r>
              <a:endParaRPr lang="zh-CN" altLang="en-US" sz="2400" dirty="0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46055" y="2019744"/>
            <a:ext cx="3094355" cy="671195"/>
            <a:chOff x="6727510" y="1901661"/>
            <a:chExt cx="4125807" cy="894926"/>
          </a:xfrm>
        </p:grpSpPr>
        <p:sp>
          <p:nvSpPr>
            <p:cNvPr id="39" name="文本框 38"/>
            <p:cNvSpPr txBox="1"/>
            <p:nvPr/>
          </p:nvSpPr>
          <p:spPr>
            <a:xfrm>
              <a:off x="7702870" y="1901661"/>
              <a:ext cx="2674843" cy="860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en-US" altLang="zh-CN" sz="3600" dirty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sp>
          <p:nvSpPr>
            <p:cNvPr id="40" name="文本框 14"/>
            <p:cNvSpPr txBox="1"/>
            <p:nvPr/>
          </p:nvSpPr>
          <p:spPr>
            <a:xfrm>
              <a:off x="6727510" y="2182754"/>
              <a:ext cx="4125807" cy="6138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中西方文化</a:t>
              </a:r>
              <a:r>
                <a:rPr lang="zh-CN" altLang="en-US" sz="2400" b="1" dirty="0">
                  <a:solidFill>
                    <a:srgbClr val="FFFF00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微课大赛</a:t>
              </a:r>
              <a:endParaRPr lang="zh-CN" altLang="en-US" sz="2400" b="1" dirty="0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98810" y="3389561"/>
            <a:ext cx="2382520" cy="745490"/>
            <a:chOff x="7331183" y="1901661"/>
            <a:chExt cx="3176693" cy="993987"/>
          </a:xfrm>
        </p:grpSpPr>
        <p:sp>
          <p:nvSpPr>
            <p:cNvPr id="42" name="文本框 41"/>
            <p:cNvSpPr txBox="1"/>
            <p:nvPr/>
          </p:nvSpPr>
          <p:spPr>
            <a:xfrm>
              <a:off x="7702870" y="1901661"/>
              <a:ext cx="2674843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文本框 14"/>
            <p:cNvSpPr txBox="1"/>
            <p:nvPr/>
          </p:nvSpPr>
          <p:spPr>
            <a:xfrm>
              <a:off x="7331183" y="2199688"/>
              <a:ext cx="3176693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>
                  <a:solidFill>
                    <a:srgbClr val="FFFF00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英语发音</a:t>
              </a:r>
              <a:r>
                <a:rPr lang="zh-CN" altLang="en-US" sz="2800" dirty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规则</a:t>
              </a:r>
              <a:endParaRPr lang="zh-CN" altLang="en-US" sz="2800" dirty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552351" y="1027847"/>
            <a:ext cx="2441575" cy="655320"/>
            <a:chOff x="7412463" y="1901661"/>
            <a:chExt cx="3255433" cy="873760"/>
          </a:xfrm>
        </p:grpSpPr>
        <p:sp>
          <p:nvSpPr>
            <p:cNvPr id="48" name="文本框 47"/>
            <p:cNvSpPr txBox="1"/>
            <p:nvPr/>
          </p:nvSpPr>
          <p:spPr>
            <a:xfrm>
              <a:off x="7702870" y="1901661"/>
              <a:ext cx="2674843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文本框 14"/>
            <p:cNvSpPr txBox="1"/>
            <p:nvPr/>
          </p:nvSpPr>
          <p:spPr>
            <a:xfrm>
              <a:off x="7412463" y="2079461"/>
              <a:ext cx="3255433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>
                  <a:solidFill>
                    <a:srgbClr val="FFFF00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经典小说</a:t>
              </a:r>
              <a:r>
                <a:rPr lang="zh-CN" altLang="en-US" sz="2800" dirty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导读</a:t>
              </a:r>
              <a:endParaRPr lang="zh-CN" altLang="en-US" sz="2800" dirty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" name="圆角矩形 3"/>
          <p:cNvSpPr/>
          <p:nvPr/>
        </p:nvSpPr>
        <p:spPr>
          <a:xfrm>
            <a:off x="909320" y="191763"/>
            <a:ext cx="4579620" cy="890284"/>
          </a:xfrm>
          <a:prstGeom prst="roundRect">
            <a:avLst>
              <a:gd name="adj" fmla="val 23381"/>
            </a:avLst>
          </a:prstGeom>
          <a:noFill/>
        </p:spPr>
        <p:txBody>
          <a:bodyPr wrap="square" anchor="ctr">
            <a:spAutoFit/>
          </a:bodyPr>
          <a:p>
            <a:r>
              <a:rPr lang="en-US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rPr>
              <a:t>2.</a:t>
            </a:r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rPr>
              <a:t>教学内容创新</a:t>
            </a:r>
            <a:endParaRPr lang="zh-CN" alt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图片 498"/>
          <p:cNvPicPr>
            <a:picLocks noChangeAspect="1"/>
          </p:cNvPicPr>
          <p:nvPr/>
        </p:nvPicPr>
        <p:blipFill rotWithShape="1">
          <a:blip r:embed="rId1"/>
          <a:srcRect b="46489"/>
          <a:stretch>
            <a:fillRect/>
          </a:stretch>
        </p:blipFill>
        <p:spPr>
          <a:xfrm>
            <a:off x="187043" y="510632"/>
            <a:ext cx="658425" cy="435518"/>
          </a:xfrm>
          <a:prstGeom prst="rect">
            <a:avLst/>
          </a:prstGeom>
        </p:spPr>
      </p:pic>
      <p:grpSp>
        <p:nvGrpSpPr>
          <p:cNvPr id="68" name="组合 67"/>
          <p:cNvGrpSpPr/>
          <p:nvPr/>
        </p:nvGrpSpPr>
        <p:grpSpPr>
          <a:xfrm>
            <a:off x="2979781" y="1301568"/>
            <a:ext cx="3055851" cy="3055851"/>
            <a:chOff x="4314240" y="2151284"/>
            <a:chExt cx="3260952" cy="3260952"/>
          </a:xfrm>
          <a:effectLst/>
        </p:grpSpPr>
        <p:sp>
          <p:nvSpPr>
            <p:cNvPr id="78" name="AutoShape 21"/>
            <p:cNvSpPr>
              <a:spLocks noChangeAspect="1" noChangeArrowheads="1" noTextEdit="1"/>
            </p:cNvSpPr>
            <p:nvPr/>
          </p:nvSpPr>
          <p:spPr bwMode="auto">
            <a:xfrm>
              <a:off x="4314240" y="2151284"/>
              <a:ext cx="3260952" cy="3260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79" name="任意多边形 78"/>
            <p:cNvSpPr/>
            <p:nvPr/>
          </p:nvSpPr>
          <p:spPr bwMode="auto">
            <a:xfrm>
              <a:off x="4316962" y="2151284"/>
              <a:ext cx="1516152" cy="1742078"/>
            </a:xfrm>
            <a:custGeom>
              <a:avLst/>
              <a:gdLst>
                <a:gd name="connsiteX0" fmla="*/ 0 w 1516152"/>
                <a:gd name="connsiteY0" fmla="*/ 0 h 1742078"/>
                <a:gd name="connsiteX1" fmla="*/ 258241 w 1516152"/>
                <a:gd name="connsiteY1" fmla="*/ 0 h 1742078"/>
                <a:gd name="connsiteX2" fmla="*/ 258241 w 1516152"/>
                <a:gd name="connsiteY2" fmla="*/ 909691 h 1742078"/>
                <a:gd name="connsiteX3" fmla="*/ 358309 w 1516152"/>
                <a:gd name="connsiteY3" fmla="*/ 1154856 h 1742078"/>
                <a:gd name="connsiteX4" fmla="*/ 606866 w 1516152"/>
                <a:gd name="connsiteY4" fmla="*/ 1258084 h 1742078"/>
                <a:gd name="connsiteX5" fmla="*/ 1144145 w 1516152"/>
                <a:gd name="connsiteY5" fmla="*/ 1258084 h 1742078"/>
                <a:gd name="connsiteX6" fmla="*/ 1258191 w 1516152"/>
                <a:gd name="connsiteY6" fmla="*/ 1258084 h 1742078"/>
                <a:gd name="connsiteX7" fmla="*/ 1258191 w 1516152"/>
                <a:gd name="connsiteY7" fmla="*/ 1132981 h 1742078"/>
                <a:gd name="connsiteX8" fmla="*/ 1258191 w 1516152"/>
                <a:gd name="connsiteY8" fmla="*/ 606501 h 1742078"/>
                <a:gd name="connsiteX9" fmla="*/ 1155006 w 1516152"/>
                <a:gd name="connsiteY9" fmla="*/ 358094 h 1742078"/>
                <a:gd name="connsiteX10" fmla="*/ 909943 w 1516152"/>
                <a:gd name="connsiteY10" fmla="*/ 258086 h 1742078"/>
                <a:gd name="connsiteX11" fmla="*/ 258590 w 1516152"/>
                <a:gd name="connsiteY11" fmla="*/ 258086 h 1742078"/>
                <a:gd name="connsiteX12" fmla="*/ 258590 w 1516152"/>
                <a:gd name="connsiteY12" fmla="*/ 0 h 1742078"/>
                <a:gd name="connsiteX13" fmla="*/ 909943 w 1516152"/>
                <a:gd name="connsiteY13" fmla="*/ 0 h 1742078"/>
                <a:gd name="connsiteX14" fmla="*/ 1338804 w 1516152"/>
                <a:gd name="connsiteY14" fmla="*/ 177434 h 1742078"/>
                <a:gd name="connsiteX15" fmla="*/ 1516152 w 1516152"/>
                <a:gd name="connsiteY15" fmla="*/ 606501 h 1742078"/>
                <a:gd name="connsiteX16" fmla="*/ 1516152 w 1516152"/>
                <a:gd name="connsiteY16" fmla="*/ 1742078 h 1742078"/>
                <a:gd name="connsiteX17" fmla="*/ 1258191 w 1516152"/>
                <a:gd name="connsiteY17" fmla="*/ 1742078 h 1742078"/>
                <a:gd name="connsiteX18" fmla="*/ 1258191 w 1516152"/>
                <a:gd name="connsiteY18" fmla="*/ 1539970 h 1742078"/>
                <a:gd name="connsiteX19" fmla="*/ 1258191 w 1516152"/>
                <a:gd name="connsiteY19" fmla="*/ 1516152 h 1742078"/>
                <a:gd name="connsiteX20" fmla="*/ 1257651 w 1516152"/>
                <a:gd name="connsiteY20" fmla="*/ 1516152 h 1742078"/>
                <a:gd name="connsiteX21" fmla="*/ 606866 w 1516152"/>
                <a:gd name="connsiteY21" fmla="*/ 1516152 h 1742078"/>
                <a:gd name="connsiteX22" fmla="*/ 177541 w 1516152"/>
                <a:gd name="connsiteY22" fmla="*/ 1335504 h 1742078"/>
                <a:gd name="connsiteX23" fmla="*/ 0 w 1516152"/>
                <a:gd name="connsiteY23" fmla="*/ 909691 h 1742078"/>
                <a:gd name="connsiteX24" fmla="*/ 0 w 1516152"/>
                <a:gd name="connsiteY24" fmla="*/ 0 h 174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16152" h="1742078">
                  <a:moveTo>
                    <a:pt x="0" y="0"/>
                  </a:moveTo>
                  <a:cubicBezTo>
                    <a:pt x="0" y="0"/>
                    <a:pt x="0" y="0"/>
                    <a:pt x="258241" y="0"/>
                  </a:cubicBezTo>
                  <a:cubicBezTo>
                    <a:pt x="258241" y="0"/>
                    <a:pt x="258241" y="0"/>
                    <a:pt x="258241" y="909691"/>
                  </a:cubicBezTo>
                  <a:cubicBezTo>
                    <a:pt x="258241" y="1000015"/>
                    <a:pt x="293749" y="1090339"/>
                    <a:pt x="358309" y="1154856"/>
                  </a:cubicBezTo>
                  <a:cubicBezTo>
                    <a:pt x="426098" y="1219373"/>
                    <a:pt x="513254" y="1258084"/>
                    <a:pt x="606866" y="1258084"/>
                  </a:cubicBezTo>
                  <a:cubicBezTo>
                    <a:pt x="606866" y="1258084"/>
                    <a:pt x="606866" y="1258084"/>
                    <a:pt x="1144145" y="1258084"/>
                  </a:cubicBezTo>
                  <a:lnTo>
                    <a:pt x="1258191" y="1258084"/>
                  </a:lnTo>
                  <a:lnTo>
                    <a:pt x="1258191" y="1132981"/>
                  </a:lnTo>
                  <a:cubicBezTo>
                    <a:pt x="1258191" y="992420"/>
                    <a:pt x="1258191" y="819422"/>
                    <a:pt x="1258191" y="606501"/>
                  </a:cubicBezTo>
                  <a:cubicBezTo>
                    <a:pt x="1258191" y="512945"/>
                    <a:pt x="1222721" y="425841"/>
                    <a:pt x="1155006" y="358094"/>
                  </a:cubicBezTo>
                  <a:cubicBezTo>
                    <a:pt x="1090516" y="293573"/>
                    <a:pt x="1003454" y="258086"/>
                    <a:pt x="909943" y="258086"/>
                  </a:cubicBezTo>
                  <a:cubicBezTo>
                    <a:pt x="909943" y="258086"/>
                    <a:pt x="909943" y="258086"/>
                    <a:pt x="258590" y="258086"/>
                  </a:cubicBezTo>
                  <a:cubicBezTo>
                    <a:pt x="258590" y="258086"/>
                    <a:pt x="258590" y="258086"/>
                    <a:pt x="258590" y="0"/>
                  </a:cubicBezTo>
                  <a:cubicBezTo>
                    <a:pt x="258590" y="0"/>
                    <a:pt x="258590" y="0"/>
                    <a:pt x="909943" y="0"/>
                  </a:cubicBezTo>
                  <a:cubicBezTo>
                    <a:pt x="1064720" y="0"/>
                    <a:pt x="1219497" y="58069"/>
                    <a:pt x="1338804" y="177434"/>
                  </a:cubicBezTo>
                  <a:cubicBezTo>
                    <a:pt x="1454886" y="293573"/>
                    <a:pt x="1516152" y="448424"/>
                    <a:pt x="1516152" y="606501"/>
                  </a:cubicBezTo>
                  <a:cubicBezTo>
                    <a:pt x="1516152" y="606501"/>
                    <a:pt x="1516152" y="606501"/>
                    <a:pt x="1516152" y="1742078"/>
                  </a:cubicBezTo>
                  <a:cubicBezTo>
                    <a:pt x="1516152" y="1742078"/>
                    <a:pt x="1516152" y="1742078"/>
                    <a:pt x="1258191" y="1742078"/>
                  </a:cubicBezTo>
                  <a:cubicBezTo>
                    <a:pt x="1258191" y="1742078"/>
                    <a:pt x="1258191" y="1742078"/>
                    <a:pt x="1258191" y="1539970"/>
                  </a:cubicBezTo>
                  <a:lnTo>
                    <a:pt x="1258191" y="1516152"/>
                  </a:lnTo>
                  <a:lnTo>
                    <a:pt x="1257651" y="1516152"/>
                  </a:lnTo>
                  <a:cubicBezTo>
                    <a:pt x="1248736" y="1516152"/>
                    <a:pt x="1177417" y="1516152"/>
                    <a:pt x="606866" y="1516152"/>
                  </a:cubicBezTo>
                  <a:cubicBezTo>
                    <a:pt x="451922" y="1516152"/>
                    <a:pt x="296977" y="1454861"/>
                    <a:pt x="177541" y="1335504"/>
                  </a:cubicBezTo>
                  <a:cubicBezTo>
                    <a:pt x="58104" y="1219373"/>
                    <a:pt x="0" y="1064532"/>
                    <a:pt x="0" y="909691"/>
                  </a:cubicBezTo>
                  <a:cubicBezTo>
                    <a:pt x="0" y="909691"/>
                    <a:pt x="0" y="90969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0" name="任意多边形 79"/>
            <p:cNvSpPr/>
            <p:nvPr/>
          </p:nvSpPr>
          <p:spPr bwMode="auto">
            <a:xfrm>
              <a:off x="6059040" y="3667436"/>
              <a:ext cx="1516152" cy="1742078"/>
            </a:xfrm>
            <a:custGeom>
              <a:avLst/>
              <a:gdLst>
                <a:gd name="connsiteX0" fmla="*/ 258590 w 1516152"/>
                <a:gd name="connsiteY0" fmla="*/ 225926 h 1742078"/>
                <a:gd name="connsiteX1" fmla="*/ 909943 w 1516152"/>
                <a:gd name="connsiteY1" fmla="*/ 225926 h 1742078"/>
                <a:gd name="connsiteX2" fmla="*/ 1338804 w 1516152"/>
                <a:gd name="connsiteY2" fmla="*/ 403348 h 1742078"/>
                <a:gd name="connsiteX3" fmla="*/ 1516152 w 1516152"/>
                <a:gd name="connsiteY3" fmla="*/ 832387 h 1742078"/>
                <a:gd name="connsiteX4" fmla="*/ 1516152 w 1516152"/>
                <a:gd name="connsiteY4" fmla="*/ 1742078 h 1742078"/>
                <a:gd name="connsiteX5" fmla="*/ 1258191 w 1516152"/>
                <a:gd name="connsiteY5" fmla="*/ 1742078 h 1742078"/>
                <a:gd name="connsiteX6" fmla="*/ 1258191 w 1516152"/>
                <a:gd name="connsiteY6" fmla="*/ 832387 h 1742078"/>
                <a:gd name="connsiteX7" fmla="*/ 1158230 w 1516152"/>
                <a:gd name="connsiteY7" fmla="*/ 587222 h 1742078"/>
                <a:gd name="connsiteX8" fmla="*/ 909943 w 1516152"/>
                <a:gd name="connsiteY8" fmla="*/ 483995 h 1742078"/>
                <a:gd name="connsiteX9" fmla="*/ 258590 w 1516152"/>
                <a:gd name="connsiteY9" fmla="*/ 483995 h 1742078"/>
                <a:gd name="connsiteX10" fmla="*/ 258590 w 1516152"/>
                <a:gd name="connsiteY10" fmla="*/ 225926 h 1742078"/>
                <a:gd name="connsiteX11" fmla="*/ 0 w 1516152"/>
                <a:gd name="connsiteY11" fmla="*/ 0 h 1742078"/>
                <a:gd name="connsiteX12" fmla="*/ 257962 w 1516152"/>
                <a:gd name="connsiteY12" fmla="*/ 0 h 1742078"/>
                <a:gd name="connsiteX13" fmla="*/ 257962 w 1516152"/>
                <a:gd name="connsiteY13" fmla="*/ 1135577 h 1742078"/>
                <a:gd name="connsiteX14" fmla="*/ 361146 w 1516152"/>
                <a:gd name="connsiteY14" fmla="*/ 1380758 h 1742078"/>
                <a:gd name="connsiteX15" fmla="*/ 606209 w 1516152"/>
                <a:gd name="connsiteY15" fmla="*/ 1483993 h 1742078"/>
                <a:gd name="connsiteX16" fmla="*/ 1257562 w 1516152"/>
                <a:gd name="connsiteY16" fmla="*/ 1483993 h 1742078"/>
                <a:gd name="connsiteX17" fmla="*/ 1257562 w 1516152"/>
                <a:gd name="connsiteY17" fmla="*/ 1742078 h 1742078"/>
                <a:gd name="connsiteX18" fmla="*/ 606209 w 1516152"/>
                <a:gd name="connsiteY18" fmla="*/ 1742078 h 1742078"/>
                <a:gd name="connsiteX19" fmla="*/ 177349 w 1516152"/>
                <a:gd name="connsiteY19" fmla="*/ 1564644 h 1742078"/>
                <a:gd name="connsiteX20" fmla="*/ 0 w 1516152"/>
                <a:gd name="connsiteY20" fmla="*/ 1135577 h 1742078"/>
                <a:gd name="connsiteX21" fmla="*/ 0 w 1516152"/>
                <a:gd name="connsiteY21" fmla="*/ 0 h 174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6152" h="1742078">
                  <a:moveTo>
                    <a:pt x="258590" y="225926"/>
                  </a:moveTo>
                  <a:cubicBezTo>
                    <a:pt x="258590" y="225926"/>
                    <a:pt x="258590" y="225926"/>
                    <a:pt x="909943" y="225926"/>
                  </a:cubicBezTo>
                  <a:cubicBezTo>
                    <a:pt x="1064720" y="225926"/>
                    <a:pt x="1219496" y="283992"/>
                    <a:pt x="1338804" y="403348"/>
                  </a:cubicBezTo>
                  <a:cubicBezTo>
                    <a:pt x="1458111" y="522705"/>
                    <a:pt x="1516152" y="677546"/>
                    <a:pt x="1516152" y="832387"/>
                  </a:cubicBezTo>
                  <a:cubicBezTo>
                    <a:pt x="1516152" y="832387"/>
                    <a:pt x="1516152" y="832387"/>
                    <a:pt x="1516152" y="1742078"/>
                  </a:cubicBezTo>
                  <a:cubicBezTo>
                    <a:pt x="1516152" y="1742078"/>
                    <a:pt x="1516152" y="1742078"/>
                    <a:pt x="1258191" y="1742078"/>
                  </a:cubicBezTo>
                  <a:cubicBezTo>
                    <a:pt x="1258191" y="1742078"/>
                    <a:pt x="1258191" y="1742078"/>
                    <a:pt x="1258191" y="832387"/>
                  </a:cubicBezTo>
                  <a:cubicBezTo>
                    <a:pt x="1258191" y="738837"/>
                    <a:pt x="1222721" y="651739"/>
                    <a:pt x="1158230" y="587222"/>
                  </a:cubicBezTo>
                  <a:cubicBezTo>
                    <a:pt x="1090516" y="519479"/>
                    <a:pt x="1003454" y="483995"/>
                    <a:pt x="909943" y="483995"/>
                  </a:cubicBezTo>
                  <a:cubicBezTo>
                    <a:pt x="909943" y="483995"/>
                    <a:pt x="909943" y="483995"/>
                    <a:pt x="258590" y="483995"/>
                  </a:cubicBezTo>
                  <a:cubicBezTo>
                    <a:pt x="258590" y="483995"/>
                    <a:pt x="258590" y="483995"/>
                    <a:pt x="258590" y="225926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257962" y="0"/>
                  </a:cubicBezTo>
                  <a:cubicBezTo>
                    <a:pt x="257962" y="0"/>
                    <a:pt x="257962" y="0"/>
                    <a:pt x="257962" y="1135577"/>
                  </a:cubicBezTo>
                  <a:cubicBezTo>
                    <a:pt x="257962" y="1229133"/>
                    <a:pt x="293431" y="1316237"/>
                    <a:pt x="361146" y="1380758"/>
                  </a:cubicBezTo>
                  <a:cubicBezTo>
                    <a:pt x="425636" y="1448506"/>
                    <a:pt x="512698" y="1483993"/>
                    <a:pt x="606209" y="1483993"/>
                  </a:cubicBezTo>
                  <a:cubicBezTo>
                    <a:pt x="606209" y="1483993"/>
                    <a:pt x="606209" y="1483993"/>
                    <a:pt x="1257562" y="1483993"/>
                  </a:cubicBezTo>
                  <a:cubicBezTo>
                    <a:pt x="1257562" y="1483993"/>
                    <a:pt x="1257562" y="1483993"/>
                    <a:pt x="1257562" y="1742078"/>
                  </a:cubicBezTo>
                  <a:cubicBezTo>
                    <a:pt x="1257562" y="1742078"/>
                    <a:pt x="1257562" y="1742078"/>
                    <a:pt x="606209" y="1742078"/>
                  </a:cubicBezTo>
                  <a:cubicBezTo>
                    <a:pt x="451432" y="1742078"/>
                    <a:pt x="296656" y="1680783"/>
                    <a:pt x="177349" y="1564644"/>
                  </a:cubicBezTo>
                  <a:cubicBezTo>
                    <a:pt x="61266" y="1445280"/>
                    <a:pt x="0" y="1290428"/>
                    <a:pt x="0" y="1135577"/>
                  </a:cubicBezTo>
                  <a:cubicBezTo>
                    <a:pt x="0" y="1135577"/>
                    <a:pt x="0" y="113557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1" name="任意多边形 80"/>
            <p:cNvSpPr/>
            <p:nvPr/>
          </p:nvSpPr>
          <p:spPr bwMode="auto">
            <a:xfrm>
              <a:off x="4316962" y="3893362"/>
              <a:ext cx="1742078" cy="1516153"/>
            </a:xfrm>
            <a:custGeom>
              <a:avLst/>
              <a:gdLst>
                <a:gd name="connsiteX0" fmla="*/ 606501 w 1742078"/>
                <a:gd name="connsiteY0" fmla="*/ 0 h 1516153"/>
                <a:gd name="connsiteX1" fmla="*/ 1742078 w 1742078"/>
                <a:gd name="connsiteY1" fmla="*/ 0 h 1516153"/>
                <a:gd name="connsiteX2" fmla="*/ 1742078 w 1742078"/>
                <a:gd name="connsiteY2" fmla="*/ 258069 h 1516153"/>
                <a:gd name="connsiteX3" fmla="*/ 1539970 w 1742078"/>
                <a:gd name="connsiteY3" fmla="*/ 258069 h 1516153"/>
                <a:gd name="connsiteX4" fmla="*/ 1516152 w 1742078"/>
                <a:gd name="connsiteY4" fmla="*/ 258069 h 1516153"/>
                <a:gd name="connsiteX5" fmla="*/ 1516152 w 1742078"/>
                <a:gd name="connsiteY5" fmla="*/ 258503 h 1516153"/>
                <a:gd name="connsiteX6" fmla="*/ 1516152 w 1742078"/>
                <a:gd name="connsiteY6" fmla="*/ 909287 h 1516153"/>
                <a:gd name="connsiteX7" fmla="*/ 1338804 w 1742078"/>
                <a:gd name="connsiteY7" fmla="*/ 1338613 h 1516153"/>
                <a:gd name="connsiteX8" fmla="*/ 909943 w 1742078"/>
                <a:gd name="connsiteY8" fmla="*/ 1516153 h 1516153"/>
                <a:gd name="connsiteX9" fmla="*/ 258590 w 1742078"/>
                <a:gd name="connsiteY9" fmla="*/ 1516153 h 1516153"/>
                <a:gd name="connsiteX10" fmla="*/ 258590 w 1742078"/>
                <a:gd name="connsiteY10" fmla="*/ 1257912 h 1516153"/>
                <a:gd name="connsiteX11" fmla="*/ 909943 w 1742078"/>
                <a:gd name="connsiteY11" fmla="*/ 1257912 h 1516153"/>
                <a:gd name="connsiteX12" fmla="*/ 1155006 w 1742078"/>
                <a:gd name="connsiteY12" fmla="*/ 1154616 h 1516153"/>
                <a:gd name="connsiteX13" fmla="*/ 1258191 w 1742078"/>
                <a:gd name="connsiteY13" fmla="*/ 909287 h 1516153"/>
                <a:gd name="connsiteX14" fmla="*/ 1258191 w 1742078"/>
                <a:gd name="connsiteY14" fmla="*/ 372008 h 1516153"/>
                <a:gd name="connsiteX15" fmla="*/ 1258191 w 1742078"/>
                <a:gd name="connsiteY15" fmla="*/ 258069 h 1516153"/>
                <a:gd name="connsiteX16" fmla="*/ 1132981 w 1742078"/>
                <a:gd name="connsiteY16" fmla="*/ 258069 h 1516153"/>
                <a:gd name="connsiteX17" fmla="*/ 606501 w 1742078"/>
                <a:gd name="connsiteY17" fmla="*/ 258069 h 1516153"/>
                <a:gd name="connsiteX18" fmla="*/ 358094 w 1742078"/>
                <a:gd name="connsiteY18" fmla="*/ 361296 h 1516153"/>
                <a:gd name="connsiteX19" fmla="*/ 258085 w 1742078"/>
                <a:gd name="connsiteY19" fmla="*/ 606461 h 1516153"/>
                <a:gd name="connsiteX20" fmla="*/ 258085 w 1742078"/>
                <a:gd name="connsiteY20" fmla="*/ 1516152 h 1516153"/>
                <a:gd name="connsiteX21" fmla="*/ 0 w 1742078"/>
                <a:gd name="connsiteY21" fmla="*/ 1516152 h 1516153"/>
                <a:gd name="connsiteX22" fmla="*/ 0 w 1742078"/>
                <a:gd name="connsiteY22" fmla="*/ 606461 h 1516153"/>
                <a:gd name="connsiteX23" fmla="*/ 177434 w 1742078"/>
                <a:gd name="connsiteY23" fmla="*/ 177422 h 1516153"/>
                <a:gd name="connsiteX24" fmla="*/ 606501 w 1742078"/>
                <a:gd name="connsiteY24" fmla="*/ 0 h 151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42078" h="1516153">
                  <a:moveTo>
                    <a:pt x="606501" y="0"/>
                  </a:moveTo>
                  <a:lnTo>
                    <a:pt x="1742078" y="0"/>
                  </a:lnTo>
                  <a:cubicBezTo>
                    <a:pt x="1742078" y="0"/>
                    <a:pt x="1742078" y="0"/>
                    <a:pt x="1742078" y="258069"/>
                  </a:cubicBezTo>
                  <a:cubicBezTo>
                    <a:pt x="1742078" y="258069"/>
                    <a:pt x="1742078" y="258069"/>
                    <a:pt x="1539970" y="258069"/>
                  </a:cubicBezTo>
                  <a:lnTo>
                    <a:pt x="1516152" y="258069"/>
                  </a:lnTo>
                  <a:lnTo>
                    <a:pt x="1516152" y="258503"/>
                  </a:lnTo>
                  <a:cubicBezTo>
                    <a:pt x="1516152" y="267418"/>
                    <a:pt x="1516152" y="338737"/>
                    <a:pt x="1516152" y="909287"/>
                  </a:cubicBezTo>
                  <a:cubicBezTo>
                    <a:pt x="1516152" y="1064232"/>
                    <a:pt x="1454886" y="1219176"/>
                    <a:pt x="1338804" y="1338613"/>
                  </a:cubicBezTo>
                  <a:cubicBezTo>
                    <a:pt x="1219497" y="1454821"/>
                    <a:pt x="1064720" y="1516153"/>
                    <a:pt x="909943" y="1516153"/>
                  </a:cubicBezTo>
                  <a:cubicBezTo>
                    <a:pt x="909943" y="1516153"/>
                    <a:pt x="909943" y="1516153"/>
                    <a:pt x="258590" y="1516153"/>
                  </a:cubicBezTo>
                  <a:cubicBezTo>
                    <a:pt x="258590" y="1516153"/>
                    <a:pt x="258590" y="1516153"/>
                    <a:pt x="258590" y="1257912"/>
                  </a:cubicBezTo>
                  <a:cubicBezTo>
                    <a:pt x="258590" y="1257912"/>
                    <a:pt x="258590" y="1257912"/>
                    <a:pt x="909943" y="1257912"/>
                  </a:cubicBezTo>
                  <a:cubicBezTo>
                    <a:pt x="1003454" y="1257912"/>
                    <a:pt x="1090516" y="1222404"/>
                    <a:pt x="1155006" y="1154616"/>
                  </a:cubicBezTo>
                  <a:cubicBezTo>
                    <a:pt x="1222721" y="1090056"/>
                    <a:pt x="1258191" y="1002900"/>
                    <a:pt x="1258191" y="909287"/>
                  </a:cubicBezTo>
                  <a:cubicBezTo>
                    <a:pt x="1258191" y="909287"/>
                    <a:pt x="1258191" y="909287"/>
                    <a:pt x="1258191" y="372008"/>
                  </a:cubicBezTo>
                  <a:lnTo>
                    <a:pt x="1258191" y="258069"/>
                  </a:lnTo>
                  <a:lnTo>
                    <a:pt x="1132981" y="258069"/>
                  </a:lnTo>
                  <a:cubicBezTo>
                    <a:pt x="992420" y="258069"/>
                    <a:pt x="819422" y="258069"/>
                    <a:pt x="606501" y="258069"/>
                  </a:cubicBezTo>
                  <a:cubicBezTo>
                    <a:pt x="512945" y="258069"/>
                    <a:pt x="425842" y="293553"/>
                    <a:pt x="358094" y="361296"/>
                  </a:cubicBezTo>
                  <a:cubicBezTo>
                    <a:pt x="293573" y="425813"/>
                    <a:pt x="258085" y="512911"/>
                    <a:pt x="258085" y="606461"/>
                  </a:cubicBezTo>
                  <a:cubicBezTo>
                    <a:pt x="258085" y="606461"/>
                    <a:pt x="258085" y="606461"/>
                    <a:pt x="258085" y="1516152"/>
                  </a:cubicBezTo>
                  <a:cubicBezTo>
                    <a:pt x="258085" y="1516152"/>
                    <a:pt x="258085" y="1516152"/>
                    <a:pt x="0" y="1516152"/>
                  </a:cubicBezTo>
                  <a:cubicBezTo>
                    <a:pt x="0" y="1516152"/>
                    <a:pt x="0" y="1516152"/>
                    <a:pt x="0" y="606461"/>
                  </a:cubicBezTo>
                  <a:cubicBezTo>
                    <a:pt x="0" y="451620"/>
                    <a:pt x="58069" y="296779"/>
                    <a:pt x="177434" y="177422"/>
                  </a:cubicBezTo>
                  <a:cubicBezTo>
                    <a:pt x="296799" y="58065"/>
                    <a:pt x="451650" y="0"/>
                    <a:pt x="606501" y="0"/>
                  </a:cubicBez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2" name="任意多边形 81"/>
            <p:cNvSpPr/>
            <p:nvPr/>
          </p:nvSpPr>
          <p:spPr bwMode="auto">
            <a:xfrm>
              <a:off x="5833114" y="2151284"/>
              <a:ext cx="1742078" cy="1516152"/>
            </a:xfrm>
            <a:custGeom>
              <a:avLst/>
              <a:gdLst>
                <a:gd name="connsiteX0" fmla="*/ 1483992 w 1742078"/>
                <a:gd name="connsiteY0" fmla="*/ 0 h 1516152"/>
                <a:gd name="connsiteX1" fmla="*/ 1742078 w 1742078"/>
                <a:gd name="connsiteY1" fmla="*/ 0 h 1516152"/>
                <a:gd name="connsiteX2" fmla="*/ 1742078 w 1742078"/>
                <a:gd name="connsiteY2" fmla="*/ 909691 h 1516152"/>
                <a:gd name="connsiteX3" fmla="*/ 1564644 w 1742078"/>
                <a:gd name="connsiteY3" fmla="*/ 1335504 h 1516152"/>
                <a:gd name="connsiteX4" fmla="*/ 1135577 w 1742078"/>
                <a:gd name="connsiteY4" fmla="*/ 1516152 h 1516152"/>
                <a:gd name="connsiteX5" fmla="*/ 0 w 1742078"/>
                <a:gd name="connsiteY5" fmla="*/ 1516152 h 1516152"/>
                <a:gd name="connsiteX6" fmla="*/ 0 w 1742078"/>
                <a:gd name="connsiteY6" fmla="*/ 1258084 h 1516152"/>
                <a:gd name="connsiteX7" fmla="*/ 1135577 w 1742078"/>
                <a:gd name="connsiteY7" fmla="*/ 1258084 h 1516152"/>
                <a:gd name="connsiteX8" fmla="*/ 1383984 w 1742078"/>
                <a:gd name="connsiteY8" fmla="*/ 1154856 h 1516152"/>
                <a:gd name="connsiteX9" fmla="*/ 1483992 w 1742078"/>
                <a:gd name="connsiteY9" fmla="*/ 909691 h 1516152"/>
                <a:gd name="connsiteX10" fmla="*/ 1483992 w 1742078"/>
                <a:gd name="connsiteY10" fmla="*/ 0 h 1516152"/>
                <a:gd name="connsiteX11" fmla="*/ 832135 w 1742078"/>
                <a:gd name="connsiteY11" fmla="*/ 0 h 1516152"/>
                <a:gd name="connsiteX12" fmla="*/ 1483488 w 1742078"/>
                <a:gd name="connsiteY12" fmla="*/ 0 h 1516152"/>
                <a:gd name="connsiteX13" fmla="*/ 1483488 w 1742078"/>
                <a:gd name="connsiteY13" fmla="*/ 257962 h 1516152"/>
                <a:gd name="connsiteX14" fmla="*/ 832135 w 1742078"/>
                <a:gd name="connsiteY14" fmla="*/ 257962 h 1516152"/>
                <a:gd name="connsiteX15" fmla="*/ 587072 w 1742078"/>
                <a:gd name="connsiteY15" fmla="*/ 357922 h 1516152"/>
                <a:gd name="connsiteX16" fmla="*/ 483888 w 1742078"/>
                <a:gd name="connsiteY16" fmla="*/ 606210 h 1516152"/>
                <a:gd name="connsiteX17" fmla="*/ 483888 w 1742078"/>
                <a:gd name="connsiteY17" fmla="*/ 1257562 h 1516152"/>
                <a:gd name="connsiteX18" fmla="*/ 225926 w 1742078"/>
                <a:gd name="connsiteY18" fmla="*/ 1257562 h 1516152"/>
                <a:gd name="connsiteX19" fmla="*/ 225926 w 1742078"/>
                <a:gd name="connsiteY19" fmla="*/ 606210 h 1516152"/>
                <a:gd name="connsiteX20" fmla="*/ 403275 w 1742078"/>
                <a:gd name="connsiteY20" fmla="*/ 177349 h 1516152"/>
                <a:gd name="connsiteX21" fmla="*/ 832135 w 1742078"/>
                <a:gd name="connsiteY21" fmla="*/ 0 h 151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42078" h="1516152">
                  <a:moveTo>
                    <a:pt x="1483992" y="0"/>
                  </a:moveTo>
                  <a:lnTo>
                    <a:pt x="1742078" y="0"/>
                  </a:lnTo>
                  <a:cubicBezTo>
                    <a:pt x="1742078" y="0"/>
                    <a:pt x="1742078" y="0"/>
                    <a:pt x="1742078" y="909691"/>
                  </a:cubicBezTo>
                  <a:cubicBezTo>
                    <a:pt x="1742078" y="1064532"/>
                    <a:pt x="1684009" y="1219373"/>
                    <a:pt x="1564644" y="1335504"/>
                  </a:cubicBezTo>
                  <a:cubicBezTo>
                    <a:pt x="1445280" y="1454861"/>
                    <a:pt x="1290428" y="1516152"/>
                    <a:pt x="1135577" y="1516152"/>
                  </a:cubicBezTo>
                  <a:cubicBezTo>
                    <a:pt x="1135577" y="1516152"/>
                    <a:pt x="1135577" y="1516152"/>
                    <a:pt x="0" y="1516152"/>
                  </a:cubicBezTo>
                  <a:cubicBezTo>
                    <a:pt x="0" y="1516152"/>
                    <a:pt x="0" y="1516152"/>
                    <a:pt x="0" y="1258084"/>
                  </a:cubicBezTo>
                  <a:cubicBezTo>
                    <a:pt x="0" y="1258084"/>
                    <a:pt x="0" y="1258084"/>
                    <a:pt x="1135577" y="1258084"/>
                  </a:cubicBezTo>
                  <a:cubicBezTo>
                    <a:pt x="1229133" y="1258084"/>
                    <a:pt x="1316237" y="1219373"/>
                    <a:pt x="1383984" y="1154856"/>
                  </a:cubicBezTo>
                  <a:cubicBezTo>
                    <a:pt x="1448506" y="1090339"/>
                    <a:pt x="1483992" y="1000015"/>
                    <a:pt x="1483992" y="909691"/>
                  </a:cubicBezTo>
                  <a:cubicBezTo>
                    <a:pt x="1483992" y="909691"/>
                    <a:pt x="1483992" y="909691"/>
                    <a:pt x="1483992" y="0"/>
                  </a:cubicBezTo>
                  <a:close/>
                  <a:moveTo>
                    <a:pt x="832135" y="0"/>
                  </a:moveTo>
                  <a:cubicBezTo>
                    <a:pt x="832135" y="0"/>
                    <a:pt x="832135" y="0"/>
                    <a:pt x="1483488" y="0"/>
                  </a:cubicBezTo>
                  <a:lnTo>
                    <a:pt x="1483488" y="257962"/>
                  </a:lnTo>
                  <a:cubicBezTo>
                    <a:pt x="1483488" y="257962"/>
                    <a:pt x="1483488" y="257962"/>
                    <a:pt x="832135" y="257962"/>
                  </a:cubicBezTo>
                  <a:cubicBezTo>
                    <a:pt x="738624" y="257962"/>
                    <a:pt x="651562" y="293431"/>
                    <a:pt x="587072" y="357922"/>
                  </a:cubicBezTo>
                  <a:cubicBezTo>
                    <a:pt x="519357" y="425637"/>
                    <a:pt x="483888" y="512698"/>
                    <a:pt x="483888" y="606210"/>
                  </a:cubicBezTo>
                  <a:cubicBezTo>
                    <a:pt x="483888" y="606210"/>
                    <a:pt x="483888" y="606210"/>
                    <a:pt x="483888" y="1257562"/>
                  </a:cubicBezTo>
                  <a:cubicBezTo>
                    <a:pt x="483888" y="1257562"/>
                    <a:pt x="483888" y="1257562"/>
                    <a:pt x="225926" y="1257562"/>
                  </a:cubicBezTo>
                  <a:cubicBezTo>
                    <a:pt x="225926" y="1257562"/>
                    <a:pt x="225926" y="1257562"/>
                    <a:pt x="225926" y="606210"/>
                  </a:cubicBezTo>
                  <a:cubicBezTo>
                    <a:pt x="225926" y="448208"/>
                    <a:pt x="287192" y="293431"/>
                    <a:pt x="403275" y="177349"/>
                  </a:cubicBezTo>
                  <a:cubicBezTo>
                    <a:pt x="522582" y="58041"/>
                    <a:pt x="677358" y="0"/>
                    <a:pt x="832135" y="0"/>
                  </a:cubicBez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83" name="AutoShape 10"/>
            <p:cNvSpPr>
              <a:spLocks noChangeAspect="1" noChangeArrowheads="1" noTextEdit="1"/>
            </p:cNvSpPr>
            <p:nvPr/>
          </p:nvSpPr>
          <p:spPr bwMode="auto">
            <a:xfrm>
              <a:off x="4319684" y="2151965"/>
              <a:ext cx="3250063" cy="32595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101600" dir="2700000" sx="8000" sy="8000" algn="tl" rotWithShape="0">
                <a:srgbClr val="D3D3D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84" name="Freeform 188"/>
          <p:cNvSpPr/>
          <p:nvPr/>
        </p:nvSpPr>
        <p:spPr bwMode="auto">
          <a:xfrm>
            <a:off x="3484332" y="1804795"/>
            <a:ext cx="436960" cy="414338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85" name="Freeform 19"/>
          <p:cNvSpPr>
            <a:spLocks noEditPoints="1"/>
          </p:cNvSpPr>
          <p:nvPr/>
        </p:nvSpPr>
        <p:spPr bwMode="auto">
          <a:xfrm>
            <a:off x="5134140" y="1867229"/>
            <a:ext cx="382191" cy="351235"/>
          </a:xfrm>
          <a:custGeom>
            <a:avLst/>
            <a:gdLst>
              <a:gd name="T0" fmla="*/ 108 w 144"/>
              <a:gd name="T1" fmla="*/ 0 h 132"/>
              <a:gd name="T2" fmla="*/ 36 w 144"/>
              <a:gd name="T3" fmla="*/ 0 h 132"/>
              <a:gd name="T4" fmla="*/ 0 w 144"/>
              <a:gd name="T5" fmla="*/ 36 h 132"/>
              <a:gd name="T6" fmla="*/ 0 w 144"/>
              <a:gd name="T7" fmla="*/ 60 h 132"/>
              <a:gd name="T8" fmla="*/ 36 w 144"/>
              <a:gd name="T9" fmla="*/ 96 h 132"/>
              <a:gd name="T10" fmla="*/ 42 w 144"/>
              <a:gd name="T11" fmla="*/ 96 h 132"/>
              <a:gd name="T12" fmla="*/ 42 w 144"/>
              <a:gd name="T13" fmla="*/ 132 h 132"/>
              <a:gd name="T14" fmla="*/ 83 w 144"/>
              <a:gd name="T15" fmla="*/ 96 h 132"/>
              <a:gd name="T16" fmla="*/ 108 w 144"/>
              <a:gd name="T17" fmla="*/ 96 h 132"/>
              <a:gd name="T18" fmla="*/ 144 w 144"/>
              <a:gd name="T19" fmla="*/ 60 h 132"/>
              <a:gd name="T20" fmla="*/ 144 w 144"/>
              <a:gd name="T21" fmla="*/ 36 h 132"/>
              <a:gd name="T22" fmla="*/ 108 w 144"/>
              <a:gd name="T23" fmla="*/ 0 h 132"/>
              <a:gd name="T24" fmla="*/ 36 w 144"/>
              <a:gd name="T25" fmla="*/ 60 h 132"/>
              <a:gd name="T26" fmla="*/ 24 w 144"/>
              <a:gd name="T27" fmla="*/ 48 h 132"/>
              <a:gd name="T28" fmla="*/ 36 w 144"/>
              <a:gd name="T29" fmla="*/ 36 h 132"/>
              <a:gd name="T30" fmla="*/ 48 w 144"/>
              <a:gd name="T31" fmla="*/ 48 h 132"/>
              <a:gd name="T32" fmla="*/ 36 w 144"/>
              <a:gd name="T33" fmla="*/ 60 h 132"/>
              <a:gd name="T34" fmla="*/ 72 w 144"/>
              <a:gd name="T35" fmla="*/ 60 h 132"/>
              <a:gd name="T36" fmla="*/ 60 w 144"/>
              <a:gd name="T37" fmla="*/ 48 h 132"/>
              <a:gd name="T38" fmla="*/ 72 w 144"/>
              <a:gd name="T39" fmla="*/ 36 h 132"/>
              <a:gd name="T40" fmla="*/ 84 w 144"/>
              <a:gd name="T41" fmla="*/ 48 h 132"/>
              <a:gd name="T42" fmla="*/ 72 w 144"/>
              <a:gd name="T43" fmla="*/ 60 h 132"/>
              <a:gd name="T44" fmla="*/ 108 w 144"/>
              <a:gd name="T45" fmla="*/ 60 h 132"/>
              <a:gd name="T46" fmla="*/ 96 w 144"/>
              <a:gd name="T47" fmla="*/ 48 h 132"/>
              <a:gd name="T48" fmla="*/ 108 w 144"/>
              <a:gd name="T49" fmla="*/ 36 h 132"/>
              <a:gd name="T50" fmla="*/ 120 w 144"/>
              <a:gd name="T51" fmla="*/ 48 h 132"/>
              <a:gd name="T52" fmla="*/ 108 w 144"/>
              <a:gd name="T53" fmla="*/ 6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32">
                <a:moveTo>
                  <a:pt x="108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0"/>
                  <a:pt x="16" y="96"/>
                  <a:pt x="36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83" y="96"/>
                  <a:pt x="83" y="96"/>
                  <a:pt x="83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28" y="96"/>
                  <a:pt x="144" y="80"/>
                  <a:pt x="144" y="60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44" y="16"/>
                  <a:pt x="128" y="0"/>
                  <a:pt x="108" y="0"/>
                </a:cubicBezTo>
                <a:moveTo>
                  <a:pt x="36" y="60"/>
                </a:moveTo>
                <a:cubicBezTo>
                  <a:pt x="29" y="60"/>
                  <a:pt x="24" y="55"/>
                  <a:pt x="24" y="48"/>
                </a:cubicBezTo>
                <a:cubicBezTo>
                  <a:pt x="24" y="41"/>
                  <a:pt x="29" y="36"/>
                  <a:pt x="36" y="36"/>
                </a:cubicBezTo>
                <a:cubicBezTo>
                  <a:pt x="43" y="36"/>
                  <a:pt x="48" y="41"/>
                  <a:pt x="48" y="48"/>
                </a:cubicBezTo>
                <a:cubicBezTo>
                  <a:pt x="48" y="55"/>
                  <a:pt x="43" y="60"/>
                  <a:pt x="36" y="60"/>
                </a:cubicBezTo>
                <a:moveTo>
                  <a:pt x="72" y="60"/>
                </a:moveTo>
                <a:cubicBezTo>
                  <a:pt x="65" y="60"/>
                  <a:pt x="60" y="55"/>
                  <a:pt x="60" y="48"/>
                </a:cubicBezTo>
                <a:cubicBezTo>
                  <a:pt x="60" y="41"/>
                  <a:pt x="65" y="36"/>
                  <a:pt x="72" y="36"/>
                </a:cubicBezTo>
                <a:cubicBezTo>
                  <a:pt x="79" y="36"/>
                  <a:pt x="84" y="41"/>
                  <a:pt x="84" y="48"/>
                </a:cubicBezTo>
                <a:cubicBezTo>
                  <a:pt x="84" y="55"/>
                  <a:pt x="79" y="60"/>
                  <a:pt x="72" y="60"/>
                </a:cubicBezTo>
                <a:moveTo>
                  <a:pt x="108" y="60"/>
                </a:moveTo>
                <a:cubicBezTo>
                  <a:pt x="101" y="60"/>
                  <a:pt x="96" y="55"/>
                  <a:pt x="96" y="48"/>
                </a:cubicBezTo>
                <a:cubicBezTo>
                  <a:pt x="96" y="41"/>
                  <a:pt x="101" y="36"/>
                  <a:pt x="108" y="36"/>
                </a:cubicBezTo>
                <a:cubicBezTo>
                  <a:pt x="115" y="36"/>
                  <a:pt x="120" y="41"/>
                  <a:pt x="120" y="48"/>
                </a:cubicBezTo>
                <a:cubicBezTo>
                  <a:pt x="120" y="55"/>
                  <a:pt x="115" y="60"/>
                  <a:pt x="108" y="60"/>
                </a:cubicBezTo>
              </a:path>
            </a:pathLst>
          </a:custGeom>
          <a:solidFill>
            <a:schemeClr val="bg1"/>
          </a:solidFill>
          <a:ln w="57150"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86" name="Freeform 28"/>
          <p:cNvSpPr>
            <a:spLocks noEditPoints="1"/>
          </p:cNvSpPr>
          <p:nvPr/>
        </p:nvSpPr>
        <p:spPr bwMode="auto">
          <a:xfrm>
            <a:off x="3502227" y="3453378"/>
            <a:ext cx="381000" cy="382191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bg1"/>
          </a:solidFill>
          <a:ln w="57150"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87" name="Freeform 257"/>
          <p:cNvSpPr>
            <a:spLocks noEditPoints="1"/>
          </p:cNvSpPr>
          <p:nvPr/>
        </p:nvSpPr>
        <p:spPr bwMode="auto">
          <a:xfrm>
            <a:off x="5120610" y="3436656"/>
            <a:ext cx="417910" cy="373856"/>
          </a:xfrm>
          <a:custGeom>
            <a:avLst/>
            <a:gdLst>
              <a:gd name="T0" fmla="*/ 85 w 176"/>
              <a:gd name="T1" fmla="*/ 125 h 157"/>
              <a:gd name="T2" fmla="*/ 91 w 176"/>
              <a:gd name="T3" fmla="*/ 125 h 157"/>
              <a:gd name="T4" fmla="*/ 89 w 176"/>
              <a:gd name="T5" fmla="*/ 108 h 157"/>
              <a:gd name="T6" fmla="*/ 73 w 176"/>
              <a:gd name="T7" fmla="*/ 85 h 157"/>
              <a:gd name="T8" fmla="*/ 76 w 176"/>
              <a:gd name="T9" fmla="*/ 90 h 157"/>
              <a:gd name="T10" fmla="*/ 73 w 176"/>
              <a:gd name="T11" fmla="*/ 85 h 157"/>
              <a:gd name="T12" fmla="*/ 85 w 176"/>
              <a:gd name="T13" fmla="*/ 76 h 157"/>
              <a:gd name="T14" fmla="*/ 89 w 176"/>
              <a:gd name="T15" fmla="*/ 95 h 157"/>
              <a:gd name="T16" fmla="*/ 91 w 176"/>
              <a:gd name="T17" fmla="*/ 77 h 157"/>
              <a:gd name="T18" fmla="*/ 129 w 176"/>
              <a:gd name="T19" fmla="*/ 55 h 157"/>
              <a:gd name="T20" fmla="*/ 104 w 176"/>
              <a:gd name="T21" fmla="*/ 32 h 157"/>
              <a:gd name="T22" fmla="*/ 103 w 176"/>
              <a:gd name="T23" fmla="*/ 28 h 157"/>
              <a:gd name="T24" fmla="*/ 112 w 176"/>
              <a:gd name="T25" fmla="*/ 6 h 157"/>
              <a:gd name="T26" fmla="*/ 60 w 176"/>
              <a:gd name="T27" fmla="*/ 6 h 157"/>
              <a:gd name="T28" fmla="*/ 70 w 176"/>
              <a:gd name="T29" fmla="*/ 30 h 157"/>
              <a:gd name="T30" fmla="*/ 73 w 176"/>
              <a:gd name="T31" fmla="*/ 33 h 157"/>
              <a:gd name="T32" fmla="*/ 57 w 176"/>
              <a:gd name="T33" fmla="*/ 156 h 157"/>
              <a:gd name="T34" fmla="*/ 118 w 176"/>
              <a:gd name="T35" fmla="*/ 156 h 157"/>
              <a:gd name="T36" fmla="*/ 114 w 176"/>
              <a:gd name="T37" fmla="*/ 114 h 157"/>
              <a:gd name="T38" fmla="*/ 101 w 176"/>
              <a:gd name="T39" fmla="*/ 129 h 157"/>
              <a:gd name="T40" fmla="*/ 98 w 176"/>
              <a:gd name="T41" fmla="*/ 136 h 157"/>
              <a:gd name="T42" fmla="*/ 91 w 176"/>
              <a:gd name="T43" fmla="*/ 136 h 157"/>
              <a:gd name="T44" fmla="*/ 89 w 176"/>
              <a:gd name="T45" fmla="*/ 132 h 157"/>
              <a:gd name="T46" fmla="*/ 86 w 176"/>
              <a:gd name="T47" fmla="*/ 136 h 157"/>
              <a:gd name="T48" fmla="*/ 78 w 176"/>
              <a:gd name="T49" fmla="*/ 136 h 157"/>
              <a:gd name="T50" fmla="*/ 71 w 176"/>
              <a:gd name="T51" fmla="*/ 127 h 157"/>
              <a:gd name="T52" fmla="*/ 67 w 176"/>
              <a:gd name="T53" fmla="*/ 108 h 157"/>
              <a:gd name="T54" fmla="*/ 77 w 176"/>
              <a:gd name="T55" fmla="*/ 122 h 157"/>
              <a:gd name="T56" fmla="*/ 72 w 176"/>
              <a:gd name="T57" fmla="*/ 102 h 157"/>
              <a:gd name="T58" fmla="*/ 63 w 176"/>
              <a:gd name="T59" fmla="*/ 87 h 157"/>
              <a:gd name="T60" fmla="*/ 71 w 176"/>
              <a:gd name="T61" fmla="*/ 73 h 157"/>
              <a:gd name="T62" fmla="*/ 77 w 176"/>
              <a:gd name="T63" fmla="*/ 63 h 157"/>
              <a:gd name="T64" fmla="*/ 85 w 176"/>
              <a:gd name="T65" fmla="*/ 63 h 157"/>
              <a:gd name="T66" fmla="*/ 87 w 176"/>
              <a:gd name="T67" fmla="*/ 68 h 157"/>
              <a:gd name="T68" fmla="*/ 91 w 176"/>
              <a:gd name="T69" fmla="*/ 63 h 157"/>
              <a:gd name="T70" fmla="*/ 99 w 176"/>
              <a:gd name="T71" fmla="*/ 63 h 157"/>
              <a:gd name="T72" fmla="*/ 100 w 176"/>
              <a:gd name="T73" fmla="*/ 71 h 157"/>
              <a:gd name="T74" fmla="*/ 112 w 176"/>
              <a:gd name="T75" fmla="*/ 87 h 157"/>
              <a:gd name="T76" fmla="*/ 103 w 176"/>
              <a:gd name="T77" fmla="*/ 86 h 157"/>
              <a:gd name="T78" fmla="*/ 100 w 176"/>
              <a:gd name="T79" fmla="*/ 98 h 157"/>
              <a:gd name="T80" fmla="*/ 112 w 176"/>
              <a:gd name="T81" fmla="*/ 106 h 157"/>
              <a:gd name="T82" fmla="*/ 101 w 176"/>
              <a:gd name="T83" fmla="*/ 111 h 157"/>
              <a:gd name="T84" fmla="*/ 99 w 176"/>
              <a:gd name="T85" fmla="*/ 123 h 157"/>
              <a:gd name="T86" fmla="*/ 104 w 176"/>
              <a:gd name="T87" fmla="*/ 11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57">
                <a:moveTo>
                  <a:pt x="85" y="106"/>
                </a:moveTo>
                <a:cubicBezTo>
                  <a:pt x="85" y="125"/>
                  <a:pt x="85" y="125"/>
                  <a:pt x="85" y="125"/>
                </a:cubicBezTo>
                <a:cubicBezTo>
                  <a:pt x="87" y="125"/>
                  <a:pt x="88" y="125"/>
                  <a:pt x="89" y="125"/>
                </a:cubicBezTo>
                <a:cubicBezTo>
                  <a:pt x="90" y="125"/>
                  <a:pt x="90" y="125"/>
                  <a:pt x="91" y="125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0" y="108"/>
                  <a:pt x="90" y="108"/>
                  <a:pt x="89" y="108"/>
                </a:cubicBezTo>
                <a:cubicBezTo>
                  <a:pt x="88" y="107"/>
                  <a:pt x="86" y="107"/>
                  <a:pt x="85" y="106"/>
                </a:cubicBezTo>
                <a:close/>
                <a:moveTo>
                  <a:pt x="73" y="85"/>
                </a:moveTo>
                <a:cubicBezTo>
                  <a:pt x="73" y="86"/>
                  <a:pt x="73" y="88"/>
                  <a:pt x="74" y="89"/>
                </a:cubicBezTo>
                <a:cubicBezTo>
                  <a:pt x="75" y="89"/>
                  <a:pt x="75" y="90"/>
                  <a:pt x="76" y="90"/>
                </a:cubicBezTo>
                <a:cubicBezTo>
                  <a:pt x="76" y="79"/>
                  <a:pt x="76" y="79"/>
                  <a:pt x="76" y="79"/>
                </a:cubicBezTo>
                <a:cubicBezTo>
                  <a:pt x="74" y="81"/>
                  <a:pt x="73" y="83"/>
                  <a:pt x="73" y="85"/>
                </a:cubicBezTo>
                <a:close/>
                <a:moveTo>
                  <a:pt x="88" y="76"/>
                </a:moveTo>
                <a:cubicBezTo>
                  <a:pt x="87" y="76"/>
                  <a:pt x="86" y="76"/>
                  <a:pt x="85" y="76"/>
                </a:cubicBezTo>
                <a:cubicBezTo>
                  <a:pt x="85" y="94"/>
                  <a:pt x="85" y="94"/>
                  <a:pt x="85" y="94"/>
                </a:cubicBezTo>
                <a:cubicBezTo>
                  <a:pt x="86" y="94"/>
                  <a:pt x="87" y="94"/>
                  <a:pt x="89" y="95"/>
                </a:cubicBezTo>
                <a:cubicBezTo>
                  <a:pt x="90" y="95"/>
                  <a:pt x="90" y="95"/>
                  <a:pt x="91" y="95"/>
                </a:cubicBezTo>
                <a:cubicBezTo>
                  <a:pt x="91" y="77"/>
                  <a:pt x="91" y="77"/>
                  <a:pt x="91" y="77"/>
                </a:cubicBezTo>
                <a:cubicBezTo>
                  <a:pt x="90" y="76"/>
                  <a:pt x="89" y="76"/>
                  <a:pt x="88" y="76"/>
                </a:cubicBezTo>
                <a:close/>
                <a:moveTo>
                  <a:pt x="129" y="55"/>
                </a:moveTo>
                <a:cubicBezTo>
                  <a:pt x="122" y="48"/>
                  <a:pt x="105" y="38"/>
                  <a:pt x="104" y="33"/>
                </a:cubicBezTo>
                <a:cubicBezTo>
                  <a:pt x="104" y="33"/>
                  <a:pt x="104" y="32"/>
                  <a:pt x="104" y="32"/>
                </a:cubicBezTo>
                <a:cubicBezTo>
                  <a:pt x="105" y="32"/>
                  <a:pt x="106" y="31"/>
                  <a:pt x="106" y="30"/>
                </a:cubicBezTo>
                <a:cubicBezTo>
                  <a:pt x="106" y="29"/>
                  <a:pt x="105" y="28"/>
                  <a:pt x="103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103" y="23"/>
                  <a:pt x="108" y="21"/>
                  <a:pt x="112" y="6"/>
                </a:cubicBezTo>
                <a:cubicBezTo>
                  <a:pt x="95" y="1"/>
                  <a:pt x="95" y="5"/>
                  <a:pt x="82" y="11"/>
                </a:cubicBezTo>
                <a:cubicBezTo>
                  <a:pt x="72" y="13"/>
                  <a:pt x="73" y="0"/>
                  <a:pt x="60" y="6"/>
                </a:cubicBezTo>
                <a:cubicBezTo>
                  <a:pt x="67" y="19"/>
                  <a:pt x="72" y="23"/>
                  <a:pt x="73" y="28"/>
                </a:cubicBezTo>
                <a:cubicBezTo>
                  <a:pt x="71" y="28"/>
                  <a:pt x="70" y="29"/>
                  <a:pt x="70" y="30"/>
                </a:cubicBezTo>
                <a:cubicBezTo>
                  <a:pt x="70" y="31"/>
                  <a:pt x="71" y="32"/>
                  <a:pt x="73" y="32"/>
                </a:cubicBezTo>
                <a:cubicBezTo>
                  <a:pt x="73" y="32"/>
                  <a:pt x="73" y="32"/>
                  <a:pt x="73" y="33"/>
                </a:cubicBezTo>
                <a:cubicBezTo>
                  <a:pt x="71" y="38"/>
                  <a:pt x="54" y="48"/>
                  <a:pt x="47" y="55"/>
                </a:cubicBezTo>
                <a:cubicBezTo>
                  <a:pt x="31" y="70"/>
                  <a:pt x="0" y="154"/>
                  <a:pt x="57" y="156"/>
                </a:cubicBezTo>
                <a:cubicBezTo>
                  <a:pt x="84" y="157"/>
                  <a:pt x="88" y="157"/>
                  <a:pt x="88" y="157"/>
                </a:cubicBezTo>
                <a:cubicBezTo>
                  <a:pt x="88" y="157"/>
                  <a:pt x="91" y="157"/>
                  <a:pt x="118" y="156"/>
                </a:cubicBezTo>
                <a:cubicBezTo>
                  <a:pt x="176" y="154"/>
                  <a:pt x="144" y="70"/>
                  <a:pt x="129" y="55"/>
                </a:cubicBezTo>
                <a:close/>
                <a:moveTo>
                  <a:pt x="114" y="114"/>
                </a:moveTo>
                <a:cubicBezTo>
                  <a:pt x="113" y="117"/>
                  <a:pt x="112" y="120"/>
                  <a:pt x="110" y="123"/>
                </a:cubicBezTo>
                <a:cubicBezTo>
                  <a:pt x="108" y="126"/>
                  <a:pt x="105" y="128"/>
                  <a:pt x="101" y="129"/>
                </a:cubicBezTo>
                <a:cubicBezTo>
                  <a:pt x="100" y="130"/>
                  <a:pt x="99" y="130"/>
                  <a:pt x="99" y="130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8" y="138"/>
                  <a:pt x="96" y="139"/>
                  <a:pt x="94" y="139"/>
                </a:cubicBezTo>
                <a:cubicBezTo>
                  <a:pt x="92" y="139"/>
                  <a:pt x="91" y="138"/>
                  <a:pt x="91" y="136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9" y="132"/>
                  <a:pt x="89" y="132"/>
                </a:cubicBezTo>
                <a:cubicBezTo>
                  <a:pt x="88" y="132"/>
                  <a:pt x="87" y="132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8"/>
                  <a:pt x="84" y="139"/>
                  <a:pt x="82" y="139"/>
                </a:cubicBezTo>
                <a:cubicBezTo>
                  <a:pt x="80" y="139"/>
                  <a:pt x="78" y="138"/>
                  <a:pt x="78" y="136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5" y="129"/>
                  <a:pt x="73" y="128"/>
                  <a:pt x="71" y="127"/>
                </a:cubicBezTo>
                <a:cubicBezTo>
                  <a:pt x="67" y="124"/>
                  <a:pt x="64" y="119"/>
                  <a:pt x="63" y="113"/>
                </a:cubicBezTo>
                <a:cubicBezTo>
                  <a:pt x="62" y="110"/>
                  <a:pt x="64" y="108"/>
                  <a:pt x="67" y="108"/>
                </a:cubicBezTo>
                <a:cubicBezTo>
                  <a:pt x="69" y="109"/>
                  <a:pt x="72" y="111"/>
                  <a:pt x="72" y="114"/>
                </a:cubicBezTo>
                <a:cubicBezTo>
                  <a:pt x="73" y="117"/>
                  <a:pt x="75" y="120"/>
                  <a:pt x="77" y="122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4" y="103"/>
                  <a:pt x="73" y="102"/>
                  <a:pt x="72" y="102"/>
                </a:cubicBezTo>
                <a:cubicBezTo>
                  <a:pt x="69" y="100"/>
                  <a:pt x="67" y="98"/>
                  <a:pt x="65" y="95"/>
                </a:cubicBezTo>
                <a:cubicBezTo>
                  <a:pt x="64" y="93"/>
                  <a:pt x="63" y="90"/>
                  <a:pt x="63" y="87"/>
                </a:cubicBezTo>
                <a:cubicBezTo>
                  <a:pt x="64" y="84"/>
                  <a:pt x="64" y="81"/>
                  <a:pt x="66" y="79"/>
                </a:cubicBezTo>
                <a:cubicBezTo>
                  <a:pt x="67" y="77"/>
                  <a:pt x="69" y="75"/>
                  <a:pt x="71" y="73"/>
                </a:cubicBezTo>
                <a:cubicBezTo>
                  <a:pt x="72" y="72"/>
                  <a:pt x="74" y="71"/>
                  <a:pt x="77" y="70"/>
                </a:cubicBez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9" y="60"/>
                  <a:pt x="82" y="60"/>
                </a:cubicBezTo>
                <a:cubicBezTo>
                  <a:pt x="84" y="60"/>
                  <a:pt x="85" y="61"/>
                  <a:pt x="85" y="63"/>
                </a:cubicBezTo>
                <a:cubicBezTo>
                  <a:pt x="85" y="68"/>
                  <a:pt x="85" y="68"/>
                  <a:pt x="85" y="68"/>
                </a:cubicBezTo>
                <a:cubicBezTo>
                  <a:pt x="86" y="68"/>
                  <a:pt x="86" y="68"/>
                  <a:pt x="87" y="68"/>
                </a:cubicBezTo>
                <a:cubicBezTo>
                  <a:pt x="88" y="68"/>
                  <a:pt x="90" y="68"/>
                  <a:pt x="91" y="69"/>
                </a:cubicBezTo>
                <a:cubicBezTo>
                  <a:pt x="91" y="63"/>
                  <a:pt x="91" y="63"/>
                  <a:pt x="91" y="63"/>
                </a:cubicBezTo>
                <a:cubicBezTo>
                  <a:pt x="91" y="61"/>
                  <a:pt x="92" y="60"/>
                  <a:pt x="95" y="60"/>
                </a:cubicBezTo>
                <a:cubicBezTo>
                  <a:pt x="97" y="60"/>
                  <a:pt x="99" y="62"/>
                  <a:pt x="99" y="63"/>
                </a:cubicBezTo>
                <a:cubicBezTo>
                  <a:pt x="99" y="70"/>
                  <a:pt x="99" y="70"/>
                  <a:pt x="99" y="70"/>
                </a:cubicBezTo>
                <a:cubicBezTo>
                  <a:pt x="100" y="70"/>
                  <a:pt x="100" y="70"/>
                  <a:pt x="100" y="71"/>
                </a:cubicBezTo>
                <a:cubicBezTo>
                  <a:pt x="104" y="72"/>
                  <a:pt x="106" y="74"/>
                  <a:pt x="108" y="76"/>
                </a:cubicBezTo>
                <a:cubicBezTo>
                  <a:pt x="110" y="79"/>
                  <a:pt x="112" y="83"/>
                  <a:pt x="112" y="87"/>
                </a:cubicBezTo>
                <a:cubicBezTo>
                  <a:pt x="113" y="90"/>
                  <a:pt x="111" y="92"/>
                  <a:pt x="108" y="92"/>
                </a:cubicBezTo>
                <a:cubicBezTo>
                  <a:pt x="105" y="92"/>
                  <a:pt x="103" y="89"/>
                  <a:pt x="103" y="86"/>
                </a:cubicBezTo>
                <a:cubicBezTo>
                  <a:pt x="102" y="84"/>
                  <a:pt x="101" y="83"/>
                  <a:pt x="100" y="81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3" y="99"/>
                  <a:pt x="105" y="100"/>
                  <a:pt x="106" y="100"/>
                </a:cubicBezTo>
                <a:cubicBezTo>
                  <a:pt x="109" y="101"/>
                  <a:pt x="111" y="103"/>
                  <a:pt x="112" y="106"/>
                </a:cubicBezTo>
                <a:cubicBezTo>
                  <a:pt x="113" y="108"/>
                  <a:pt x="114" y="111"/>
                  <a:pt x="114" y="114"/>
                </a:cubicBezTo>
                <a:close/>
                <a:moveTo>
                  <a:pt x="101" y="111"/>
                </a:moveTo>
                <a:cubicBezTo>
                  <a:pt x="101" y="111"/>
                  <a:pt x="100" y="111"/>
                  <a:pt x="100" y="111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9" y="123"/>
                  <a:pt x="99" y="123"/>
                  <a:pt x="100" y="122"/>
                </a:cubicBezTo>
                <a:cubicBezTo>
                  <a:pt x="102" y="121"/>
                  <a:pt x="103" y="118"/>
                  <a:pt x="104" y="116"/>
                </a:cubicBezTo>
                <a:cubicBezTo>
                  <a:pt x="104" y="114"/>
                  <a:pt x="103" y="112"/>
                  <a:pt x="101" y="111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419094" y="1302123"/>
            <a:ext cx="2566035" cy="1040764"/>
            <a:chOff x="7123750" y="1901661"/>
            <a:chExt cx="3421380" cy="1387686"/>
          </a:xfrm>
        </p:grpSpPr>
        <p:sp>
          <p:nvSpPr>
            <p:cNvPr id="89" name="文本框 88"/>
            <p:cNvSpPr txBox="1"/>
            <p:nvPr/>
          </p:nvSpPr>
          <p:spPr>
            <a:xfrm>
              <a:off x="7702870" y="1901661"/>
              <a:ext cx="2674843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文本框 14"/>
            <p:cNvSpPr txBox="1"/>
            <p:nvPr/>
          </p:nvSpPr>
          <p:spPr>
            <a:xfrm>
              <a:off x="7123750" y="2182754"/>
              <a:ext cx="3421380" cy="1106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rgbClr val="FFFF00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实时反馈</a:t>
              </a:r>
              <a:r>
                <a:rPr lang="zh-CN" altLang="en-US" sz="2400" dirty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学生学习过程中的问题</a:t>
              </a:r>
              <a:endParaRPr lang="zh-CN" altLang="en-US" sz="2400" dirty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192041" y="1450078"/>
            <a:ext cx="2496820" cy="1040764"/>
            <a:chOff x="7702870" y="1901661"/>
            <a:chExt cx="3329093" cy="1387686"/>
          </a:xfrm>
        </p:grpSpPr>
        <p:sp>
          <p:nvSpPr>
            <p:cNvPr id="92" name="文本框 91"/>
            <p:cNvSpPr txBox="1"/>
            <p:nvPr/>
          </p:nvSpPr>
          <p:spPr>
            <a:xfrm>
              <a:off x="7702870" y="1901661"/>
              <a:ext cx="2674843" cy="860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文本框 14"/>
            <p:cNvSpPr txBox="1"/>
            <p:nvPr/>
          </p:nvSpPr>
          <p:spPr>
            <a:xfrm>
              <a:off x="7702870" y="2182754"/>
              <a:ext cx="3329093" cy="1106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rgbClr val="FFFF00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各班小助手</a:t>
              </a:r>
              <a:r>
                <a:rPr lang="zh-CN" altLang="en-US" sz="2400" dirty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每日更新学习内容</a:t>
              </a:r>
              <a:endParaRPr lang="zh-CN" altLang="en-US" sz="2400" dirty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21939" y="3363264"/>
            <a:ext cx="2760345" cy="903604"/>
            <a:chOff x="7004370" y="1901661"/>
            <a:chExt cx="3680460" cy="1204806"/>
          </a:xfrm>
        </p:grpSpPr>
        <p:sp>
          <p:nvSpPr>
            <p:cNvPr id="95" name="文本框 94"/>
            <p:cNvSpPr txBox="1"/>
            <p:nvPr/>
          </p:nvSpPr>
          <p:spPr>
            <a:xfrm>
              <a:off x="7702870" y="1901661"/>
              <a:ext cx="2674843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文本框 14"/>
            <p:cNvSpPr txBox="1"/>
            <p:nvPr/>
          </p:nvSpPr>
          <p:spPr>
            <a:xfrm>
              <a:off x="7004370" y="1999874"/>
              <a:ext cx="3680460" cy="1106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rgbClr val="FFFF00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根据学生实际需求，</a:t>
              </a:r>
              <a:r>
                <a:rPr lang="zh-CN" altLang="en-US" sz="2400" dirty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合理安排学期计划</a:t>
              </a:r>
              <a:endParaRPr lang="zh-CN" altLang="en-US" sz="2400" dirty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192041" y="3362862"/>
            <a:ext cx="2331881" cy="829945"/>
            <a:chOff x="7702870" y="1901125"/>
            <a:chExt cx="3109175" cy="1106593"/>
          </a:xfrm>
        </p:grpSpPr>
        <p:sp>
          <p:nvSpPr>
            <p:cNvPr id="98" name="文本框 97"/>
            <p:cNvSpPr txBox="1"/>
            <p:nvPr/>
          </p:nvSpPr>
          <p:spPr>
            <a:xfrm>
              <a:off x="7702870" y="1901661"/>
              <a:ext cx="2674843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文本框 14"/>
            <p:cNvSpPr txBox="1"/>
            <p:nvPr/>
          </p:nvSpPr>
          <p:spPr>
            <a:xfrm>
              <a:off x="7923850" y="1901125"/>
              <a:ext cx="2888195" cy="1106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提升</a:t>
              </a:r>
              <a:r>
                <a:rPr lang="zh-CN" altLang="en-US" sz="2400" dirty="0">
                  <a:solidFill>
                    <a:srgbClr val="FFFF00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学习效率，实现双赢</a:t>
              </a:r>
              <a:endParaRPr lang="zh-CN" altLang="en-US" sz="2400" dirty="0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4" name="圆角矩形 3"/>
          <p:cNvSpPr/>
          <p:nvPr/>
        </p:nvSpPr>
        <p:spPr>
          <a:xfrm>
            <a:off x="909320" y="191763"/>
            <a:ext cx="4579620" cy="890284"/>
          </a:xfrm>
          <a:prstGeom prst="roundRect">
            <a:avLst>
              <a:gd name="adj" fmla="val 23381"/>
            </a:avLst>
          </a:prstGeom>
          <a:noFill/>
        </p:spPr>
        <p:txBody>
          <a:bodyPr wrap="square" anchor="ctr">
            <a:spAutoFit/>
          </a:bodyPr>
          <a:p>
            <a:r>
              <a:rPr lang="en-US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rPr>
              <a:t>3.</a:t>
            </a:r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rPr>
              <a:t>教学理念创新</a:t>
            </a:r>
            <a:endParaRPr lang="zh-CN" alt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ldLvl="0" animBg="1"/>
      <p:bldP spid="85" grpId="0" bldLvl="0" animBg="1"/>
      <p:bldP spid="86" grpId="0" bldLvl="0" animBg="1"/>
      <p:bldP spid="8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图片 498"/>
          <p:cNvPicPr>
            <a:picLocks noChangeAspect="1"/>
          </p:cNvPicPr>
          <p:nvPr/>
        </p:nvPicPr>
        <p:blipFill rotWithShape="1">
          <a:blip r:embed="rId1"/>
          <a:srcRect b="46489"/>
          <a:stretch>
            <a:fillRect/>
          </a:stretch>
        </p:blipFill>
        <p:spPr>
          <a:xfrm>
            <a:off x="204188" y="419192"/>
            <a:ext cx="658425" cy="43551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62805" y="1945531"/>
            <a:ext cx="1292891" cy="1313604"/>
            <a:chOff x="1142104" y="2744325"/>
            <a:chExt cx="1723855" cy="1751472"/>
          </a:xfrm>
        </p:grpSpPr>
        <p:sp>
          <p:nvSpPr>
            <p:cNvPr id="5" name="任意多边形 4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<p:cNvSpPr/>
            <p:nvPr/>
          </p:nvSpPr>
          <p:spPr>
            <a:xfrm rot="8076271">
              <a:off x="1124776" y="2976372"/>
              <a:ext cx="1751472" cy="1287378"/>
            </a:xfrm>
            <a:custGeom>
              <a:avLst/>
              <a:gdLst>
                <a:gd name="connsiteX0" fmla="*/ 0 w 1874689"/>
                <a:gd name="connsiteY0" fmla="*/ 1377945 h 1377945"/>
                <a:gd name="connsiteX1" fmla="*/ 0 w 1874689"/>
                <a:gd name="connsiteY1" fmla="*/ 0 h 1377945"/>
                <a:gd name="connsiteX2" fmla="*/ 1874689 w 1874689"/>
                <a:gd name="connsiteY2" fmla="*/ 0 h 1377945"/>
                <a:gd name="connsiteX3" fmla="*/ 1754155 w 1874689"/>
                <a:gd name="connsiteY3" fmla="*/ 88595 h 1377945"/>
                <a:gd name="connsiteX4" fmla="*/ 87379 w 1874689"/>
                <a:gd name="connsiteY4" fmla="*/ 88595 h 1377945"/>
                <a:gd name="connsiteX5" fmla="*/ 87379 w 1874689"/>
                <a:gd name="connsiteY5" fmla="*/ 1313719 h 137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4689" h="1377945">
                  <a:moveTo>
                    <a:pt x="0" y="1377945"/>
                  </a:moveTo>
                  <a:lnTo>
                    <a:pt x="0" y="0"/>
                  </a:lnTo>
                  <a:lnTo>
                    <a:pt x="1874689" y="0"/>
                  </a:lnTo>
                  <a:lnTo>
                    <a:pt x="1754155" y="88595"/>
                  </a:lnTo>
                  <a:lnTo>
                    <a:pt x="87379" y="88595"/>
                  </a:lnTo>
                  <a:lnTo>
                    <a:pt x="87379" y="13137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五边形 5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<p:cNvSpPr/>
            <p:nvPr/>
          </p:nvSpPr>
          <p:spPr>
            <a:xfrm>
              <a:off x="1142104" y="2788645"/>
              <a:ext cx="1723855" cy="1327216"/>
            </a:xfrm>
            <a:prstGeom prst="homePlat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  <a:effectLst>
              <a:outerShdw blurRad="254000" dist="63500" dir="8100000" algn="tr" rotWithShape="0">
                <a:srgbClr val="20344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Freeform 48"/>
            <p:cNvSpPr>
              <a:spLocks noEditPoints="1"/>
            </p:cNvSpPr>
            <p:nvPr/>
          </p:nvSpPr>
          <p:spPr bwMode="auto">
            <a:xfrm>
              <a:off x="1538827" y="3107497"/>
              <a:ext cx="564680" cy="540511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09728" y="1936641"/>
            <a:ext cx="1292891" cy="1313604"/>
            <a:chOff x="3871335" y="2744325"/>
            <a:chExt cx="1723855" cy="1751472"/>
          </a:xfrm>
        </p:grpSpPr>
        <p:sp>
          <p:nvSpPr>
            <p:cNvPr id="9" name="任意多边形 8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<p:cNvSpPr/>
            <p:nvPr/>
          </p:nvSpPr>
          <p:spPr>
            <a:xfrm rot="8076271">
              <a:off x="3854007" y="2976372"/>
              <a:ext cx="1751472" cy="1287378"/>
            </a:xfrm>
            <a:custGeom>
              <a:avLst/>
              <a:gdLst>
                <a:gd name="connsiteX0" fmla="*/ 0 w 1874689"/>
                <a:gd name="connsiteY0" fmla="*/ 1377945 h 1377945"/>
                <a:gd name="connsiteX1" fmla="*/ 0 w 1874689"/>
                <a:gd name="connsiteY1" fmla="*/ 0 h 1377945"/>
                <a:gd name="connsiteX2" fmla="*/ 1874689 w 1874689"/>
                <a:gd name="connsiteY2" fmla="*/ 0 h 1377945"/>
                <a:gd name="connsiteX3" fmla="*/ 1754155 w 1874689"/>
                <a:gd name="connsiteY3" fmla="*/ 88595 h 1377945"/>
                <a:gd name="connsiteX4" fmla="*/ 87379 w 1874689"/>
                <a:gd name="connsiteY4" fmla="*/ 88595 h 1377945"/>
                <a:gd name="connsiteX5" fmla="*/ 87379 w 1874689"/>
                <a:gd name="connsiteY5" fmla="*/ 1313719 h 137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4689" h="1377945">
                  <a:moveTo>
                    <a:pt x="0" y="1377945"/>
                  </a:moveTo>
                  <a:lnTo>
                    <a:pt x="0" y="0"/>
                  </a:lnTo>
                  <a:lnTo>
                    <a:pt x="1874689" y="0"/>
                  </a:lnTo>
                  <a:lnTo>
                    <a:pt x="1754155" y="88595"/>
                  </a:lnTo>
                  <a:lnTo>
                    <a:pt x="87379" y="88595"/>
                  </a:lnTo>
                  <a:lnTo>
                    <a:pt x="87379" y="13137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五边形 9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<p:cNvSpPr/>
            <p:nvPr/>
          </p:nvSpPr>
          <p:spPr>
            <a:xfrm>
              <a:off x="3871335" y="2788645"/>
              <a:ext cx="1723855" cy="1327216"/>
            </a:xfrm>
            <a:prstGeom prst="homePlat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  <a:effectLst>
              <a:outerShdw blurRad="889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Freeform 26"/>
            <p:cNvSpPr>
              <a:spLocks noEditPoints="1"/>
            </p:cNvSpPr>
            <p:nvPr/>
          </p:nvSpPr>
          <p:spPr bwMode="auto">
            <a:xfrm>
              <a:off x="4420576" y="3207068"/>
              <a:ext cx="473513" cy="497489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2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977605" y="1926920"/>
            <a:ext cx="1292891" cy="1313604"/>
            <a:chOff x="6600565" y="2715276"/>
            <a:chExt cx="1723855" cy="1751472"/>
          </a:xfrm>
        </p:grpSpPr>
        <p:sp>
          <p:nvSpPr>
            <p:cNvPr id="13" name="任意多边形 12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<p:cNvSpPr/>
            <p:nvPr/>
          </p:nvSpPr>
          <p:spPr>
            <a:xfrm rot="8076271">
              <a:off x="6583237" y="2947323"/>
              <a:ext cx="1751472" cy="1287378"/>
            </a:xfrm>
            <a:custGeom>
              <a:avLst/>
              <a:gdLst>
                <a:gd name="connsiteX0" fmla="*/ 0 w 1874689"/>
                <a:gd name="connsiteY0" fmla="*/ 1377945 h 1377945"/>
                <a:gd name="connsiteX1" fmla="*/ 0 w 1874689"/>
                <a:gd name="connsiteY1" fmla="*/ 0 h 1377945"/>
                <a:gd name="connsiteX2" fmla="*/ 1874689 w 1874689"/>
                <a:gd name="connsiteY2" fmla="*/ 0 h 1377945"/>
                <a:gd name="connsiteX3" fmla="*/ 1754155 w 1874689"/>
                <a:gd name="connsiteY3" fmla="*/ 88595 h 1377945"/>
                <a:gd name="connsiteX4" fmla="*/ 87379 w 1874689"/>
                <a:gd name="connsiteY4" fmla="*/ 88595 h 1377945"/>
                <a:gd name="connsiteX5" fmla="*/ 87379 w 1874689"/>
                <a:gd name="connsiteY5" fmla="*/ 1313719 h 137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4689" h="1377945">
                  <a:moveTo>
                    <a:pt x="0" y="1377945"/>
                  </a:moveTo>
                  <a:lnTo>
                    <a:pt x="0" y="0"/>
                  </a:lnTo>
                  <a:lnTo>
                    <a:pt x="1874689" y="0"/>
                  </a:lnTo>
                  <a:lnTo>
                    <a:pt x="1754155" y="88595"/>
                  </a:lnTo>
                  <a:lnTo>
                    <a:pt x="87379" y="88595"/>
                  </a:lnTo>
                  <a:lnTo>
                    <a:pt x="87379" y="13137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4" name="五边形 13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<p:cNvSpPr/>
            <p:nvPr/>
          </p:nvSpPr>
          <p:spPr>
            <a:xfrm>
              <a:off x="6600565" y="2759595"/>
              <a:ext cx="1723855" cy="1327216"/>
            </a:xfrm>
            <a:prstGeom prst="homePlat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  <a:effectLst>
              <a:outerShdw blurRad="254000" dist="63500" dir="8100000" algn="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Freeform 31"/>
            <p:cNvSpPr>
              <a:spLocks noEditPoints="1"/>
            </p:cNvSpPr>
            <p:nvPr/>
          </p:nvSpPr>
          <p:spPr bwMode="auto">
            <a:xfrm>
              <a:off x="7109989" y="3190868"/>
              <a:ext cx="435045" cy="547103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2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20738" y="3400587"/>
            <a:ext cx="1713230" cy="8299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实时</a:t>
            </a:r>
            <a:r>
              <a:rPr lang="zh-CN" altLang="en-US" sz="2400" b="1" dirty="0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</a:rPr>
              <a:t>云课堂</a:t>
            </a:r>
            <a:endParaRPr lang="zh-CN" altLang="en-US" sz="2400" b="1" dirty="0">
              <a:solidFill>
                <a:srgbClr val="FFFF00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</a:rPr>
              <a:t>提高参与度</a:t>
            </a:r>
            <a:endParaRPr lang="zh-CN" altLang="en-US" sz="2400" b="1" dirty="0">
              <a:solidFill>
                <a:schemeClr val="bg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86867" y="3409477"/>
            <a:ext cx="2316480" cy="8299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 </a:t>
            </a:r>
            <a:r>
              <a:rPr lang="zh-CN" altLang="en-US" sz="2400" dirty="0" smtClean="0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</a:rPr>
              <a:t>经验值积累</a:t>
            </a:r>
            <a:endParaRPr lang="zh-CN" altLang="en-US" sz="2400" dirty="0" smtClean="0">
              <a:solidFill>
                <a:srgbClr val="FFFF00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</a:rPr>
              <a:t>加强过程性评价</a:t>
            </a:r>
            <a:endParaRPr lang="zh-CN" altLang="en-US" sz="2400" dirty="0" smtClean="0">
              <a:solidFill>
                <a:schemeClr val="bg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43478" y="3409477"/>
            <a:ext cx="1859280" cy="8299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</a:rPr>
              <a:t>终结</a:t>
            </a:r>
            <a:r>
              <a:rPr lang="zh-CN" altLang="en-US" sz="2400" dirty="0" smtClean="0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</a:rPr>
              <a:t>性</a:t>
            </a:r>
            <a:r>
              <a:rPr lang="zh-CN" altLang="en-US" sz="2400" dirty="0" smtClean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</a:rPr>
              <a:t>评价</a:t>
            </a:r>
            <a:endParaRPr lang="zh-CN" altLang="en-US" sz="2400" dirty="0" smtClean="0">
              <a:solidFill>
                <a:schemeClr val="bg1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</a:rPr>
              <a:t>+</a:t>
            </a:r>
            <a:r>
              <a:rPr lang="zh-CN" altLang="en-US" sz="2400" dirty="0" smtClean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</a:rPr>
              <a:t>形成性评价</a:t>
            </a:r>
            <a:endParaRPr lang="zh-CN" altLang="en-US" sz="2400" dirty="0" smtClean="0">
              <a:solidFill>
                <a:schemeClr val="bg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89075" y="4617085"/>
            <a:ext cx="5826125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</a:rPr>
              <a:t>学生就是课堂的</a:t>
            </a:r>
            <a:r>
              <a:rPr lang="zh-CN" altLang="en-US" dirty="0" smtClean="0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</a:rPr>
              <a:t>组织者</a:t>
            </a:r>
            <a:r>
              <a:rPr lang="en-US" altLang="zh-CN" dirty="0" smtClean="0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</a:rPr>
              <a:t>/</a:t>
            </a:r>
            <a:r>
              <a:rPr lang="zh-CN" altLang="en-US" dirty="0" smtClean="0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</a:rPr>
              <a:t>参与者</a:t>
            </a:r>
            <a:r>
              <a:rPr lang="en-US" altLang="zh-CN" dirty="0" smtClean="0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</a:rPr>
              <a:t>/</a:t>
            </a:r>
            <a:r>
              <a:rPr lang="zh-CN" altLang="en-US" dirty="0" smtClean="0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</a:rPr>
              <a:t>评价者</a:t>
            </a:r>
            <a:r>
              <a:rPr lang="en-US" altLang="zh-CN" dirty="0" smtClean="0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</a:rPr>
              <a:t>/</a:t>
            </a:r>
            <a:r>
              <a:rPr lang="zh-CN" altLang="en-US" dirty="0" smtClean="0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</a:rPr>
              <a:t>受益者</a:t>
            </a:r>
            <a:endParaRPr lang="zh-CN" altLang="en-US" dirty="0" smtClean="0">
              <a:solidFill>
                <a:srgbClr val="FFFF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09320" y="191763"/>
            <a:ext cx="4579620" cy="890284"/>
          </a:xfrm>
          <a:prstGeom prst="roundRect">
            <a:avLst>
              <a:gd name="adj" fmla="val 23381"/>
            </a:avLst>
          </a:prstGeom>
          <a:noFill/>
        </p:spPr>
        <p:txBody>
          <a:bodyPr wrap="square" anchor="ctr">
            <a:spAutoFit/>
          </a:bodyPr>
          <a:p>
            <a:r>
              <a:rPr lang="en-US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rPr>
              <a:t>4.</a:t>
            </a:r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rPr>
              <a:t>考核方式创新</a:t>
            </a:r>
            <a:endParaRPr lang="zh-CN" alt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  <a:cs typeface="Segoe UI" panose="020B0502040204020203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45798" y="3378997"/>
            <a:ext cx="2011680" cy="8299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r>
              <a:rPr lang="zh-CN" altLang="en-US" sz="2400" dirty="0" smtClean="0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</a:rPr>
              <a:t>各类英语竞赛</a:t>
            </a:r>
            <a:endParaRPr lang="zh-CN" altLang="en-US" sz="2400" dirty="0" smtClean="0">
              <a:solidFill>
                <a:srgbClr val="FFFF00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</a:rPr>
              <a:t>强化学习动机</a:t>
            </a:r>
            <a:endParaRPr lang="zh-CN" altLang="en-US" sz="2400" dirty="0" smtClean="0">
              <a:solidFill>
                <a:schemeClr val="bg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003415" y="1945640"/>
            <a:ext cx="1292860" cy="1313180"/>
            <a:chOff x="11029" y="3016"/>
            <a:chExt cx="2036" cy="2068"/>
          </a:xfrm>
        </p:grpSpPr>
        <p:grpSp>
          <p:nvGrpSpPr>
            <p:cNvPr id="16" name="组合 15"/>
            <p:cNvGrpSpPr/>
            <p:nvPr/>
          </p:nvGrpSpPr>
          <p:grpSpPr>
            <a:xfrm>
              <a:off x="11029" y="3016"/>
              <a:ext cx="2036" cy="2069"/>
              <a:chOff x="9329796" y="2715276"/>
              <a:chExt cx="1723855" cy="1751472"/>
            </a:xfrm>
          </p:grpSpPr>
          <p:sp>
            <p:nvSpPr>
              <p:cNvPr id="17" name="任意多边形 16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  <p:cNvSpPr/>
              <p:nvPr/>
            </p:nvSpPr>
            <p:spPr>
              <a:xfrm rot="8076271">
                <a:off x="9312468" y="2947323"/>
                <a:ext cx="1751472" cy="1287378"/>
              </a:xfrm>
              <a:custGeom>
                <a:avLst/>
                <a:gdLst>
                  <a:gd name="connsiteX0" fmla="*/ 0 w 1874689"/>
                  <a:gd name="connsiteY0" fmla="*/ 1377945 h 1377945"/>
                  <a:gd name="connsiteX1" fmla="*/ 0 w 1874689"/>
                  <a:gd name="connsiteY1" fmla="*/ 0 h 1377945"/>
                  <a:gd name="connsiteX2" fmla="*/ 1874689 w 1874689"/>
                  <a:gd name="connsiteY2" fmla="*/ 0 h 1377945"/>
                  <a:gd name="connsiteX3" fmla="*/ 1754155 w 1874689"/>
                  <a:gd name="connsiteY3" fmla="*/ 88595 h 1377945"/>
                  <a:gd name="connsiteX4" fmla="*/ 87379 w 1874689"/>
                  <a:gd name="connsiteY4" fmla="*/ 88595 h 1377945"/>
                  <a:gd name="connsiteX5" fmla="*/ 87379 w 1874689"/>
                  <a:gd name="connsiteY5" fmla="*/ 1313719 h 137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4689" h="1377945">
                    <a:moveTo>
                      <a:pt x="0" y="1377945"/>
                    </a:moveTo>
                    <a:lnTo>
                      <a:pt x="0" y="0"/>
                    </a:lnTo>
                    <a:lnTo>
                      <a:pt x="1874689" y="0"/>
                    </a:lnTo>
                    <a:lnTo>
                      <a:pt x="1754155" y="88595"/>
                    </a:lnTo>
                    <a:lnTo>
                      <a:pt x="87379" y="88595"/>
                    </a:lnTo>
                    <a:lnTo>
                      <a:pt x="87379" y="13137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五边形 17" descr="e7d195523061f1c0deeec63e560781cfd59afb0ea006f2a87ABB68BF51EA6619813959095094C18C62A12F549504892A4AAA8C1554C6663626E05CA27F281A14E6983772AFC3FB97135759321DEA3D709AACD122C08E6ED1613C9AD25F6F98799C90F4CC444E7C8134DA6C24F646BE0EE144FD904433232049DD592C98A3A76DC58944EE20E6F9D6DE6ADC58CB7D5849"/>
              <p:cNvSpPr/>
              <p:nvPr/>
            </p:nvSpPr>
            <p:spPr>
              <a:xfrm>
                <a:off x="9329796" y="2759595"/>
                <a:ext cx="1723855" cy="1327216"/>
              </a:xfrm>
              <a:prstGeom prst="homePlat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  <a:effectLst>
                <a:outerShdw blurRad="889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24" name="Freeform 31"/>
            <p:cNvSpPr>
              <a:spLocks noEditPoints="1"/>
            </p:cNvSpPr>
            <p:nvPr/>
          </p:nvSpPr>
          <p:spPr bwMode="auto">
            <a:xfrm>
              <a:off x="11520" y="3493"/>
              <a:ext cx="514" cy="646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endParaRPr lang="zh-CN" altLang="en-US" sz="135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cover/>
      </p:transition>
    </mc:Choice>
    <mc:Fallback>
      <p:transition spd="med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22" grpId="0" bldLvl="0" animBg="1"/>
      <p:bldP spid="23" grpId="0" bldLvl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图片 498"/>
          <p:cNvPicPr>
            <a:picLocks noChangeAspect="1"/>
          </p:cNvPicPr>
          <p:nvPr/>
        </p:nvPicPr>
        <p:blipFill rotWithShape="1">
          <a:blip r:embed="rId1"/>
          <a:srcRect b="46489"/>
          <a:stretch>
            <a:fillRect/>
          </a:stretch>
        </p:blipFill>
        <p:spPr>
          <a:xfrm>
            <a:off x="134338" y="554447"/>
            <a:ext cx="658425" cy="435518"/>
          </a:xfrm>
          <a:prstGeom prst="rect">
            <a:avLst/>
          </a:prstGeom>
        </p:spPr>
      </p:pic>
      <p:sp>
        <p:nvSpPr>
          <p:cNvPr id="4" name="任意多边形 3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<p:cNvSpPr/>
          <p:nvPr/>
        </p:nvSpPr>
        <p:spPr>
          <a:xfrm>
            <a:off x="2783601" y="1986774"/>
            <a:ext cx="1657031" cy="1448553"/>
          </a:xfrm>
          <a:custGeom>
            <a:avLst/>
            <a:gdLst>
              <a:gd name="connsiteX0" fmla="*/ 998899 w 2169814"/>
              <a:gd name="connsiteY0" fmla="*/ 0 h 1874068"/>
              <a:gd name="connsiteX1" fmla="*/ 0 w 2169814"/>
              <a:gd name="connsiteY1" fmla="*/ 1720159 h 1874068"/>
              <a:gd name="connsiteX2" fmla="*/ 120713 w 2169814"/>
              <a:gd name="connsiteY2" fmla="*/ 1874068 h 1874068"/>
              <a:gd name="connsiteX3" fmla="*/ 2037030 w 2169814"/>
              <a:gd name="connsiteY3" fmla="*/ 1874068 h 1874068"/>
              <a:gd name="connsiteX4" fmla="*/ 2169814 w 2169814"/>
              <a:gd name="connsiteY4" fmla="*/ 1705070 h 1874068"/>
              <a:gd name="connsiteX5" fmla="*/ 1189022 w 2169814"/>
              <a:gd name="connsiteY5" fmla="*/ 9054 h 1874068"/>
              <a:gd name="connsiteX6" fmla="*/ 998899 w 2169814"/>
              <a:gd name="connsiteY6" fmla="*/ 0 h 1874068"/>
              <a:gd name="connsiteX0-1" fmla="*/ 998899 w 2169814"/>
              <a:gd name="connsiteY0-2" fmla="*/ 21247 h 1895315"/>
              <a:gd name="connsiteX1-3" fmla="*/ 0 w 2169814"/>
              <a:gd name="connsiteY1-4" fmla="*/ 1741406 h 1895315"/>
              <a:gd name="connsiteX2-5" fmla="*/ 120713 w 2169814"/>
              <a:gd name="connsiteY2-6" fmla="*/ 1895315 h 1895315"/>
              <a:gd name="connsiteX3-7" fmla="*/ 2037030 w 2169814"/>
              <a:gd name="connsiteY3-8" fmla="*/ 1895315 h 1895315"/>
              <a:gd name="connsiteX4-9" fmla="*/ 2169814 w 2169814"/>
              <a:gd name="connsiteY4-10" fmla="*/ 1726317 h 1895315"/>
              <a:gd name="connsiteX5-11" fmla="*/ 1189022 w 2169814"/>
              <a:gd name="connsiteY5-12" fmla="*/ 30301 h 1895315"/>
              <a:gd name="connsiteX6-13" fmla="*/ 998899 w 2169814"/>
              <a:gd name="connsiteY6-14" fmla="*/ 21247 h 1895315"/>
              <a:gd name="connsiteX0-15" fmla="*/ 998899 w 2169814"/>
              <a:gd name="connsiteY0-16" fmla="*/ 26590 h 1900658"/>
              <a:gd name="connsiteX1-17" fmla="*/ 0 w 2169814"/>
              <a:gd name="connsiteY1-18" fmla="*/ 1746749 h 1900658"/>
              <a:gd name="connsiteX2-19" fmla="*/ 120713 w 2169814"/>
              <a:gd name="connsiteY2-20" fmla="*/ 1900658 h 1900658"/>
              <a:gd name="connsiteX3-21" fmla="*/ 2037030 w 2169814"/>
              <a:gd name="connsiteY3-22" fmla="*/ 1900658 h 1900658"/>
              <a:gd name="connsiteX4-23" fmla="*/ 2169814 w 2169814"/>
              <a:gd name="connsiteY4-24" fmla="*/ 1731660 h 1900658"/>
              <a:gd name="connsiteX5-25" fmla="*/ 1189022 w 2169814"/>
              <a:gd name="connsiteY5-26" fmla="*/ 35644 h 1900658"/>
              <a:gd name="connsiteX6-27" fmla="*/ 998899 w 2169814"/>
              <a:gd name="connsiteY6-28" fmla="*/ 26590 h 1900658"/>
              <a:gd name="connsiteX0-29" fmla="*/ 998899 w 2169814"/>
              <a:gd name="connsiteY0-30" fmla="*/ 38632 h 1912700"/>
              <a:gd name="connsiteX1-31" fmla="*/ 0 w 2169814"/>
              <a:gd name="connsiteY1-32" fmla="*/ 1758791 h 1912700"/>
              <a:gd name="connsiteX2-33" fmla="*/ 120713 w 2169814"/>
              <a:gd name="connsiteY2-34" fmla="*/ 1912700 h 1912700"/>
              <a:gd name="connsiteX3-35" fmla="*/ 2037030 w 2169814"/>
              <a:gd name="connsiteY3-36" fmla="*/ 1912700 h 1912700"/>
              <a:gd name="connsiteX4-37" fmla="*/ 2169814 w 2169814"/>
              <a:gd name="connsiteY4-38" fmla="*/ 1743702 h 1912700"/>
              <a:gd name="connsiteX5-39" fmla="*/ 1189022 w 2169814"/>
              <a:gd name="connsiteY5-40" fmla="*/ 47686 h 1912700"/>
              <a:gd name="connsiteX6-41" fmla="*/ 998899 w 2169814"/>
              <a:gd name="connsiteY6-42" fmla="*/ 38632 h 1912700"/>
              <a:gd name="connsiteX0-43" fmla="*/ 998899 w 2169814"/>
              <a:gd name="connsiteY0-44" fmla="*/ 57326 h 1931394"/>
              <a:gd name="connsiteX1-45" fmla="*/ 0 w 2169814"/>
              <a:gd name="connsiteY1-46" fmla="*/ 1777485 h 1931394"/>
              <a:gd name="connsiteX2-47" fmla="*/ 120713 w 2169814"/>
              <a:gd name="connsiteY2-48" fmla="*/ 1931394 h 1931394"/>
              <a:gd name="connsiteX3-49" fmla="*/ 2037030 w 2169814"/>
              <a:gd name="connsiteY3-50" fmla="*/ 1931394 h 1931394"/>
              <a:gd name="connsiteX4-51" fmla="*/ 2169814 w 2169814"/>
              <a:gd name="connsiteY4-52" fmla="*/ 1762396 h 1931394"/>
              <a:gd name="connsiteX5-53" fmla="*/ 1189022 w 2169814"/>
              <a:gd name="connsiteY5-54" fmla="*/ 66380 h 1931394"/>
              <a:gd name="connsiteX6-55" fmla="*/ 998899 w 2169814"/>
              <a:gd name="connsiteY6-56" fmla="*/ 57326 h 1931394"/>
              <a:gd name="connsiteX0-57" fmla="*/ 1011272 w 2182187"/>
              <a:gd name="connsiteY0-58" fmla="*/ 57326 h 1931394"/>
              <a:gd name="connsiteX1-59" fmla="*/ 12373 w 2182187"/>
              <a:gd name="connsiteY1-60" fmla="*/ 1777485 h 1931394"/>
              <a:gd name="connsiteX2-61" fmla="*/ 133086 w 2182187"/>
              <a:gd name="connsiteY2-62" fmla="*/ 1931394 h 1931394"/>
              <a:gd name="connsiteX3-63" fmla="*/ 2049403 w 2182187"/>
              <a:gd name="connsiteY3-64" fmla="*/ 1931394 h 1931394"/>
              <a:gd name="connsiteX4-65" fmla="*/ 2182187 w 2182187"/>
              <a:gd name="connsiteY4-66" fmla="*/ 1762396 h 1931394"/>
              <a:gd name="connsiteX5-67" fmla="*/ 1201395 w 2182187"/>
              <a:gd name="connsiteY5-68" fmla="*/ 66380 h 1931394"/>
              <a:gd name="connsiteX6-69" fmla="*/ 1011272 w 2182187"/>
              <a:gd name="connsiteY6-70" fmla="*/ 57326 h 1931394"/>
              <a:gd name="connsiteX0-71" fmla="*/ 1016062 w 2186977"/>
              <a:gd name="connsiteY0-72" fmla="*/ 57326 h 1931394"/>
              <a:gd name="connsiteX1-73" fmla="*/ 17163 w 2186977"/>
              <a:gd name="connsiteY1-74" fmla="*/ 1777485 h 1931394"/>
              <a:gd name="connsiteX2-75" fmla="*/ 137876 w 2186977"/>
              <a:gd name="connsiteY2-76" fmla="*/ 1931394 h 1931394"/>
              <a:gd name="connsiteX3-77" fmla="*/ 2054193 w 2186977"/>
              <a:gd name="connsiteY3-78" fmla="*/ 1931394 h 1931394"/>
              <a:gd name="connsiteX4-79" fmla="*/ 2186977 w 2186977"/>
              <a:gd name="connsiteY4-80" fmla="*/ 1762396 h 1931394"/>
              <a:gd name="connsiteX5-81" fmla="*/ 1206185 w 2186977"/>
              <a:gd name="connsiteY5-82" fmla="*/ 66380 h 1931394"/>
              <a:gd name="connsiteX6-83" fmla="*/ 1016062 w 2186977"/>
              <a:gd name="connsiteY6-84" fmla="*/ 57326 h 1931394"/>
              <a:gd name="connsiteX0-85" fmla="*/ 1016062 w 2186977"/>
              <a:gd name="connsiteY0-86" fmla="*/ 57326 h 1931400"/>
              <a:gd name="connsiteX1-87" fmla="*/ 17163 w 2186977"/>
              <a:gd name="connsiteY1-88" fmla="*/ 1777485 h 1931400"/>
              <a:gd name="connsiteX2-89" fmla="*/ 137876 w 2186977"/>
              <a:gd name="connsiteY2-90" fmla="*/ 1931394 h 1931400"/>
              <a:gd name="connsiteX3-91" fmla="*/ 2054193 w 2186977"/>
              <a:gd name="connsiteY3-92" fmla="*/ 1931394 h 1931400"/>
              <a:gd name="connsiteX4-93" fmla="*/ 2186977 w 2186977"/>
              <a:gd name="connsiteY4-94" fmla="*/ 1762396 h 1931400"/>
              <a:gd name="connsiteX5-95" fmla="*/ 1206185 w 2186977"/>
              <a:gd name="connsiteY5-96" fmla="*/ 66380 h 1931400"/>
              <a:gd name="connsiteX6-97" fmla="*/ 1016062 w 2186977"/>
              <a:gd name="connsiteY6-98" fmla="*/ 57326 h 1931400"/>
              <a:gd name="connsiteX0-99" fmla="*/ 1016062 w 2209375"/>
              <a:gd name="connsiteY0-100" fmla="*/ 57326 h 1931404"/>
              <a:gd name="connsiteX1-101" fmla="*/ 17163 w 2209375"/>
              <a:gd name="connsiteY1-102" fmla="*/ 1777485 h 1931404"/>
              <a:gd name="connsiteX2-103" fmla="*/ 137876 w 2209375"/>
              <a:gd name="connsiteY2-104" fmla="*/ 1931394 h 1931404"/>
              <a:gd name="connsiteX3-105" fmla="*/ 2054193 w 2209375"/>
              <a:gd name="connsiteY3-106" fmla="*/ 1931394 h 1931404"/>
              <a:gd name="connsiteX4-107" fmla="*/ 2186977 w 2209375"/>
              <a:gd name="connsiteY4-108" fmla="*/ 1762396 h 1931404"/>
              <a:gd name="connsiteX5-109" fmla="*/ 1206185 w 2209375"/>
              <a:gd name="connsiteY5-110" fmla="*/ 66380 h 1931404"/>
              <a:gd name="connsiteX6-111" fmla="*/ 1016062 w 2209375"/>
              <a:gd name="connsiteY6-112" fmla="*/ 57326 h 19314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209375" h="1931404">
                <a:moveTo>
                  <a:pt x="1016062" y="57326"/>
                </a:moveTo>
                <a:lnTo>
                  <a:pt x="17163" y="1777485"/>
                </a:lnTo>
                <a:cubicBezTo>
                  <a:pt x="-36152" y="1868019"/>
                  <a:pt x="43317" y="1928376"/>
                  <a:pt x="137876" y="1931394"/>
                </a:cubicBezTo>
                <a:lnTo>
                  <a:pt x="2054193" y="1931394"/>
                </a:lnTo>
                <a:cubicBezTo>
                  <a:pt x="2176917" y="1932400"/>
                  <a:pt x="2248340" y="1860978"/>
                  <a:pt x="2186977" y="1762396"/>
                </a:cubicBezTo>
                <a:lnTo>
                  <a:pt x="1206185" y="66380"/>
                </a:lnTo>
                <a:cubicBezTo>
                  <a:pt x="1163936" y="-6048"/>
                  <a:pt x="1061330" y="-33209"/>
                  <a:pt x="1016062" y="57326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任意多边形 4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<p:cNvSpPr/>
          <p:nvPr/>
        </p:nvSpPr>
        <p:spPr>
          <a:xfrm>
            <a:off x="6764828" y="1986774"/>
            <a:ext cx="1657031" cy="1448553"/>
          </a:xfrm>
          <a:custGeom>
            <a:avLst/>
            <a:gdLst>
              <a:gd name="connsiteX0" fmla="*/ 998899 w 2169814"/>
              <a:gd name="connsiteY0" fmla="*/ 0 h 1874068"/>
              <a:gd name="connsiteX1" fmla="*/ 0 w 2169814"/>
              <a:gd name="connsiteY1" fmla="*/ 1720159 h 1874068"/>
              <a:gd name="connsiteX2" fmla="*/ 120713 w 2169814"/>
              <a:gd name="connsiteY2" fmla="*/ 1874068 h 1874068"/>
              <a:gd name="connsiteX3" fmla="*/ 2037030 w 2169814"/>
              <a:gd name="connsiteY3" fmla="*/ 1874068 h 1874068"/>
              <a:gd name="connsiteX4" fmla="*/ 2169814 w 2169814"/>
              <a:gd name="connsiteY4" fmla="*/ 1705070 h 1874068"/>
              <a:gd name="connsiteX5" fmla="*/ 1189022 w 2169814"/>
              <a:gd name="connsiteY5" fmla="*/ 9054 h 1874068"/>
              <a:gd name="connsiteX6" fmla="*/ 998899 w 2169814"/>
              <a:gd name="connsiteY6" fmla="*/ 0 h 1874068"/>
              <a:gd name="connsiteX0-1" fmla="*/ 998899 w 2169814"/>
              <a:gd name="connsiteY0-2" fmla="*/ 21247 h 1895315"/>
              <a:gd name="connsiteX1-3" fmla="*/ 0 w 2169814"/>
              <a:gd name="connsiteY1-4" fmla="*/ 1741406 h 1895315"/>
              <a:gd name="connsiteX2-5" fmla="*/ 120713 w 2169814"/>
              <a:gd name="connsiteY2-6" fmla="*/ 1895315 h 1895315"/>
              <a:gd name="connsiteX3-7" fmla="*/ 2037030 w 2169814"/>
              <a:gd name="connsiteY3-8" fmla="*/ 1895315 h 1895315"/>
              <a:gd name="connsiteX4-9" fmla="*/ 2169814 w 2169814"/>
              <a:gd name="connsiteY4-10" fmla="*/ 1726317 h 1895315"/>
              <a:gd name="connsiteX5-11" fmla="*/ 1189022 w 2169814"/>
              <a:gd name="connsiteY5-12" fmla="*/ 30301 h 1895315"/>
              <a:gd name="connsiteX6-13" fmla="*/ 998899 w 2169814"/>
              <a:gd name="connsiteY6-14" fmla="*/ 21247 h 1895315"/>
              <a:gd name="connsiteX0-15" fmla="*/ 998899 w 2169814"/>
              <a:gd name="connsiteY0-16" fmla="*/ 26590 h 1900658"/>
              <a:gd name="connsiteX1-17" fmla="*/ 0 w 2169814"/>
              <a:gd name="connsiteY1-18" fmla="*/ 1746749 h 1900658"/>
              <a:gd name="connsiteX2-19" fmla="*/ 120713 w 2169814"/>
              <a:gd name="connsiteY2-20" fmla="*/ 1900658 h 1900658"/>
              <a:gd name="connsiteX3-21" fmla="*/ 2037030 w 2169814"/>
              <a:gd name="connsiteY3-22" fmla="*/ 1900658 h 1900658"/>
              <a:gd name="connsiteX4-23" fmla="*/ 2169814 w 2169814"/>
              <a:gd name="connsiteY4-24" fmla="*/ 1731660 h 1900658"/>
              <a:gd name="connsiteX5-25" fmla="*/ 1189022 w 2169814"/>
              <a:gd name="connsiteY5-26" fmla="*/ 35644 h 1900658"/>
              <a:gd name="connsiteX6-27" fmla="*/ 998899 w 2169814"/>
              <a:gd name="connsiteY6-28" fmla="*/ 26590 h 1900658"/>
              <a:gd name="connsiteX0-29" fmla="*/ 998899 w 2169814"/>
              <a:gd name="connsiteY0-30" fmla="*/ 38632 h 1912700"/>
              <a:gd name="connsiteX1-31" fmla="*/ 0 w 2169814"/>
              <a:gd name="connsiteY1-32" fmla="*/ 1758791 h 1912700"/>
              <a:gd name="connsiteX2-33" fmla="*/ 120713 w 2169814"/>
              <a:gd name="connsiteY2-34" fmla="*/ 1912700 h 1912700"/>
              <a:gd name="connsiteX3-35" fmla="*/ 2037030 w 2169814"/>
              <a:gd name="connsiteY3-36" fmla="*/ 1912700 h 1912700"/>
              <a:gd name="connsiteX4-37" fmla="*/ 2169814 w 2169814"/>
              <a:gd name="connsiteY4-38" fmla="*/ 1743702 h 1912700"/>
              <a:gd name="connsiteX5-39" fmla="*/ 1189022 w 2169814"/>
              <a:gd name="connsiteY5-40" fmla="*/ 47686 h 1912700"/>
              <a:gd name="connsiteX6-41" fmla="*/ 998899 w 2169814"/>
              <a:gd name="connsiteY6-42" fmla="*/ 38632 h 1912700"/>
              <a:gd name="connsiteX0-43" fmla="*/ 998899 w 2169814"/>
              <a:gd name="connsiteY0-44" fmla="*/ 57326 h 1931394"/>
              <a:gd name="connsiteX1-45" fmla="*/ 0 w 2169814"/>
              <a:gd name="connsiteY1-46" fmla="*/ 1777485 h 1931394"/>
              <a:gd name="connsiteX2-47" fmla="*/ 120713 w 2169814"/>
              <a:gd name="connsiteY2-48" fmla="*/ 1931394 h 1931394"/>
              <a:gd name="connsiteX3-49" fmla="*/ 2037030 w 2169814"/>
              <a:gd name="connsiteY3-50" fmla="*/ 1931394 h 1931394"/>
              <a:gd name="connsiteX4-51" fmla="*/ 2169814 w 2169814"/>
              <a:gd name="connsiteY4-52" fmla="*/ 1762396 h 1931394"/>
              <a:gd name="connsiteX5-53" fmla="*/ 1189022 w 2169814"/>
              <a:gd name="connsiteY5-54" fmla="*/ 66380 h 1931394"/>
              <a:gd name="connsiteX6-55" fmla="*/ 998899 w 2169814"/>
              <a:gd name="connsiteY6-56" fmla="*/ 57326 h 1931394"/>
              <a:gd name="connsiteX0-57" fmla="*/ 1011272 w 2182187"/>
              <a:gd name="connsiteY0-58" fmla="*/ 57326 h 1931394"/>
              <a:gd name="connsiteX1-59" fmla="*/ 12373 w 2182187"/>
              <a:gd name="connsiteY1-60" fmla="*/ 1777485 h 1931394"/>
              <a:gd name="connsiteX2-61" fmla="*/ 133086 w 2182187"/>
              <a:gd name="connsiteY2-62" fmla="*/ 1931394 h 1931394"/>
              <a:gd name="connsiteX3-63" fmla="*/ 2049403 w 2182187"/>
              <a:gd name="connsiteY3-64" fmla="*/ 1931394 h 1931394"/>
              <a:gd name="connsiteX4-65" fmla="*/ 2182187 w 2182187"/>
              <a:gd name="connsiteY4-66" fmla="*/ 1762396 h 1931394"/>
              <a:gd name="connsiteX5-67" fmla="*/ 1201395 w 2182187"/>
              <a:gd name="connsiteY5-68" fmla="*/ 66380 h 1931394"/>
              <a:gd name="connsiteX6-69" fmla="*/ 1011272 w 2182187"/>
              <a:gd name="connsiteY6-70" fmla="*/ 57326 h 1931394"/>
              <a:gd name="connsiteX0-71" fmla="*/ 1016062 w 2186977"/>
              <a:gd name="connsiteY0-72" fmla="*/ 57326 h 1931394"/>
              <a:gd name="connsiteX1-73" fmla="*/ 17163 w 2186977"/>
              <a:gd name="connsiteY1-74" fmla="*/ 1777485 h 1931394"/>
              <a:gd name="connsiteX2-75" fmla="*/ 137876 w 2186977"/>
              <a:gd name="connsiteY2-76" fmla="*/ 1931394 h 1931394"/>
              <a:gd name="connsiteX3-77" fmla="*/ 2054193 w 2186977"/>
              <a:gd name="connsiteY3-78" fmla="*/ 1931394 h 1931394"/>
              <a:gd name="connsiteX4-79" fmla="*/ 2186977 w 2186977"/>
              <a:gd name="connsiteY4-80" fmla="*/ 1762396 h 1931394"/>
              <a:gd name="connsiteX5-81" fmla="*/ 1206185 w 2186977"/>
              <a:gd name="connsiteY5-82" fmla="*/ 66380 h 1931394"/>
              <a:gd name="connsiteX6-83" fmla="*/ 1016062 w 2186977"/>
              <a:gd name="connsiteY6-84" fmla="*/ 57326 h 1931394"/>
              <a:gd name="connsiteX0-85" fmla="*/ 1016062 w 2186977"/>
              <a:gd name="connsiteY0-86" fmla="*/ 57326 h 1931400"/>
              <a:gd name="connsiteX1-87" fmla="*/ 17163 w 2186977"/>
              <a:gd name="connsiteY1-88" fmla="*/ 1777485 h 1931400"/>
              <a:gd name="connsiteX2-89" fmla="*/ 137876 w 2186977"/>
              <a:gd name="connsiteY2-90" fmla="*/ 1931394 h 1931400"/>
              <a:gd name="connsiteX3-91" fmla="*/ 2054193 w 2186977"/>
              <a:gd name="connsiteY3-92" fmla="*/ 1931394 h 1931400"/>
              <a:gd name="connsiteX4-93" fmla="*/ 2186977 w 2186977"/>
              <a:gd name="connsiteY4-94" fmla="*/ 1762396 h 1931400"/>
              <a:gd name="connsiteX5-95" fmla="*/ 1206185 w 2186977"/>
              <a:gd name="connsiteY5-96" fmla="*/ 66380 h 1931400"/>
              <a:gd name="connsiteX6-97" fmla="*/ 1016062 w 2186977"/>
              <a:gd name="connsiteY6-98" fmla="*/ 57326 h 1931400"/>
              <a:gd name="connsiteX0-99" fmla="*/ 1016062 w 2209375"/>
              <a:gd name="connsiteY0-100" fmla="*/ 57326 h 1931404"/>
              <a:gd name="connsiteX1-101" fmla="*/ 17163 w 2209375"/>
              <a:gd name="connsiteY1-102" fmla="*/ 1777485 h 1931404"/>
              <a:gd name="connsiteX2-103" fmla="*/ 137876 w 2209375"/>
              <a:gd name="connsiteY2-104" fmla="*/ 1931394 h 1931404"/>
              <a:gd name="connsiteX3-105" fmla="*/ 2054193 w 2209375"/>
              <a:gd name="connsiteY3-106" fmla="*/ 1931394 h 1931404"/>
              <a:gd name="connsiteX4-107" fmla="*/ 2186977 w 2209375"/>
              <a:gd name="connsiteY4-108" fmla="*/ 1762396 h 1931404"/>
              <a:gd name="connsiteX5-109" fmla="*/ 1206185 w 2209375"/>
              <a:gd name="connsiteY5-110" fmla="*/ 66380 h 1931404"/>
              <a:gd name="connsiteX6-111" fmla="*/ 1016062 w 2209375"/>
              <a:gd name="connsiteY6-112" fmla="*/ 57326 h 19314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209375" h="1931404">
                <a:moveTo>
                  <a:pt x="1016062" y="57326"/>
                </a:moveTo>
                <a:lnTo>
                  <a:pt x="17163" y="1777485"/>
                </a:lnTo>
                <a:cubicBezTo>
                  <a:pt x="-36152" y="1868019"/>
                  <a:pt x="43317" y="1928376"/>
                  <a:pt x="137876" y="1931394"/>
                </a:cubicBezTo>
                <a:lnTo>
                  <a:pt x="2054193" y="1931394"/>
                </a:lnTo>
                <a:cubicBezTo>
                  <a:pt x="2176917" y="1932400"/>
                  <a:pt x="2248340" y="1860978"/>
                  <a:pt x="2186977" y="1762396"/>
                </a:cubicBezTo>
                <a:lnTo>
                  <a:pt x="1206185" y="66380"/>
                </a:lnTo>
                <a:cubicBezTo>
                  <a:pt x="1163936" y="-6048"/>
                  <a:pt x="1061330" y="-33209"/>
                  <a:pt x="1016062" y="57326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任意多边形 5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<p:cNvSpPr/>
          <p:nvPr/>
        </p:nvSpPr>
        <p:spPr>
          <a:xfrm rot="10800000">
            <a:off x="792987" y="2145799"/>
            <a:ext cx="1657031" cy="1448553"/>
          </a:xfrm>
          <a:custGeom>
            <a:avLst/>
            <a:gdLst>
              <a:gd name="connsiteX0" fmla="*/ 998899 w 2169814"/>
              <a:gd name="connsiteY0" fmla="*/ 0 h 1874068"/>
              <a:gd name="connsiteX1" fmla="*/ 0 w 2169814"/>
              <a:gd name="connsiteY1" fmla="*/ 1720159 h 1874068"/>
              <a:gd name="connsiteX2" fmla="*/ 120713 w 2169814"/>
              <a:gd name="connsiteY2" fmla="*/ 1874068 h 1874068"/>
              <a:gd name="connsiteX3" fmla="*/ 2037030 w 2169814"/>
              <a:gd name="connsiteY3" fmla="*/ 1874068 h 1874068"/>
              <a:gd name="connsiteX4" fmla="*/ 2169814 w 2169814"/>
              <a:gd name="connsiteY4" fmla="*/ 1705070 h 1874068"/>
              <a:gd name="connsiteX5" fmla="*/ 1189022 w 2169814"/>
              <a:gd name="connsiteY5" fmla="*/ 9054 h 1874068"/>
              <a:gd name="connsiteX6" fmla="*/ 998899 w 2169814"/>
              <a:gd name="connsiteY6" fmla="*/ 0 h 1874068"/>
              <a:gd name="connsiteX0-1" fmla="*/ 998899 w 2169814"/>
              <a:gd name="connsiteY0-2" fmla="*/ 21247 h 1895315"/>
              <a:gd name="connsiteX1-3" fmla="*/ 0 w 2169814"/>
              <a:gd name="connsiteY1-4" fmla="*/ 1741406 h 1895315"/>
              <a:gd name="connsiteX2-5" fmla="*/ 120713 w 2169814"/>
              <a:gd name="connsiteY2-6" fmla="*/ 1895315 h 1895315"/>
              <a:gd name="connsiteX3-7" fmla="*/ 2037030 w 2169814"/>
              <a:gd name="connsiteY3-8" fmla="*/ 1895315 h 1895315"/>
              <a:gd name="connsiteX4-9" fmla="*/ 2169814 w 2169814"/>
              <a:gd name="connsiteY4-10" fmla="*/ 1726317 h 1895315"/>
              <a:gd name="connsiteX5-11" fmla="*/ 1189022 w 2169814"/>
              <a:gd name="connsiteY5-12" fmla="*/ 30301 h 1895315"/>
              <a:gd name="connsiteX6-13" fmla="*/ 998899 w 2169814"/>
              <a:gd name="connsiteY6-14" fmla="*/ 21247 h 1895315"/>
              <a:gd name="connsiteX0-15" fmla="*/ 998899 w 2169814"/>
              <a:gd name="connsiteY0-16" fmla="*/ 26590 h 1900658"/>
              <a:gd name="connsiteX1-17" fmla="*/ 0 w 2169814"/>
              <a:gd name="connsiteY1-18" fmla="*/ 1746749 h 1900658"/>
              <a:gd name="connsiteX2-19" fmla="*/ 120713 w 2169814"/>
              <a:gd name="connsiteY2-20" fmla="*/ 1900658 h 1900658"/>
              <a:gd name="connsiteX3-21" fmla="*/ 2037030 w 2169814"/>
              <a:gd name="connsiteY3-22" fmla="*/ 1900658 h 1900658"/>
              <a:gd name="connsiteX4-23" fmla="*/ 2169814 w 2169814"/>
              <a:gd name="connsiteY4-24" fmla="*/ 1731660 h 1900658"/>
              <a:gd name="connsiteX5-25" fmla="*/ 1189022 w 2169814"/>
              <a:gd name="connsiteY5-26" fmla="*/ 35644 h 1900658"/>
              <a:gd name="connsiteX6-27" fmla="*/ 998899 w 2169814"/>
              <a:gd name="connsiteY6-28" fmla="*/ 26590 h 1900658"/>
              <a:gd name="connsiteX0-29" fmla="*/ 998899 w 2169814"/>
              <a:gd name="connsiteY0-30" fmla="*/ 38632 h 1912700"/>
              <a:gd name="connsiteX1-31" fmla="*/ 0 w 2169814"/>
              <a:gd name="connsiteY1-32" fmla="*/ 1758791 h 1912700"/>
              <a:gd name="connsiteX2-33" fmla="*/ 120713 w 2169814"/>
              <a:gd name="connsiteY2-34" fmla="*/ 1912700 h 1912700"/>
              <a:gd name="connsiteX3-35" fmla="*/ 2037030 w 2169814"/>
              <a:gd name="connsiteY3-36" fmla="*/ 1912700 h 1912700"/>
              <a:gd name="connsiteX4-37" fmla="*/ 2169814 w 2169814"/>
              <a:gd name="connsiteY4-38" fmla="*/ 1743702 h 1912700"/>
              <a:gd name="connsiteX5-39" fmla="*/ 1189022 w 2169814"/>
              <a:gd name="connsiteY5-40" fmla="*/ 47686 h 1912700"/>
              <a:gd name="connsiteX6-41" fmla="*/ 998899 w 2169814"/>
              <a:gd name="connsiteY6-42" fmla="*/ 38632 h 1912700"/>
              <a:gd name="connsiteX0-43" fmla="*/ 998899 w 2169814"/>
              <a:gd name="connsiteY0-44" fmla="*/ 57326 h 1931394"/>
              <a:gd name="connsiteX1-45" fmla="*/ 0 w 2169814"/>
              <a:gd name="connsiteY1-46" fmla="*/ 1777485 h 1931394"/>
              <a:gd name="connsiteX2-47" fmla="*/ 120713 w 2169814"/>
              <a:gd name="connsiteY2-48" fmla="*/ 1931394 h 1931394"/>
              <a:gd name="connsiteX3-49" fmla="*/ 2037030 w 2169814"/>
              <a:gd name="connsiteY3-50" fmla="*/ 1931394 h 1931394"/>
              <a:gd name="connsiteX4-51" fmla="*/ 2169814 w 2169814"/>
              <a:gd name="connsiteY4-52" fmla="*/ 1762396 h 1931394"/>
              <a:gd name="connsiteX5-53" fmla="*/ 1189022 w 2169814"/>
              <a:gd name="connsiteY5-54" fmla="*/ 66380 h 1931394"/>
              <a:gd name="connsiteX6-55" fmla="*/ 998899 w 2169814"/>
              <a:gd name="connsiteY6-56" fmla="*/ 57326 h 1931394"/>
              <a:gd name="connsiteX0-57" fmla="*/ 1011272 w 2182187"/>
              <a:gd name="connsiteY0-58" fmla="*/ 57326 h 1931394"/>
              <a:gd name="connsiteX1-59" fmla="*/ 12373 w 2182187"/>
              <a:gd name="connsiteY1-60" fmla="*/ 1777485 h 1931394"/>
              <a:gd name="connsiteX2-61" fmla="*/ 133086 w 2182187"/>
              <a:gd name="connsiteY2-62" fmla="*/ 1931394 h 1931394"/>
              <a:gd name="connsiteX3-63" fmla="*/ 2049403 w 2182187"/>
              <a:gd name="connsiteY3-64" fmla="*/ 1931394 h 1931394"/>
              <a:gd name="connsiteX4-65" fmla="*/ 2182187 w 2182187"/>
              <a:gd name="connsiteY4-66" fmla="*/ 1762396 h 1931394"/>
              <a:gd name="connsiteX5-67" fmla="*/ 1201395 w 2182187"/>
              <a:gd name="connsiteY5-68" fmla="*/ 66380 h 1931394"/>
              <a:gd name="connsiteX6-69" fmla="*/ 1011272 w 2182187"/>
              <a:gd name="connsiteY6-70" fmla="*/ 57326 h 1931394"/>
              <a:gd name="connsiteX0-71" fmla="*/ 1016062 w 2186977"/>
              <a:gd name="connsiteY0-72" fmla="*/ 57326 h 1931394"/>
              <a:gd name="connsiteX1-73" fmla="*/ 17163 w 2186977"/>
              <a:gd name="connsiteY1-74" fmla="*/ 1777485 h 1931394"/>
              <a:gd name="connsiteX2-75" fmla="*/ 137876 w 2186977"/>
              <a:gd name="connsiteY2-76" fmla="*/ 1931394 h 1931394"/>
              <a:gd name="connsiteX3-77" fmla="*/ 2054193 w 2186977"/>
              <a:gd name="connsiteY3-78" fmla="*/ 1931394 h 1931394"/>
              <a:gd name="connsiteX4-79" fmla="*/ 2186977 w 2186977"/>
              <a:gd name="connsiteY4-80" fmla="*/ 1762396 h 1931394"/>
              <a:gd name="connsiteX5-81" fmla="*/ 1206185 w 2186977"/>
              <a:gd name="connsiteY5-82" fmla="*/ 66380 h 1931394"/>
              <a:gd name="connsiteX6-83" fmla="*/ 1016062 w 2186977"/>
              <a:gd name="connsiteY6-84" fmla="*/ 57326 h 1931394"/>
              <a:gd name="connsiteX0-85" fmla="*/ 1016062 w 2186977"/>
              <a:gd name="connsiteY0-86" fmla="*/ 57326 h 1931400"/>
              <a:gd name="connsiteX1-87" fmla="*/ 17163 w 2186977"/>
              <a:gd name="connsiteY1-88" fmla="*/ 1777485 h 1931400"/>
              <a:gd name="connsiteX2-89" fmla="*/ 137876 w 2186977"/>
              <a:gd name="connsiteY2-90" fmla="*/ 1931394 h 1931400"/>
              <a:gd name="connsiteX3-91" fmla="*/ 2054193 w 2186977"/>
              <a:gd name="connsiteY3-92" fmla="*/ 1931394 h 1931400"/>
              <a:gd name="connsiteX4-93" fmla="*/ 2186977 w 2186977"/>
              <a:gd name="connsiteY4-94" fmla="*/ 1762396 h 1931400"/>
              <a:gd name="connsiteX5-95" fmla="*/ 1206185 w 2186977"/>
              <a:gd name="connsiteY5-96" fmla="*/ 66380 h 1931400"/>
              <a:gd name="connsiteX6-97" fmla="*/ 1016062 w 2186977"/>
              <a:gd name="connsiteY6-98" fmla="*/ 57326 h 1931400"/>
              <a:gd name="connsiteX0-99" fmla="*/ 1016062 w 2209375"/>
              <a:gd name="connsiteY0-100" fmla="*/ 57326 h 1931404"/>
              <a:gd name="connsiteX1-101" fmla="*/ 17163 w 2209375"/>
              <a:gd name="connsiteY1-102" fmla="*/ 1777485 h 1931404"/>
              <a:gd name="connsiteX2-103" fmla="*/ 137876 w 2209375"/>
              <a:gd name="connsiteY2-104" fmla="*/ 1931394 h 1931404"/>
              <a:gd name="connsiteX3-105" fmla="*/ 2054193 w 2209375"/>
              <a:gd name="connsiteY3-106" fmla="*/ 1931394 h 1931404"/>
              <a:gd name="connsiteX4-107" fmla="*/ 2186977 w 2209375"/>
              <a:gd name="connsiteY4-108" fmla="*/ 1762396 h 1931404"/>
              <a:gd name="connsiteX5-109" fmla="*/ 1206185 w 2209375"/>
              <a:gd name="connsiteY5-110" fmla="*/ 66380 h 1931404"/>
              <a:gd name="connsiteX6-111" fmla="*/ 1016062 w 2209375"/>
              <a:gd name="connsiteY6-112" fmla="*/ 57326 h 19314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209375" h="1931404">
                <a:moveTo>
                  <a:pt x="1016062" y="57326"/>
                </a:moveTo>
                <a:lnTo>
                  <a:pt x="17163" y="1777485"/>
                </a:lnTo>
                <a:cubicBezTo>
                  <a:pt x="-36152" y="1868019"/>
                  <a:pt x="43317" y="1928376"/>
                  <a:pt x="137876" y="1931394"/>
                </a:cubicBezTo>
                <a:lnTo>
                  <a:pt x="2054193" y="1931394"/>
                </a:lnTo>
                <a:cubicBezTo>
                  <a:pt x="2176917" y="1932400"/>
                  <a:pt x="2248340" y="1860978"/>
                  <a:pt x="2186977" y="1762396"/>
                </a:cubicBezTo>
                <a:lnTo>
                  <a:pt x="1206185" y="66380"/>
                </a:lnTo>
                <a:cubicBezTo>
                  <a:pt x="1163936" y="-6048"/>
                  <a:pt x="1061330" y="-33209"/>
                  <a:pt x="1016062" y="57326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任意多边形 6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<p:cNvSpPr/>
          <p:nvPr/>
        </p:nvSpPr>
        <p:spPr>
          <a:xfrm rot="10800000">
            <a:off x="4774215" y="2145799"/>
            <a:ext cx="1657031" cy="1448553"/>
          </a:xfrm>
          <a:custGeom>
            <a:avLst/>
            <a:gdLst>
              <a:gd name="connsiteX0" fmla="*/ 998899 w 2169814"/>
              <a:gd name="connsiteY0" fmla="*/ 0 h 1874068"/>
              <a:gd name="connsiteX1" fmla="*/ 0 w 2169814"/>
              <a:gd name="connsiteY1" fmla="*/ 1720159 h 1874068"/>
              <a:gd name="connsiteX2" fmla="*/ 120713 w 2169814"/>
              <a:gd name="connsiteY2" fmla="*/ 1874068 h 1874068"/>
              <a:gd name="connsiteX3" fmla="*/ 2037030 w 2169814"/>
              <a:gd name="connsiteY3" fmla="*/ 1874068 h 1874068"/>
              <a:gd name="connsiteX4" fmla="*/ 2169814 w 2169814"/>
              <a:gd name="connsiteY4" fmla="*/ 1705070 h 1874068"/>
              <a:gd name="connsiteX5" fmla="*/ 1189022 w 2169814"/>
              <a:gd name="connsiteY5" fmla="*/ 9054 h 1874068"/>
              <a:gd name="connsiteX6" fmla="*/ 998899 w 2169814"/>
              <a:gd name="connsiteY6" fmla="*/ 0 h 1874068"/>
              <a:gd name="connsiteX0-1" fmla="*/ 998899 w 2169814"/>
              <a:gd name="connsiteY0-2" fmla="*/ 21247 h 1895315"/>
              <a:gd name="connsiteX1-3" fmla="*/ 0 w 2169814"/>
              <a:gd name="connsiteY1-4" fmla="*/ 1741406 h 1895315"/>
              <a:gd name="connsiteX2-5" fmla="*/ 120713 w 2169814"/>
              <a:gd name="connsiteY2-6" fmla="*/ 1895315 h 1895315"/>
              <a:gd name="connsiteX3-7" fmla="*/ 2037030 w 2169814"/>
              <a:gd name="connsiteY3-8" fmla="*/ 1895315 h 1895315"/>
              <a:gd name="connsiteX4-9" fmla="*/ 2169814 w 2169814"/>
              <a:gd name="connsiteY4-10" fmla="*/ 1726317 h 1895315"/>
              <a:gd name="connsiteX5-11" fmla="*/ 1189022 w 2169814"/>
              <a:gd name="connsiteY5-12" fmla="*/ 30301 h 1895315"/>
              <a:gd name="connsiteX6-13" fmla="*/ 998899 w 2169814"/>
              <a:gd name="connsiteY6-14" fmla="*/ 21247 h 1895315"/>
              <a:gd name="connsiteX0-15" fmla="*/ 998899 w 2169814"/>
              <a:gd name="connsiteY0-16" fmla="*/ 26590 h 1900658"/>
              <a:gd name="connsiteX1-17" fmla="*/ 0 w 2169814"/>
              <a:gd name="connsiteY1-18" fmla="*/ 1746749 h 1900658"/>
              <a:gd name="connsiteX2-19" fmla="*/ 120713 w 2169814"/>
              <a:gd name="connsiteY2-20" fmla="*/ 1900658 h 1900658"/>
              <a:gd name="connsiteX3-21" fmla="*/ 2037030 w 2169814"/>
              <a:gd name="connsiteY3-22" fmla="*/ 1900658 h 1900658"/>
              <a:gd name="connsiteX4-23" fmla="*/ 2169814 w 2169814"/>
              <a:gd name="connsiteY4-24" fmla="*/ 1731660 h 1900658"/>
              <a:gd name="connsiteX5-25" fmla="*/ 1189022 w 2169814"/>
              <a:gd name="connsiteY5-26" fmla="*/ 35644 h 1900658"/>
              <a:gd name="connsiteX6-27" fmla="*/ 998899 w 2169814"/>
              <a:gd name="connsiteY6-28" fmla="*/ 26590 h 1900658"/>
              <a:gd name="connsiteX0-29" fmla="*/ 998899 w 2169814"/>
              <a:gd name="connsiteY0-30" fmla="*/ 38632 h 1912700"/>
              <a:gd name="connsiteX1-31" fmla="*/ 0 w 2169814"/>
              <a:gd name="connsiteY1-32" fmla="*/ 1758791 h 1912700"/>
              <a:gd name="connsiteX2-33" fmla="*/ 120713 w 2169814"/>
              <a:gd name="connsiteY2-34" fmla="*/ 1912700 h 1912700"/>
              <a:gd name="connsiteX3-35" fmla="*/ 2037030 w 2169814"/>
              <a:gd name="connsiteY3-36" fmla="*/ 1912700 h 1912700"/>
              <a:gd name="connsiteX4-37" fmla="*/ 2169814 w 2169814"/>
              <a:gd name="connsiteY4-38" fmla="*/ 1743702 h 1912700"/>
              <a:gd name="connsiteX5-39" fmla="*/ 1189022 w 2169814"/>
              <a:gd name="connsiteY5-40" fmla="*/ 47686 h 1912700"/>
              <a:gd name="connsiteX6-41" fmla="*/ 998899 w 2169814"/>
              <a:gd name="connsiteY6-42" fmla="*/ 38632 h 1912700"/>
              <a:gd name="connsiteX0-43" fmla="*/ 998899 w 2169814"/>
              <a:gd name="connsiteY0-44" fmla="*/ 57326 h 1931394"/>
              <a:gd name="connsiteX1-45" fmla="*/ 0 w 2169814"/>
              <a:gd name="connsiteY1-46" fmla="*/ 1777485 h 1931394"/>
              <a:gd name="connsiteX2-47" fmla="*/ 120713 w 2169814"/>
              <a:gd name="connsiteY2-48" fmla="*/ 1931394 h 1931394"/>
              <a:gd name="connsiteX3-49" fmla="*/ 2037030 w 2169814"/>
              <a:gd name="connsiteY3-50" fmla="*/ 1931394 h 1931394"/>
              <a:gd name="connsiteX4-51" fmla="*/ 2169814 w 2169814"/>
              <a:gd name="connsiteY4-52" fmla="*/ 1762396 h 1931394"/>
              <a:gd name="connsiteX5-53" fmla="*/ 1189022 w 2169814"/>
              <a:gd name="connsiteY5-54" fmla="*/ 66380 h 1931394"/>
              <a:gd name="connsiteX6-55" fmla="*/ 998899 w 2169814"/>
              <a:gd name="connsiteY6-56" fmla="*/ 57326 h 1931394"/>
              <a:gd name="connsiteX0-57" fmla="*/ 1011272 w 2182187"/>
              <a:gd name="connsiteY0-58" fmla="*/ 57326 h 1931394"/>
              <a:gd name="connsiteX1-59" fmla="*/ 12373 w 2182187"/>
              <a:gd name="connsiteY1-60" fmla="*/ 1777485 h 1931394"/>
              <a:gd name="connsiteX2-61" fmla="*/ 133086 w 2182187"/>
              <a:gd name="connsiteY2-62" fmla="*/ 1931394 h 1931394"/>
              <a:gd name="connsiteX3-63" fmla="*/ 2049403 w 2182187"/>
              <a:gd name="connsiteY3-64" fmla="*/ 1931394 h 1931394"/>
              <a:gd name="connsiteX4-65" fmla="*/ 2182187 w 2182187"/>
              <a:gd name="connsiteY4-66" fmla="*/ 1762396 h 1931394"/>
              <a:gd name="connsiteX5-67" fmla="*/ 1201395 w 2182187"/>
              <a:gd name="connsiteY5-68" fmla="*/ 66380 h 1931394"/>
              <a:gd name="connsiteX6-69" fmla="*/ 1011272 w 2182187"/>
              <a:gd name="connsiteY6-70" fmla="*/ 57326 h 1931394"/>
              <a:gd name="connsiteX0-71" fmla="*/ 1016062 w 2186977"/>
              <a:gd name="connsiteY0-72" fmla="*/ 57326 h 1931394"/>
              <a:gd name="connsiteX1-73" fmla="*/ 17163 w 2186977"/>
              <a:gd name="connsiteY1-74" fmla="*/ 1777485 h 1931394"/>
              <a:gd name="connsiteX2-75" fmla="*/ 137876 w 2186977"/>
              <a:gd name="connsiteY2-76" fmla="*/ 1931394 h 1931394"/>
              <a:gd name="connsiteX3-77" fmla="*/ 2054193 w 2186977"/>
              <a:gd name="connsiteY3-78" fmla="*/ 1931394 h 1931394"/>
              <a:gd name="connsiteX4-79" fmla="*/ 2186977 w 2186977"/>
              <a:gd name="connsiteY4-80" fmla="*/ 1762396 h 1931394"/>
              <a:gd name="connsiteX5-81" fmla="*/ 1206185 w 2186977"/>
              <a:gd name="connsiteY5-82" fmla="*/ 66380 h 1931394"/>
              <a:gd name="connsiteX6-83" fmla="*/ 1016062 w 2186977"/>
              <a:gd name="connsiteY6-84" fmla="*/ 57326 h 1931394"/>
              <a:gd name="connsiteX0-85" fmla="*/ 1016062 w 2186977"/>
              <a:gd name="connsiteY0-86" fmla="*/ 57326 h 1931400"/>
              <a:gd name="connsiteX1-87" fmla="*/ 17163 w 2186977"/>
              <a:gd name="connsiteY1-88" fmla="*/ 1777485 h 1931400"/>
              <a:gd name="connsiteX2-89" fmla="*/ 137876 w 2186977"/>
              <a:gd name="connsiteY2-90" fmla="*/ 1931394 h 1931400"/>
              <a:gd name="connsiteX3-91" fmla="*/ 2054193 w 2186977"/>
              <a:gd name="connsiteY3-92" fmla="*/ 1931394 h 1931400"/>
              <a:gd name="connsiteX4-93" fmla="*/ 2186977 w 2186977"/>
              <a:gd name="connsiteY4-94" fmla="*/ 1762396 h 1931400"/>
              <a:gd name="connsiteX5-95" fmla="*/ 1206185 w 2186977"/>
              <a:gd name="connsiteY5-96" fmla="*/ 66380 h 1931400"/>
              <a:gd name="connsiteX6-97" fmla="*/ 1016062 w 2186977"/>
              <a:gd name="connsiteY6-98" fmla="*/ 57326 h 1931400"/>
              <a:gd name="connsiteX0-99" fmla="*/ 1016062 w 2209375"/>
              <a:gd name="connsiteY0-100" fmla="*/ 57326 h 1931404"/>
              <a:gd name="connsiteX1-101" fmla="*/ 17163 w 2209375"/>
              <a:gd name="connsiteY1-102" fmla="*/ 1777485 h 1931404"/>
              <a:gd name="connsiteX2-103" fmla="*/ 137876 w 2209375"/>
              <a:gd name="connsiteY2-104" fmla="*/ 1931394 h 1931404"/>
              <a:gd name="connsiteX3-105" fmla="*/ 2054193 w 2209375"/>
              <a:gd name="connsiteY3-106" fmla="*/ 1931394 h 1931404"/>
              <a:gd name="connsiteX4-107" fmla="*/ 2186977 w 2209375"/>
              <a:gd name="connsiteY4-108" fmla="*/ 1762396 h 1931404"/>
              <a:gd name="connsiteX5-109" fmla="*/ 1206185 w 2209375"/>
              <a:gd name="connsiteY5-110" fmla="*/ 66380 h 1931404"/>
              <a:gd name="connsiteX6-111" fmla="*/ 1016062 w 2209375"/>
              <a:gd name="connsiteY6-112" fmla="*/ 57326 h 19314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209375" h="1931404">
                <a:moveTo>
                  <a:pt x="1016062" y="57326"/>
                </a:moveTo>
                <a:lnTo>
                  <a:pt x="17163" y="1777485"/>
                </a:lnTo>
                <a:cubicBezTo>
                  <a:pt x="-36152" y="1868019"/>
                  <a:pt x="43317" y="1928376"/>
                  <a:pt x="137876" y="1931394"/>
                </a:cubicBezTo>
                <a:lnTo>
                  <a:pt x="2054193" y="1931394"/>
                </a:lnTo>
                <a:cubicBezTo>
                  <a:pt x="2176917" y="1932400"/>
                  <a:pt x="2248340" y="1860978"/>
                  <a:pt x="2186977" y="1762396"/>
                </a:cubicBezTo>
                <a:lnTo>
                  <a:pt x="1206185" y="66380"/>
                </a:lnTo>
                <a:cubicBezTo>
                  <a:pt x="1163936" y="-6048"/>
                  <a:pt x="1061330" y="-33209"/>
                  <a:pt x="1016062" y="57326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任意多边形 7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<p:cNvSpPr/>
          <p:nvPr/>
        </p:nvSpPr>
        <p:spPr>
          <a:xfrm>
            <a:off x="3600450" y="1649082"/>
            <a:ext cx="0" cy="290720"/>
          </a:xfrm>
          <a:custGeom>
            <a:avLst/>
            <a:gdLst>
              <a:gd name="connsiteX0" fmla="*/ 0 w 0"/>
              <a:gd name="connsiteY0" fmla="*/ 387626 h 387626"/>
              <a:gd name="connsiteX1" fmla="*/ 0 w 0"/>
              <a:gd name="connsiteY1" fmla="*/ 0 h 38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87626">
                <a:moveTo>
                  <a:pt x="0" y="38762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任意多边形 8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<p:cNvSpPr/>
          <p:nvPr/>
        </p:nvSpPr>
        <p:spPr>
          <a:xfrm>
            <a:off x="7591011" y="1649082"/>
            <a:ext cx="0" cy="290720"/>
          </a:xfrm>
          <a:custGeom>
            <a:avLst/>
            <a:gdLst>
              <a:gd name="connsiteX0" fmla="*/ 0 w 0"/>
              <a:gd name="connsiteY0" fmla="*/ 387626 h 387626"/>
              <a:gd name="connsiteX1" fmla="*/ 0 w 0"/>
              <a:gd name="connsiteY1" fmla="*/ 0 h 38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87626">
                <a:moveTo>
                  <a:pt x="0" y="38762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任意多边形 9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<p:cNvSpPr/>
          <p:nvPr/>
        </p:nvSpPr>
        <p:spPr>
          <a:xfrm>
            <a:off x="1612624" y="3656786"/>
            <a:ext cx="0" cy="290720"/>
          </a:xfrm>
          <a:custGeom>
            <a:avLst/>
            <a:gdLst>
              <a:gd name="connsiteX0" fmla="*/ 0 w 0"/>
              <a:gd name="connsiteY0" fmla="*/ 387626 h 387626"/>
              <a:gd name="connsiteX1" fmla="*/ 0 w 0"/>
              <a:gd name="connsiteY1" fmla="*/ 0 h 38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87626">
                <a:moveTo>
                  <a:pt x="0" y="38762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任意多边形 10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<p:cNvSpPr/>
          <p:nvPr/>
        </p:nvSpPr>
        <p:spPr>
          <a:xfrm>
            <a:off x="5603185" y="3656786"/>
            <a:ext cx="0" cy="290720"/>
          </a:xfrm>
          <a:custGeom>
            <a:avLst/>
            <a:gdLst>
              <a:gd name="connsiteX0" fmla="*/ 0 w 0"/>
              <a:gd name="connsiteY0" fmla="*/ 387626 h 387626"/>
              <a:gd name="connsiteX1" fmla="*/ 0 w 0"/>
              <a:gd name="connsiteY1" fmla="*/ 0 h 38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87626">
                <a:moveTo>
                  <a:pt x="0" y="38762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2" name="组合 11"/>
          <p:cNvGrpSpPr/>
          <p:nvPr/>
        </p:nvGrpSpPr>
        <p:grpSpPr>
          <a:xfrm>
            <a:off x="1021588" y="1986774"/>
            <a:ext cx="1233242" cy="1078082"/>
            <a:chOff x="1362117" y="2973729"/>
            <a:chExt cx="1644323" cy="1437443"/>
          </a:xfrm>
        </p:grpSpPr>
        <p:sp>
          <p:nvSpPr>
            <p:cNvPr id="13" name="任意多边形 12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  <p:cNvSpPr/>
            <p:nvPr/>
          </p:nvSpPr>
          <p:spPr>
            <a:xfrm>
              <a:off x="1362117" y="2973729"/>
              <a:ext cx="1644323" cy="1437443"/>
            </a:xfrm>
            <a:custGeom>
              <a:avLst/>
              <a:gdLst>
                <a:gd name="connsiteX0" fmla="*/ 998899 w 2169814"/>
                <a:gd name="connsiteY0" fmla="*/ 0 h 1874068"/>
                <a:gd name="connsiteX1" fmla="*/ 0 w 2169814"/>
                <a:gd name="connsiteY1" fmla="*/ 1720159 h 1874068"/>
                <a:gd name="connsiteX2" fmla="*/ 120713 w 2169814"/>
                <a:gd name="connsiteY2" fmla="*/ 1874068 h 1874068"/>
                <a:gd name="connsiteX3" fmla="*/ 2037030 w 2169814"/>
                <a:gd name="connsiteY3" fmla="*/ 1874068 h 1874068"/>
                <a:gd name="connsiteX4" fmla="*/ 2169814 w 2169814"/>
                <a:gd name="connsiteY4" fmla="*/ 1705070 h 1874068"/>
                <a:gd name="connsiteX5" fmla="*/ 1189022 w 2169814"/>
                <a:gd name="connsiteY5" fmla="*/ 9054 h 1874068"/>
                <a:gd name="connsiteX6" fmla="*/ 998899 w 2169814"/>
                <a:gd name="connsiteY6" fmla="*/ 0 h 1874068"/>
                <a:gd name="connsiteX0-1" fmla="*/ 998899 w 2169814"/>
                <a:gd name="connsiteY0-2" fmla="*/ 21247 h 1895315"/>
                <a:gd name="connsiteX1-3" fmla="*/ 0 w 2169814"/>
                <a:gd name="connsiteY1-4" fmla="*/ 1741406 h 1895315"/>
                <a:gd name="connsiteX2-5" fmla="*/ 120713 w 2169814"/>
                <a:gd name="connsiteY2-6" fmla="*/ 1895315 h 1895315"/>
                <a:gd name="connsiteX3-7" fmla="*/ 2037030 w 2169814"/>
                <a:gd name="connsiteY3-8" fmla="*/ 1895315 h 1895315"/>
                <a:gd name="connsiteX4-9" fmla="*/ 2169814 w 2169814"/>
                <a:gd name="connsiteY4-10" fmla="*/ 1726317 h 1895315"/>
                <a:gd name="connsiteX5-11" fmla="*/ 1189022 w 2169814"/>
                <a:gd name="connsiteY5-12" fmla="*/ 30301 h 1895315"/>
                <a:gd name="connsiteX6-13" fmla="*/ 998899 w 2169814"/>
                <a:gd name="connsiteY6-14" fmla="*/ 21247 h 1895315"/>
                <a:gd name="connsiteX0-15" fmla="*/ 998899 w 2169814"/>
                <a:gd name="connsiteY0-16" fmla="*/ 26590 h 1900658"/>
                <a:gd name="connsiteX1-17" fmla="*/ 0 w 2169814"/>
                <a:gd name="connsiteY1-18" fmla="*/ 1746749 h 1900658"/>
                <a:gd name="connsiteX2-19" fmla="*/ 120713 w 2169814"/>
                <a:gd name="connsiteY2-20" fmla="*/ 1900658 h 1900658"/>
                <a:gd name="connsiteX3-21" fmla="*/ 2037030 w 2169814"/>
                <a:gd name="connsiteY3-22" fmla="*/ 1900658 h 1900658"/>
                <a:gd name="connsiteX4-23" fmla="*/ 2169814 w 2169814"/>
                <a:gd name="connsiteY4-24" fmla="*/ 1731660 h 1900658"/>
                <a:gd name="connsiteX5-25" fmla="*/ 1189022 w 2169814"/>
                <a:gd name="connsiteY5-26" fmla="*/ 35644 h 1900658"/>
                <a:gd name="connsiteX6-27" fmla="*/ 998899 w 2169814"/>
                <a:gd name="connsiteY6-28" fmla="*/ 26590 h 1900658"/>
                <a:gd name="connsiteX0-29" fmla="*/ 998899 w 2169814"/>
                <a:gd name="connsiteY0-30" fmla="*/ 38632 h 1912700"/>
                <a:gd name="connsiteX1-31" fmla="*/ 0 w 2169814"/>
                <a:gd name="connsiteY1-32" fmla="*/ 1758791 h 1912700"/>
                <a:gd name="connsiteX2-33" fmla="*/ 120713 w 2169814"/>
                <a:gd name="connsiteY2-34" fmla="*/ 1912700 h 1912700"/>
                <a:gd name="connsiteX3-35" fmla="*/ 2037030 w 2169814"/>
                <a:gd name="connsiteY3-36" fmla="*/ 1912700 h 1912700"/>
                <a:gd name="connsiteX4-37" fmla="*/ 2169814 w 2169814"/>
                <a:gd name="connsiteY4-38" fmla="*/ 1743702 h 1912700"/>
                <a:gd name="connsiteX5-39" fmla="*/ 1189022 w 2169814"/>
                <a:gd name="connsiteY5-40" fmla="*/ 47686 h 1912700"/>
                <a:gd name="connsiteX6-41" fmla="*/ 998899 w 2169814"/>
                <a:gd name="connsiteY6-42" fmla="*/ 38632 h 1912700"/>
                <a:gd name="connsiteX0-43" fmla="*/ 998899 w 2169814"/>
                <a:gd name="connsiteY0-44" fmla="*/ 57326 h 1931394"/>
                <a:gd name="connsiteX1-45" fmla="*/ 0 w 2169814"/>
                <a:gd name="connsiteY1-46" fmla="*/ 1777485 h 1931394"/>
                <a:gd name="connsiteX2-47" fmla="*/ 120713 w 2169814"/>
                <a:gd name="connsiteY2-48" fmla="*/ 1931394 h 1931394"/>
                <a:gd name="connsiteX3-49" fmla="*/ 2037030 w 2169814"/>
                <a:gd name="connsiteY3-50" fmla="*/ 1931394 h 1931394"/>
                <a:gd name="connsiteX4-51" fmla="*/ 2169814 w 2169814"/>
                <a:gd name="connsiteY4-52" fmla="*/ 1762396 h 1931394"/>
                <a:gd name="connsiteX5-53" fmla="*/ 1189022 w 2169814"/>
                <a:gd name="connsiteY5-54" fmla="*/ 66380 h 1931394"/>
                <a:gd name="connsiteX6-55" fmla="*/ 998899 w 2169814"/>
                <a:gd name="connsiteY6-56" fmla="*/ 57326 h 1931394"/>
                <a:gd name="connsiteX0-57" fmla="*/ 1011272 w 2182187"/>
                <a:gd name="connsiteY0-58" fmla="*/ 57326 h 1931394"/>
                <a:gd name="connsiteX1-59" fmla="*/ 12373 w 2182187"/>
                <a:gd name="connsiteY1-60" fmla="*/ 1777485 h 1931394"/>
                <a:gd name="connsiteX2-61" fmla="*/ 133086 w 2182187"/>
                <a:gd name="connsiteY2-62" fmla="*/ 1931394 h 1931394"/>
                <a:gd name="connsiteX3-63" fmla="*/ 2049403 w 2182187"/>
                <a:gd name="connsiteY3-64" fmla="*/ 1931394 h 1931394"/>
                <a:gd name="connsiteX4-65" fmla="*/ 2182187 w 2182187"/>
                <a:gd name="connsiteY4-66" fmla="*/ 1762396 h 1931394"/>
                <a:gd name="connsiteX5-67" fmla="*/ 1201395 w 2182187"/>
                <a:gd name="connsiteY5-68" fmla="*/ 66380 h 1931394"/>
                <a:gd name="connsiteX6-69" fmla="*/ 1011272 w 2182187"/>
                <a:gd name="connsiteY6-70" fmla="*/ 57326 h 1931394"/>
                <a:gd name="connsiteX0-71" fmla="*/ 1016062 w 2186977"/>
                <a:gd name="connsiteY0-72" fmla="*/ 57326 h 1931394"/>
                <a:gd name="connsiteX1-73" fmla="*/ 17163 w 2186977"/>
                <a:gd name="connsiteY1-74" fmla="*/ 1777485 h 1931394"/>
                <a:gd name="connsiteX2-75" fmla="*/ 137876 w 2186977"/>
                <a:gd name="connsiteY2-76" fmla="*/ 1931394 h 1931394"/>
                <a:gd name="connsiteX3-77" fmla="*/ 2054193 w 2186977"/>
                <a:gd name="connsiteY3-78" fmla="*/ 1931394 h 1931394"/>
                <a:gd name="connsiteX4-79" fmla="*/ 2186977 w 2186977"/>
                <a:gd name="connsiteY4-80" fmla="*/ 1762396 h 1931394"/>
                <a:gd name="connsiteX5-81" fmla="*/ 1206185 w 2186977"/>
                <a:gd name="connsiteY5-82" fmla="*/ 66380 h 1931394"/>
                <a:gd name="connsiteX6-83" fmla="*/ 1016062 w 2186977"/>
                <a:gd name="connsiteY6-84" fmla="*/ 57326 h 1931394"/>
                <a:gd name="connsiteX0-85" fmla="*/ 1016062 w 2186977"/>
                <a:gd name="connsiteY0-86" fmla="*/ 57326 h 1931400"/>
                <a:gd name="connsiteX1-87" fmla="*/ 17163 w 2186977"/>
                <a:gd name="connsiteY1-88" fmla="*/ 1777485 h 1931400"/>
                <a:gd name="connsiteX2-89" fmla="*/ 137876 w 2186977"/>
                <a:gd name="connsiteY2-90" fmla="*/ 1931394 h 1931400"/>
                <a:gd name="connsiteX3-91" fmla="*/ 2054193 w 2186977"/>
                <a:gd name="connsiteY3-92" fmla="*/ 1931394 h 1931400"/>
                <a:gd name="connsiteX4-93" fmla="*/ 2186977 w 2186977"/>
                <a:gd name="connsiteY4-94" fmla="*/ 1762396 h 1931400"/>
                <a:gd name="connsiteX5-95" fmla="*/ 1206185 w 2186977"/>
                <a:gd name="connsiteY5-96" fmla="*/ 66380 h 1931400"/>
                <a:gd name="connsiteX6-97" fmla="*/ 1016062 w 2186977"/>
                <a:gd name="connsiteY6-98" fmla="*/ 57326 h 1931400"/>
                <a:gd name="connsiteX0-99" fmla="*/ 1016062 w 2209375"/>
                <a:gd name="connsiteY0-100" fmla="*/ 57326 h 1931404"/>
                <a:gd name="connsiteX1-101" fmla="*/ 17163 w 2209375"/>
                <a:gd name="connsiteY1-102" fmla="*/ 1777485 h 1931404"/>
                <a:gd name="connsiteX2-103" fmla="*/ 137876 w 2209375"/>
                <a:gd name="connsiteY2-104" fmla="*/ 1931394 h 1931404"/>
                <a:gd name="connsiteX3-105" fmla="*/ 2054193 w 2209375"/>
                <a:gd name="connsiteY3-106" fmla="*/ 1931394 h 1931404"/>
                <a:gd name="connsiteX4-107" fmla="*/ 2186977 w 2209375"/>
                <a:gd name="connsiteY4-108" fmla="*/ 1762396 h 1931404"/>
                <a:gd name="connsiteX5-109" fmla="*/ 1206185 w 2209375"/>
                <a:gd name="connsiteY5-110" fmla="*/ 66380 h 1931404"/>
                <a:gd name="connsiteX6-111" fmla="*/ 1016062 w 2209375"/>
                <a:gd name="connsiteY6-112" fmla="*/ 57326 h 1931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209375" h="1931404">
                  <a:moveTo>
                    <a:pt x="1016062" y="57326"/>
                  </a:moveTo>
                  <a:lnTo>
                    <a:pt x="17163" y="1777485"/>
                  </a:lnTo>
                  <a:cubicBezTo>
                    <a:pt x="-36152" y="1868019"/>
                    <a:pt x="43317" y="1928376"/>
                    <a:pt x="137876" y="1931394"/>
                  </a:cubicBezTo>
                  <a:lnTo>
                    <a:pt x="2054193" y="1931394"/>
                  </a:lnTo>
                  <a:cubicBezTo>
                    <a:pt x="2176917" y="1932400"/>
                    <a:pt x="2248340" y="1860978"/>
                    <a:pt x="2186977" y="1762396"/>
                  </a:cubicBezTo>
                  <a:lnTo>
                    <a:pt x="1206185" y="66380"/>
                  </a:lnTo>
                  <a:cubicBezTo>
                    <a:pt x="1163936" y="-6048"/>
                    <a:pt x="1061330" y="-33209"/>
                    <a:pt x="1016062" y="57326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1955998" y="3667623"/>
              <a:ext cx="412010" cy="483841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0A1C3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978789" y="2516270"/>
            <a:ext cx="1233242" cy="1078082"/>
            <a:chOff x="3971719" y="3679723"/>
            <a:chExt cx="1644323" cy="1437443"/>
          </a:xfrm>
        </p:grpSpPr>
        <p:sp>
          <p:nvSpPr>
            <p:cNvPr id="16" name="任意多边形 15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  <p:cNvSpPr/>
            <p:nvPr/>
          </p:nvSpPr>
          <p:spPr>
            <a:xfrm rot="10800000">
              <a:off x="3971719" y="3679723"/>
              <a:ext cx="1644323" cy="1437443"/>
            </a:xfrm>
            <a:custGeom>
              <a:avLst/>
              <a:gdLst>
                <a:gd name="connsiteX0" fmla="*/ 998899 w 2169814"/>
                <a:gd name="connsiteY0" fmla="*/ 0 h 1874068"/>
                <a:gd name="connsiteX1" fmla="*/ 0 w 2169814"/>
                <a:gd name="connsiteY1" fmla="*/ 1720159 h 1874068"/>
                <a:gd name="connsiteX2" fmla="*/ 120713 w 2169814"/>
                <a:gd name="connsiteY2" fmla="*/ 1874068 h 1874068"/>
                <a:gd name="connsiteX3" fmla="*/ 2037030 w 2169814"/>
                <a:gd name="connsiteY3" fmla="*/ 1874068 h 1874068"/>
                <a:gd name="connsiteX4" fmla="*/ 2169814 w 2169814"/>
                <a:gd name="connsiteY4" fmla="*/ 1705070 h 1874068"/>
                <a:gd name="connsiteX5" fmla="*/ 1189022 w 2169814"/>
                <a:gd name="connsiteY5" fmla="*/ 9054 h 1874068"/>
                <a:gd name="connsiteX6" fmla="*/ 998899 w 2169814"/>
                <a:gd name="connsiteY6" fmla="*/ 0 h 1874068"/>
                <a:gd name="connsiteX0-1" fmla="*/ 998899 w 2169814"/>
                <a:gd name="connsiteY0-2" fmla="*/ 21247 h 1895315"/>
                <a:gd name="connsiteX1-3" fmla="*/ 0 w 2169814"/>
                <a:gd name="connsiteY1-4" fmla="*/ 1741406 h 1895315"/>
                <a:gd name="connsiteX2-5" fmla="*/ 120713 w 2169814"/>
                <a:gd name="connsiteY2-6" fmla="*/ 1895315 h 1895315"/>
                <a:gd name="connsiteX3-7" fmla="*/ 2037030 w 2169814"/>
                <a:gd name="connsiteY3-8" fmla="*/ 1895315 h 1895315"/>
                <a:gd name="connsiteX4-9" fmla="*/ 2169814 w 2169814"/>
                <a:gd name="connsiteY4-10" fmla="*/ 1726317 h 1895315"/>
                <a:gd name="connsiteX5-11" fmla="*/ 1189022 w 2169814"/>
                <a:gd name="connsiteY5-12" fmla="*/ 30301 h 1895315"/>
                <a:gd name="connsiteX6-13" fmla="*/ 998899 w 2169814"/>
                <a:gd name="connsiteY6-14" fmla="*/ 21247 h 1895315"/>
                <a:gd name="connsiteX0-15" fmla="*/ 998899 w 2169814"/>
                <a:gd name="connsiteY0-16" fmla="*/ 26590 h 1900658"/>
                <a:gd name="connsiteX1-17" fmla="*/ 0 w 2169814"/>
                <a:gd name="connsiteY1-18" fmla="*/ 1746749 h 1900658"/>
                <a:gd name="connsiteX2-19" fmla="*/ 120713 w 2169814"/>
                <a:gd name="connsiteY2-20" fmla="*/ 1900658 h 1900658"/>
                <a:gd name="connsiteX3-21" fmla="*/ 2037030 w 2169814"/>
                <a:gd name="connsiteY3-22" fmla="*/ 1900658 h 1900658"/>
                <a:gd name="connsiteX4-23" fmla="*/ 2169814 w 2169814"/>
                <a:gd name="connsiteY4-24" fmla="*/ 1731660 h 1900658"/>
                <a:gd name="connsiteX5-25" fmla="*/ 1189022 w 2169814"/>
                <a:gd name="connsiteY5-26" fmla="*/ 35644 h 1900658"/>
                <a:gd name="connsiteX6-27" fmla="*/ 998899 w 2169814"/>
                <a:gd name="connsiteY6-28" fmla="*/ 26590 h 1900658"/>
                <a:gd name="connsiteX0-29" fmla="*/ 998899 w 2169814"/>
                <a:gd name="connsiteY0-30" fmla="*/ 38632 h 1912700"/>
                <a:gd name="connsiteX1-31" fmla="*/ 0 w 2169814"/>
                <a:gd name="connsiteY1-32" fmla="*/ 1758791 h 1912700"/>
                <a:gd name="connsiteX2-33" fmla="*/ 120713 w 2169814"/>
                <a:gd name="connsiteY2-34" fmla="*/ 1912700 h 1912700"/>
                <a:gd name="connsiteX3-35" fmla="*/ 2037030 w 2169814"/>
                <a:gd name="connsiteY3-36" fmla="*/ 1912700 h 1912700"/>
                <a:gd name="connsiteX4-37" fmla="*/ 2169814 w 2169814"/>
                <a:gd name="connsiteY4-38" fmla="*/ 1743702 h 1912700"/>
                <a:gd name="connsiteX5-39" fmla="*/ 1189022 w 2169814"/>
                <a:gd name="connsiteY5-40" fmla="*/ 47686 h 1912700"/>
                <a:gd name="connsiteX6-41" fmla="*/ 998899 w 2169814"/>
                <a:gd name="connsiteY6-42" fmla="*/ 38632 h 1912700"/>
                <a:gd name="connsiteX0-43" fmla="*/ 998899 w 2169814"/>
                <a:gd name="connsiteY0-44" fmla="*/ 57326 h 1931394"/>
                <a:gd name="connsiteX1-45" fmla="*/ 0 w 2169814"/>
                <a:gd name="connsiteY1-46" fmla="*/ 1777485 h 1931394"/>
                <a:gd name="connsiteX2-47" fmla="*/ 120713 w 2169814"/>
                <a:gd name="connsiteY2-48" fmla="*/ 1931394 h 1931394"/>
                <a:gd name="connsiteX3-49" fmla="*/ 2037030 w 2169814"/>
                <a:gd name="connsiteY3-50" fmla="*/ 1931394 h 1931394"/>
                <a:gd name="connsiteX4-51" fmla="*/ 2169814 w 2169814"/>
                <a:gd name="connsiteY4-52" fmla="*/ 1762396 h 1931394"/>
                <a:gd name="connsiteX5-53" fmla="*/ 1189022 w 2169814"/>
                <a:gd name="connsiteY5-54" fmla="*/ 66380 h 1931394"/>
                <a:gd name="connsiteX6-55" fmla="*/ 998899 w 2169814"/>
                <a:gd name="connsiteY6-56" fmla="*/ 57326 h 1931394"/>
                <a:gd name="connsiteX0-57" fmla="*/ 1011272 w 2182187"/>
                <a:gd name="connsiteY0-58" fmla="*/ 57326 h 1931394"/>
                <a:gd name="connsiteX1-59" fmla="*/ 12373 w 2182187"/>
                <a:gd name="connsiteY1-60" fmla="*/ 1777485 h 1931394"/>
                <a:gd name="connsiteX2-61" fmla="*/ 133086 w 2182187"/>
                <a:gd name="connsiteY2-62" fmla="*/ 1931394 h 1931394"/>
                <a:gd name="connsiteX3-63" fmla="*/ 2049403 w 2182187"/>
                <a:gd name="connsiteY3-64" fmla="*/ 1931394 h 1931394"/>
                <a:gd name="connsiteX4-65" fmla="*/ 2182187 w 2182187"/>
                <a:gd name="connsiteY4-66" fmla="*/ 1762396 h 1931394"/>
                <a:gd name="connsiteX5-67" fmla="*/ 1201395 w 2182187"/>
                <a:gd name="connsiteY5-68" fmla="*/ 66380 h 1931394"/>
                <a:gd name="connsiteX6-69" fmla="*/ 1011272 w 2182187"/>
                <a:gd name="connsiteY6-70" fmla="*/ 57326 h 1931394"/>
                <a:gd name="connsiteX0-71" fmla="*/ 1016062 w 2186977"/>
                <a:gd name="connsiteY0-72" fmla="*/ 57326 h 1931394"/>
                <a:gd name="connsiteX1-73" fmla="*/ 17163 w 2186977"/>
                <a:gd name="connsiteY1-74" fmla="*/ 1777485 h 1931394"/>
                <a:gd name="connsiteX2-75" fmla="*/ 137876 w 2186977"/>
                <a:gd name="connsiteY2-76" fmla="*/ 1931394 h 1931394"/>
                <a:gd name="connsiteX3-77" fmla="*/ 2054193 w 2186977"/>
                <a:gd name="connsiteY3-78" fmla="*/ 1931394 h 1931394"/>
                <a:gd name="connsiteX4-79" fmla="*/ 2186977 w 2186977"/>
                <a:gd name="connsiteY4-80" fmla="*/ 1762396 h 1931394"/>
                <a:gd name="connsiteX5-81" fmla="*/ 1206185 w 2186977"/>
                <a:gd name="connsiteY5-82" fmla="*/ 66380 h 1931394"/>
                <a:gd name="connsiteX6-83" fmla="*/ 1016062 w 2186977"/>
                <a:gd name="connsiteY6-84" fmla="*/ 57326 h 1931394"/>
                <a:gd name="connsiteX0-85" fmla="*/ 1016062 w 2186977"/>
                <a:gd name="connsiteY0-86" fmla="*/ 57326 h 1931400"/>
                <a:gd name="connsiteX1-87" fmla="*/ 17163 w 2186977"/>
                <a:gd name="connsiteY1-88" fmla="*/ 1777485 h 1931400"/>
                <a:gd name="connsiteX2-89" fmla="*/ 137876 w 2186977"/>
                <a:gd name="connsiteY2-90" fmla="*/ 1931394 h 1931400"/>
                <a:gd name="connsiteX3-91" fmla="*/ 2054193 w 2186977"/>
                <a:gd name="connsiteY3-92" fmla="*/ 1931394 h 1931400"/>
                <a:gd name="connsiteX4-93" fmla="*/ 2186977 w 2186977"/>
                <a:gd name="connsiteY4-94" fmla="*/ 1762396 h 1931400"/>
                <a:gd name="connsiteX5-95" fmla="*/ 1206185 w 2186977"/>
                <a:gd name="connsiteY5-96" fmla="*/ 66380 h 1931400"/>
                <a:gd name="connsiteX6-97" fmla="*/ 1016062 w 2186977"/>
                <a:gd name="connsiteY6-98" fmla="*/ 57326 h 1931400"/>
                <a:gd name="connsiteX0-99" fmla="*/ 1016062 w 2209375"/>
                <a:gd name="connsiteY0-100" fmla="*/ 57326 h 1931404"/>
                <a:gd name="connsiteX1-101" fmla="*/ 17163 w 2209375"/>
                <a:gd name="connsiteY1-102" fmla="*/ 1777485 h 1931404"/>
                <a:gd name="connsiteX2-103" fmla="*/ 137876 w 2209375"/>
                <a:gd name="connsiteY2-104" fmla="*/ 1931394 h 1931404"/>
                <a:gd name="connsiteX3-105" fmla="*/ 2054193 w 2209375"/>
                <a:gd name="connsiteY3-106" fmla="*/ 1931394 h 1931404"/>
                <a:gd name="connsiteX4-107" fmla="*/ 2186977 w 2209375"/>
                <a:gd name="connsiteY4-108" fmla="*/ 1762396 h 1931404"/>
                <a:gd name="connsiteX5-109" fmla="*/ 1206185 w 2209375"/>
                <a:gd name="connsiteY5-110" fmla="*/ 66380 h 1931404"/>
                <a:gd name="connsiteX6-111" fmla="*/ 1016062 w 2209375"/>
                <a:gd name="connsiteY6-112" fmla="*/ 57326 h 1931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209375" h="1931404">
                  <a:moveTo>
                    <a:pt x="1016062" y="57326"/>
                  </a:moveTo>
                  <a:lnTo>
                    <a:pt x="17163" y="1777485"/>
                  </a:lnTo>
                  <a:cubicBezTo>
                    <a:pt x="-36152" y="1868019"/>
                    <a:pt x="43317" y="1928376"/>
                    <a:pt x="137876" y="1931394"/>
                  </a:cubicBezTo>
                  <a:lnTo>
                    <a:pt x="2054193" y="1931394"/>
                  </a:lnTo>
                  <a:cubicBezTo>
                    <a:pt x="2176917" y="1932400"/>
                    <a:pt x="2248340" y="1860978"/>
                    <a:pt x="2186977" y="1762396"/>
                  </a:cubicBezTo>
                  <a:lnTo>
                    <a:pt x="1206185" y="66380"/>
                  </a:lnTo>
                  <a:cubicBezTo>
                    <a:pt x="1163936" y="-6048"/>
                    <a:pt x="1061330" y="-33209"/>
                    <a:pt x="1016062" y="57326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4560885" y="3909543"/>
              <a:ext cx="465990" cy="464113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1B304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2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02816" y="1986774"/>
            <a:ext cx="1233242" cy="1078082"/>
            <a:chOff x="6670421" y="2973729"/>
            <a:chExt cx="1644323" cy="1437443"/>
          </a:xfrm>
        </p:grpSpPr>
        <p:sp>
          <p:nvSpPr>
            <p:cNvPr id="19" name="任意多边形 18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  <p:cNvSpPr/>
            <p:nvPr/>
          </p:nvSpPr>
          <p:spPr>
            <a:xfrm>
              <a:off x="6670421" y="2973729"/>
              <a:ext cx="1644323" cy="1437443"/>
            </a:xfrm>
            <a:custGeom>
              <a:avLst/>
              <a:gdLst>
                <a:gd name="connsiteX0" fmla="*/ 998899 w 2169814"/>
                <a:gd name="connsiteY0" fmla="*/ 0 h 1874068"/>
                <a:gd name="connsiteX1" fmla="*/ 0 w 2169814"/>
                <a:gd name="connsiteY1" fmla="*/ 1720159 h 1874068"/>
                <a:gd name="connsiteX2" fmla="*/ 120713 w 2169814"/>
                <a:gd name="connsiteY2" fmla="*/ 1874068 h 1874068"/>
                <a:gd name="connsiteX3" fmla="*/ 2037030 w 2169814"/>
                <a:gd name="connsiteY3" fmla="*/ 1874068 h 1874068"/>
                <a:gd name="connsiteX4" fmla="*/ 2169814 w 2169814"/>
                <a:gd name="connsiteY4" fmla="*/ 1705070 h 1874068"/>
                <a:gd name="connsiteX5" fmla="*/ 1189022 w 2169814"/>
                <a:gd name="connsiteY5" fmla="*/ 9054 h 1874068"/>
                <a:gd name="connsiteX6" fmla="*/ 998899 w 2169814"/>
                <a:gd name="connsiteY6" fmla="*/ 0 h 1874068"/>
                <a:gd name="connsiteX0-1" fmla="*/ 998899 w 2169814"/>
                <a:gd name="connsiteY0-2" fmla="*/ 21247 h 1895315"/>
                <a:gd name="connsiteX1-3" fmla="*/ 0 w 2169814"/>
                <a:gd name="connsiteY1-4" fmla="*/ 1741406 h 1895315"/>
                <a:gd name="connsiteX2-5" fmla="*/ 120713 w 2169814"/>
                <a:gd name="connsiteY2-6" fmla="*/ 1895315 h 1895315"/>
                <a:gd name="connsiteX3-7" fmla="*/ 2037030 w 2169814"/>
                <a:gd name="connsiteY3-8" fmla="*/ 1895315 h 1895315"/>
                <a:gd name="connsiteX4-9" fmla="*/ 2169814 w 2169814"/>
                <a:gd name="connsiteY4-10" fmla="*/ 1726317 h 1895315"/>
                <a:gd name="connsiteX5-11" fmla="*/ 1189022 w 2169814"/>
                <a:gd name="connsiteY5-12" fmla="*/ 30301 h 1895315"/>
                <a:gd name="connsiteX6-13" fmla="*/ 998899 w 2169814"/>
                <a:gd name="connsiteY6-14" fmla="*/ 21247 h 1895315"/>
                <a:gd name="connsiteX0-15" fmla="*/ 998899 w 2169814"/>
                <a:gd name="connsiteY0-16" fmla="*/ 26590 h 1900658"/>
                <a:gd name="connsiteX1-17" fmla="*/ 0 w 2169814"/>
                <a:gd name="connsiteY1-18" fmla="*/ 1746749 h 1900658"/>
                <a:gd name="connsiteX2-19" fmla="*/ 120713 w 2169814"/>
                <a:gd name="connsiteY2-20" fmla="*/ 1900658 h 1900658"/>
                <a:gd name="connsiteX3-21" fmla="*/ 2037030 w 2169814"/>
                <a:gd name="connsiteY3-22" fmla="*/ 1900658 h 1900658"/>
                <a:gd name="connsiteX4-23" fmla="*/ 2169814 w 2169814"/>
                <a:gd name="connsiteY4-24" fmla="*/ 1731660 h 1900658"/>
                <a:gd name="connsiteX5-25" fmla="*/ 1189022 w 2169814"/>
                <a:gd name="connsiteY5-26" fmla="*/ 35644 h 1900658"/>
                <a:gd name="connsiteX6-27" fmla="*/ 998899 w 2169814"/>
                <a:gd name="connsiteY6-28" fmla="*/ 26590 h 1900658"/>
                <a:gd name="connsiteX0-29" fmla="*/ 998899 w 2169814"/>
                <a:gd name="connsiteY0-30" fmla="*/ 38632 h 1912700"/>
                <a:gd name="connsiteX1-31" fmla="*/ 0 w 2169814"/>
                <a:gd name="connsiteY1-32" fmla="*/ 1758791 h 1912700"/>
                <a:gd name="connsiteX2-33" fmla="*/ 120713 w 2169814"/>
                <a:gd name="connsiteY2-34" fmla="*/ 1912700 h 1912700"/>
                <a:gd name="connsiteX3-35" fmla="*/ 2037030 w 2169814"/>
                <a:gd name="connsiteY3-36" fmla="*/ 1912700 h 1912700"/>
                <a:gd name="connsiteX4-37" fmla="*/ 2169814 w 2169814"/>
                <a:gd name="connsiteY4-38" fmla="*/ 1743702 h 1912700"/>
                <a:gd name="connsiteX5-39" fmla="*/ 1189022 w 2169814"/>
                <a:gd name="connsiteY5-40" fmla="*/ 47686 h 1912700"/>
                <a:gd name="connsiteX6-41" fmla="*/ 998899 w 2169814"/>
                <a:gd name="connsiteY6-42" fmla="*/ 38632 h 1912700"/>
                <a:gd name="connsiteX0-43" fmla="*/ 998899 w 2169814"/>
                <a:gd name="connsiteY0-44" fmla="*/ 57326 h 1931394"/>
                <a:gd name="connsiteX1-45" fmla="*/ 0 w 2169814"/>
                <a:gd name="connsiteY1-46" fmla="*/ 1777485 h 1931394"/>
                <a:gd name="connsiteX2-47" fmla="*/ 120713 w 2169814"/>
                <a:gd name="connsiteY2-48" fmla="*/ 1931394 h 1931394"/>
                <a:gd name="connsiteX3-49" fmla="*/ 2037030 w 2169814"/>
                <a:gd name="connsiteY3-50" fmla="*/ 1931394 h 1931394"/>
                <a:gd name="connsiteX4-51" fmla="*/ 2169814 w 2169814"/>
                <a:gd name="connsiteY4-52" fmla="*/ 1762396 h 1931394"/>
                <a:gd name="connsiteX5-53" fmla="*/ 1189022 w 2169814"/>
                <a:gd name="connsiteY5-54" fmla="*/ 66380 h 1931394"/>
                <a:gd name="connsiteX6-55" fmla="*/ 998899 w 2169814"/>
                <a:gd name="connsiteY6-56" fmla="*/ 57326 h 1931394"/>
                <a:gd name="connsiteX0-57" fmla="*/ 1011272 w 2182187"/>
                <a:gd name="connsiteY0-58" fmla="*/ 57326 h 1931394"/>
                <a:gd name="connsiteX1-59" fmla="*/ 12373 w 2182187"/>
                <a:gd name="connsiteY1-60" fmla="*/ 1777485 h 1931394"/>
                <a:gd name="connsiteX2-61" fmla="*/ 133086 w 2182187"/>
                <a:gd name="connsiteY2-62" fmla="*/ 1931394 h 1931394"/>
                <a:gd name="connsiteX3-63" fmla="*/ 2049403 w 2182187"/>
                <a:gd name="connsiteY3-64" fmla="*/ 1931394 h 1931394"/>
                <a:gd name="connsiteX4-65" fmla="*/ 2182187 w 2182187"/>
                <a:gd name="connsiteY4-66" fmla="*/ 1762396 h 1931394"/>
                <a:gd name="connsiteX5-67" fmla="*/ 1201395 w 2182187"/>
                <a:gd name="connsiteY5-68" fmla="*/ 66380 h 1931394"/>
                <a:gd name="connsiteX6-69" fmla="*/ 1011272 w 2182187"/>
                <a:gd name="connsiteY6-70" fmla="*/ 57326 h 1931394"/>
                <a:gd name="connsiteX0-71" fmla="*/ 1016062 w 2186977"/>
                <a:gd name="connsiteY0-72" fmla="*/ 57326 h 1931394"/>
                <a:gd name="connsiteX1-73" fmla="*/ 17163 w 2186977"/>
                <a:gd name="connsiteY1-74" fmla="*/ 1777485 h 1931394"/>
                <a:gd name="connsiteX2-75" fmla="*/ 137876 w 2186977"/>
                <a:gd name="connsiteY2-76" fmla="*/ 1931394 h 1931394"/>
                <a:gd name="connsiteX3-77" fmla="*/ 2054193 w 2186977"/>
                <a:gd name="connsiteY3-78" fmla="*/ 1931394 h 1931394"/>
                <a:gd name="connsiteX4-79" fmla="*/ 2186977 w 2186977"/>
                <a:gd name="connsiteY4-80" fmla="*/ 1762396 h 1931394"/>
                <a:gd name="connsiteX5-81" fmla="*/ 1206185 w 2186977"/>
                <a:gd name="connsiteY5-82" fmla="*/ 66380 h 1931394"/>
                <a:gd name="connsiteX6-83" fmla="*/ 1016062 w 2186977"/>
                <a:gd name="connsiteY6-84" fmla="*/ 57326 h 1931394"/>
                <a:gd name="connsiteX0-85" fmla="*/ 1016062 w 2186977"/>
                <a:gd name="connsiteY0-86" fmla="*/ 57326 h 1931400"/>
                <a:gd name="connsiteX1-87" fmla="*/ 17163 w 2186977"/>
                <a:gd name="connsiteY1-88" fmla="*/ 1777485 h 1931400"/>
                <a:gd name="connsiteX2-89" fmla="*/ 137876 w 2186977"/>
                <a:gd name="connsiteY2-90" fmla="*/ 1931394 h 1931400"/>
                <a:gd name="connsiteX3-91" fmla="*/ 2054193 w 2186977"/>
                <a:gd name="connsiteY3-92" fmla="*/ 1931394 h 1931400"/>
                <a:gd name="connsiteX4-93" fmla="*/ 2186977 w 2186977"/>
                <a:gd name="connsiteY4-94" fmla="*/ 1762396 h 1931400"/>
                <a:gd name="connsiteX5-95" fmla="*/ 1206185 w 2186977"/>
                <a:gd name="connsiteY5-96" fmla="*/ 66380 h 1931400"/>
                <a:gd name="connsiteX6-97" fmla="*/ 1016062 w 2186977"/>
                <a:gd name="connsiteY6-98" fmla="*/ 57326 h 1931400"/>
                <a:gd name="connsiteX0-99" fmla="*/ 1016062 w 2209375"/>
                <a:gd name="connsiteY0-100" fmla="*/ 57326 h 1931404"/>
                <a:gd name="connsiteX1-101" fmla="*/ 17163 w 2209375"/>
                <a:gd name="connsiteY1-102" fmla="*/ 1777485 h 1931404"/>
                <a:gd name="connsiteX2-103" fmla="*/ 137876 w 2209375"/>
                <a:gd name="connsiteY2-104" fmla="*/ 1931394 h 1931404"/>
                <a:gd name="connsiteX3-105" fmla="*/ 2054193 w 2209375"/>
                <a:gd name="connsiteY3-106" fmla="*/ 1931394 h 1931404"/>
                <a:gd name="connsiteX4-107" fmla="*/ 2186977 w 2209375"/>
                <a:gd name="connsiteY4-108" fmla="*/ 1762396 h 1931404"/>
                <a:gd name="connsiteX5-109" fmla="*/ 1206185 w 2209375"/>
                <a:gd name="connsiteY5-110" fmla="*/ 66380 h 1931404"/>
                <a:gd name="connsiteX6-111" fmla="*/ 1016062 w 2209375"/>
                <a:gd name="connsiteY6-112" fmla="*/ 57326 h 1931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209375" h="1931404">
                  <a:moveTo>
                    <a:pt x="1016062" y="57326"/>
                  </a:moveTo>
                  <a:lnTo>
                    <a:pt x="17163" y="1777485"/>
                  </a:lnTo>
                  <a:cubicBezTo>
                    <a:pt x="-36152" y="1868019"/>
                    <a:pt x="43317" y="1928376"/>
                    <a:pt x="137876" y="1931394"/>
                  </a:cubicBezTo>
                  <a:lnTo>
                    <a:pt x="2054193" y="1931394"/>
                  </a:lnTo>
                  <a:cubicBezTo>
                    <a:pt x="2176917" y="1932400"/>
                    <a:pt x="2248340" y="1860978"/>
                    <a:pt x="2186977" y="1762396"/>
                  </a:cubicBezTo>
                  <a:lnTo>
                    <a:pt x="1206185" y="66380"/>
                  </a:lnTo>
                  <a:cubicBezTo>
                    <a:pt x="1163936" y="-6048"/>
                    <a:pt x="1061330" y="-33209"/>
                    <a:pt x="1016062" y="57326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" name="Freeform 26"/>
            <p:cNvSpPr>
              <a:spLocks noEditPoints="1"/>
            </p:cNvSpPr>
            <p:nvPr/>
          </p:nvSpPr>
          <p:spPr bwMode="auto">
            <a:xfrm>
              <a:off x="7269921" y="3710149"/>
              <a:ext cx="445322" cy="467870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08183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2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960017" y="2516270"/>
            <a:ext cx="1233242" cy="1078082"/>
            <a:chOff x="9280022" y="3679723"/>
            <a:chExt cx="1644323" cy="1437443"/>
          </a:xfrm>
        </p:grpSpPr>
        <p:sp>
          <p:nvSpPr>
            <p:cNvPr id="22" name="任意多边形 21" descr="e7d195523061f1c0deeec63e560781cfd59afb0ea006f2a87ABB68BF51EA6619813959095094C18C62A12F549504892A4AAA8C1554C6663626E05CA27F281A14E6983772AFC3FB97135759321DEA3D70D3A1A6E5C304F5B7A1EE7F39E717381355AAC61C4BCFBA5F68859BABB3FCF6E5833E37FE1DBCFF3E5F80C2D81ABB8135904C41344E2EBAE9"/>
            <p:cNvSpPr/>
            <p:nvPr/>
          </p:nvSpPr>
          <p:spPr>
            <a:xfrm rot="10800000">
              <a:off x="9280022" y="3679723"/>
              <a:ext cx="1644323" cy="1437443"/>
            </a:xfrm>
            <a:custGeom>
              <a:avLst/>
              <a:gdLst>
                <a:gd name="connsiteX0" fmla="*/ 998899 w 2169814"/>
                <a:gd name="connsiteY0" fmla="*/ 0 h 1874068"/>
                <a:gd name="connsiteX1" fmla="*/ 0 w 2169814"/>
                <a:gd name="connsiteY1" fmla="*/ 1720159 h 1874068"/>
                <a:gd name="connsiteX2" fmla="*/ 120713 w 2169814"/>
                <a:gd name="connsiteY2" fmla="*/ 1874068 h 1874068"/>
                <a:gd name="connsiteX3" fmla="*/ 2037030 w 2169814"/>
                <a:gd name="connsiteY3" fmla="*/ 1874068 h 1874068"/>
                <a:gd name="connsiteX4" fmla="*/ 2169814 w 2169814"/>
                <a:gd name="connsiteY4" fmla="*/ 1705070 h 1874068"/>
                <a:gd name="connsiteX5" fmla="*/ 1189022 w 2169814"/>
                <a:gd name="connsiteY5" fmla="*/ 9054 h 1874068"/>
                <a:gd name="connsiteX6" fmla="*/ 998899 w 2169814"/>
                <a:gd name="connsiteY6" fmla="*/ 0 h 1874068"/>
                <a:gd name="connsiteX0-1" fmla="*/ 998899 w 2169814"/>
                <a:gd name="connsiteY0-2" fmla="*/ 21247 h 1895315"/>
                <a:gd name="connsiteX1-3" fmla="*/ 0 w 2169814"/>
                <a:gd name="connsiteY1-4" fmla="*/ 1741406 h 1895315"/>
                <a:gd name="connsiteX2-5" fmla="*/ 120713 w 2169814"/>
                <a:gd name="connsiteY2-6" fmla="*/ 1895315 h 1895315"/>
                <a:gd name="connsiteX3-7" fmla="*/ 2037030 w 2169814"/>
                <a:gd name="connsiteY3-8" fmla="*/ 1895315 h 1895315"/>
                <a:gd name="connsiteX4-9" fmla="*/ 2169814 w 2169814"/>
                <a:gd name="connsiteY4-10" fmla="*/ 1726317 h 1895315"/>
                <a:gd name="connsiteX5-11" fmla="*/ 1189022 w 2169814"/>
                <a:gd name="connsiteY5-12" fmla="*/ 30301 h 1895315"/>
                <a:gd name="connsiteX6-13" fmla="*/ 998899 w 2169814"/>
                <a:gd name="connsiteY6-14" fmla="*/ 21247 h 1895315"/>
                <a:gd name="connsiteX0-15" fmla="*/ 998899 w 2169814"/>
                <a:gd name="connsiteY0-16" fmla="*/ 26590 h 1900658"/>
                <a:gd name="connsiteX1-17" fmla="*/ 0 w 2169814"/>
                <a:gd name="connsiteY1-18" fmla="*/ 1746749 h 1900658"/>
                <a:gd name="connsiteX2-19" fmla="*/ 120713 w 2169814"/>
                <a:gd name="connsiteY2-20" fmla="*/ 1900658 h 1900658"/>
                <a:gd name="connsiteX3-21" fmla="*/ 2037030 w 2169814"/>
                <a:gd name="connsiteY3-22" fmla="*/ 1900658 h 1900658"/>
                <a:gd name="connsiteX4-23" fmla="*/ 2169814 w 2169814"/>
                <a:gd name="connsiteY4-24" fmla="*/ 1731660 h 1900658"/>
                <a:gd name="connsiteX5-25" fmla="*/ 1189022 w 2169814"/>
                <a:gd name="connsiteY5-26" fmla="*/ 35644 h 1900658"/>
                <a:gd name="connsiteX6-27" fmla="*/ 998899 w 2169814"/>
                <a:gd name="connsiteY6-28" fmla="*/ 26590 h 1900658"/>
                <a:gd name="connsiteX0-29" fmla="*/ 998899 w 2169814"/>
                <a:gd name="connsiteY0-30" fmla="*/ 38632 h 1912700"/>
                <a:gd name="connsiteX1-31" fmla="*/ 0 w 2169814"/>
                <a:gd name="connsiteY1-32" fmla="*/ 1758791 h 1912700"/>
                <a:gd name="connsiteX2-33" fmla="*/ 120713 w 2169814"/>
                <a:gd name="connsiteY2-34" fmla="*/ 1912700 h 1912700"/>
                <a:gd name="connsiteX3-35" fmla="*/ 2037030 w 2169814"/>
                <a:gd name="connsiteY3-36" fmla="*/ 1912700 h 1912700"/>
                <a:gd name="connsiteX4-37" fmla="*/ 2169814 w 2169814"/>
                <a:gd name="connsiteY4-38" fmla="*/ 1743702 h 1912700"/>
                <a:gd name="connsiteX5-39" fmla="*/ 1189022 w 2169814"/>
                <a:gd name="connsiteY5-40" fmla="*/ 47686 h 1912700"/>
                <a:gd name="connsiteX6-41" fmla="*/ 998899 w 2169814"/>
                <a:gd name="connsiteY6-42" fmla="*/ 38632 h 1912700"/>
                <a:gd name="connsiteX0-43" fmla="*/ 998899 w 2169814"/>
                <a:gd name="connsiteY0-44" fmla="*/ 57326 h 1931394"/>
                <a:gd name="connsiteX1-45" fmla="*/ 0 w 2169814"/>
                <a:gd name="connsiteY1-46" fmla="*/ 1777485 h 1931394"/>
                <a:gd name="connsiteX2-47" fmla="*/ 120713 w 2169814"/>
                <a:gd name="connsiteY2-48" fmla="*/ 1931394 h 1931394"/>
                <a:gd name="connsiteX3-49" fmla="*/ 2037030 w 2169814"/>
                <a:gd name="connsiteY3-50" fmla="*/ 1931394 h 1931394"/>
                <a:gd name="connsiteX4-51" fmla="*/ 2169814 w 2169814"/>
                <a:gd name="connsiteY4-52" fmla="*/ 1762396 h 1931394"/>
                <a:gd name="connsiteX5-53" fmla="*/ 1189022 w 2169814"/>
                <a:gd name="connsiteY5-54" fmla="*/ 66380 h 1931394"/>
                <a:gd name="connsiteX6-55" fmla="*/ 998899 w 2169814"/>
                <a:gd name="connsiteY6-56" fmla="*/ 57326 h 1931394"/>
                <a:gd name="connsiteX0-57" fmla="*/ 1011272 w 2182187"/>
                <a:gd name="connsiteY0-58" fmla="*/ 57326 h 1931394"/>
                <a:gd name="connsiteX1-59" fmla="*/ 12373 w 2182187"/>
                <a:gd name="connsiteY1-60" fmla="*/ 1777485 h 1931394"/>
                <a:gd name="connsiteX2-61" fmla="*/ 133086 w 2182187"/>
                <a:gd name="connsiteY2-62" fmla="*/ 1931394 h 1931394"/>
                <a:gd name="connsiteX3-63" fmla="*/ 2049403 w 2182187"/>
                <a:gd name="connsiteY3-64" fmla="*/ 1931394 h 1931394"/>
                <a:gd name="connsiteX4-65" fmla="*/ 2182187 w 2182187"/>
                <a:gd name="connsiteY4-66" fmla="*/ 1762396 h 1931394"/>
                <a:gd name="connsiteX5-67" fmla="*/ 1201395 w 2182187"/>
                <a:gd name="connsiteY5-68" fmla="*/ 66380 h 1931394"/>
                <a:gd name="connsiteX6-69" fmla="*/ 1011272 w 2182187"/>
                <a:gd name="connsiteY6-70" fmla="*/ 57326 h 1931394"/>
                <a:gd name="connsiteX0-71" fmla="*/ 1016062 w 2186977"/>
                <a:gd name="connsiteY0-72" fmla="*/ 57326 h 1931394"/>
                <a:gd name="connsiteX1-73" fmla="*/ 17163 w 2186977"/>
                <a:gd name="connsiteY1-74" fmla="*/ 1777485 h 1931394"/>
                <a:gd name="connsiteX2-75" fmla="*/ 137876 w 2186977"/>
                <a:gd name="connsiteY2-76" fmla="*/ 1931394 h 1931394"/>
                <a:gd name="connsiteX3-77" fmla="*/ 2054193 w 2186977"/>
                <a:gd name="connsiteY3-78" fmla="*/ 1931394 h 1931394"/>
                <a:gd name="connsiteX4-79" fmla="*/ 2186977 w 2186977"/>
                <a:gd name="connsiteY4-80" fmla="*/ 1762396 h 1931394"/>
                <a:gd name="connsiteX5-81" fmla="*/ 1206185 w 2186977"/>
                <a:gd name="connsiteY5-82" fmla="*/ 66380 h 1931394"/>
                <a:gd name="connsiteX6-83" fmla="*/ 1016062 w 2186977"/>
                <a:gd name="connsiteY6-84" fmla="*/ 57326 h 1931394"/>
                <a:gd name="connsiteX0-85" fmla="*/ 1016062 w 2186977"/>
                <a:gd name="connsiteY0-86" fmla="*/ 57326 h 1931400"/>
                <a:gd name="connsiteX1-87" fmla="*/ 17163 w 2186977"/>
                <a:gd name="connsiteY1-88" fmla="*/ 1777485 h 1931400"/>
                <a:gd name="connsiteX2-89" fmla="*/ 137876 w 2186977"/>
                <a:gd name="connsiteY2-90" fmla="*/ 1931394 h 1931400"/>
                <a:gd name="connsiteX3-91" fmla="*/ 2054193 w 2186977"/>
                <a:gd name="connsiteY3-92" fmla="*/ 1931394 h 1931400"/>
                <a:gd name="connsiteX4-93" fmla="*/ 2186977 w 2186977"/>
                <a:gd name="connsiteY4-94" fmla="*/ 1762396 h 1931400"/>
                <a:gd name="connsiteX5-95" fmla="*/ 1206185 w 2186977"/>
                <a:gd name="connsiteY5-96" fmla="*/ 66380 h 1931400"/>
                <a:gd name="connsiteX6-97" fmla="*/ 1016062 w 2186977"/>
                <a:gd name="connsiteY6-98" fmla="*/ 57326 h 1931400"/>
                <a:gd name="connsiteX0-99" fmla="*/ 1016062 w 2209375"/>
                <a:gd name="connsiteY0-100" fmla="*/ 57326 h 1931404"/>
                <a:gd name="connsiteX1-101" fmla="*/ 17163 w 2209375"/>
                <a:gd name="connsiteY1-102" fmla="*/ 1777485 h 1931404"/>
                <a:gd name="connsiteX2-103" fmla="*/ 137876 w 2209375"/>
                <a:gd name="connsiteY2-104" fmla="*/ 1931394 h 1931404"/>
                <a:gd name="connsiteX3-105" fmla="*/ 2054193 w 2209375"/>
                <a:gd name="connsiteY3-106" fmla="*/ 1931394 h 1931404"/>
                <a:gd name="connsiteX4-107" fmla="*/ 2186977 w 2209375"/>
                <a:gd name="connsiteY4-108" fmla="*/ 1762396 h 1931404"/>
                <a:gd name="connsiteX5-109" fmla="*/ 1206185 w 2209375"/>
                <a:gd name="connsiteY5-110" fmla="*/ 66380 h 1931404"/>
                <a:gd name="connsiteX6-111" fmla="*/ 1016062 w 2209375"/>
                <a:gd name="connsiteY6-112" fmla="*/ 57326 h 19314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209375" h="1931404">
                  <a:moveTo>
                    <a:pt x="1016062" y="57326"/>
                  </a:moveTo>
                  <a:lnTo>
                    <a:pt x="17163" y="1777485"/>
                  </a:lnTo>
                  <a:cubicBezTo>
                    <a:pt x="-36152" y="1868019"/>
                    <a:pt x="43317" y="1928376"/>
                    <a:pt x="137876" y="1931394"/>
                  </a:cubicBezTo>
                  <a:lnTo>
                    <a:pt x="2054193" y="1931394"/>
                  </a:lnTo>
                  <a:cubicBezTo>
                    <a:pt x="2176917" y="1932400"/>
                    <a:pt x="2248340" y="1860978"/>
                    <a:pt x="2186977" y="1762396"/>
                  </a:cubicBezTo>
                  <a:lnTo>
                    <a:pt x="1206185" y="66380"/>
                  </a:lnTo>
                  <a:cubicBezTo>
                    <a:pt x="1163936" y="-6048"/>
                    <a:pt x="1061330" y="-33209"/>
                    <a:pt x="1016062" y="57326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" name="Freeform 33"/>
            <p:cNvSpPr>
              <a:spLocks noEditPoints="1"/>
            </p:cNvSpPr>
            <p:nvPr/>
          </p:nvSpPr>
          <p:spPr bwMode="auto">
            <a:xfrm>
              <a:off x="9922309" y="3909542"/>
              <a:ext cx="494174" cy="464113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05102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2"/>
                </a:solidFill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422590" y="3947719"/>
            <a:ext cx="2672080" cy="5219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</a:rPr>
              <a:t>蓝墨云课堂展示</a:t>
            </a:r>
            <a:endParaRPr lang="zh-CN" altLang="en-US" sz="2800" dirty="0" smtClean="0">
              <a:solidFill>
                <a:schemeClr val="bg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48729" y="4009314"/>
            <a:ext cx="1960880" cy="5219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</a:rPr>
              <a:t>网络直播课</a:t>
            </a:r>
            <a:endParaRPr lang="zh-CN" altLang="en-US" sz="2800" dirty="0" smtClean="0">
              <a:solidFill>
                <a:schemeClr val="bg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686360" y="1234476"/>
            <a:ext cx="2316480" cy="5219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rPr>
              <a:t>四级词汇打卡</a:t>
            </a:r>
            <a:endParaRPr lang="zh-CN" altLang="en-US" sz="2800" dirty="0">
              <a:solidFill>
                <a:schemeClr val="bg1"/>
              </a:solidFill>
              <a:latin typeface="隶书" panose="02010509060101010101" charset="-122"/>
              <a:ea typeface="隶书" panose="02010509060101010101" charset="-122"/>
              <a:cs typeface="Segoe UI" panose="020B0502040204020203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53318" y="1127161"/>
            <a:ext cx="3027680" cy="5219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</a:rPr>
              <a:t>微课大赛成果展示</a:t>
            </a:r>
            <a:endParaRPr lang="zh-CN" altLang="en-US" sz="2800" dirty="0" smtClean="0">
              <a:solidFill>
                <a:schemeClr val="bg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1715" y="387985"/>
            <a:ext cx="5826125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zh-CN" altLang="en-US" sz="4000" dirty="0" smtClean="0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</a:rPr>
              <a:t>二、具体教学环节展示</a:t>
            </a:r>
            <a:endParaRPr lang="zh-CN" altLang="en-US" sz="4000" dirty="0" smtClean="0">
              <a:solidFill>
                <a:srgbClr val="FFFF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306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3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decel="306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3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1" decel="306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3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decel="306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3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圆角矩形 499"/>
          <p:cNvSpPr/>
          <p:nvPr/>
        </p:nvSpPr>
        <p:spPr>
          <a:xfrm>
            <a:off x="614680" y="165536"/>
            <a:ext cx="4697730" cy="818913"/>
          </a:xfrm>
          <a:prstGeom prst="roundRect">
            <a:avLst>
              <a:gd name="adj" fmla="val 23381"/>
            </a:avLst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charset="0"/>
                <a:ea typeface="+mj-ea"/>
                <a:cs typeface="Segoe UI" panose="020B0502040204020203" pitchFamily="34" charset="0"/>
              </a:rPr>
              <a:t>1.</a:t>
            </a:r>
            <a:r>
              <a:rPr lang="zh-CN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rPr>
              <a:t>蓝墨云课堂展示</a:t>
            </a:r>
            <a:endParaRPr lang="zh-CN" altLang="en-US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charset="-122"/>
              <a:ea typeface="隶书" panose="02010509060101010101" charset="-122"/>
              <a:cs typeface="Segoe UI" panose="020B0502040204020203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112155" y="1200557"/>
            <a:ext cx="2750185" cy="1163955"/>
            <a:chOff x="7702870" y="1901661"/>
            <a:chExt cx="3666913" cy="1551940"/>
          </a:xfrm>
        </p:grpSpPr>
        <p:sp>
          <p:nvSpPr>
            <p:cNvPr id="17" name="文本框 16"/>
            <p:cNvSpPr txBox="1"/>
            <p:nvPr/>
          </p:nvSpPr>
          <p:spPr>
            <a:xfrm>
              <a:off x="7702870" y="1901661"/>
              <a:ext cx="2674843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文本框 14"/>
            <p:cNvSpPr txBox="1"/>
            <p:nvPr/>
          </p:nvSpPr>
          <p:spPr>
            <a:xfrm>
              <a:off x="7702870" y="2182754"/>
              <a:ext cx="3666913" cy="12708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蓝墨云经典小说</a:t>
              </a:r>
              <a:r>
                <a:rPr lang="zh-CN" altLang="en-US" sz="2800" dirty="0">
                  <a:solidFill>
                    <a:srgbClr val="FFFF00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导读章节</a:t>
              </a:r>
              <a:endParaRPr lang="zh-CN" altLang="en-US" sz="2800" dirty="0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12155" y="2358276"/>
            <a:ext cx="2680970" cy="732790"/>
            <a:chOff x="7702870" y="1901661"/>
            <a:chExt cx="3574627" cy="977053"/>
          </a:xfrm>
        </p:grpSpPr>
        <p:sp>
          <p:nvSpPr>
            <p:cNvPr id="20" name="文本框 19"/>
            <p:cNvSpPr txBox="1"/>
            <p:nvPr/>
          </p:nvSpPr>
          <p:spPr>
            <a:xfrm>
              <a:off x="7702870" y="1901661"/>
              <a:ext cx="2674843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文本框 14"/>
            <p:cNvSpPr txBox="1"/>
            <p:nvPr/>
          </p:nvSpPr>
          <p:spPr>
            <a:xfrm>
              <a:off x="7702870" y="2182754"/>
              <a:ext cx="3574627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800" dirty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学生</a:t>
              </a:r>
              <a:r>
                <a:rPr lang="zh-CN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经验值积累</a:t>
              </a:r>
              <a:endParaRPr lang="zh-C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11875" y="3515995"/>
            <a:ext cx="2749550" cy="460375"/>
            <a:chOff x="7702870" y="1901661"/>
            <a:chExt cx="3391747" cy="613833"/>
          </a:xfrm>
        </p:grpSpPr>
        <p:sp>
          <p:nvSpPr>
            <p:cNvPr id="23" name="文本框 22"/>
            <p:cNvSpPr txBox="1"/>
            <p:nvPr/>
          </p:nvSpPr>
          <p:spPr>
            <a:xfrm>
              <a:off x="7702870" y="1901661"/>
              <a:ext cx="2674843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文本框 14"/>
            <p:cNvSpPr txBox="1"/>
            <p:nvPr/>
          </p:nvSpPr>
          <p:spPr>
            <a:xfrm>
              <a:off x="7702870" y="1901661"/>
              <a:ext cx="3391747" cy="6138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小墨消息</a:t>
              </a:r>
              <a:r>
                <a:rPr lang="zh-CN" altLang="en-US" sz="2400" dirty="0">
                  <a:solidFill>
                    <a:srgbClr val="FFFF00"/>
                  </a:solidFill>
                  <a:latin typeface="隶书" panose="02010509060101010101" charset="-122"/>
                  <a:ea typeface="隶书" panose="02010509060101010101" charset="-122"/>
                  <a:cs typeface="Segoe UI" panose="020B0502040204020203" pitchFamily="34" charset="0"/>
                </a:rPr>
                <a:t>时时提醒</a:t>
              </a:r>
              <a:endParaRPr lang="zh-CN" altLang="en-US" sz="2400" dirty="0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Segoe UI" panose="020B0502040204020203" pitchFamily="34" charset="0"/>
              </a:endParaRPr>
            </a:p>
          </p:txBody>
        </p:sp>
      </p:grpSp>
      <p:pic>
        <p:nvPicPr>
          <p:cNvPr id="2" name="图片 1" descr="授课内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845" y="1108710"/>
            <a:ext cx="2522220" cy="3818255"/>
          </a:xfrm>
          <a:prstGeom prst="rect">
            <a:avLst/>
          </a:prstGeom>
        </p:spPr>
      </p:pic>
      <p:pic>
        <p:nvPicPr>
          <p:cNvPr id="3" name="图片 2" descr="经验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1108710"/>
            <a:ext cx="2178050" cy="3874135"/>
          </a:xfrm>
          <a:prstGeom prst="rect">
            <a:avLst/>
          </a:prstGeom>
        </p:spPr>
      </p:pic>
      <p:pic>
        <p:nvPicPr>
          <p:cNvPr id="25" name="图片 24" descr="时时提醒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485" y="1138555"/>
            <a:ext cx="2144395" cy="3814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2D30"/>
      </a:accent1>
      <a:accent2>
        <a:srgbClr val="C2C2C2"/>
      </a:accent2>
      <a:accent3>
        <a:srgbClr val="E62D30"/>
      </a:accent3>
      <a:accent4>
        <a:srgbClr val="C2C2C2"/>
      </a:accent4>
      <a:accent5>
        <a:srgbClr val="292929"/>
      </a:accent5>
      <a:accent6>
        <a:srgbClr val="D6D6D6"/>
      </a:accent6>
      <a:hlink>
        <a:srgbClr val="0563C1"/>
      </a:hlink>
      <a:folHlink>
        <a:srgbClr val="954F72"/>
      </a:folHlink>
    </a:clrScheme>
    <a:fontScheme name="模板专用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E62D30"/>
    </a:accent1>
    <a:accent2>
      <a:srgbClr val="C2C2C2"/>
    </a:accent2>
    <a:accent3>
      <a:srgbClr val="E62D30"/>
    </a:accent3>
    <a:accent4>
      <a:srgbClr val="C2C2C2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WPS 演示</Application>
  <PresentationFormat>宽屏</PresentationFormat>
  <Paragraphs>152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5" baseType="lpstr">
      <vt:lpstr>Arial</vt:lpstr>
      <vt:lpstr>宋体</vt:lpstr>
      <vt:lpstr>Wingdings</vt:lpstr>
      <vt:lpstr>华文行楷</vt:lpstr>
      <vt:lpstr>华文楷体</vt:lpstr>
      <vt:lpstr>Impact</vt:lpstr>
      <vt:lpstr>微软雅黑</vt:lpstr>
      <vt:lpstr>隶书</vt:lpstr>
      <vt:lpstr>Segoe UI</vt:lpstr>
      <vt:lpstr>华文隶书</vt:lpstr>
      <vt:lpstr>Arial Unicode MS</vt:lpstr>
      <vt:lpstr>Cambria</vt:lpstr>
      <vt:lpstr>楷体</vt:lpstr>
      <vt:lpstr>Times New Roman</vt:lpstr>
      <vt:lpstr>Cambria Math</vt:lpstr>
      <vt:lpstr>Berlin Sans FB</vt:lpstr>
      <vt:lpstr>等线</vt:lpstr>
      <vt:lpstr>幼圆</vt:lpstr>
      <vt:lpstr>微软雅黑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owen</cp:lastModifiedBy>
  <cp:revision>178</cp:revision>
  <dcterms:created xsi:type="dcterms:W3CDTF">2016-04-15T12:42:00Z</dcterms:created>
  <dcterms:modified xsi:type="dcterms:W3CDTF">2017-11-30T08:22:30Z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