
<file path=[Content_Types].xml><?xml version="1.0" encoding="utf-8"?>
<Types xmlns="http://schemas.openxmlformats.org/package/2006/content-types">
  <Default Extension="jpeg" ContentType="image/jpeg"/>
  <Default Extension="emf" ContentType="image/x-emf"/>
  <Default Extension="png" ContentType="image/png"/>
  <Default Extension="mp4" ContentType="video/mp4"/>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 id="2147483659" r:id="rId3"/>
    <p:sldMasterId id="2147483672" r:id="rId4"/>
  </p:sldMasterIdLst>
  <p:notesMasterIdLst>
    <p:notesMasterId r:id="rId6"/>
  </p:notesMasterIdLst>
  <p:sldIdLst>
    <p:sldId id="256" r:id="rId5"/>
    <p:sldId id="340" r:id="rId7"/>
    <p:sldId id="341" r:id="rId8"/>
    <p:sldId id="549" r:id="rId9"/>
    <p:sldId id="550" r:id="rId10"/>
    <p:sldId id="551" r:id="rId11"/>
    <p:sldId id="552" r:id="rId12"/>
    <p:sldId id="342" r:id="rId13"/>
    <p:sldId id="795" r:id="rId14"/>
    <p:sldId id="797" r:id="rId15"/>
    <p:sldId id="798" r:id="rId16"/>
    <p:sldId id="796" r:id="rId17"/>
    <p:sldId id="799" r:id="rId18"/>
    <p:sldId id="801" r:id="rId19"/>
    <p:sldId id="1044" r:id="rId20"/>
    <p:sldId id="802" r:id="rId21"/>
    <p:sldId id="1289" r:id="rId22"/>
    <p:sldId id="1285" r:id="rId23"/>
    <p:sldId id="1286" r:id="rId24"/>
    <p:sldId id="1043" r:id="rId25"/>
    <p:sldId id="1287" r:id="rId2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860" autoAdjust="0"/>
    <p:restoredTop sz="94660"/>
  </p:normalViewPr>
  <p:slideViewPr>
    <p:cSldViewPr snapToGrid="0">
      <p:cViewPr varScale="1">
        <p:scale>
          <a:sx n="115" d="100"/>
          <a:sy n="115" d="100"/>
        </p:scale>
        <p:origin x="61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slide" Target="slides/slide2.xml"/><Relationship Id="rId6" Type="http://schemas.openxmlformats.org/officeDocument/2006/relationships/notesMaster" Target="notesMasters/notesMaster1.xml"/><Relationship Id="rId5" Type="http://schemas.openxmlformats.org/officeDocument/2006/relationships/slide" Target="slides/slide1.xml"/><Relationship Id="rId4" Type="http://schemas.openxmlformats.org/officeDocument/2006/relationships/slideMaster" Target="slideMasters/slideMaster3.xml"/><Relationship Id="rId3" Type="http://schemas.openxmlformats.org/officeDocument/2006/relationships/slideMaster" Target="slideMasters/slideMaster2.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25A8C7-CC1A-4A08-9B4B-31F43B054C7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E1B693-632D-4080-9CF6-EA28B66DC80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38F04A-84B0-4E5D-A1A7-EE43D6EF2A66}"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536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1536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300">
                <a:solidFill>
                  <a:schemeClr val="tx1"/>
                </a:solidFill>
                <a:latin typeface="Nexa Light" pitchFamily="50" charset="0"/>
                <a:ea typeface="华康少女文字W5(P)" panose="040F0500000000000000" pitchFamily="82" charset="-122"/>
              </a:defRPr>
            </a:lvl1pPr>
            <a:lvl2pPr marL="742950" indent="-285750">
              <a:defRPr sz="1300">
                <a:solidFill>
                  <a:schemeClr val="tx1"/>
                </a:solidFill>
                <a:latin typeface="Nexa Light" pitchFamily="50" charset="0"/>
                <a:ea typeface="华康少女文字W5(P)" panose="040F0500000000000000" pitchFamily="82" charset="-122"/>
              </a:defRPr>
            </a:lvl2pPr>
            <a:lvl3pPr marL="1143000" indent="-228600">
              <a:defRPr sz="1300">
                <a:solidFill>
                  <a:schemeClr val="tx1"/>
                </a:solidFill>
                <a:latin typeface="Nexa Light" pitchFamily="50" charset="0"/>
                <a:ea typeface="华康少女文字W5(P)" panose="040F0500000000000000" pitchFamily="82" charset="-122"/>
              </a:defRPr>
            </a:lvl3pPr>
            <a:lvl4pPr marL="1600200" indent="-228600">
              <a:defRPr sz="1300">
                <a:solidFill>
                  <a:schemeClr val="tx1"/>
                </a:solidFill>
                <a:latin typeface="Nexa Light" pitchFamily="50" charset="0"/>
                <a:ea typeface="华康少女文字W5(P)" panose="040F0500000000000000" pitchFamily="82" charset="-122"/>
              </a:defRPr>
            </a:lvl4pPr>
            <a:lvl5pPr marL="2057400" indent="-228600">
              <a:defRPr sz="1300">
                <a:solidFill>
                  <a:schemeClr val="tx1"/>
                </a:solidFill>
                <a:latin typeface="Nexa Light" pitchFamily="50" charset="0"/>
                <a:ea typeface="华康少女文字W5(P)" panose="040F0500000000000000" pitchFamily="82" charset="-122"/>
              </a:defRPr>
            </a:lvl5pPr>
            <a:lvl6pPr marL="2514600" indent="-228600" defTabSz="685800" eaLnBrk="0" fontAlgn="base" hangingPunct="0">
              <a:spcBef>
                <a:spcPct val="0"/>
              </a:spcBef>
              <a:spcAft>
                <a:spcPct val="0"/>
              </a:spcAft>
              <a:defRPr sz="1300">
                <a:solidFill>
                  <a:schemeClr val="tx1"/>
                </a:solidFill>
                <a:latin typeface="Nexa Light" pitchFamily="50" charset="0"/>
                <a:ea typeface="华康少女文字W5(P)" panose="040F0500000000000000" pitchFamily="82" charset="-122"/>
              </a:defRPr>
            </a:lvl6pPr>
            <a:lvl7pPr marL="2971800" indent="-228600" defTabSz="685800" eaLnBrk="0" fontAlgn="base" hangingPunct="0">
              <a:spcBef>
                <a:spcPct val="0"/>
              </a:spcBef>
              <a:spcAft>
                <a:spcPct val="0"/>
              </a:spcAft>
              <a:defRPr sz="1300">
                <a:solidFill>
                  <a:schemeClr val="tx1"/>
                </a:solidFill>
                <a:latin typeface="Nexa Light" pitchFamily="50" charset="0"/>
                <a:ea typeface="华康少女文字W5(P)" panose="040F0500000000000000" pitchFamily="82" charset="-122"/>
              </a:defRPr>
            </a:lvl7pPr>
            <a:lvl8pPr marL="3429000" indent="-228600" defTabSz="685800" eaLnBrk="0" fontAlgn="base" hangingPunct="0">
              <a:spcBef>
                <a:spcPct val="0"/>
              </a:spcBef>
              <a:spcAft>
                <a:spcPct val="0"/>
              </a:spcAft>
              <a:defRPr sz="1300">
                <a:solidFill>
                  <a:schemeClr val="tx1"/>
                </a:solidFill>
                <a:latin typeface="Nexa Light" pitchFamily="50" charset="0"/>
                <a:ea typeface="华康少女文字W5(P)" panose="040F0500000000000000" pitchFamily="82" charset="-122"/>
              </a:defRPr>
            </a:lvl8pPr>
            <a:lvl9pPr marL="3886200" indent="-228600" defTabSz="685800" eaLnBrk="0" fontAlgn="base" hangingPunct="0">
              <a:spcBef>
                <a:spcPct val="0"/>
              </a:spcBef>
              <a:spcAft>
                <a:spcPct val="0"/>
              </a:spcAft>
              <a:defRPr sz="1300">
                <a:solidFill>
                  <a:schemeClr val="tx1"/>
                </a:solidFill>
                <a:latin typeface="Nexa Light" pitchFamily="50" charset="0"/>
                <a:ea typeface="华康少女文字W5(P)" panose="040F0500000000000000" pitchFamily="82" charset="-122"/>
              </a:defRPr>
            </a:lvl9pPr>
          </a:lstStyle>
          <a:p>
            <a:pPr fontAlgn="base">
              <a:spcBef>
                <a:spcPct val="0"/>
              </a:spcBef>
              <a:spcAft>
                <a:spcPct val="0"/>
              </a:spcAft>
            </a:pPr>
            <a:fld id="{0C59B273-A613-4CE5-825A-EBFB7ACCC9F2}" type="slidenum">
              <a:rPr lang="zh-CN" altLang="en-US" sz="1200" smtClean="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27971D8-AA9F-472A-8AEB-9FA0BEAEBD38}"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536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1536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300">
                <a:solidFill>
                  <a:schemeClr val="tx1"/>
                </a:solidFill>
                <a:latin typeface="Nexa Light" pitchFamily="50" charset="0"/>
                <a:ea typeface="华康少女文字W5(P)" panose="040F0500000000000000" pitchFamily="82" charset="-122"/>
              </a:defRPr>
            </a:lvl1pPr>
            <a:lvl2pPr marL="742950" indent="-285750">
              <a:defRPr sz="1300">
                <a:solidFill>
                  <a:schemeClr val="tx1"/>
                </a:solidFill>
                <a:latin typeface="Nexa Light" pitchFamily="50" charset="0"/>
                <a:ea typeface="华康少女文字W5(P)" panose="040F0500000000000000" pitchFamily="82" charset="-122"/>
              </a:defRPr>
            </a:lvl2pPr>
            <a:lvl3pPr marL="1143000" indent="-228600">
              <a:defRPr sz="1300">
                <a:solidFill>
                  <a:schemeClr val="tx1"/>
                </a:solidFill>
                <a:latin typeface="Nexa Light" pitchFamily="50" charset="0"/>
                <a:ea typeface="华康少女文字W5(P)" panose="040F0500000000000000" pitchFamily="82" charset="-122"/>
              </a:defRPr>
            </a:lvl3pPr>
            <a:lvl4pPr marL="1600200" indent="-228600">
              <a:defRPr sz="1300">
                <a:solidFill>
                  <a:schemeClr val="tx1"/>
                </a:solidFill>
                <a:latin typeface="Nexa Light" pitchFamily="50" charset="0"/>
                <a:ea typeface="华康少女文字W5(P)" panose="040F0500000000000000" pitchFamily="82" charset="-122"/>
              </a:defRPr>
            </a:lvl4pPr>
            <a:lvl5pPr marL="2057400" indent="-228600">
              <a:defRPr sz="1300">
                <a:solidFill>
                  <a:schemeClr val="tx1"/>
                </a:solidFill>
                <a:latin typeface="Nexa Light" pitchFamily="50" charset="0"/>
                <a:ea typeface="华康少女文字W5(P)" panose="040F0500000000000000" pitchFamily="82" charset="-122"/>
              </a:defRPr>
            </a:lvl5pPr>
            <a:lvl6pPr marL="2514600" indent="-228600" defTabSz="685800" eaLnBrk="0" fontAlgn="base" hangingPunct="0">
              <a:spcBef>
                <a:spcPct val="0"/>
              </a:spcBef>
              <a:spcAft>
                <a:spcPct val="0"/>
              </a:spcAft>
              <a:defRPr sz="1300">
                <a:solidFill>
                  <a:schemeClr val="tx1"/>
                </a:solidFill>
                <a:latin typeface="Nexa Light" pitchFamily="50" charset="0"/>
                <a:ea typeface="华康少女文字W5(P)" panose="040F0500000000000000" pitchFamily="82" charset="-122"/>
              </a:defRPr>
            </a:lvl6pPr>
            <a:lvl7pPr marL="2971800" indent="-228600" defTabSz="685800" eaLnBrk="0" fontAlgn="base" hangingPunct="0">
              <a:spcBef>
                <a:spcPct val="0"/>
              </a:spcBef>
              <a:spcAft>
                <a:spcPct val="0"/>
              </a:spcAft>
              <a:defRPr sz="1300">
                <a:solidFill>
                  <a:schemeClr val="tx1"/>
                </a:solidFill>
                <a:latin typeface="Nexa Light" pitchFamily="50" charset="0"/>
                <a:ea typeface="华康少女文字W5(P)" panose="040F0500000000000000" pitchFamily="82" charset="-122"/>
              </a:defRPr>
            </a:lvl7pPr>
            <a:lvl8pPr marL="3429000" indent="-228600" defTabSz="685800" eaLnBrk="0" fontAlgn="base" hangingPunct="0">
              <a:spcBef>
                <a:spcPct val="0"/>
              </a:spcBef>
              <a:spcAft>
                <a:spcPct val="0"/>
              </a:spcAft>
              <a:defRPr sz="1300">
                <a:solidFill>
                  <a:schemeClr val="tx1"/>
                </a:solidFill>
                <a:latin typeface="Nexa Light" pitchFamily="50" charset="0"/>
                <a:ea typeface="华康少女文字W5(P)" panose="040F0500000000000000" pitchFamily="82" charset="-122"/>
              </a:defRPr>
            </a:lvl8pPr>
            <a:lvl9pPr marL="3886200" indent="-228600" defTabSz="685800" eaLnBrk="0" fontAlgn="base" hangingPunct="0">
              <a:spcBef>
                <a:spcPct val="0"/>
              </a:spcBef>
              <a:spcAft>
                <a:spcPct val="0"/>
              </a:spcAft>
              <a:defRPr sz="1300">
                <a:solidFill>
                  <a:schemeClr val="tx1"/>
                </a:solidFill>
                <a:latin typeface="Nexa Light" pitchFamily="50" charset="0"/>
                <a:ea typeface="华康少女文字W5(P)" panose="040F0500000000000000" pitchFamily="82" charset="-122"/>
              </a:defRPr>
            </a:lvl9pPr>
          </a:lstStyle>
          <a:p>
            <a:pPr fontAlgn="base">
              <a:spcBef>
                <a:spcPct val="0"/>
              </a:spcBef>
              <a:spcAft>
                <a:spcPct val="0"/>
              </a:spcAft>
            </a:pPr>
            <a:fld id="{0C59B273-A613-4CE5-825A-EBFB7ACCC9F2}" type="slidenum">
              <a:rPr lang="zh-CN" altLang="en-US" sz="1200" smtClean="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4" name="幻灯片图像占位符 1"/>
          <p:cNvSpPr>
            <a:spLocks noGrp="1" noRot="1" noChangeAspect="1" noTextEdit="1"/>
          </p:cNvSpPr>
          <p:nvPr>
            <p:ph type="sldImg"/>
          </p:nvPr>
        </p:nvSpPr>
        <p:spPr/>
      </p:sp>
      <p:sp>
        <p:nvSpPr>
          <p:cNvPr id="28675" name="备注占位符 2"/>
          <p:cNvSpPr>
            <a:spLocks noGrp="1"/>
          </p:cNvSpPr>
          <p:nvPr>
            <p:ph type="body"/>
          </p:nvPr>
        </p:nvSpPr>
        <p:spPr/>
        <p:txBody>
          <a:bodyPr wrap="square" lIns="91440" tIns="45720" rIns="91440" bIns="45720" anchor="t"/>
          <a:p>
            <a:pPr lvl="0"/>
            <a:endParaRPr lang="zh-CN" altLang="en-US" dirty="0"/>
          </a:p>
        </p:txBody>
      </p:sp>
      <p:sp>
        <p:nvSpPr>
          <p:cNvPr id="28676"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fld id="{9A0DB2DC-4C9A-4742-B13C-FB6460FD3503}" type="slidenum">
              <a:rPr lang="en-US" altLang="zh-CN" sz="1200" i="0" dirty="0">
                <a:ea typeface="宋体" panose="02010600030101010101" pitchFamily="2" charset="-122"/>
              </a:rPr>
            </a:fld>
            <a:endParaRPr lang="en-US" altLang="zh-CN" sz="1200" i="0" dirty="0">
              <a:ea typeface="宋体" panose="02010600030101010101" pitchFamily="2" charset="-122"/>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6F7276E-6BBB-417A-A221-01D2E81C7C15}"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536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1536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300">
                <a:solidFill>
                  <a:schemeClr val="tx1"/>
                </a:solidFill>
                <a:latin typeface="Nexa Light" pitchFamily="50" charset="0"/>
                <a:ea typeface="华康少女文字W5(P)" panose="040F0500000000000000" pitchFamily="82" charset="-122"/>
              </a:defRPr>
            </a:lvl1pPr>
            <a:lvl2pPr marL="742950" indent="-285750">
              <a:defRPr sz="1300">
                <a:solidFill>
                  <a:schemeClr val="tx1"/>
                </a:solidFill>
                <a:latin typeface="Nexa Light" pitchFamily="50" charset="0"/>
                <a:ea typeface="华康少女文字W5(P)" panose="040F0500000000000000" pitchFamily="82" charset="-122"/>
              </a:defRPr>
            </a:lvl2pPr>
            <a:lvl3pPr marL="1143000" indent="-228600">
              <a:defRPr sz="1300">
                <a:solidFill>
                  <a:schemeClr val="tx1"/>
                </a:solidFill>
                <a:latin typeface="Nexa Light" pitchFamily="50" charset="0"/>
                <a:ea typeface="华康少女文字W5(P)" panose="040F0500000000000000" pitchFamily="82" charset="-122"/>
              </a:defRPr>
            </a:lvl3pPr>
            <a:lvl4pPr marL="1600200" indent="-228600">
              <a:defRPr sz="1300">
                <a:solidFill>
                  <a:schemeClr val="tx1"/>
                </a:solidFill>
                <a:latin typeface="Nexa Light" pitchFamily="50" charset="0"/>
                <a:ea typeface="华康少女文字W5(P)" panose="040F0500000000000000" pitchFamily="82" charset="-122"/>
              </a:defRPr>
            </a:lvl4pPr>
            <a:lvl5pPr marL="2057400" indent="-228600">
              <a:defRPr sz="1300">
                <a:solidFill>
                  <a:schemeClr val="tx1"/>
                </a:solidFill>
                <a:latin typeface="Nexa Light" pitchFamily="50" charset="0"/>
                <a:ea typeface="华康少女文字W5(P)" panose="040F0500000000000000" pitchFamily="82" charset="-122"/>
              </a:defRPr>
            </a:lvl5pPr>
            <a:lvl6pPr marL="2514600" indent="-228600" defTabSz="685800" eaLnBrk="0" fontAlgn="base" hangingPunct="0">
              <a:spcBef>
                <a:spcPct val="0"/>
              </a:spcBef>
              <a:spcAft>
                <a:spcPct val="0"/>
              </a:spcAft>
              <a:defRPr sz="1300">
                <a:solidFill>
                  <a:schemeClr val="tx1"/>
                </a:solidFill>
                <a:latin typeface="Nexa Light" pitchFamily="50" charset="0"/>
                <a:ea typeface="华康少女文字W5(P)" panose="040F0500000000000000" pitchFamily="82" charset="-122"/>
              </a:defRPr>
            </a:lvl6pPr>
            <a:lvl7pPr marL="2971800" indent="-228600" defTabSz="685800" eaLnBrk="0" fontAlgn="base" hangingPunct="0">
              <a:spcBef>
                <a:spcPct val="0"/>
              </a:spcBef>
              <a:spcAft>
                <a:spcPct val="0"/>
              </a:spcAft>
              <a:defRPr sz="1300">
                <a:solidFill>
                  <a:schemeClr val="tx1"/>
                </a:solidFill>
                <a:latin typeface="Nexa Light" pitchFamily="50" charset="0"/>
                <a:ea typeface="华康少女文字W5(P)" panose="040F0500000000000000" pitchFamily="82" charset="-122"/>
              </a:defRPr>
            </a:lvl7pPr>
            <a:lvl8pPr marL="3429000" indent="-228600" defTabSz="685800" eaLnBrk="0" fontAlgn="base" hangingPunct="0">
              <a:spcBef>
                <a:spcPct val="0"/>
              </a:spcBef>
              <a:spcAft>
                <a:spcPct val="0"/>
              </a:spcAft>
              <a:defRPr sz="1300">
                <a:solidFill>
                  <a:schemeClr val="tx1"/>
                </a:solidFill>
                <a:latin typeface="Nexa Light" pitchFamily="50" charset="0"/>
                <a:ea typeface="华康少女文字W5(P)" panose="040F0500000000000000" pitchFamily="82" charset="-122"/>
              </a:defRPr>
            </a:lvl8pPr>
            <a:lvl9pPr marL="3886200" indent="-228600" defTabSz="685800" eaLnBrk="0" fontAlgn="base" hangingPunct="0">
              <a:spcBef>
                <a:spcPct val="0"/>
              </a:spcBef>
              <a:spcAft>
                <a:spcPct val="0"/>
              </a:spcAft>
              <a:defRPr sz="1300">
                <a:solidFill>
                  <a:schemeClr val="tx1"/>
                </a:solidFill>
                <a:latin typeface="Nexa Light" pitchFamily="50" charset="0"/>
                <a:ea typeface="华康少女文字W5(P)" panose="040F0500000000000000" pitchFamily="82" charset="-122"/>
              </a:defRPr>
            </a:lvl9pPr>
          </a:lstStyle>
          <a:p>
            <a:pPr fontAlgn="base">
              <a:spcBef>
                <a:spcPct val="0"/>
              </a:spcBef>
              <a:spcAft>
                <a:spcPct val="0"/>
              </a:spcAft>
            </a:pPr>
            <a:fld id="{0C59B273-A613-4CE5-825A-EBFB7ACCC9F2}" type="slidenum">
              <a:rPr lang="zh-CN" altLang="en-US" sz="1200" smtClean="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B7D3607-80C4-4EBA-AAC5-9EEB49AF0E88}"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536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1536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300">
                <a:solidFill>
                  <a:schemeClr val="tx1"/>
                </a:solidFill>
                <a:latin typeface="Nexa Light" pitchFamily="50" charset="0"/>
                <a:ea typeface="华康少女文字W5(P)" panose="040F0500000000000000" pitchFamily="82" charset="-122"/>
              </a:defRPr>
            </a:lvl1pPr>
            <a:lvl2pPr marL="742950" indent="-285750">
              <a:defRPr sz="1300">
                <a:solidFill>
                  <a:schemeClr val="tx1"/>
                </a:solidFill>
                <a:latin typeface="Nexa Light" pitchFamily="50" charset="0"/>
                <a:ea typeface="华康少女文字W5(P)" panose="040F0500000000000000" pitchFamily="82" charset="-122"/>
              </a:defRPr>
            </a:lvl2pPr>
            <a:lvl3pPr marL="1143000" indent="-228600">
              <a:defRPr sz="1300">
                <a:solidFill>
                  <a:schemeClr val="tx1"/>
                </a:solidFill>
                <a:latin typeface="Nexa Light" pitchFamily="50" charset="0"/>
                <a:ea typeface="华康少女文字W5(P)" panose="040F0500000000000000" pitchFamily="82" charset="-122"/>
              </a:defRPr>
            </a:lvl3pPr>
            <a:lvl4pPr marL="1600200" indent="-228600">
              <a:defRPr sz="1300">
                <a:solidFill>
                  <a:schemeClr val="tx1"/>
                </a:solidFill>
                <a:latin typeface="Nexa Light" pitchFamily="50" charset="0"/>
                <a:ea typeface="华康少女文字W5(P)" panose="040F0500000000000000" pitchFamily="82" charset="-122"/>
              </a:defRPr>
            </a:lvl4pPr>
            <a:lvl5pPr marL="2057400" indent="-228600">
              <a:defRPr sz="1300">
                <a:solidFill>
                  <a:schemeClr val="tx1"/>
                </a:solidFill>
                <a:latin typeface="Nexa Light" pitchFamily="50" charset="0"/>
                <a:ea typeface="华康少女文字W5(P)" panose="040F0500000000000000" pitchFamily="82" charset="-122"/>
              </a:defRPr>
            </a:lvl5pPr>
            <a:lvl6pPr marL="2514600" indent="-228600" defTabSz="685800" eaLnBrk="0" fontAlgn="base" hangingPunct="0">
              <a:spcBef>
                <a:spcPct val="0"/>
              </a:spcBef>
              <a:spcAft>
                <a:spcPct val="0"/>
              </a:spcAft>
              <a:defRPr sz="1300">
                <a:solidFill>
                  <a:schemeClr val="tx1"/>
                </a:solidFill>
                <a:latin typeface="Nexa Light" pitchFamily="50" charset="0"/>
                <a:ea typeface="华康少女文字W5(P)" panose="040F0500000000000000" pitchFamily="82" charset="-122"/>
              </a:defRPr>
            </a:lvl6pPr>
            <a:lvl7pPr marL="2971800" indent="-228600" defTabSz="685800" eaLnBrk="0" fontAlgn="base" hangingPunct="0">
              <a:spcBef>
                <a:spcPct val="0"/>
              </a:spcBef>
              <a:spcAft>
                <a:spcPct val="0"/>
              </a:spcAft>
              <a:defRPr sz="1300">
                <a:solidFill>
                  <a:schemeClr val="tx1"/>
                </a:solidFill>
                <a:latin typeface="Nexa Light" pitchFamily="50" charset="0"/>
                <a:ea typeface="华康少女文字W5(P)" panose="040F0500000000000000" pitchFamily="82" charset="-122"/>
              </a:defRPr>
            </a:lvl7pPr>
            <a:lvl8pPr marL="3429000" indent="-228600" defTabSz="685800" eaLnBrk="0" fontAlgn="base" hangingPunct="0">
              <a:spcBef>
                <a:spcPct val="0"/>
              </a:spcBef>
              <a:spcAft>
                <a:spcPct val="0"/>
              </a:spcAft>
              <a:defRPr sz="1300">
                <a:solidFill>
                  <a:schemeClr val="tx1"/>
                </a:solidFill>
                <a:latin typeface="Nexa Light" pitchFamily="50" charset="0"/>
                <a:ea typeface="华康少女文字W5(P)" panose="040F0500000000000000" pitchFamily="82" charset="-122"/>
              </a:defRPr>
            </a:lvl8pPr>
            <a:lvl9pPr marL="3886200" indent="-228600" defTabSz="685800" eaLnBrk="0" fontAlgn="base" hangingPunct="0">
              <a:spcBef>
                <a:spcPct val="0"/>
              </a:spcBef>
              <a:spcAft>
                <a:spcPct val="0"/>
              </a:spcAft>
              <a:defRPr sz="1300">
                <a:solidFill>
                  <a:schemeClr val="tx1"/>
                </a:solidFill>
                <a:latin typeface="Nexa Light" pitchFamily="50" charset="0"/>
                <a:ea typeface="华康少女文字W5(P)" panose="040F0500000000000000" pitchFamily="82" charset="-122"/>
              </a:defRPr>
            </a:lvl9pPr>
          </a:lstStyle>
          <a:p>
            <a:pPr fontAlgn="base">
              <a:spcBef>
                <a:spcPct val="0"/>
              </a:spcBef>
              <a:spcAft>
                <a:spcPct val="0"/>
              </a:spcAft>
            </a:pPr>
            <a:fld id="{0C59B273-A613-4CE5-825A-EBFB7ACCC9F2}" type="slidenum">
              <a:rPr lang="zh-CN" altLang="en-US" sz="1200" smtClean="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8CB28DB-ACE3-46D6-9689-F157C77F34A3}"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38F04A-84B0-4E5D-A1A7-EE43D6EF2A66}"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536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1536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300">
                <a:solidFill>
                  <a:schemeClr val="tx1"/>
                </a:solidFill>
                <a:latin typeface="Nexa Light" pitchFamily="50" charset="0"/>
                <a:ea typeface="华康少女文字W5(P)" panose="040F0500000000000000" pitchFamily="82" charset="-122"/>
              </a:defRPr>
            </a:lvl1pPr>
            <a:lvl2pPr marL="742950" indent="-285750">
              <a:defRPr sz="1300">
                <a:solidFill>
                  <a:schemeClr val="tx1"/>
                </a:solidFill>
                <a:latin typeface="Nexa Light" pitchFamily="50" charset="0"/>
                <a:ea typeface="华康少女文字W5(P)" panose="040F0500000000000000" pitchFamily="82" charset="-122"/>
              </a:defRPr>
            </a:lvl2pPr>
            <a:lvl3pPr marL="1143000" indent="-228600">
              <a:defRPr sz="1300">
                <a:solidFill>
                  <a:schemeClr val="tx1"/>
                </a:solidFill>
                <a:latin typeface="Nexa Light" pitchFamily="50" charset="0"/>
                <a:ea typeface="华康少女文字W5(P)" panose="040F0500000000000000" pitchFamily="82" charset="-122"/>
              </a:defRPr>
            </a:lvl3pPr>
            <a:lvl4pPr marL="1600200" indent="-228600">
              <a:defRPr sz="1300">
                <a:solidFill>
                  <a:schemeClr val="tx1"/>
                </a:solidFill>
                <a:latin typeface="Nexa Light" pitchFamily="50" charset="0"/>
                <a:ea typeface="华康少女文字W5(P)" panose="040F0500000000000000" pitchFamily="82" charset="-122"/>
              </a:defRPr>
            </a:lvl4pPr>
            <a:lvl5pPr marL="2057400" indent="-228600">
              <a:defRPr sz="1300">
                <a:solidFill>
                  <a:schemeClr val="tx1"/>
                </a:solidFill>
                <a:latin typeface="Nexa Light" pitchFamily="50" charset="0"/>
                <a:ea typeface="华康少女文字W5(P)" panose="040F0500000000000000" pitchFamily="82" charset="-122"/>
              </a:defRPr>
            </a:lvl5pPr>
            <a:lvl6pPr marL="2514600" indent="-228600" defTabSz="685800" eaLnBrk="0" fontAlgn="base" hangingPunct="0">
              <a:spcBef>
                <a:spcPct val="0"/>
              </a:spcBef>
              <a:spcAft>
                <a:spcPct val="0"/>
              </a:spcAft>
              <a:defRPr sz="1300">
                <a:solidFill>
                  <a:schemeClr val="tx1"/>
                </a:solidFill>
                <a:latin typeface="Nexa Light" pitchFamily="50" charset="0"/>
                <a:ea typeface="华康少女文字W5(P)" panose="040F0500000000000000" pitchFamily="82" charset="-122"/>
              </a:defRPr>
            </a:lvl6pPr>
            <a:lvl7pPr marL="2971800" indent="-228600" defTabSz="685800" eaLnBrk="0" fontAlgn="base" hangingPunct="0">
              <a:spcBef>
                <a:spcPct val="0"/>
              </a:spcBef>
              <a:spcAft>
                <a:spcPct val="0"/>
              </a:spcAft>
              <a:defRPr sz="1300">
                <a:solidFill>
                  <a:schemeClr val="tx1"/>
                </a:solidFill>
                <a:latin typeface="Nexa Light" pitchFamily="50" charset="0"/>
                <a:ea typeface="华康少女文字W5(P)" panose="040F0500000000000000" pitchFamily="82" charset="-122"/>
              </a:defRPr>
            </a:lvl7pPr>
            <a:lvl8pPr marL="3429000" indent="-228600" defTabSz="685800" eaLnBrk="0" fontAlgn="base" hangingPunct="0">
              <a:spcBef>
                <a:spcPct val="0"/>
              </a:spcBef>
              <a:spcAft>
                <a:spcPct val="0"/>
              </a:spcAft>
              <a:defRPr sz="1300">
                <a:solidFill>
                  <a:schemeClr val="tx1"/>
                </a:solidFill>
                <a:latin typeface="Nexa Light" pitchFamily="50" charset="0"/>
                <a:ea typeface="华康少女文字W5(P)" panose="040F0500000000000000" pitchFamily="82" charset="-122"/>
              </a:defRPr>
            </a:lvl8pPr>
            <a:lvl9pPr marL="3886200" indent="-228600" defTabSz="685800" eaLnBrk="0" fontAlgn="base" hangingPunct="0">
              <a:spcBef>
                <a:spcPct val="0"/>
              </a:spcBef>
              <a:spcAft>
                <a:spcPct val="0"/>
              </a:spcAft>
              <a:defRPr sz="1300">
                <a:solidFill>
                  <a:schemeClr val="tx1"/>
                </a:solidFill>
                <a:latin typeface="Nexa Light" pitchFamily="50" charset="0"/>
                <a:ea typeface="华康少女文字W5(P)" panose="040F0500000000000000" pitchFamily="82" charset="-122"/>
              </a:defRPr>
            </a:lvl9pPr>
          </a:lstStyle>
          <a:p>
            <a:pPr fontAlgn="base">
              <a:spcBef>
                <a:spcPct val="0"/>
              </a:spcBef>
              <a:spcAft>
                <a:spcPct val="0"/>
              </a:spcAft>
            </a:pPr>
            <a:fld id="{0C59B273-A613-4CE5-825A-EBFB7ACCC9F2}" type="slidenum">
              <a:rPr lang="zh-CN" altLang="en-US" sz="1200" smtClean="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854199"/>
            <a:ext cx="9144000" cy="1655763"/>
          </a:xfrm>
        </p:spPr>
        <p:txBody>
          <a:bodyPr anchor="b">
            <a:normAutofit/>
          </a:bodyPr>
          <a:lstStyle>
            <a:lvl1pPr algn="ctr">
              <a:defRPr sz="7200" b="0"/>
            </a:lvl1pPr>
          </a:lstStyle>
          <a:p>
            <a:r>
              <a:rPr lang="zh-CN" altLang="en-US" dirty="0"/>
              <a:t>单击此处编辑标题</a:t>
            </a:r>
            <a:endParaRPr lang="zh-CN" altLang="en-US" dirty="0"/>
          </a:p>
        </p:txBody>
      </p:sp>
      <p:sp>
        <p:nvSpPr>
          <p:cNvPr id="3" name="副标题 2"/>
          <p:cNvSpPr>
            <a:spLocks noGrp="1"/>
          </p:cNvSpPr>
          <p:nvPr>
            <p:ph type="subTitle" idx="1"/>
          </p:nvPr>
        </p:nvSpPr>
        <p:spPr>
          <a:xfrm>
            <a:off x="1524000" y="3602038"/>
            <a:ext cx="9144000" cy="1655762"/>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dirty="0"/>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nvPr>
        </p:nvSpPr>
        <p:spPr>
          <a:xfrm>
            <a:off x="838200" y="551543"/>
            <a:ext cx="10515600" cy="5558971"/>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grpSp>
        <p:nvGrpSpPr>
          <p:cNvPr id="35" name="Group 4"/>
          <p:cNvGrpSpPr>
            <a:grpSpLocks noChangeAspect="1"/>
          </p:cNvGrpSpPr>
          <p:nvPr/>
        </p:nvGrpSpPr>
        <p:grpSpPr bwMode="auto">
          <a:xfrm>
            <a:off x="2337341" y="4018199"/>
            <a:ext cx="599017" cy="389467"/>
            <a:chOff x="2432" y="1329"/>
            <a:chExt cx="657" cy="426"/>
          </a:xfrm>
        </p:grpSpPr>
        <p:sp>
          <p:nvSpPr>
            <p:cNvPr id="36" name="AutoShape 3"/>
            <p:cNvSpPr>
              <a:spLocks noChangeAspect="1" noChangeArrowheads="1" noTextEdit="1"/>
            </p:cNvSpPr>
            <p:nvPr/>
          </p:nvSpPr>
          <p:spPr bwMode="auto">
            <a:xfrm>
              <a:off x="2434" y="1329"/>
              <a:ext cx="652" cy="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zh-CN" altLang="en-US" sz="1800">
                <a:latin typeface="+mn-lt"/>
                <a:ea typeface="+mn-ea"/>
              </a:endParaRPr>
            </a:p>
          </p:txBody>
        </p:sp>
        <p:sp>
          <p:nvSpPr>
            <p:cNvPr id="37" name="Freeform 5"/>
            <p:cNvSpPr/>
            <p:nvPr/>
          </p:nvSpPr>
          <p:spPr bwMode="auto">
            <a:xfrm>
              <a:off x="2478" y="1329"/>
              <a:ext cx="611" cy="424"/>
            </a:xfrm>
            <a:custGeom>
              <a:avLst/>
              <a:gdLst>
                <a:gd name="T0" fmla="*/ 315 w 351"/>
                <a:gd name="T1" fmla="*/ 0 h 242"/>
                <a:gd name="T2" fmla="*/ 292 w 351"/>
                <a:gd name="T3" fmla="*/ 9 h 242"/>
                <a:gd name="T4" fmla="*/ 291 w 351"/>
                <a:gd name="T5" fmla="*/ 10 h 242"/>
                <a:gd name="T6" fmla="*/ 309 w 351"/>
                <a:gd name="T7" fmla="*/ 3 h 242"/>
                <a:gd name="T8" fmla="*/ 310 w 351"/>
                <a:gd name="T9" fmla="*/ 4 h 242"/>
                <a:gd name="T10" fmla="*/ 317 w 351"/>
                <a:gd name="T11" fmla="*/ 10 h 242"/>
                <a:gd name="T12" fmla="*/ 325 w 351"/>
                <a:gd name="T13" fmla="*/ 27 h 242"/>
                <a:gd name="T14" fmla="*/ 336 w 351"/>
                <a:gd name="T15" fmla="*/ 59 h 242"/>
                <a:gd name="T16" fmla="*/ 268 w 351"/>
                <a:gd name="T17" fmla="*/ 95 h 242"/>
                <a:gd name="T18" fmla="*/ 267 w 351"/>
                <a:gd name="T19" fmla="*/ 95 h 242"/>
                <a:gd name="T20" fmla="*/ 267 w 351"/>
                <a:gd name="T21" fmla="*/ 95 h 242"/>
                <a:gd name="T22" fmla="*/ 24 w 351"/>
                <a:gd name="T23" fmla="*/ 219 h 242"/>
                <a:gd name="T24" fmla="*/ 2 w 351"/>
                <a:gd name="T25" fmla="*/ 229 h 242"/>
                <a:gd name="T26" fmla="*/ 0 w 351"/>
                <a:gd name="T27" fmla="*/ 229 h 242"/>
                <a:gd name="T28" fmla="*/ 6 w 351"/>
                <a:gd name="T29" fmla="*/ 240 h 242"/>
                <a:gd name="T30" fmla="*/ 12 w 351"/>
                <a:gd name="T31" fmla="*/ 242 h 242"/>
                <a:gd name="T32" fmla="*/ 34 w 351"/>
                <a:gd name="T33" fmla="*/ 232 h 242"/>
                <a:gd name="T34" fmla="*/ 350 w 351"/>
                <a:gd name="T35" fmla="*/ 68 h 242"/>
                <a:gd name="T36" fmla="*/ 335 w 351"/>
                <a:gd name="T37" fmla="*/ 29 h 242"/>
                <a:gd name="T38" fmla="*/ 324 w 351"/>
                <a:gd name="T39" fmla="*/ 8 h 242"/>
                <a:gd name="T40" fmla="*/ 317 w 351"/>
                <a:gd name="T41" fmla="*/ 1 h 242"/>
                <a:gd name="T42" fmla="*/ 315 w 351"/>
                <a:gd name="T43"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1" h="242">
                  <a:moveTo>
                    <a:pt x="315" y="0"/>
                  </a:moveTo>
                  <a:cubicBezTo>
                    <a:pt x="311" y="0"/>
                    <a:pt x="299" y="6"/>
                    <a:pt x="292" y="9"/>
                  </a:cubicBezTo>
                  <a:cubicBezTo>
                    <a:pt x="292" y="9"/>
                    <a:pt x="292" y="9"/>
                    <a:pt x="291" y="10"/>
                  </a:cubicBezTo>
                  <a:cubicBezTo>
                    <a:pt x="298" y="7"/>
                    <a:pt x="306" y="3"/>
                    <a:pt x="309" y="3"/>
                  </a:cubicBezTo>
                  <a:cubicBezTo>
                    <a:pt x="309" y="3"/>
                    <a:pt x="310" y="3"/>
                    <a:pt x="310" y="4"/>
                  </a:cubicBezTo>
                  <a:cubicBezTo>
                    <a:pt x="312" y="6"/>
                    <a:pt x="317" y="10"/>
                    <a:pt x="317" y="10"/>
                  </a:cubicBezTo>
                  <a:cubicBezTo>
                    <a:pt x="317" y="10"/>
                    <a:pt x="321" y="15"/>
                    <a:pt x="325" y="27"/>
                  </a:cubicBezTo>
                  <a:cubicBezTo>
                    <a:pt x="330" y="39"/>
                    <a:pt x="338" y="56"/>
                    <a:pt x="336" y="59"/>
                  </a:cubicBezTo>
                  <a:cubicBezTo>
                    <a:pt x="336" y="60"/>
                    <a:pt x="308" y="75"/>
                    <a:pt x="268" y="95"/>
                  </a:cubicBezTo>
                  <a:cubicBezTo>
                    <a:pt x="268" y="95"/>
                    <a:pt x="268" y="95"/>
                    <a:pt x="267" y="95"/>
                  </a:cubicBezTo>
                  <a:cubicBezTo>
                    <a:pt x="267" y="95"/>
                    <a:pt x="267" y="95"/>
                    <a:pt x="267" y="95"/>
                  </a:cubicBezTo>
                  <a:cubicBezTo>
                    <a:pt x="179" y="140"/>
                    <a:pt x="38" y="211"/>
                    <a:pt x="24" y="219"/>
                  </a:cubicBezTo>
                  <a:cubicBezTo>
                    <a:pt x="11" y="227"/>
                    <a:pt x="5" y="229"/>
                    <a:pt x="2" y="229"/>
                  </a:cubicBezTo>
                  <a:cubicBezTo>
                    <a:pt x="1" y="229"/>
                    <a:pt x="0" y="229"/>
                    <a:pt x="0" y="229"/>
                  </a:cubicBezTo>
                  <a:cubicBezTo>
                    <a:pt x="3" y="235"/>
                    <a:pt x="5" y="239"/>
                    <a:pt x="6" y="240"/>
                  </a:cubicBezTo>
                  <a:cubicBezTo>
                    <a:pt x="8" y="241"/>
                    <a:pt x="9" y="242"/>
                    <a:pt x="12" y="242"/>
                  </a:cubicBezTo>
                  <a:cubicBezTo>
                    <a:pt x="16" y="242"/>
                    <a:pt x="22" y="240"/>
                    <a:pt x="34" y="232"/>
                  </a:cubicBezTo>
                  <a:cubicBezTo>
                    <a:pt x="54" y="220"/>
                    <a:pt x="348" y="72"/>
                    <a:pt x="350" y="68"/>
                  </a:cubicBezTo>
                  <a:cubicBezTo>
                    <a:pt x="351" y="65"/>
                    <a:pt x="341" y="44"/>
                    <a:pt x="335" y="29"/>
                  </a:cubicBezTo>
                  <a:cubicBezTo>
                    <a:pt x="329" y="15"/>
                    <a:pt x="324" y="8"/>
                    <a:pt x="324" y="8"/>
                  </a:cubicBezTo>
                  <a:cubicBezTo>
                    <a:pt x="324" y="8"/>
                    <a:pt x="319" y="3"/>
                    <a:pt x="317" y="1"/>
                  </a:cubicBezTo>
                  <a:cubicBezTo>
                    <a:pt x="316" y="0"/>
                    <a:pt x="316" y="0"/>
                    <a:pt x="315" y="0"/>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sz="1800">
                <a:latin typeface="+mn-lt"/>
                <a:ea typeface="+mn-ea"/>
              </a:endParaRPr>
            </a:p>
          </p:txBody>
        </p:sp>
        <p:sp>
          <p:nvSpPr>
            <p:cNvPr id="38" name="Freeform 6"/>
            <p:cNvSpPr/>
            <p:nvPr/>
          </p:nvSpPr>
          <p:spPr bwMode="auto">
            <a:xfrm>
              <a:off x="2432" y="1334"/>
              <a:ext cx="634" cy="401"/>
            </a:xfrm>
            <a:custGeom>
              <a:avLst/>
              <a:gdLst>
                <a:gd name="T0" fmla="*/ 3 w 364"/>
                <a:gd name="T1" fmla="*/ 171 h 229"/>
                <a:gd name="T2" fmla="*/ 3 w 364"/>
                <a:gd name="T3" fmla="*/ 182 h 229"/>
                <a:gd name="T4" fmla="*/ 23 w 364"/>
                <a:gd name="T5" fmla="*/ 225 h 229"/>
                <a:gd name="T6" fmla="*/ 50 w 364"/>
                <a:gd name="T7" fmla="*/ 217 h 229"/>
                <a:gd name="T8" fmla="*/ 362 w 364"/>
                <a:gd name="T9" fmla="*/ 57 h 229"/>
                <a:gd name="T10" fmla="*/ 351 w 364"/>
                <a:gd name="T11" fmla="*/ 25 h 229"/>
                <a:gd name="T12" fmla="*/ 343 w 364"/>
                <a:gd name="T13" fmla="*/ 8 h 229"/>
                <a:gd name="T14" fmla="*/ 336 w 364"/>
                <a:gd name="T15" fmla="*/ 2 h 229"/>
                <a:gd name="T16" fmla="*/ 312 w 364"/>
                <a:gd name="T17" fmla="*/ 10 h 229"/>
                <a:gd name="T18" fmla="*/ 10 w 364"/>
                <a:gd name="T19" fmla="*/ 166 h 229"/>
                <a:gd name="T20" fmla="*/ 3 w 364"/>
                <a:gd name="T21" fmla="*/ 171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4" h="229">
                  <a:moveTo>
                    <a:pt x="3" y="171"/>
                  </a:moveTo>
                  <a:cubicBezTo>
                    <a:pt x="3" y="171"/>
                    <a:pt x="0" y="174"/>
                    <a:pt x="3" y="182"/>
                  </a:cubicBezTo>
                  <a:cubicBezTo>
                    <a:pt x="6" y="191"/>
                    <a:pt x="20" y="223"/>
                    <a:pt x="23" y="225"/>
                  </a:cubicBezTo>
                  <a:cubicBezTo>
                    <a:pt x="26" y="227"/>
                    <a:pt x="30" y="229"/>
                    <a:pt x="50" y="217"/>
                  </a:cubicBezTo>
                  <a:cubicBezTo>
                    <a:pt x="70" y="206"/>
                    <a:pt x="361" y="60"/>
                    <a:pt x="362" y="57"/>
                  </a:cubicBezTo>
                  <a:cubicBezTo>
                    <a:pt x="364" y="54"/>
                    <a:pt x="356" y="37"/>
                    <a:pt x="351" y="25"/>
                  </a:cubicBezTo>
                  <a:cubicBezTo>
                    <a:pt x="347" y="13"/>
                    <a:pt x="343" y="8"/>
                    <a:pt x="343" y="8"/>
                  </a:cubicBezTo>
                  <a:cubicBezTo>
                    <a:pt x="343" y="8"/>
                    <a:pt x="338" y="4"/>
                    <a:pt x="336" y="2"/>
                  </a:cubicBezTo>
                  <a:cubicBezTo>
                    <a:pt x="334" y="0"/>
                    <a:pt x="320" y="6"/>
                    <a:pt x="312" y="10"/>
                  </a:cubicBezTo>
                  <a:cubicBezTo>
                    <a:pt x="305" y="14"/>
                    <a:pt x="15" y="163"/>
                    <a:pt x="10" y="166"/>
                  </a:cubicBezTo>
                  <a:cubicBezTo>
                    <a:pt x="5" y="168"/>
                    <a:pt x="3" y="171"/>
                    <a:pt x="3" y="171"/>
                  </a:cubicBezTo>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sz="1800">
                <a:latin typeface="+mn-lt"/>
                <a:ea typeface="+mn-ea"/>
              </a:endParaRPr>
            </a:p>
          </p:txBody>
        </p:sp>
        <p:sp>
          <p:nvSpPr>
            <p:cNvPr id="39" name="Freeform 7"/>
            <p:cNvSpPr/>
            <p:nvPr/>
          </p:nvSpPr>
          <p:spPr bwMode="auto">
            <a:xfrm>
              <a:off x="2432" y="1605"/>
              <a:ext cx="100" cy="127"/>
            </a:xfrm>
            <a:custGeom>
              <a:avLst/>
              <a:gdLst>
                <a:gd name="T0" fmla="*/ 57 w 57"/>
                <a:gd name="T1" fmla="*/ 59 h 73"/>
                <a:gd name="T2" fmla="*/ 51 w 57"/>
                <a:gd name="T3" fmla="*/ 50 h 73"/>
                <a:gd name="T4" fmla="*/ 46 w 57"/>
                <a:gd name="T5" fmla="*/ 41 h 73"/>
                <a:gd name="T6" fmla="*/ 44 w 57"/>
                <a:gd name="T7" fmla="*/ 34 h 73"/>
                <a:gd name="T8" fmla="*/ 43 w 57"/>
                <a:gd name="T9" fmla="*/ 22 h 73"/>
                <a:gd name="T10" fmla="*/ 41 w 57"/>
                <a:gd name="T11" fmla="*/ 12 h 73"/>
                <a:gd name="T12" fmla="*/ 39 w 57"/>
                <a:gd name="T13" fmla="*/ 0 h 73"/>
                <a:gd name="T14" fmla="*/ 33 w 57"/>
                <a:gd name="T15" fmla="*/ 0 h 73"/>
                <a:gd name="T16" fmla="*/ 28 w 57"/>
                <a:gd name="T17" fmla="*/ 1 h 73"/>
                <a:gd name="T18" fmla="*/ 10 w 57"/>
                <a:gd name="T19" fmla="*/ 11 h 73"/>
                <a:gd name="T20" fmla="*/ 3 w 57"/>
                <a:gd name="T21" fmla="*/ 16 h 73"/>
                <a:gd name="T22" fmla="*/ 3 w 57"/>
                <a:gd name="T23" fmla="*/ 27 h 73"/>
                <a:gd name="T24" fmla="*/ 19 w 57"/>
                <a:gd name="T25" fmla="*/ 63 h 73"/>
                <a:gd name="T26" fmla="*/ 23 w 57"/>
                <a:gd name="T27" fmla="*/ 70 h 73"/>
                <a:gd name="T28" fmla="*/ 38 w 57"/>
                <a:gd name="T29" fmla="*/ 69 h 73"/>
                <a:gd name="T30" fmla="*/ 47 w 57"/>
                <a:gd name="T31" fmla="*/ 64 h 73"/>
                <a:gd name="T32" fmla="*/ 50 w 57"/>
                <a:gd name="T33" fmla="*/ 62 h 73"/>
                <a:gd name="T34" fmla="*/ 57 w 57"/>
                <a:gd name="T35" fmla="*/ 59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 h="73">
                  <a:moveTo>
                    <a:pt x="57" y="59"/>
                  </a:moveTo>
                  <a:cubicBezTo>
                    <a:pt x="55" y="55"/>
                    <a:pt x="51" y="50"/>
                    <a:pt x="51" y="50"/>
                  </a:cubicBezTo>
                  <a:cubicBezTo>
                    <a:pt x="51" y="50"/>
                    <a:pt x="48" y="44"/>
                    <a:pt x="46" y="41"/>
                  </a:cubicBezTo>
                  <a:cubicBezTo>
                    <a:pt x="45" y="39"/>
                    <a:pt x="44" y="34"/>
                    <a:pt x="44" y="34"/>
                  </a:cubicBezTo>
                  <a:cubicBezTo>
                    <a:pt x="44" y="34"/>
                    <a:pt x="43" y="26"/>
                    <a:pt x="43" y="22"/>
                  </a:cubicBezTo>
                  <a:cubicBezTo>
                    <a:pt x="42" y="19"/>
                    <a:pt x="41" y="14"/>
                    <a:pt x="41" y="12"/>
                  </a:cubicBezTo>
                  <a:cubicBezTo>
                    <a:pt x="40" y="10"/>
                    <a:pt x="40" y="4"/>
                    <a:pt x="39" y="0"/>
                  </a:cubicBezTo>
                  <a:cubicBezTo>
                    <a:pt x="36" y="0"/>
                    <a:pt x="33" y="0"/>
                    <a:pt x="33" y="0"/>
                  </a:cubicBezTo>
                  <a:cubicBezTo>
                    <a:pt x="33" y="0"/>
                    <a:pt x="31" y="0"/>
                    <a:pt x="28" y="1"/>
                  </a:cubicBezTo>
                  <a:cubicBezTo>
                    <a:pt x="17" y="7"/>
                    <a:pt x="11" y="10"/>
                    <a:pt x="10" y="11"/>
                  </a:cubicBezTo>
                  <a:cubicBezTo>
                    <a:pt x="5" y="13"/>
                    <a:pt x="3" y="16"/>
                    <a:pt x="3" y="16"/>
                  </a:cubicBezTo>
                  <a:cubicBezTo>
                    <a:pt x="3" y="16"/>
                    <a:pt x="0" y="19"/>
                    <a:pt x="3" y="27"/>
                  </a:cubicBezTo>
                  <a:cubicBezTo>
                    <a:pt x="5" y="33"/>
                    <a:pt x="13" y="52"/>
                    <a:pt x="19" y="63"/>
                  </a:cubicBezTo>
                  <a:cubicBezTo>
                    <a:pt x="20" y="67"/>
                    <a:pt x="22" y="69"/>
                    <a:pt x="23" y="70"/>
                  </a:cubicBezTo>
                  <a:cubicBezTo>
                    <a:pt x="25" y="72"/>
                    <a:pt x="28" y="73"/>
                    <a:pt x="38" y="69"/>
                  </a:cubicBezTo>
                  <a:cubicBezTo>
                    <a:pt x="41" y="67"/>
                    <a:pt x="44" y="66"/>
                    <a:pt x="47" y="64"/>
                  </a:cubicBezTo>
                  <a:cubicBezTo>
                    <a:pt x="48" y="63"/>
                    <a:pt x="49" y="63"/>
                    <a:pt x="50" y="62"/>
                  </a:cubicBezTo>
                  <a:cubicBezTo>
                    <a:pt x="51" y="62"/>
                    <a:pt x="54" y="60"/>
                    <a:pt x="57" y="59"/>
                  </a:cubicBezTo>
                  <a:close/>
                </a:path>
              </a:pathLst>
            </a:custGeom>
            <a:solidFill>
              <a:srgbClr val="FBFAF9"/>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sz="1800">
                <a:latin typeface="+mn-lt"/>
                <a:ea typeface="+mn-ea"/>
              </a:endParaRPr>
            </a:p>
          </p:txBody>
        </p:sp>
        <p:sp>
          <p:nvSpPr>
            <p:cNvPr id="40" name="Freeform 8"/>
            <p:cNvSpPr/>
            <p:nvPr/>
          </p:nvSpPr>
          <p:spPr bwMode="auto">
            <a:xfrm>
              <a:off x="2954" y="1361"/>
              <a:ext cx="5" cy="0"/>
            </a:xfrm>
            <a:custGeom>
              <a:avLst/>
              <a:gdLst>
                <a:gd name="T0" fmla="*/ 2 w 2"/>
                <a:gd name="T1" fmla="*/ 0 h 1"/>
                <a:gd name="T2" fmla="*/ 0 w 2"/>
                <a:gd name="T3" fmla="*/ 1 h 1"/>
                <a:gd name="T4" fmla="*/ 2 w 2"/>
                <a:gd name="T5" fmla="*/ 0 h 1"/>
                <a:gd name="T6" fmla="*/ 2 w 2"/>
                <a:gd name="T7" fmla="*/ 0 h 1"/>
              </a:gdLst>
              <a:ahLst/>
              <a:cxnLst>
                <a:cxn ang="0">
                  <a:pos x="T0" y="T1"/>
                </a:cxn>
                <a:cxn ang="0">
                  <a:pos x="T2" y="T3"/>
                </a:cxn>
                <a:cxn ang="0">
                  <a:pos x="T4" y="T5"/>
                </a:cxn>
                <a:cxn ang="0">
                  <a:pos x="T6" y="T7"/>
                </a:cxn>
              </a:cxnLst>
              <a:rect l="0" t="0" r="r" b="b"/>
              <a:pathLst>
                <a:path w="2" h="1">
                  <a:moveTo>
                    <a:pt x="2" y="0"/>
                  </a:moveTo>
                  <a:cubicBezTo>
                    <a:pt x="1" y="0"/>
                    <a:pt x="0" y="0"/>
                    <a:pt x="0" y="1"/>
                  </a:cubicBezTo>
                  <a:cubicBezTo>
                    <a:pt x="0" y="0"/>
                    <a:pt x="1" y="0"/>
                    <a:pt x="2" y="0"/>
                  </a:cubicBezTo>
                  <a:cubicBezTo>
                    <a:pt x="2" y="0"/>
                    <a:pt x="2" y="0"/>
                    <a:pt x="2" y="0"/>
                  </a:cubicBezTo>
                </a:path>
              </a:pathLst>
            </a:custGeom>
            <a:solidFill>
              <a:srgbClr val="EEEBEA"/>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sz="1800">
                <a:latin typeface="+mn-lt"/>
                <a:ea typeface="+mn-ea"/>
              </a:endParaRPr>
            </a:p>
          </p:txBody>
        </p:sp>
        <p:sp>
          <p:nvSpPr>
            <p:cNvPr id="41" name="Freeform 9"/>
            <p:cNvSpPr/>
            <p:nvPr/>
          </p:nvSpPr>
          <p:spPr bwMode="auto">
            <a:xfrm>
              <a:off x="2943" y="1496"/>
              <a:ext cx="2"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0" y="0"/>
                  </a:cubicBezTo>
                  <a:cubicBezTo>
                    <a:pt x="0" y="0"/>
                    <a:pt x="0" y="0"/>
                    <a:pt x="0" y="0"/>
                  </a:cubicBezTo>
                  <a:cubicBezTo>
                    <a:pt x="1" y="0"/>
                    <a:pt x="1" y="0"/>
                    <a:pt x="1" y="0"/>
                  </a:cubicBezTo>
                </a:path>
              </a:pathLst>
            </a:custGeom>
            <a:solidFill>
              <a:srgbClr val="578C94"/>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sz="1800">
                <a:latin typeface="+mn-lt"/>
                <a:ea typeface="+mn-ea"/>
              </a:endParaRPr>
            </a:p>
          </p:txBody>
        </p:sp>
        <p:sp>
          <p:nvSpPr>
            <p:cNvPr id="42" name="Freeform 10"/>
            <p:cNvSpPr>
              <a:spLocks noEditPoints="1"/>
            </p:cNvSpPr>
            <p:nvPr/>
          </p:nvSpPr>
          <p:spPr bwMode="auto">
            <a:xfrm>
              <a:off x="2511" y="1361"/>
              <a:ext cx="539" cy="322"/>
            </a:xfrm>
            <a:custGeom>
              <a:avLst/>
              <a:gdLst>
                <a:gd name="T0" fmla="*/ 7 w 309"/>
                <a:gd name="T1" fmla="*/ 184 h 184"/>
                <a:gd name="T2" fmla="*/ 9 w 309"/>
                <a:gd name="T3" fmla="*/ 184 h 184"/>
                <a:gd name="T4" fmla="*/ 9 w 309"/>
                <a:gd name="T5" fmla="*/ 178 h 184"/>
                <a:gd name="T6" fmla="*/ 8 w 309"/>
                <a:gd name="T7" fmla="*/ 180 h 184"/>
                <a:gd name="T8" fmla="*/ 9 w 309"/>
                <a:gd name="T9" fmla="*/ 178 h 184"/>
                <a:gd name="T10" fmla="*/ 34 w 309"/>
                <a:gd name="T11" fmla="*/ 174 h 184"/>
                <a:gd name="T12" fmla="*/ 34 w 309"/>
                <a:gd name="T13" fmla="*/ 179 h 184"/>
                <a:gd name="T14" fmla="*/ 36 w 309"/>
                <a:gd name="T15" fmla="*/ 176 h 184"/>
                <a:gd name="T16" fmla="*/ 38 w 309"/>
                <a:gd name="T17" fmla="*/ 176 h 184"/>
                <a:gd name="T18" fmla="*/ 84 w 309"/>
                <a:gd name="T19" fmla="*/ 144 h 184"/>
                <a:gd name="T20" fmla="*/ 85 w 309"/>
                <a:gd name="T21" fmla="*/ 145 h 184"/>
                <a:gd name="T22" fmla="*/ 84 w 309"/>
                <a:gd name="T23" fmla="*/ 144 h 184"/>
                <a:gd name="T24" fmla="*/ 0 w 309"/>
                <a:gd name="T25" fmla="*/ 135 h 184"/>
                <a:gd name="T26" fmla="*/ 1 w 309"/>
                <a:gd name="T27" fmla="*/ 135 h 184"/>
                <a:gd name="T28" fmla="*/ 138 w 309"/>
                <a:gd name="T29" fmla="*/ 123 h 184"/>
                <a:gd name="T30" fmla="*/ 139 w 309"/>
                <a:gd name="T31" fmla="*/ 123 h 184"/>
                <a:gd name="T32" fmla="*/ 154 w 309"/>
                <a:gd name="T33" fmla="*/ 115 h 184"/>
                <a:gd name="T34" fmla="*/ 154 w 309"/>
                <a:gd name="T35" fmla="*/ 116 h 184"/>
                <a:gd name="T36" fmla="*/ 154 w 309"/>
                <a:gd name="T37" fmla="*/ 115 h 184"/>
                <a:gd name="T38" fmla="*/ 50 w 309"/>
                <a:gd name="T39" fmla="*/ 113 h 184"/>
                <a:gd name="T40" fmla="*/ 53 w 309"/>
                <a:gd name="T41" fmla="*/ 115 h 184"/>
                <a:gd name="T42" fmla="*/ 146 w 309"/>
                <a:gd name="T43" fmla="*/ 113 h 184"/>
                <a:gd name="T44" fmla="*/ 147 w 309"/>
                <a:gd name="T45" fmla="*/ 114 h 184"/>
                <a:gd name="T46" fmla="*/ 146 w 309"/>
                <a:gd name="T47" fmla="*/ 113 h 184"/>
                <a:gd name="T48" fmla="*/ 149 w 309"/>
                <a:gd name="T49" fmla="*/ 111 h 184"/>
                <a:gd name="T50" fmla="*/ 151 w 309"/>
                <a:gd name="T51" fmla="*/ 111 h 184"/>
                <a:gd name="T52" fmla="*/ 165 w 309"/>
                <a:gd name="T53" fmla="*/ 109 h 184"/>
                <a:gd name="T54" fmla="*/ 162 w 309"/>
                <a:gd name="T55" fmla="*/ 113 h 184"/>
                <a:gd name="T56" fmla="*/ 166 w 309"/>
                <a:gd name="T57" fmla="*/ 111 h 184"/>
                <a:gd name="T58" fmla="*/ 184 w 309"/>
                <a:gd name="T59" fmla="*/ 107 h 184"/>
                <a:gd name="T60" fmla="*/ 184 w 309"/>
                <a:gd name="T61" fmla="*/ 109 h 184"/>
                <a:gd name="T62" fmla="*/ 184 w 309"/>
                <a:gd name="T63" fmla="*/ 107 h 184"/>
                <a:gd name="T64" fmla="*/ 50 w 309"/>
                <a:gd name="T65" fmla="*/ 109 h 184"/>
                <a:gd name="T66" fmla="*/ 53 w 309"/>
                <a:gd name="T67" fmla="*/ 111 h 184"/>
                <a:gd name="T68" fmla="*/ 53 w 309"/>
                <a:gd name="T69" fmla="*/ 107 h 184"/>
                <a:gd name="T70" fmla="*/ 248 w 309"/>
                <a:gd name="T71" fmla="*/ 77 h 184"/>
                <a:gd name="T72" fmla="*/ 249 w 309"/>
                <a:gd name="T73" fmla="*/ 77 h 184"/>
                <a:gd name="T74" fmla="*/ 249 w 309"/>
                <a:gd name="T75" fmla="*/ 75 h 184"/>
                <a:gd name="T76" fmla="*/ 252 w 309"/>
                <a:gd name="T77" fmla="*/ 67 h 184"/>
                <a:gd name="T78" fmla="*/ 252 w 309"/>
                <a:gd name="T79" fmla="*/ 70 h 184"/>
                <a:gd name="T80" fmla="*/ 268 w 309"/>
                <a:gd name="T81" fmla="*/ 64 h 184"/>
                <a:gd name="T82" fmla="*/ 266 w 309"/>
                <a:gd name="T83" fmla="*/ 66 h 184"/>
                <a:gd name="T84" fmla="*/ 268 w 309"/>
                <a:gd name="T85" fmla="*/ 66 h 184"/>
                <a:gd name="T86" fmla="*/ 276 w 309"/>
                <a:gd name="T87" fmla="*/ 54 h 184"/>
                <a:gd name="T88" fmla="*/ 276 w 309"/>
                <a:gd name="T89" fmla="*/ 55 h 184"/>
                <a:gd name="T90" fmla="*/ 276 w 309"/>
                <a:gd name="T91" fmla="*/ 54 h 184"/>
                <a:gd name="T92" fmla="*/ 307 w 309"/>
                <a:gd name="T93" fmla="*/ 17 h 184"/>
                <a:gd name="T94" fmla="*/ 309 w 309"/>
                <a:gd name="T95" fmla="*/ 17 h 184"/>
                <a:gd name="T96" fmla="*/ 254 w 309"/>
                <a:gd name="T97" fmla="*/ 11 h 184"/>
                <a:gd name="T98" fmla="*/ 254 w 309"/>
                <a:gd name="T99" fmla="*/ 12 h 184"/>
                <a:gd name="T100" fmla="*/ 254 w 309"/>
                <a:gd name="T101" fmla="*/ 11 h 184"/>
                <a:gd name="T102" fmla="*/ 304 w 309"/>
                <a:gd name="T103" fmla="*/ 12 h 184"/>
                <a:gd name="T104" fmla="*/ 308 w 309"/>
                <a:gd name="T105" fmla="*/ 14 h 184"/>
                <a:gd name="T106" fmla="*/ 307 w 309"/>
                <a:gd name="T107" fmla="*/ 11 h 184"/>
                <a:gd name="T108" fmla="*/ 305 w 309"/>
                <a:gd name="T109" fmla="*/ 10 h 184"/>
                <a:gd name="T110" fmla="*/ 245 w 309"/>
                <a:gd name="T111" fmla="*/ 12 h 184"/>
                <a:gd name="T112" fmla="*/ 245 w 309"/>
                <a:gd name="T113" fmla="*/ 10 h 184"/>
                <a:gd name="T114" fmla="*/ 257 w 309"/>
                <a:gd name="T115" fmla="*/ 0 h 184"/>
                <a:gd name="T116" fmla="*/ 254 w 309"/>
                <a:gd name="T117" fmla="*/ 1 h 184"/>
                <a:gd name="T118" fmla="*/ 255 w 309"/>
                <a:gd name="T119" fmla="*/ 3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9" h="184">
                  <a:moveTo>
                    <a:pt x="8" y="183"/>
                  </a:moveTo>
                  <a:cubicBezTo>
                    <a:pt x="7" y="183"/>
                    <a:pt x="7" y="183"/>
                    <a:pt x="7" y="184"/>
                  </a:cubicBezTo>
                  <a:cubicBezTo>
                    <a:pt x="7" y="184"/>
                    <a:pt x="8" y="184"/>
                    <a:pt x="8" y="184"/>
                  </a:cubicBezTo>
                  <a:cubicBezTo>
                    <a:pt x="8" y="184"/>
                    <a:pt x="9" y="184"/>
                    <a:pt x="9" y="184"/>
                  </a:cubicBezTo>
                  <a:cubicBezTo>
                    <a:pt x="9" y="183"/>
                    <a:pt x="8" y="183"/>
                    <a:pt x="8" y="183"/>
                  </a:cubicBezTo>
                  <a:moveTo>
                    <a:pt x="9" y="178"/>
                  </a:moveTo>
                  <a:cubicBezTo>
                    <a:pt x="8" y="178"/>
                    <a:pt x="7" y="180"/>
                    <a:pt x="8" y="180"/>
                  </a:cubicBezTo>
                  <a:cubicBezTo>
                    <a:pt x="8" y="180"/>
                    <a:pt x="8" y="180"/>
                    <a:pt x="8" y="180"/>
                  </a:cubicBezTo>
                  <a:cubicBezTo>
                    <a:pt x="9" y="180"/>
                    <a:pt x="10" y="178"/>
                    <a:pt x="9" y="178"/>
                  </a:cubicBezTo>
                  <a:cubicBezTo>
                    <a:pt x="9" y="178"/>
                    <a:pt x="9" y="178"/>
                    <a:pt x="9" y="178"/>
                  </a:cubicBezTo>
                  <a:moveTo>
                    <a:pt x="35" y="171"/>
                  </a:moveTo>
                  <a:cubicBezTo>
                    <a:pt x="35" y="171"/>
                    <a:pt x="34" y="172"/>
                    <a:pt x="34" y="174"/>
                  </a:cubicBezTo>
                  <a:cubicBezTo>
                    <a:pt x="34" y="174"/>
                    <a:pt x="34" y="174"/>
                    <a:pt x="34" y="174"/>
                  </a:cubicBezTo>
                  <a:cubicBezTo>
                    <a:pt x="33" y="175"/>
                    <a:pt x="32" y="179"/>
                    <a:pt x="34" y="179"/>
                  </a:cubicBezTo>
                  <a:cubicBezTo>
                    <a:pt x="34" y="179"/>
                    <a:pt x="34" y="179"/>
                    <a:pt x="35" y="179"/>
                  </a:cubicBezTo>
                  <a:cubicBezTo>
                    <a:pt x="35" y="178"/>
                    <a:pt x="36" y="177"/>
                    <a:pt x="36" y="176"/>
                  </a:cubicBezTo>
                  <a:cubicBezTo>
                    <a:pt x="37" y="176"/>
                    <a:pt x="37" y="176"/>
                    <a:pt x="38" y="176"/>
                  </a:cubicBezTo>
                  <a:cubicBezTo>
                    <a:pt x="38" y="176"/>
                    <a:pt x="38" y="176"/>
                    <a:pt x="38" y="176"/>
                  </a:cubicBezTo>
                  <a:cubicBezTo>
                    <a:pt x="39" y="176"/>
                    <a:pt x="37" y="171"/>
                    <a:pt x="35" y="171"/>
                  </a:cubicBezTo>
                  <a:moveTo>
                    <a:pt x="84" y="144"/>
                  </a:moveTo>
                  <a:cubicBezTo>
                    <a:pt x="84" y="144"/>
                    <a:pt x="84" y="144"/>
                    <a:pt x="84" y="145"/>
                  </a:cubicBezTo>
                  <a:cubicBezTo>
                    <a:pt x="84" y="145"/>
                    <a:pt x="84" y="145"/>
                    <a:pt x="85" y="145"/>
                  </a:cubicBezTo>
                  <a:cubicBezTo>
                    <a:pt x="85" y="145"/>
                    <a:pt x="85" y="145"/>
                    <a:pt x="86" y="145"/>
                  </a:cubicBezTo>
                  <a:cubicBezTo>
                    <a:pt x="86" y="145"/>
                    <a:pt x="85" y="144"/>
                    <a:pt x="84" y="144"/>
                  </a:cubicBezTo>
                  <a:moveTo>
                    <a:pt x="1" y="134"/>
                  </a:moveTo>
                  <a:cubicBezTo>
                    <a:pt x="0" y="135"/>
                    <a:pt x="0" y="135"/>
                    <a:pt x="0" y="135"/>
                  </a:cubicBezTo>
                  <a:cubicBezTo>
                    <a:pt x="0" y="135"/>
                    <a:pt x="0" y="135"/>
                    <a:pt x="1" y="135"/>
                  </a:cubicBezTo>
                  <a:cubicBezTo>
                    <a:pt x="1" y="135"/>
                    <a:pt x="1" y="135"/>
                    <a:pt x="1" y="135"/>
                  </a:cubicBezTo>
                  <a:cubicBezTo>
                    <a:pt x="1" y="134"/>
                    <a:pt x="1" y="134"/>
                    <a:pt x="1" y="134"/>
                  </a:cubicBezTo>
                  <a:moveTo>
                    <a:pt x="138" y="123"/>
                  </a:moveTo>
                  <a:cubicBezTo>
                    <a:pt x="137" y="123"/>
                    <a:pt x="136" y="124"/>
                    <a:pt x="137" y="125"/>
                  </a:cubicBezTo>
                  <a:cubicBezTo>
                    <a:pt x="138" y="124"/>
                    <a:pt x="139" y="125"/>
                    <a:pt x="139" y="123"/>
                  </a:cubicBezTo>
                  <a:cubicBezTo>
                    <a:pt x="139" y="123"/>
                    <a:pt x="138" y="123"/>
                    <a:pt x="138" y="123"/>
                  </a:cubicBezTo>
                  <a:moveTo>
                    <a:pt x="154" y="115"/>
                  </a:moveTo>
                  <a:cubicBezTo>
                    <a:pt x="154" y="115"/>
                    <a:pt x="153" y="115"/>
                    <a:pt x="153" y="115"/>
                  </a:cubicBezTo>
                  <a:cubicBezTo>
                    <a:pt x="153" y="116"/>
                    <a:pt x="154" y="116"/>
                    <a:pt x="154" y="116"/>
                  </a:cubicBezTo>
                  <a:cubicBezTo>
                    <a:pt x="155" y="116"/>
                    <a:pt x="155" y="116"/>
                    <a:pt x="155" y="116"/>
                  </a:cubicBezTo>
                  <a:cubicBezTo>
                    <a:pt x="155" y="115"/>
                    <a:pt x="155" y="115"/>
                    <a:pt x="154" y="115"/>
                  </a:cubicBezTo>
                  <a:moveTo>
                    <a:pt x="50" y="113"/>
                  </a:moveTo>
                  <a:cubicBezTo>
                    <a:pt x="50" y="113"/>
                    <a:pt x="50" y="113"/>
                    <a:pt x="50" y="113"/>
                  </a:cubicBezTo>
                  <a:cubicBezTo>
                    <a:pt x="50" y="114"/>
                    <a:pt x="52" y="115"/>
                    <a:pt x="52" y="115"/>
                  </a:cubicBezTo>
                  <a:cubicBezTo>
                    <a:pt x="53" y="115"/>
                    <a:pt x="53" y="115"/>
                    <a:pt x="53" y="115"/>
                  </a:cubicBezTo>
                  <a:cubicBezTo>
                    <a:pt x="53" y="114"/>
                    <a:pt x="51" y="113"/>
                    <a:pt x="50" y="113"/>
                  </a:cubicBezTo>
                  <a:moveTo>
                    <a:pt x="146" y="113"/>
                  </a:moveTo>
                  <a:cubicBezTo>
                    <a:pt x="146" y="113"/>
                    <a:pt x="146" y="113"/>
                    <a:pt x="146" y="113"/>
                  </a:cubicBezTo>
                  <a:cubicBezTo>
                    <a:pt x="145" y="114"/>
                    <a:pt x="146" y="114"/>
                    <a:pt x="147" y="114"/>
                  </a:cubicBezTo>
                  <a:cubicBezTo>
                    <a:pt x="147" y="114"/>
                    <a:pt x="147" y="114"/>
                    <a:pt x="147" y="113"/>
                  </a:cubicBezTo>
                  <a:cubicBezTo>
                    <a:pt x="148" y="113"/>
                    <a:pt x="147" y="113"/>
                    <a:pt x="146" y="113"/>
                  </a:cubicBezTo>
                  <a:moveTo>
                    <a:pt x="150" y="110"/>
                  </a:moveTo>
                  <a:cubicBezTo>
                    <a:pt x="149" y="110"/>
                    <a:pt x="149" y="110"/>
                    <a:pt x="149" y="111"/>
                  </a:cubicBezTo>
                  <a:cubicBezTo>
                    <a:pt x="149" y="111"/>
                    <a:pt x="150" y="111"/>
                    <a:pt x="150" y="111"/>
                  </a:cubicBezTo>
                  <a:cubicBezTo>
                    <a:pt x="151" y="111"/>
                    <a:pt x="151" y="111"/>
                    <a:pt x="151" y="111"/>
                  </a:cubicBezTo>
                  <a:cubicBezTo>
                    <a:pt x="151" y="111"/>
                    <a:pt x="150" y="110"/>
                    <a:pt x="150" y="110"/>
                  </a:cubicBezTo>
                  <a:moveTo>
                    <a:pt x="165" y="109"/>
                  </a:moveTo>
                  <a:cubicBezTo>
                    <a:pt x="165" y="109"/>
                    <a:pt x="163" y="110"/>
                    <a:pt x="162" y="111"/>
                  </a:cubicBezTo>
                  <a:cubicBezTo>
                    <a:pt x="161" y="112"/>
                    <a:pt x="161" y="113"/>
                    <a:pt x="162" y="113"/>
                  </a:cubicBezTo>
                  <a:cubicBezTo>
                    <a:pt x="162" y="113"/>
                    <a:pt x="163" y="113"/>
                    <a:pt x="164" y="113"/>
                  </a:cubicBezTo>
                  <a:cubicBezTo>
                    <a:pt x="166" y="111"/>
                    <a:pt x="166" y="111"/>
                    <a:pt x="166" y="111"/>
                  </a:cubicBezTo>
                  <a:cubicBezTo>
                    <a:pt x="166" y="110"/>
                    <a:pt x="166" y="109"/>
                    <a:pt x="165" y="109"/>
                  </a:cubicBezTo>
                  <a:moveTo>
                    <a:pt x="184" y="107"/>
                  </a:moveTo>
                  <a:cubicBezTo>
                    <a:pt x="184" y="107"/>
                    <a:pt x="183" y="109"/>
                    <a:pt x="184" y="109"/>
                  </a:cubicBezTo>
                  <a:cubicBezTo>
                    <a:pt x="184" y="109"/>
                    <a:pt x="184" y="109"/>
                    <a:pt x="184" y="109"/>
                  </a:cubicBezTo>
                  <a:cubicBezTo>
                    <a:pt x="184" y="109"/>
                    <a:pt x="185" y="107"/>
                    <a:pt x="184" y="107"/>
                  </a:cubicBezTo>
                  <a:cubicBezTo>
                    <a:pt x="184" y="107"/>
                    <a:pt x="184" y="107"/>
                    <a:pt x="184" y="107"/>
                  </a:cubicBezTo>
                  <a:moveTo>
                    <a:pt x="53" y="107"/>
                  </a:moveTo>
                  <a:cubicBezTo>
                    <a:pt x="51" y="107"/>
                    <a:pt x="50" y="108"/>
                    <a:pt x="50" y="109"/>
                  </a:cubicBezTo>
                  <a:cubicBezTo>
                    <a:pt x="50" y="110"/>
                    <a:pt x="50" y="111"/>
                    <a:pt x="51" y="111"/>
                  </a:cubicBezTo>
                  <a:cubicBezTo>
                    <a:pt x="52" y="111"/>
                    <a:pt x="52" y="111"/>
                    <a:pt x="53" y="111"/>
                  </a:cubicBezTo>
                  <a:cubicBezTo>
                    <a:pt x="54" y="111"/>
                    <a:pt x="54" y="108"/>
                    <a:pt x="54" y="107"/>
                  </a:cubicBezTo>
                  <a:cubicBezTo>
                    <a:pt x="53" y="107"/>
                    <a:pt x="53" y="107"/>
                    <a:pt x="53" y="107"/>
                  </a:cubicBezTo>
                  <a:moveTo>
                    <a:pt x="249" y="75"/>
                  </a:moveTo>
                  <a:cubicBezTo>
                    <a:pt x="249" y="75"/>
                    <a:pt x="249" y="76"/>
                    <a:pt x="248" y="77"/>
                  </a:cubicBezTo>
                  <a:cubicBezTo>
                    <a:pt x="248" y="77"/>
                    <a:pt x="248" y="77"/>
                    <a:pt x="248" y="77"/>
                  </a:cubicBezTo>
                  <a:cubicBezTo>
                    <a:pt x="249" y="77"/>
                    <a:pt x="249" y="77"/>
                    <a:pt x="249" y="77"/>
                  </a:cubicBezTo>
                  <a:cubicBezTo>
                    <a:pt x="250" y="77"/>
                    <a:pt x="250" y="76"/>
                    <a:pt x="251" y="76"/>
                  </a:cubicBezTo>
                  <a:cubicBezTo>
                    <a:pt x="250" y="76"/>
                    <a:pt x="250" y="75"/>
                    <a:pt x="249" y="75"/>
                  </a:cubicBezTo>
                  <a:moveTo>
                    <a:pt x="253" y="66"/>
                  </a:moveTo>
                  <a:cubicBezTo>
                    <a:pt x="252" y="67"/>
                    <a:pt x="252" y="67"/>
                    <a:pt x="252" y="67"/>
                  </a:cubicBezTo>
                  <a:cubicBezTo>
                    <a:pt x="250" y="67"/>
                    <a:pt x="250" y="67"/>
                    <a:pt x="250" y="67"/>
                  </a:cubicBezTo>
                  <a:cubicBezTo>
                    <a:pt x="250" y="70"/>
                    <a:pt x="251" y="70"/>
                    <a:pt x="252" y="70"/>
                  </a:cubicBezTo>
                  <a:cubicBezTo>
                    <a:pt x="254" y="70"/>
                    <a:pt x="258" y="66"/>
                    <a:pt x="253" y="66"/>
                  </a:cubicBezTo>
                  <a:moveTo>
                    <a:pt x="268" y="64"/>
                  </a:moveTo>
                  <a:cubicBezTo>
                    <a:pt x="268" y="64"/>
                    <a:pt x="268" y="65"/>
                    <a:pt x="268" y="65"/>
                  </a:cubicBezTo>
                  <a:cubicBezTo>
                    <a:pt x="266" y="66"/>
                    <a:pt x="266" y="66"/>
                    <a:pt x="266" y="66"/>
                  </a:cubicBezTo>
                  <a:cubicBezTo>
                    <a:pt x="266" y="67"/>
                    <a:pt x="266" y="67"/>
                    <a:pt x="267" y="67"/>
                  </a:cubicBezTo>
                  <a:cubicBezTo>
                    <a:pt x="267" y="67"/>
                    <a:pt x="268" y="67"/>
                    <a:pt x="268" y="66"/>
                  </a:cubicBezTo>
                  <a:cubicBezTo>
                    <a:pt x="269" y="66"/>
                    <a:pt x="269" y="64"/>
                    <a:pt x="268" y="64"/>
                  </a:cubicBezTo>
                  <a:moveTo>
                    <a:pt x="276" y="54"/>
                  </a:moveTo>
                  <a:cubicBezTo>
                    <a:pt x="276" y="54"/>
                    <a:pt x="275" y="55"/>
                    <a:pt x="276" y="55"/>
                  </a:cubicBezTo>
                  <a:cubicBezTo>
                    <a:pt x="276" y="55"/>
                    <a:pt x="276" y="55"/>
                    <a:pt x="276" y="55"/>
                  </a:cubicBezTo>
                  <a:cubicBezTo>
                    <a:pt x="276" y="55"/>
                    <a:pt x="277" y="54"/>
                    <a:pt x="276" y="54"/>
                  </a:cubicBezTo>
                  <a:cubicBezTo>
                    <a:pt x="276" y="54"/>
                    <a:pt x="276" y="54"/>
                    <a:pt x="276" y="54"/>
                  </a:cubicBezTo>
                  <a:moveTo>
                    <a:pt x="308" y="17"/>
                  </a:moveTo>
                  <a:cubicBezTo>
                    <a:pt x="308" y="17"/>
                    <a:pt x="307" y="17"/>
                    <a:pt x="307" y="17"/>
                  </a:cubicBezTo>
                  <a:cubicBezTo>
                    <a:pt x="307" y="18"/>
                    <a:pt x="308" y="18"/>
                    <a:pt x="308" y="18"/>
                  </a:cubicBezTo>
                  <a:cubicBezTo>
                    <a:pt x="309" y="18"/>
                    <a:pt x="309" y="18"/>
                    <a:pt x="309" y="17"/>
                  </a:cubicBezTo>
                  <a:cubicBezTo>
                    <a:pt x="309" y="17"/>
                    <a:pt x="308" y="17"/>
                    <a:pt x="308" y="17"/>
                  </a:cubicBezTo>
                  <a:moveTo>
                    <a:pt x="254" y="11"/>
                  </a:moveTo>
                  <a:cubicBezTo>
                    <a:pt x="253" y="11"/>
                    <a:pt x="253" y="11"/>
                    <a:pt x="253" y="11"/>
                  </a:cubicBezTo>
                  <a:cubicBezTo>
                    <a:pt x="253" y="11"/>
                    <a:pt x="254" y="12"/>
                    <a:pt x="254" y="12"/>
                  </a:cubicBezTo>
                  <a:cubicBezTo>
                    <a:pt x="254" y="12"/>
                    <a:pt x="255" y="12"/>
                    <a:pt x="255" y="11"/>
                  </a:cubicBezTo>
                  <a:cubicBezTo>
                    <a:pt x="255" y="11"/>
                    <a:pt x="254" y="11"/>
                    <a:pt x="254" y="11"/>
                  </a:cubicBezTo>
                  <a:moveTo>
                    <a:pt x="305" y="10"/>
                  </a:moveTo>
                  <a:cubicBezTo>
                    <a:pt x="304" y="10"/>
                    <a:pt x="304" y="11"/>
                    <a:pt x="304" y="12"/>
                  </a:cubicBezTo>
                  <a:cubicBezTo>
                    <a:pt x="305" y="13"/>
                    <a:pt x="306" y="14"/>
                    <a:pt x="307" y="14"/>
                  </a:cubicBezTo>
                  <a:cubicBezTo>
                    <a:pt x="307" y="14"/>
                    <a:pt x="308" y="14"/>
                    <a:pt x="308" y="14"/>
                  </a:cubicBezTo>
                  <a:cubicBezTo>
                    <a:pt x="308" y="14"/>
                    <a:pt x="308" y="14"/>
                    <a:pt x="308" y="14"/>
                  </a:cubicBezTo>
                  <a:cubicBezTo>
                    <a:pt x="308" y="13"/>
                    <a:pt x="308" y="12"/>
                    <a:pt x="307" y="11"/>
                  </a:cubicBezTo>
                  <a:cubicBezTo>
                    <a:pt x="307" y="11"/>
                    <a:pt x="306" y="10"/>
                    <a:pt x="306" y="10"/>
                  </a:cubicBezTo>
                  <a:cubicBezTo>
                    <a:pt x="306" y="10"/>
                    <a:pt x="306" y="10"/>
                    <a:pt x="305" y="10"/>
                  </a:cubicBezTo>
                  <a:moveTo>
                    <a:pt x="245" y="10"/>
                  </a:moveTo>
                  <a:cubicBezTo>
                    <a:pt x="244" y="10"/>
                    <a:pt x="243" y="12"/>
                    <a:pt x="245" y="12"/>
                  </a:cubicBezTo>
                  <a:cubicBezTo>
                    <a:pt x="245" y="12"/>
                    <a:pt x="245" y="12"/>
                    <a:pt x="245" y="12"/>
                  </a:cubicBezTo>
                  <a:cubicBezTo>
                    <a:pt x="246" y="12"/>
                    <a:pt x="247" y="10"/>
                    <a:pt x="245" y="10"/>
                  </a:cubicBezTo>
                  <a:cubicBezTo>
                    <a:pt x="245" y="10"/>
                    <a:pt x="245" y="10"/>
                    <a:pt x="245" y="10"/>
                  </a:cubicBezTo>
                  <a:moveTo>
                    <a:pt x="257" y="0"/>
                  </a:moveTo>
                  <a:cubicBezTo>
                    <a:pt x="256" y="0"/>
                    <a:pt x="255" y="0"/>
                    <a:pt x="255" y="1"/>
                  </a:cubicBezTo>
                  <a:cubicBezTo>
                    <a:pt x="254" y="1"/>
                    <a:pt x="254" y="1"/>
                    <a:pt x="254" y="1"/>
                  </a:cubicBezTo>
                  <a:cubicBezTo>
                    <a:pt x="254" y="1"/>
                    <a:pt x="254" y="1"/>
                    <a:pt x="254" y="1"/>
                  </a:cubicBezTo>
                  <a:cubicBezTo>
                    <a:pt x="254" y="2"/>
                    <a:pt x="254" y="3"/>
                    <a:pt x="255" y="3"/>
                  </a:cubicBezTo>
                  <a:cubicBezTo>
                    <a:pt x="256" y="3"/>
                    <a:pt x="258" y="1"/>
                    <a:pt x="257" y="0"/>
                  </a:cubicBezTo>
                </a:path>
              </a:pathLst>
            </a:custGeom>
            <a:solidFill>
              <a:srgbClr val="D6CEC9"/>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sz="1800">
                <a:latin typeface="+mn-lt"/>
                <a:ea typeface="+mn-ea"/>
              </a:endParaRPr>
            </a:p>
          </p:txBody>
        </p:sp>
      </p:grpSp>
      <p:grpSp>
        <p:nvGrpSpPr>
          <p:cNvPr id="7" name="组合 6"/>
          <p:cNvGrpSpPr/>
          <p:nvPr/>
        </p:nvGrpSpPr>
        <p:grpSpPr>
          <a:xfrm rot="377494">
            <a:off x="5123312" y="1347667"/>
            <a:ext cx="1945377" cy="1970643"/>
            <a:chOff x="2118578" y="4342666"/>
            <a:chExt cx="672245" cy="680979"/>
          </a:xfrm>
        </p:grpSpPr>
        <p:grpSp>
          <p:nvGrpSpPr>
            <p:cNvPr id="8" name="组合 7"/>
            <p:cNvGrpSpPr/>
            <p:nvPr/>
          </p:nvGrpSpPr>
          <p:grpSpPr>
            <a:xfrm>
              <a:off x="2124537" y="4342666"/>
              <a:ext cx="641610" cy="680979"/>
              <a:chOff x="2124539" y="4342651"/>
              <a:chExt cx="641611" cy="680977"/>
            </a:xfrm>
          </p:grpSpPr>
          <p:sp>
            <p:nvSpPr>
              <p:cNvPr id="26" name="任意多边形 82"/>
              <p:cNvSpPr/>
              <p:nvPr/>
            </p:nvSpPr>
            <p:spPr>
              <a:xfrm>
                <a:off x="2124539" y="4342651"/>
                <a:ext cx="641611" cy="680977"/>
              </a:xfrm>
              <a:custGeom>
                <a:avLst/>
                <a:gdLst>
                  <a:gd name="connsiteX0" fmla="*/ 63 w 140138"/>
                  <a:gd name="connsiteY0" fmla="*/ 65738 h 154344"/>
                  <a:gd name="connsiteX1" fmla="*/ 62928 w 140138"/>
                  <a:gd name="connsiteY1" fmla="*/ 16 h 154344"/>
                  <a:gd name="connsiteX2" fmla="*/ 140080 w 140138"/>
                  <a:gd name="connsiteY2" fmla="*/ 71453 h 154344"/>
                  <a:gd name="connsiteX3" fmla="*/ 74358 w 140138"/>
                  <a:gd name="connsiteY3" fmla="*/ 154321 h 154344"/>
                  <a:gd name="connsiteX4" fmla="*/ 63 w 140138"/>
                  <a:gd name="connsiteY4" fmla="*/ 65738 h 154344"/>
                  <a:gd name="connsiteX0-1" fmla="*/ 63 w 140227"/>
                  <a:gd name="connsiteY0-2" fmla="*/ 65738 h 154534"/>
                  <a:gd name="connsiteX1-3" fmla="*/ 62928 w 140227"/>
                  <a:gd name="connsiteY1-4" fmla="*/ 16 h 154534"/>
                  <a:gd name="connsiteX2-5" fmla="*/ 140080 w 140227"/>
                  <a:gd name="connsiteY2-6" fmla="*/ 71453 h 154534"/>
                  <a:gd name="connsiteX3-7" fmla="*/ 74358 w 140227"/>
                  <a:gd name="connsiteY3-8" fmla="*/ 154321 h 154534"/>
                  <a:gd name="connsiteX4-9" fmla="*/ 63 w 140227"/>
                  <a:gd name="connsiteY4-10" fmla="*/ 65738 h 154534"/>
                  <a:gd name="connsiteX0-11" fmla="*/ 63 w 140227"/>
                  <a:gd name="connsiteY0-12" fmla="*/ 65738 h 154534"/>
                  <a:gd name="connsiteX1-13" fmla="*/ 62928 w 140227"/>
                  <a:gd name="connsiteY1-14" fmla="*/ 16 h 154534"/>
                  <a:gd name="connsiteX2-15" fmla="*/ 140080 w 140227"/>
                  <a:gd name="connsiteY2-16" fmla="*/ 71453 h 154534"/>
                  <a:gd name="connsiteX3-17" fmla="*/ 74358 w 140227"/>
                  <a:gd name="connsiteY3-18" fmla="*/ 154321 h 154534"/>
                  <a:gd name="connsiteX4-19" fmla="*/ 63 w 140227"/>
                  <a:gd name="connsiteY4-20" fmla="*/ 65738 h 154534"/>
                  <a:gd name="connsiteX0-21" fmla="*/ 178 w 140342"/>
                  <a:gd name="connsiteY0-22" fmla="*/ 65738 h 154534"/>
                  <a:gd name="connsiteX1-23" fmla="*/ 63043 w 140342"/>
                  <a:gd name="connsiteY1-24" fmla="*/ 16 h 154534"/>
                  <a:gd name="connsiteX2-25" fmla="*/ 140195 w 140342"/>
                  <a:gd name="connsiteY2-26" fmla="*/ 71453 h 154534"/>
                  <a:gd name="connsiteX3-27" fmla="*/ 74473 w 140342"/>
                  <a:gd name="connsiteY3-28" fmla="*/ 154321 h 154534"/>
                  <a:gd name="connsiteX4-29" fmla="*/ 178 w 140342"/>
                  <a:gd name="connsiteY4-30" fmla="*/ 65738 h 154534"/>
                  <a:gd name="connsiteX0-31" fmla="*/ 178 w 140342"/>
                  <a:gd name="connsiteY0-32" fmla="*/ 65740 h 154536"/>
                  <a:gd name="connsiteX1-33" fmla="*/ 63043 w 140342"/>
                  <a:gd name="connsiteY1-34" fmla="*/ 18 h 154536"/>
                  <a:gd name="connsiteX2-35" fmla="*/ 140195 w 140342"/>
                  <a:gd name="connsiteY2-36" fmla="*/ 71455 h 154536"/>
                  <a:gd name="connsiteX3-37" fmla="*/ 74473 w 140342"/>
                  <a:gd name="connsiteY3-38" fmla="*/ 154323 h 154536"/>
                  <a:gd name="connsiteX4-39" fmla="*/ 178 w 140342"/>
                  <a:gd name="connsiteY4-40" fmla="*/ 65740 h 154536"/>
                  <a:gd name="connsiteX0-41" fmla="*/ 9 w 140173"/>
                  <a:gd name="connsiteY0-42" fmla="*/ 71451 h 160247"/>
                  <a:gd name="connsiteX1-43" fmla="*/ 71446 w 140173"/>
                  <a:gd name="connsiteY1-44" fmla="*/ 14 h 160247"/>
                  <a:gd name="connsiteX2-45" fmla="*/ 140026 w 140173"/>
                  <a:gd name="connsiteY2-46" fmla="*/ 77166 h 160247"/>
                  <a:gd name="connsiteX3-47" fmla="*/ 74304 w 140173"/>
                  <a:gd name="connsiteY3-48" fmla="*/ 160034 h 160247"/>
                  <a:gd name="connsiteX4-49" fmla="*/ 9 w 140173"/>
                  <a:gd name="connsiteY4-50" fmla="*/ 71451 h 160247"/>
                  <a:gd name="connsiteX0-51" fmla="*/ 9 w 140173"/>
                  <a:gd name="connsiteY0-52" fmla="*/ 71451 h 148862"/>
                  <a:gd name="connsiteX1-53" fmla="*/ 71446 w 140173"/>
                  <a:gd name="connsiteY1-54" fmla="*/ 14 h 148862"/>
                  <a:gd name="connsiteX2-55" fmla="*/ 140026 w 140173"/>
                  <a:gd name="connsiteY2-56" fmla="*/ 77166 h 148862"/>
                  <a:gd name="connsiteX3-57" fmla="*/ 74304 w 140173"/>
                  <a:gd name="connsiteY3-58" fmla="*/ 148604 h 148862"/>
                  <a:gd name="connsiteX4-59" fmla="*/ 9 w 140173"/>
                  <a:gd name="connsiteY4-60" fmla="*/ 71451 h 148862"/>
                  <a:gd name="connsiteX0-61" fmla="*/ 9 w 141024"/>
                  <a:gd name="connsiteY0-62" fmla="*/ 71451 h 148862"/>
                  <a:gd name="connsiteX1-63" fmla="*/ 71446 w 141024"/>
                  <a:gd name="connsiteY1-64" fmla="*/ 14 h 148862"/>
                  <a:gd name="connsiteX2-65" fmla="*/ 140026 w 141024"/>
                  <a:gd name="connsiteY2-66" fmla="*/ 77166 h 148862"/>
                  <a:gd name="connsiteX3-67" fmla="*/ 74304 w 141024"/>
                  <a:gd name="connsiteY3-68" fmla="*/ 148604 h 148862"/>
                  <a:gd name="connsiteX4-69" fmla="*/ 9 w 141024"/>
                  <a:gd name="connsiteY4-70" fmla="*/ 71451 h 148862"/>
                  <a:gd name="connsiteX0-71" fmla="*/ 9 w 140173"/>
                  <a:gd name="connsiteY0-72" fmla="*/ 71451 h 148862"/>
                  <a:gd name="connsiteX1-73" fmla="*/ 71446 w 140173"/>
                  <a:gd name="connsiteY1-74" fmla="*/ 14 h 148862"/>
                  <a:gd name="connsiteX2-75" fmla="*/ 140026 w 140173"/>
                  <a:gd name="connsiteY2-76" fmla="*/ 77166 h 148862"/>
                  <a:gd name="connsiteX3-77" fmla="*/ 74304 w 140173"/>
                  <a:gd name="connsiteY3-78" fmla="*/ 148604 h 148862"/>
                  <a:gd name="connsiteX4-79" fmla="*/ 9 w 140173"/>
                  <a:gd name="connsiteY4-80" fmla="*/ 71451 h 148862"/>
                  <a:gd name="connsiteX0-81" fmla="*/ 9 w 140257"/>
                  <a:gd name="connsiteY0-82" fmla="*/ 71451 h 148862"/>
                  <a:gd name="connsiteX1-83" fmla="*/ 71446 w 140257"/>
                  <a:gd name="connsiteY1-84" fmla="*/ 14 h 148862"/>
                  <a:gd name="connsiteX2-85" fmla="*/ 140026 w 140257"/>
                  <a:gd name="connsiteY2-86" fmla="*/ 77166 h 148862"/>
                  <a:gd name="connsiteX3-87" fmla="*/ 74304 w 140257"/>
                  <a:gd name="connsiteY3-88" fmla="*/ 148604 h 148862"/>
                  <a:gd name="connsiteX4-89" fmla="*/ 9 w 140257"/>
                  <a:gd name="connsiteY4-90" fmla="*/ 71451 h 1488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0257" h="148862">
                    <a:moveTo>
                      <a:pt x="9" y="71451"/>
                    </a:moveTo>
                    <a:cubicBezTo>
                      <a:pt x="-467" y="46686"/>
                      <a:pt x="19535" y="-938"/>
                      <a:pt x="71446" y="14"/>
                    </a:cubicBezTo>
                    <a:cubicBezTo>
                      <a:pt x="123357" y="966"/>
                      <a:pt x="142638" y="44242"/>
                      <a:pt x="140026" y="77166"/>
                    </a:cubicBezTo>
                    <a:cubicBezTo>
                      <a:pt x="141931" y="102883"/>
                      <a:pt x="125739" y="152890"/>
                      <a:pt x="74304" y="148604"/>
                    </a:cubicBezTo>
                    <a:cubicBezTo>
                      <a:pt x="22869" y="144318"/>
                      <a:pt x="485" y="96216"/>
                      <a:pt x="9" y="71451"/>
                    </a:cubicBezTo>
                    <a:close/>
                  </a:path>
                </a:pathLst>
              </a:custGeom>
              <a:noFill/>
              <a:ln w="38100"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10"/>
              </a:p>
            </p:txBody>
          </p:sp>
          <p:sp>
            <p:nvSpPr>
              <p:cNvPr id="27" name="任意多边形 83"/>
              <p:cNvSpPr/>
              <p:nvPr/>
            </p:nvSpPr>
            <p:spPr>
              <a:xfrm>
                <a:off x="2176934" y="4495047"/>
                <a:ext cx="227805" cy="371040"/>
              </a:xfrm>
              <a:custGeom>
                <a:avLst/>
                <a:gdLst>
                  <a:gd name="connsiteX0" fmla="*/ 131483 w 768692"/>
                  <a:gd name="connsiteY0" fmla="*/ 0 h 962212"/>
                  <a:gd name="connsiteX1" fmla="*/ 394448 w 768692"/>
                  <a:gd name="connsiteY1" fmla="*/ 197223 h 962212"/>
                  <a:gd name="connsiteX2" fmla="*/ 621553 w 768692"/>
                  <a:gd name="connsiteY2" fmla="*/ 137459 h 962212"/>
                  <a:gd name="connsiteX3" fmla="*/ 764989 w 768692"/>
                  <a:gd name="connsiteY3" fmla="*/ 472141 h 962212"/>
                  <a:gd name="connsiteX4" fmla="*/ 472142 w 768692"/>
                  <a:gd name="connsiteY4" fmla="*/ 531906 h 962212"/>
                  <a:gd name="connsiteX5" fmla="*/ 591671 w 768692"/>
                  <a:gd name="connsiteY5" fmla="*/ 770965 h 962212"/>
                  <a:gd name="connsiteX6" fmla="*/ 442259 w 768692"/>
                  <a:gd name="connsiteY6" fmla="*/ 806823 h 962212"/>
                  <a:gd name="connsiteX7" fmla="*/ 352612 w 768692"/>
                  <a:gd name="connsiteY7" fmla="*/ 693271 h 962212"/>
                  <a:gd name="connsiteX8" fmla="*/ 197224 w 768692"/>
                  <a:gd name="connsiteY8" fmla="*/ 878541 h 962212"/>
                  <a:gd name="connsiteX9" fmla="*/ 0 w 768692"/>
                  <a:gd name="connsiteY9" fmla="*/ 962212 h 962212"/>
                  <a:gd name="connsiteX0-1" fmla="*/ 61103 w 698312"/>
                  <a:gd name="connsiteY0-2" fmla="*/ 0 h 1082820"/>
                  <a:gd name="connsiteX1-3" fmla="*/ 324068 w 698312"/>
                  <a:gd name="connsiteY1-4" fmla="*/ 197223 h 1082820"/>
                  <a:gd name="connsiteX2-5" fmla="*/ 551173 w 698312"/>
                  <a:gd name="connsiteY2-6" fmla="*/ 137459 h 1082820"/>
                  <a:gd name="connsiteX3-7" fmla="*/ 694609 w 698312"/>
                  <a:gd name="connsiteY3-8" fmla="*/ 472141 h 1082820"/>
                  <a:gd name="connsiteX4-9" fmla="*/ 401762 w 698312"/>
                  <a:gd name="connsiteY4-10" fmla="*/ 531906 h 1082820"/>
                  <a:gd name="connsiteX5-11" fmla="*/ 521291 w 698312"/>
                  <a:gd name="connsiteY5-12" fmla="*/ 770965 h 1082820"/>
                  <a:gd name="connsiteX6-13" fmla="*/ 371879 w 698312"/>
                  <a:gd name="connsiteY6-14" fmla="*/ 806823 h 1082820"/>
                  <a:gd name="connsiteX7-15" fmla="*/ 282232 w 698312"/>
                  <a:gd name="connsiteY7-16" fmla="*/ 693271 h 1082820"/>
                  <a:gd name="connsiteX8-17" fmla="*/ 126844 w 698312"/>
                  <a:gd name="connsiteY8-18" fmla="*/ 878541 h 1082820"/>
                  <a:gd name="connsiteX9-19" fmla="*/ 0 w 698312"/>
                  <a:gd name="connsiteY9-20" fmla="*/ 1082820 h 1082820"/>
                  <a:gd name="connsiteX0-21" fmla="*/ 61103 w 698312"/>
                  <a:gd name="connsiteY0-22" fmla="*/ 0 h 1082820"/>
                  <a:gd name="connsiteX1-23" fmla="*/ 324068 w 698312"/>
                  <a:gd name="connsiteY1-24" fmla="*/ 197223 h 1082820"/>
                  <a:gd name="connsiteX2-25" fmla="*/ 551173 w 698312"/>
                  <a:gd name="connsiteY2-26" fmla="*/ 137459 h 1082820"/>
                  <a:gd name="connsiteX3-27" fmla="*/ 694609 w 698312"/>
                  <a:gd name="connsiteY3-28" fmla="*/ 472141 h 1082820"/>
                  <a:gd name="connsiteX4-29" fmla="*/ 401762 w 698312"/>
                  <a:gd name="connsiteY4-30" fmla="*/ 531906 h 1082820"/>
                  <a:gd name="connsiteX5-31" fmla="*/ 521291 w 698312"/>
                  <a:gd name="connsiteY5-32" fmla="*/ 770965 h 1082820"/>
                  <a:gd name="connsiteX6-33" fmla="*/ 371879 w 698312"/>
                  <a:gd name="connsiteY6-34" fmla="*/ 806823 h 1082820"/>
                  <a:gd name="connsiteX7-35" fmla="*/ 282232 w 698312"/>
                  <a:gd name="connsiteY7-36" fmla="*/ 693271 h 1082820"/>
                  <a:gd name="connsiteX8-37" fmla="*/ 176111 w 698312"/>
                  <a:gd name="connsiteY8-38" fmla="*/ 905342 h 1082820"/>
                  <a:gd name="connsiteX9-39" fmla="*/ 0 w 698312"/>
                  <a:gd name="connsiteY9-40" fmla="*/ 1082820 h 108282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698312" h="1082820">
                    <a:moveTo>
                      <a:pt x="61103" y="0"/>
                    </a:moveTo>
                    <a:cubicBezTo>
                      <a:pt x="151746" y="87156"/>
                      <a:pt x="242390" y="174313"/>
                      <a:pt x="324068" y="197223"/>
                    </a:cubicBezTo>
                    <a:cubicBezTo>
                      <a:pt x="405746" y="220133"/>
                      <a:pt x="489416" y="91639"/>
                      <a:pt x="551173" y="137459"/>
                    </a:cubicBezTo>
                    <a:cubicBezTo>
                      <a:pt x="612930" y="183279"/>
                      <a:pt x="719511" y="406400"/>
                      <a:pt x="694609" y="472141"/>
                    </a:cubicBezTo>
                    <a:cubicBezTo>
                      <a:pt x="669707" y="537882"/>
                      <a:pt x="430648" y="482102"/>
                      <a:pt x="401762" y="531906"/>
                    </a:cubicBezTo>
                    <a:cubicBezTo>
                      <a:pt x="372876" y="581710"/>
                      <a:pt x="526272" y="725146"/>
                      <a:pt x="521291" y="770965"/>
                    </a:cubicBezTo>
                    <a:cubicBezTo>
                      <a:pt x="516311" y="816785"/>
                      <a:pt x="411722" y="819772"/>
                      <a:pt x="371879" y="806823"/>
                    </a:cubicBezTo>
                    <a:cubicBezTo>
                      <a:pt x="332036" y="793874"/>
                      <a:pt x="314860" y="676851"/>
                      <a:pt x="282232" y="693271"/>
                    </a:cubicBezTo>
                    <a:cubicBezTo>
                      <a:pt x="249604" y="709691"/>
                      <a:pt x="223150" y="840417"/>
                      <a:pt x="176111" y="905342"/>
                    </a:cubicBezTo>
                    <a:cubicBezTo>
                      <a:pt x="129072" y="970267"/>
                      <a:pt x="69227" y="1063396"/>
                      <a:pt x="0" y="1082820"/>
                    </a:cubicBezTo>
                  </a:path>
                </a:pathLst>
              </a:custGeom>
              <a:noFill/>
              <a:ln w="38100"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10"/>
              </a:p>
            </p:txBody>
          </p:sp>
          <p:sp>
            <p:nvSpPr>
              <p:cNvPr id="28" name="任意多边形 84"/>
              <p:cNvSpPr/>
              <p:nvPr/>
            </p:nvSpPr>
            <p:spPr>
              <a:xfrm>
                <a:off x="2353279" y="4809159"/>
                <a:ext cx="49757" cy="61548"/>
              </a:xfrm>
              <a:custGeom>
                <a:avLst/>
                <a:gdLst>
                  <a:gd name="connsiteX0" fmla="*/ 6763 w 126447"/>
                  <a:gd name="connsiteY0" fmla="*/ 18499 h 191822"/>
                  <a:gd name="connsiteX1" fmla="*/ 126292 w 126447"/>
                  <a:gd name="connsiteY1" fmla="*/ 24476 h 191822"/>
                  <a:gd name="connsiteX2" fmla="*/ 30669 w 126447"/>
                  <a:gd name="connsiteY2" fmla="*/ 191817 h 191822"/>
                  <a:gd name="connsiteX3" fmla="*/ 6763 w 126447"/>
                  <a:gd name="connsiteY3" fmla="*/ 18499 h 191822"/>
                  <a:gd name="connsiteX0-1" fmla="*/ 394 w 120595"/>
                  <a:gd name="connsiteY0-2" fmla="*/ 16500 h 159942"/>
                  <a:gd name="connsiteX1-3" fmla="*/ 119923 w 120595"/>
                  <a:gd name="connsiteY1-4" fmla="*/ 22477 h 159942"/>
                  <a:gd name="connsiteX2-5" fmla="*/ 84065 w 120595"/>
                  <a:gd name="connsiteY2-6" fmla="*/ 159936 h 159942"/>
                  <a:gd name="connsiteX3-7" fmla="*/ 394 w 120595"/>
                  <a:gd name="connsiteY3-8" fmla="*/ 16500 h 159942"/>
                  <a:gd name="connsiteX0-9" fmla="*/ 939 w 129518"/>
                  <a:gd name="connsiteY0-10" fmla="*/ 16500 h 160211"/>
                  <a:gd name="connsiteX1-11" fmla="*/ 120468 w 129518"/>
                  <a:gd name="connsiteY1-12" fmla="*/ 22477 h 160211"/>
                  <a:gd name="connsiteX2-13" fmla="*/ 84610 w 129518"/>
                  <a:gd name="connsiteY2-14" fmla="*/ 159936 h 160211"/>
                  <a:gd name="connsiteX3-15" fmla="*/ 939 w 129518"/>
                  <a:gd name="connsiteY3-16" fmla="*/ 16500 h 160211"/>
                </a:gdLst>
                <a:ahLst/>
                <a:cxnLst>
                  <a:cxn ang="0">
                    <a:pos x="connsiteX0-1" y="connsiteY0-2"/>
                  </a:cxn>
                  <a:cxn ang="0">
                    <a:pos x="connsiteX1-3" y="connsiteY1-4"/>
                  </a:cxn>
                  <a:cxn ang="0">
                    <a:pos x="connsiteX2-5" y="connsiteY2-6"/>
                  </a:cxn>
                  <a:cxn ang="0">
                    <a:pos x="connsiteX3-7" y="connsiteY3-8"/>
                  </a:cxn>
                </a:cxnLst>
                <a:rect l="l" t="t" r="r" b="b"/>
                <a:pathLst>
                  <a:path w="129518" h="160211">
                    <a:moveTo>
                      <a:pt x="939" y="16500"/>
                    </a:moveTo>
                    <a:cubicBezTo>
                      <a:pt x="6915" y="-6410"/>
                      <a:pt x="116484" y="-6409"/>
                      <a:pt x="120468" y="22477"/>
                    </a:cubicBezTo>
                    <a:cubicBezTo>
                      <a:pt x="124452" y="51363"/>
                      <a:pt x="152344" y="152964"/>
                      <a:pt x="84610" y="159936"/>
                    </a:cubicBezTo>
                    <a:cubicBezTo>
                      <a:pt x="16876" y="166908"/>
                      <a:pt x="-5037" y="39410"/>
                      <a:pt x="939" y="16500"/>
                    </a:cubicBezTo>
                    <a:close/>
                  </a:path>
                </a:pathLst>
              </a:custGeom>
              <a:noFill/>
              <a:ln w="38100"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10"/>
              </a:p>
            </p:txBody>
          </p:sp>
          <p:sp>
            <p:nvSpPr>
              <p:cNvPr id="29" name="任意多边形 85"/>
              <p:cNvSpPr/>
              <p:nvPr/>
            </p:nvSpPr>
            <p:spPr>
              <a:xfrm>
                <a:off x="2500518" y="4409062"/>
                <a:ext cx="255640" cy="461540"/>
              </a:xfrm>
              <a:custGeom>
                <a:avLst/>
                <a:gdLst>
                  <a:gd name="connsiteX0" fmla="*/ 420402 w 665437"/>
                  <a:gd name="connsiteY0" fmla="*/ 0 h 1201399"/>
                  <a:gd name="connsiteX1" fmla="*/ 181343 w 665437"/>
                  <a:gd name="connsiteY1" fmla="*/ 161365 h 1201399"/>
                  <a:gd name="connsiteX2" fmla="*/ 37908 w 665437"/>
                  <a:gd name="connsiteY2" fmla="*/ 173318 h 1201399"/>
                  <a:gd name="connsiteX3" fmla="*/ 2049 w 665437"/>
                  <a:gd name="connsiteY3" fmla="*/ 239059 h 1201399"/>
                  <a:gd name="connsiteX4" fmla="*/ 37908 w 665437"/>
                  <a:gd name="connsiteY4" fmla="*/ 579718 h 1201399"/>
                  <a:gd name="connsiteX5" fmla="*/ 306849 w 665437"/>
                  <a:gd name="connsiteY5" fmla="*/ 753036 h 1201399"/>
                  <a:gd name="connsiteX6" fmla="*/ 282943 w 665437"/>
                  <a:gd name="connsiteY6" fmla="*/ 926353 h 1201399"/>
                  <a:gd name="connsiteX7" fmla="*/ 336731 w 665437"/>
                  <a:gd name="connsiteY7" fmla="*/ 1093695 h 1201399"/>
                  <a:gd name="connsiteX8" fmla="*/ 306849 w 665437"/>
                  <a:gd name="connsiteY8" fmla="*/ 1201271 h 1201399"/>
                  <a:gd name="connsiteX9" fmla="*/ 408449 w 665437"/>
                  <a:gd name="connsiteY9" fmla="*/ 1111624 h 1201399"/>
                  <a:gd name="connsiteX10" fmla="*/ 444308 w 665437"/>
                  <a:gd name="connsiteY10" fmla="*/ 944283 h 1201399"/>
                  <a:gd name="connsiteX11" fmla="*/ 516025 w 665437"/>
                  <a:gd name="connsiteY11" fmla="*/ 818777 h 1201399"/>
                  <a:gd name="connsiteX12" fmla="*/ 665437 w 665437"/>
                  <a:gd name="connsiteY12" fmla="*/ 753036 h 1201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5437" h="1201399">
                    <a:moveTo>
                      <a:pt x="420402" y="0"/>
                    </a:moveTo>
                    <a:cubicBezTo>
                      <a:pt x="332747" y="66239"/>
                      <a:pt x="245092" y="132479"/>
                      <a:pt x="181343" y="161365"/>
                    </a:cubicBezTo>
                    <a:cubicBezTo>
                      <a:pt x="117594" y="190251"/>
                      <a:pt x="67790" y="160369"/>
                      <a:pt x="37908" y="173318"/>
                    </a:cubicBezTo>
                    <a:cubicBezTo>
                      <a:pt x="8026" y="186267"/>
                      <a:pt x="2049" y="171326"/>
                      <a:pt x="2049" y="239059"/>
                    </a:cubicBezTo>
                    <a:cubicBezTo>
                      <a:pt x="2049" y="306792"/>
                      <a:pt x="-12892" y="494055"/>
                      <a:pt x="37908" y="579718"/>
                    </a:cubicBezTo>
                    <a:cubicBezTo>
                      <a:pt x="88708" y="665381"/>
                      <a:pt x="266010" y="695264"/>
                      <a:pt x="306849" y="753036"/>
                    </a:cubicBezTo>
                    <a:cubicBezTo>
                      <a:pt x="347688" y="810808"/>
                      <a:pt x="277963" y="869577"/>
                      <a:pt x="282943" y="926353"/>
                    </a:cubicBezTo>
                    <a:cubicBezTo>
                      <a:pt x="287923" y="983129"/>
                      <a:pt x="332747" y="1047875"/>
                      <a:pt x="336731" y="1093695"/>
                    </a:cubicBezTo>
                    <a:cubicBezTo>
                      <a:pt x="340715" y="1139515"/>
                      <a:pt x="294896" y="1198283"/>
                      <a:pt x="306849" y="1201271"/>
                    </a:cubicBezTo>
                    <a:cubicBezTo>
                      <a:pt x="318802" y="1204259"/>
                      <a:pt x="385539" y="1154455"/>
                      <a:pt x="408449" y="1111624"/>
                    </a:cubicBezTo>
                    <a:cubicBezTo>
                      <a:pt x="431359" y="1068793"/>
                      <a:pt x="426379" y="993091"/>
                      <a:pt x="444308" y="944283"/>
                    </a:cubicBezTo>
                    <a:cubicBezTo>
                      <a:pt x="462237" y="895475"/>
                      <a:pt x="479170" y="850651"/>
                      <a:pt x="516025" y="818777"/>
                    </a:cubicBezTo>
                    <a:cubicBezTo>
                      <a:pt x="552880" y="786903"/>
                      <a:pt x="609158" y="769969"/>
                      <a:pt x="665437" y="753036"/>
                    </a:cubicBezTo>
                  </a:path>
                </a:pathLst>
              </a:custGeom>
              <a:noFill/>
              <a:ln w="38100"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10"/>
              </a:p>
            </p:txBody>
          </p:sp>
          <p:sp>
            <p:nvSpPr>
              <p:cNvPr id="30" name="任意多边形 86"/>
              <p:cNvSpPr/>
              <p:nvPr/>
            </p:nvSpPr>
            <p:spPr>
              <a:xfrm>
                <a:off x="2693191" y="4801426"/>
                <a:ext cx="48215" cy="91839"/>
              </a:xfrm>
              <a:custGeom>
                <a:avLst/>
                <a:gdLst>
                  <a:gd name="connsiteX0" fmla="*/ 125506 w 125506"/>
                  <a:gd name="connsiteY0" fmla="*/ 0 h 239059"/>
                  <a:gd name="connsiteX1" fmla="*/ 59765 w 125506"/>
                  <a:gd name="connsiteY1" fmla="*/ 23906 h 239059"/>
                  <a:gd name="connsiteX2" fmla="*/ 0 w 125506"/>
                  <a:gd name="connsiteY2" fmla="*/ 143435 h 239059"/>
                  <a:gd name="connsiteX3" fmla="*/ 59765 w 125506"/>
                  <a:gd name="connsiteY3" fmla="*/ 239059 h 239059"/>
                </a:gdLst>
                <a:ahLst/>
                <a:cxnLst>
                  <a:cxn ang="0">
                    <a:pos x="connsiteX0" y="connsiteY0"/>
                  </a:cxn>
                  <a:cxn ang="0">
                    <a:pos x="connsiteX1" y="connsiteY1"/>
                  </a:cxn>
                  <a:cxn ang="0">
                    <a:pos x="connsiteX2" y="connsiteY2"/>
                  </a:cxn>
                  <a:cxn ang="0">
                    <a:pos x="connsiteX3" y="connsiteY3"/>
                  </a:cxn>
                </a:cxnLst>
                <a:rect l="l" t="t" r="r" b="b"/>
                <a:pathLst>
                  <a:path w="125506" h="239059">
                    <a:moveTo>
                      <a:pt x="125506" y="0"/>
                    </a:moveTo>
                    <a:cubicBezTo>
                      <a:pt x="103094" y="0"/>
                      <a:pt x="80683" y="0"/>
                      <a:pt x="59765" y="23906"/>
                    </a:cubicBezTo>
                    <a:cubicBezTo>
                      <a:pt x="38847" y="47812"/>
                      <a:pt x="0" y="107576"/>
                      <a:pt x="0" y="143435"/>
                    </a:cubicBezTo>
                    <a:cubicBezTo>
                      <a:pt x="0" y="179294"/>
                      <a:pt x="29882" y="209176"/>
                      <a:pt x="59765" y="239059"/>
                    </a:cubicBezTo>
                  </a:path>
                </a:pathLst>
              </a:custGeom>
              <a:noFill/>
              <a:ln w="38100"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10"/>
              </a:p>
            </p:txBody>
          </p:sp>
        </p:grpSp>
        <p:sp>
          <p:nvSpPr>
            <p:cNvPr id="9" name="任意多边形 65"/>
            <p:cNvSpPr/>
            <p:nvPr/>
          </p:nvSpPr>
          <p:spPr>
            <a:xfrm rot="20279529">
              <a:off x="2598986" y="4623585"/>
              <a:ext cx="174702" cy="83215"/>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10"/>
            </a:p>
          </p:txBody>
        </p:sp>
        <p:sp>
          <p:nvSpPr>
            <p:cNvPr id="10" name="任意多边形 66"/>
            <p:cNvSpPr/>
            <p:nvPr/>
          </p:nvSpPr>
          <p:spPr>
            <a:xfrm rot="20279529">
              <a:off x="2479594" y="4480388"/>
              <a:ext cx="223342" cy="118799"/>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10"/>
            </a:p>
          </p:txBody>
        </p:sp>
        <p:sp>
          <p:nvSpPr>
            <p:cNvPr id="11" name="任意多边形 67"/>
            <p:cNvSpPr/>
            <p:nvPr/>
          </p:nvSpPr>
          <p:spPr>
            <a:xfrm rot="20279529">
              <a:off x="2127432" y="4559080"/>
              <a:ext cx="113703" cy="55204"/>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10"/>
            </a:p>
          </p:txBody>
        </p:sp>
        <p:sp>
          <p:nvSpPr>
            <p:cNvPr id="12" name="任意多边形 68"/>
            <p:cNvSpPr/>
            <p:nvPr/>
          </p:nvSpPr>
          <p:spPr>
            <a:xfrm rot="20279529">
              <a:off x="2594340" y="4571943"/>
              <a:ext cx="163589" cy="96477"/>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10"/>
            </a:p>
          </p:txBody>
        </p:sp>
        <p:sp>
          <p:nvSpPr>
            <p:cNvPr id="13" name="任意多边形 69"/>
            <p:cNvSpPr/>
            <p:nvPr/>
          </p:nvSpPr>
          <p:spPr>
            <a:xfrm rot="20279529">
              <a:off x="2135494" y="4638968"/>
              <a:ext cx="269481" cy="148400"/>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10"/>
            </a:p>
          </p:txBody>
        </p:sp>
        <p:sp>
          <p:nvSpPr>
            <p:cNvPr id="14" name="任意多边形 70"/>
            <p:cNvSpPr/>
            <p:nvPr/>
          </p:nvSpPr>
          <p:spPr>
            <a:xfrm rot="20279529">
              <a:off x="2551870" y="4532497"/>
              <a:ext cx="202631" cy="103394"/>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10"/>
            </a:p>
          </p:txBody>
        </p:sp>
        <p:sp>
          <p:nvSpPr>
            <p:cNvPr id="15" name="任意多边形 71"/>
            <p:cNvSpPr/>
            <p:nvPr/>
          </p:nvSpPr>
          <p:spPr>
            <a:xfrm rot="20279529">
              <a:off x="2524324" y="4506303"/>
              <a:ext cx="197416" cy="96522"/>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10"/>
            </a:p>
          </p:txBody>
        </p:sp>
        <p:sp>
          <p:nvSpPr>
            <p:cNvPr id="16" name="任意多边形 72"/>
            <p:cNvSpPr/>
            <p:nvPr/>
          </p:nvSpPr>
          <p:spPr>
            <a:xfrm rot="20279529">
              <a:off x="2501280" y="4464115"/>
              <a:ext cx="153497" cy="79925"/>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10"/>
            </a:p>
          </p:txBody>
        </p:sp>
        <p:sp>
          <p:nvSpPr>
            <p:cNvPr id="17" name="任意多边形 73"/>
            <p:cNvSpPr/>
            <p:nvPr/>
          </p:nvSpPr>
          <p:spPr>
            <a:xfrm rot="20279529">
              <a:off x="2328699" y="4625725"/>
              <a:ext cx="74052" cy="28249"/>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10"/>
            </a:p>
          </p:txBody>
        </p:sp>
        <p:sp>
          <p:nvSpPr>
            <p:cNvPr id="18" name="任意多边形 74"/>
            <p:cNvSpPr/>
            <p:nvPr/>
          </p:nvSpPr>
          <p:spPr>
            <a:xfrm rot="20279529">
              <a:off x="2130536" y="4603524"/>
              <a:ext cx="189693" cy="97507"/>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10"/>
            </a:p>
          </p:txBody>
        </p:sp>
        <p:sp>
          <p:nvSpPr>
            <p:cNvPr id="19" name="任意多边形 75"/>
            <p:cNvSpPr/>
            <p:nvPr/>
          </p:nvSpPr>
          <p:spPr>
            <a:xfrm rot="20279529">
              <a:off x="2599023" y="4660655"/>
              <a:ext cx="191800" cy="92351"/>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10"/>
            </a:p>
          </p:txBody>
        </p:sp>
        <p:sp>
          <p:nvSpPr>
            <p:cNvPr id="20" name="任意多边形 76"/>
            <p:cNvSpPr/>
            <p:nvPr/>
          </p:nvSpPr>
          <p:spPr>
            <a:xfrm rot="20279529">
              <a:off x="2611275" y="4795392"/>
              <a:ext cx="62292" cy="38099"/>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10"/>
            </a:p>
          </p:txBody>
        </p:sp>
        <p:sp>
          <p:nvSpPr>
            <p:cNvPr id="21" name="任意多边形 77"/>
            <p:cNvSpPr/>
            <p:nvPr/>
          </p:nvSpPr>
          <p:spPr>
            <a:xfrm rot="20279529">
              <a:off x="2492797" y="4489568"/>
              <a:ext cx="71293" cy="50292"/>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10"/>
            </a:p>
          </p:txBody>
        </p:sp>
        <p:sp>
          <p:nvSpPr>
            <p:cNvPr id="22" name="任意多边形 78"/>
            <p:cNvSpPr/>
            <p:nvPr/>
          </p:nvSpPr>
          <p:spPr>
            <a:xfrm rot="20279529">
              <a:off x="2118578" y="4584242"/>
              <a:ext cx="149665" cy="78198"/>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10"/>
            </a:p>
          </p:txBody>
        </p:sp>
        <p:sp>
          <p:nvSpPr>
            <p:cNvPr id="23" name="任意多边形 79"/>
            <p:cNvSpPr/>
            <p:nvPr/>
          </p:nvSpPr>
          <p:spPr>
            <a:xfrm rot="20279529">
              <a:off x="2127492" y="4608653"/>
              <a:ext cx="255388" cy="139142"/>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10"/>
            </a:p>
          </p:txBody>
        </p:sp>
        <p:sp>
          <p:nvSpPr>
            <p:cNvPr id="24" name="任意多边形 80"/>
            <p:cNvSpPr/>
            <p:nvPr/>
          </p:nvSpPr>
          <p:spPr>
            <a:xfrm rot="20279529">
              <a:off x="2284593" y="4709127"/>
              <a:ext cx="38604" cy="23656"/>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10"/>
            </a:p>
          </p:txBody>
        </p:sp>
        <p:sp>
          <p:nvSpPr>
            <p:cNvPr id="25" name="任意多边形 81"/>
            <p:cNvSpPr/>
            <p:nvPr/>
          </p:nvSpPr>
          <p:spPr>
            <a:xfrm rot="20279529">
              <a:off x="2302799" y="4734812"/>
              <a:ext cx="38604" cy="23656"/>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10"/>
            </a:p>
          </p:txBody>
        </p:sp>
      </p:grpSp>
      <p:cxnSp>
        <p:nvCxnSpPr>
          <p:cNvPr id="31" name="直接连接符 30"/>
          <p:cNvCxnSpPr/>
          <p:nvPr/>
        </p:nvCxnSpPr>
        <p:spPr>
          <a:xfrm flipV="1">
            <a:off x="2529958" y="4422481"/>
            <a:ext cx="7183967" cy="0"/>
          </a:xfrm>
          <a:prstGeom prst="line">
            <a:avLst/>
          </a:prstGeom>
          <a:ln w="19050">
            <a:solidFill>
              <a:schemeClr val="accent2"/>
            </a:solidFill>
          </a:ln>
          <a:effectLst>
            <a:outerShdw blurRad="101600" dist="63500" dir="2700000" algn="tl" rotWithShape="0">
              <a:prstClr val="black">
                <a:alpha val="55000"/>
              </a:prstClr>
            </a:outerShdw>
          </a:effectLst>
        </p:spPr>
        <p:style>
          <a:lnRef idx="1">
            <a:schemeClr val="accent1"/>
          </a:lnRef>
          <a:fillRef idx="0">
            <a:schemeClr val="accent1"/>
          </a:fillRef>
          <a:effectRef idx="0">
            <a:schemeClr val="accent1"/>
          </a:effectRef>
          <a:fontRef idx="minor">
            <a:schemeClr val="tx1"/>
          </a:fontRef>
        </p:style>
      </p:cxnSp>
      <p:sp>
        <p:nvSpPr>
          <p:cNvPr id="32" name="任意多边形 118"/>
          <p:cNvSpPr/>
          <p:nvPr/>
        </p:nvSpPr>
        <p:spPr>
          <a:xfrm flipH="1" flipV="1">
            <a:off x="2437843" y="2335620"/>
            <a:ext cx="240672" cy="402097"/>
          </a:xfrm>
          <a:custGeom>
            <a:avLst/>
            <a:gdLst>
              <a:gd name="connsiteX0" fmla="*/ 257175 w 647700"/>
              <a:gd name="connsiteY0" fmla="*/ 1181158 h 1209733"/>
              <a:gd name="connsiteX1" fmla="*/ 219075 w 647700"/>
              <a:gd name="connsiteY1" fmla="*/ 800158 h 1209733"/>
              <a:gd name="connsiteX2" fmla="*/ 0 w 647700"/>
              <a:gd name="connsiteY2" fmla="*/ 590608 h 1209733"/>
              <a:gd name="connsiteX3" fmla="*/ 266700 w 647700"/>
              <a:gd name="connsiteY3" fmla="*/ 504883 h 1209733"/>
              <a:gd name="connsiteX4" fmla="*/ 361950 w 647700"/>
              <a:gd name="connsiteY4" fmla="*/ 58 h 1209733"/>
              <a:gd name="connsiteX5" fmla="*/ 438150 w 647700"/>
              <a:gd name="connsiteY5" fmla="*/ 581083 h 1209733"/>
              <a:gd name="connsiteX6" fmla="*/ 647700 w 647700"/>
              <a:gd name="connsiteY6" fmla="*/ 657283 h 1209733"/>
              <a:gd name="connsiteX7" fmla="*/ 390525 w 647700"/>
              <a:gd name="connsiteY7" fmla="*/ 771583 h 1209733"/>
              <a:gd name="connsiteX8" fmla="*/ 314325 w 647700"/>
              <a:gd name="connsiteY8" fmla="*/ 1209733 h 1209733"/>
              <a:gd name="connsiteX0-1" fmla="*/ 257175 w 647700"/>
              <a:gd name="connsiteY0-2" fmla="*/ 1181158 h 1209733"/>
              <a:gd name="connsiteX1-3" fmla="*/ 219075 w 647700"/>
              <a:gd name="connsiteY1-4" fmla="*/ 800158 h 1209733"/>
              <a:gd name="connsiteX2-5" fmla="*/ 0 w 647700"/>
              <a:gd name="connsiteY2-6" fmla="*/ 590608 h 1209733"/>
              <a:gd name="connsiteX3-7" fmla="*/ 266700 w 647700"/>
              <a:gd name="connsiteY3-8" fmla="*/ 504883 h 1209733"/>
              <a:gd name="connsiteX4-9" fmla="*/ 361950 w 647700"/>
              <a:gd name="connsiteY4-10" fmla="*/ 58 h 1209733"/>
              <a:gd name="connsiteX5-11" fmla="*/ 438150 w 647700"/>
              <a:gd name="connsiteY5-12" fmla="*/ 581083 h 1209733"/>
              <a:gd name="connsiteX6-13" fmla="*/ 647700 w 647700"/>
              <a:gd name="connsiteY6-14" fmla="*/ 657283 h 1209733"/>
              <a:gd name="connsiteX7-15" fmla="*/ 390525 w 647700"/>
              <a:gd name="connsiteY7-16" fmla="*/ 771583 h 1209733"/>
              <a:gd name="connsiteX8-17" fmla="*/ 314325 w 647700"/>
              <a:gd name="connsiteY8-18" fmla="*/ 1209733 h 1209733"/>
              <a:gd name="connsiteX0-19" fmla="*/ 257175 w 647700"/>
              <a:gd name="connsiteY0-20" fmla="*/ 1181158 h 1209733"/>
              <a:gd name="connsiteX1-21" fmla="*/ 219075 w 647700"/>
              <a:gd name="connsiteY1-22" fmla="*/ 800158 h 1209733"/>
              <a:gd name="connsiteX2-23" fmla="*/ 0 w 647700"/>
              <a:gd name="connsiteY2-24" fmla="*/ 590608 h 1209733"/>
              <a:gd name="connsiteX3-25" fmla="*/ 266700 w 647700"/>
              <a:gd name="connsiteY3-26" fmla="*/ 504883 h 1209733"/>
              <a:gd name="connsiteX4-27" fmla="*/ 361950 w 647700"/>
              <a:gd name="connsiteY4-28" fmla="*/ 58 h 1209733"/>
              <a:gd name="connsiteX5-29" fmla="*/ 438150 w 647700"/>
              <a:gd name="connsiteY5-30" fmla="*/ 581083 h 1209733"/>
              <a:gd name="connsiteX6-31" fmla="*/ 647700 w 647700"/>
              <a:gd name="connsiteY6-32" fmla="*/ 657283 h 1209733"/>
              <a:gd name="connsiteX7-33" fmla="*/ 390525 w 647700"/>
              <a:gd name="connsiteY7-34" fmla="*/ 771583 h 1209733"/>
              <a:gd name="connsiteX8-35" fmla="*/ 314325 w 647700"/>
              <a:gd name="connsiteY8-36" fmla="*/ 1209733 h 1209733"/>
              <a:gd name="connsiteX0-37" fmla="*/ 161925 w 552450"/>
              <a:gd name="connsiteY0-38" fmla="*/ 1181173 h 1209748"/>
              <a:gd name="connsiteX1-39" fmla="*/ 123825 w 552450"/>
              <a:gd name="connsiteY1-40" fmla="*/ 800173 h 1209748"/>
              <a:gd name="connsiteX2-41" fmla="*/ 0 w 552450"/>
              <a:gd name="connsiteY2-42" fmla="*/ 638248 h 1209748"/>
              <a:gd name="connsiteX3-43" fmla="*/ 171450 w 552450"/>
              <a:gd name="connsiteY3-44" fmla="*/ 504898 h 1209748"/>
              <a:gd name="connsiteX4-45" fmla="*/ 266700 w 552450"/>
              <a:gd name="connsiteY4-46" fmla="*/ 73 h 1209748"/>
              <a:gd name="connsiteX5-47" fmla="*/ 342900 w 552450"/>
              <a:gd name="connsiteY5-48" fmla="*/ 581098 h 1209748"/>
              <a:gd name="connsiteX6-49" fmla="*/ 552450 w 552450"/>
              <a:gd name="connsiteY6-50" fmla="*/ 657298 h 1209748"/>
              <a:gd name="connsiteX7-51" fmla="*/ 295275 w 552450"/>
              <a:gd name="connsiteY7-52" fmla="*/ 771598 h 1209748"/>
              <a:gd name="connsiteX8-53" fmla="*/ 219075 w 552450"/>
              <a:gd name="connsiteY8-54" fmla="*/ 1209748 h 1209748"/>
              <a:gd name="connsiteX0-55" fmla="*/ 238125 w 628650"/>
              <a:gd name="connsiteY0-56" fmla="*/ 1181172 h 1209747"/>
              <a:gd name="connsiteX1-57" fmla="*/ 200025 w 628650"/>
              <a:gd name="connsiteY1-58" fmla="*/ 800172 h 1209747"/>
              <a:gd name="connsiteX2-59" fmla="*/ 0 w 628650"/>
              <a:gd name="connsiteY2-60" fmla="*/ 562047 h 1209747"/>
              <a:gd name="connsiteX3-61" fmla="*/ 247650 w 628650"/>
              <a:gd name="connsiteY3-62" fmla="*/ 504897 h 1209747"/>
              <a:gd name="connsiteX4-63" fmla="*/ 342900 w 628650"/>
              <a:gd name="connsiteY4-64" fmla="*/ 72 h 1209747"/>
              <a:gd name="connsiteX5-65" fmla="*/ 419100 w 628650"/>
              <a:gd name="connsiteY5-66" fmla="*/ 581097 h 1209747"/>
              <a:gd name="connsiteX6-67" fmla="*/ 628650 w 628650"/>
              <a:gd name="connsiteY6-68" fmla="*/ 657297 h 1209747"/>
              <a:gd name="connsiteX7-69" fmla="*/ 371475 w 628650"/>
              <a:gd name="connsiteY7-70" fmla="*/ 771597 h 1209747"/>
              <a:gd name="connsiteX8-71" fmla="*/ 295275 w 628650"/>
              <a:gd name="connsiteY8-72" fmla="*/ 1209747 h 1209747"/>
              <a:gd name="connsiteX0-73" fmla="*/ 238125 w 628650"/>
              <a:gd name="connsiteY0-74" fmla="*/ 1181172 h 1209747"/>
              <a:gd name="connsiteX1-75" fmla="*/ 200025 w 628650"/>
              <a:gd name="connsiteY1-76" fmla="*/ 800172 h 1209747"/>
              <a:gd name="connsiteX2-77" fmla="*/ 0 w 628650"/>
              <a:gd name="connsiteY2-78" fmla="*/ 562047 h 1209747"/>
              <a:gd name="connsiteX3-79" fmla="*/ 247650 w 628650"/>
              <a:gd name="connsiteY3-80" fmla="*/ 504897 h 1209747"/>
              <a:gd name="connsiteX4-81" fmla="*/ 342900 w 628650"/>
              <a:gd name="connsiteY4-82" fmla="*/ 72 h 1209747"/>
              <a:gd name="connsiteX5-83" fmla="*/ 419100 w 628650"/>
              <a:gd name="connsiteY5-84" fmla="*/ 581097 h 1209747"/>
              <a:gd name="connsiteX6-85" fmla="*/ 628650 w 628650"/>
              <a:gd name="connsiteY6-86" fmla="*/ 657297 h 1209747"/>
              <a:gd name="connsiteX7-87" fmla="*/ 371475 w 628650"/>
              <a:gd name="connsiteY7-88" fmla="*/ 771597 h 1209747"/>
              <a:gd name="connsiteX8-89" fmla="*/ 295275 w 628650"/>
              <a:gd name="connsiteY8-90" fmla="*/ 1209747 h 1209747"/>
              <a:gd name="connsiteX0-91" fmla="*/ 228132 w 618657"/>
              <a:gd name="connsiteY0-92" fmla="*/ 1181172 h 1209747"/>
              <a:gd name="connsiteX1-93" fmla="*/ 190032 w 618657"/>
              <a:gd name="connsiteY1-94" fmla="*/ 800172 h 1209747"/>
              <a:gd name="connsiteX2-95" fmla="*/ 0 w 618657"/>
              <a:gd name="connsiteY2-96" fmla="*/ 589529 h 1209747"/>
              <a:gd name="connsiteX3-97" fmla="*/ 237657 w 618657"/>
              <a:gd name="connsiteY3-98" fmla="*/ 504897 h 1209747"/>
              <a:gd name="connsiteX4-99" fmla="*/ 332907 w 618657"/>
              <a:gd name="connsiteY4-100" fmla="*/ 72 h 1209747"/>
              <a:gd name="connsiteX5-101" fmla="*/ 409107 w 618657"/>
              <a:gd name="connsiteY5-102" fmla="*/ 581097 h 1209747"/>
              <a:gd name="connsiteX6-103" fmla="*/ 618657 w 618657"/>
              <a:gd name="connsiteY6-104" fmla="*/ 657297 h 1209747"/>
              <a:gd name="connsiteX7-105" fmla="*/ 361482 w 618657"/>
              <a:gd name="connsiteY7-106" fmla="*/ 771597 h 1209747"/>
              <a:gd name="connsiteX8-107" fmla="*/ 285282 w 618657"/>
              <a:gd name="connsiteY8-108" fmla="*/ 1209747 h 1209747"/>
              <a:gd name="connsiteX0-109" fmla="*/ 228132 w 618657"/>
              <a:gd name="connsiteY0-110" fmla="*/ 1181172 h 1209747"/>
              <a:gd name="connsiteX1-111" fmla="*/ 190032 w 618657"/>
              <a:gd name="connsiteY1-112" fmla="*/ 800172 h 1209747"/>
              <a:gd name="connsiteX2-113" fmla="*/ 0 w 618657"/>
              <a:gd name="connsiteY2-114" fmla="*/ 589529 h 1209747"/>
              <a:gd name="connsiteX3-115" fmla="*/ 237657 w 618657"/>
              <a:gd name="connsiteY3-116" fmla="*/ 504897 h 1209747"/>
              <a:gd name="connsiteX4-117" fmla="*/ 332907 w 618657"/>
              <a:gd name="connsiteY4-118" fmla="*/ 72 h 1209747"/>
              <a:gd name="connsiteX5-119" fmla="*/ 409107 w 618657"/>
              <a:gd name="connsiteY5-120" fmla="*/ 581097 h 1209747"/>
              <a:gd name="connsiteX6-121" fmla="*/ 618657 w 618657"/>
              <a:gd name="connsiteY6-122" fmla="*/ 657297 h 1209747"/>
              <a:gd name="connsiteX7-123" fmla="*/ 361482 w 618657"/>
              <a:gd name="connsiteY7-124" fmla="*/ 771597 h 1209747"/>
              <a:gd name="connsiteX8-125" fmla="*/ 285282 w 618657"/>
              <a:gd name="connsiteY8-126" fmla="*/ 1209747 h 1209747"/>
              <a:gd name="connsiteX0-127" fmla="*/ 228132 w 618657"/>
              <a:gd name="connsiteY0-128" fmla="*/ 1181172 h 1209747"/>
              <a:gd name="connsiteX1-129" fmla="*/ 190032 w 618657"/>
              <a:gd name="connsiteY1-130" fmla="*/ 800172 h 1209747"/>
              <a:gd name="connsiteX2-131" fmla="*/ 0 w 618657"/>
              <a:gd name="connsiteY2-132" fmla="*/ 589529 h 1209747"/>
              <a:gd name="connsiteX3-133" fmla="*/ 237657 w 618657"/>
              <a:gd name="connsiteY3-134" fmla="*/ 504897 h 1209747"/>
              <a:gd name="connsiteX4-135" fmla="*/ 332907 w 618657"/>
              <a:gd name="connsiteY4-136" fmla="*/ 72 h 1209747"/>
              <a:gd name="connsiteX5-137" fmla="*/ 409107 w 618657"/>
              <a:gd name="connsiteY5-138" fmla="*/ 581097 h 1209747"/>
              <a:gd name="connsiteX6-139" fmla="*/ 618657 w 618657"/>
              <a:gd name="connsiteY6-140" fmla="*/ 657297 h 1209747"/>
              <a:gd name="connsiteX7-141" fmla="*/ 361482 w 618657"/>
              <a:gd name="connsiteY7-142" fmla="*/ 771597 h 1209747"/>
              <a:gd name="connsiteX8-143" fmla="*/ 285282 w 618657"/>
              <a:gd name="connsiteY8-144" fmla="*/ 1209747 h 1209747"/>
              <a:gd name="connsiteX9" fmla="*/ 228132 w 618657"/>
              <a:gd name="connsiteY9" fmla="*/ 1181172 h 1209747"/>
              <a:gd name="connsiteX0-145" fmla="*/ 285282 w 618657"/>
              <a:gd name="connsiteY0-146" fmla="*/ 1209747 h 1209747"/>
              <a:gd name="connsiteX1-147" fmla="*/ 190032 w 618657"/>
              <a:gd name="connsiteY1-148" fmla="*/ 800172 h 1209747"/>
              <a:gd name="connsiteX2-149" fmla="*/ 0 w 618657"/>
              <a:gd name="connsiteY2-150" fmla="*/ 589529 h 1209747"/>
              <a:gd name="connsiteX3-151" fmla="*/ 237657 w 618657"/>
              <a:gd name="connsiteY3-152" fmla="*/ 504897 h 1209747"/>
              <a:gd name="connsiteX4-153" fmla="*/ 332907 w 618657"/>
              <a:gd name="connsiteY4-154" fmla="*/ 72 h 1209747"/>
              <a:gd name="connsiteX5-155" fmla="*/ 409107 w 618657"/>
              <a:gd name="connsiteY5-156" fmla="*/ 581097 h 1209747"/>
              <a:gd name="connsiteX6-157" fmla="*/ 618657 w 618657"/>
              <a:gd name="connsiteY6-158" fmla="*/ 657297 h 1209747"/>
              <a:gd name="connsiteX7-159" fmla="*/ 361482 w 618657"/>
              <a:gd name="connsiteY7-160" fmla="*/ 771597 h 1209747"/>
              <a:gd name="connsiteX8-161" fmla="*/ 285282 w 618657"/>
              <a:gd name="connsiteY8-162" fmla="*/ 1209747 h 1209747"/>
              <a:gd name="connsiteX0-163" fmla="*/ 270292 w 618657"/>
              <a:gd name="connsiteY0-164" fmla="*/ 1249721 h 1249721"/>
              <a:gd name="connsiteX1-165" fmla="*/ 190032 w 618657"/>
              <a:gd name="connsiteY1-166" fmla="*/ 800172 h 1249721"/>
              <a:gd name="connsiteX2-167" fmla="*/ 0 w 618657"/>
              <a:gd name="connsiteY2-168" fmla="*/ 589529 h 1249721"/>
              <a:gd name="connsiteX3-169" fmla="*/ 237657 w 618657"/>
              <a:gd name="connsiteY3-170" fmla="*/ 504897 h 1249721"/>
              <a:gd name="connsiteX4-171" fmla="*/ 332907 w 618657"/>
              <a:gd name="connsiteY4-172" fmla="*/ 72 h 1249721"/>
              <a:gd name="connsiteX5-173" fmla="*/ 409107 w 618657"/>
              <a:gd name="connsiteY5-174" fmla="*/ 581097 h 1249721"/>
              <a:gd name="connsiteX6-175" fmla="*/ 618657 w 618657"/>
              <a:gd name="connsiteY6-176" fmla="*/ 657297 h 1249721"/>
              <a:gd name="connsiteX7-177" fmla="*/ 361482 w 618657"/>
              <a:gd name="connsiteY7-178" fmla="*/ 771597 h 1249721"/>
              <a:gd name="connsiteX8-179" fmla="*/ 270292 w 618657"/>
              <a:gd name="connsiteY8-180" fmla="*/ 1249721 h 1249721"/>
              <a:gd name="connsiteX0-181" fmla="*/ 270292 w 618657"/>
              <a:gd name="connsiteY0-182" fmla="*/ 1249721 h 1249721"/>
              <a:gd name="connsiteX1-183" fmla="*/ 190032 w 618657"/>
              <a:gd name="connsiteY1-184" fmla="*/ 775188 h 1249721"/>
              <a:gd name="connsiteX2-185" fmla="*/ 0 w 618657"/>
              <a:gd name="connsiteY2-186" fmla="*/ 589529 h 1249721"/>
              <a:gd name="connsiteX3-187" fmla="*/ 237657 w 618657"/>
              <a:gd name="connsiteY3-188" fmla="*/ 504897 h 1249721"/>
              <a:gd name="connsiteX4-189" fmla="*/ 332907 w 618657"/>
              <a:gd name="connsiteY4-190" fmla="*/ 72 h 1249721"/>
              <a:gd name="connsiteX5-191" fmla="*/ 409107 w 618657"/>
              <a:gd name="connsiteY5-192" fmla="*/ 581097 h 1249721"/>
              <a:gd name="connsiteX6-193" fmla="*/ 618657 w 618657"/>
              <a:gd name="connsiteY6-194" fmla="*/ 657297 h 1249721"/>
              <a:gd name="connsiteX7-195" fmla="*/ 361482 w 618657"/>
              <a:gd name="connsiteY7-196" fmla="*/ 771597 h 1249721"/>
              <a:gd name="connsiteX8-197" fmla="*/ 270292 w 618657"/>
              <a:gd name="connsiteY8-198" fmla="*/ 1249721 h 1249721"/>
              <a:gd name="connsiteX0-199" fmla="*/ 270292 w 618657"/>
              <a:gd name="connsiteY0-200" fmla="*/ 1249721 h 1249721"/>
              <a:gd name="connsiteX1-201" fmla="*/ 190032 w 618657"/>
              <a:gd name="connsiteY1-202" fmla="*/ 775188 h 1249721"/>
              <a:gd name="connsiteX2-203" fmla="*/ 0 w 618657"/>
              <a:gd name="connsiteY2-204" fmla="*/ 589529 h 1249721"/>
              <a:gd name="connsiteX3-205" fmla="*/ 237657 w 618657"/>
              <a:gd name="connsiteY3-206" fmla="*/ 504897 h 1249721"/>
              <a:gd name="connsiteX4-207" fmla="*/ 332907 w 618657"/>
              <a:gd name="connsiteY4-208" fmla="*/ 72 h 1249721"/>
              <a:gd name="connsiteX5-209" fmla="*/ 409107 w 618657"/>
              <a:gd name="connsiteY5-210" fmla="*/ 581097 h 1249721"/>
              <a:gd name="connsiteX6-211" fmla="*/ 618657 w 618657"/>
              <a:gd name="connsiteY6-212" fmla="*/ 657297 h 1249721"/>
              <a:gd name="connsiteX7-213" fmla="*/ 361482 w 618657"/>
              <a:gd name="connsiteY7-214" fmla="*/ 771597 h 1249721"/>
              <a:gd name="connsiteX8-215" fmla="*/ 270292 w 618657"/>
              <a:gd name="connsiteY8-216" fmla="*/ 1249721 h 1249721"/>
              <a:gd name="connsiteX0-217" fmla="*/ 297774 w 618657"/>
              <a:gd name="connsiteY0-218" fmla="*/ 1257216 h 1257216"/>
              <a:gd name="connsiteX1-219" fmla="*/ 190032 w 618657"/>
              <a:gd name="connsiteY1-220" fmla="*/ 775188 h 1257216"/>
              <a:gd name="connsiteX2-221" fmla="*/ 0 w 618657"/>
              <a:gd name="connsiteY2-222" fmla="*/ 589529 h 1257216"/>
              <a:gd name="connsiteX3-223" fmla="*/ 237657 w 618657"/>
              <a:gd name="connsiteY3-224" fmla="*/ 504897 h 1257216"/>
              <a:gd name="connsiteX4-225" fmla="*/ 332907 w 618657"/>
              <a:gd name="connsiteY4-226" fmla="*/ 72 h 1257216"/>
              <a:gd name="connsiteX5-227" fmla="*/ 409107 w 618657"/>
              <a:gd name="connsiteY5-228" fmla="*/ 581097 h 1257216"/>
              <a:gd name="connsiteX6-229" fmla="*/ 618657 w 618657"/>
              <a:gd name="connsiteY6-230" fmla="*/ 657297 h 1257216"/>
              <a:gd name="connsiteX7-231" fmla="*/ 361482 w 618657"/>
              <a:gd name="connsiteY7-232" fmla="*/ 771597 h 1257216"/>
              <a:gd name="connsiteX8-233" fmla="*/ 297774 w 618657"/>
              <a:gd name="connsiteY8-234" fmla="*/ 1257216 h 1257216"/>
              <a:gd name="connsiteX0-235" fmla="*/ 297774 w 618657"/>
              <a:gd name="connsiteY0-236" fmla="*/ 1257216 h 1257216"/>
              <a:gd name="connsiteX1-237" fmla="*/ 190032 w 618657"/>
              <a:gd name="connsiteY1-238" fmla="*/ 775188 h 1257216"/>
              <a:gd name="connsiteX2-239" fmla="*/ 0 w 618657"/>
              <a:gd name="connsiteY2-240" fmla="*/ 589529 h 1257216"/>
              <a:gd name="connsiteX3-241" fmla="*/ 237657 w 618657"/>
              <a:gd name="connsiteY3-242" fmla="*/ 504897 h 1257216"/>
              <a:gd name="connsiteX4-243" fmla="*/ 332907 w 618657"/>
              <a:gd name="connsiteY4-244" fmla="*/ 72 h 1257216"/>
              <a:gd name="connsiteX5-245" fmla="*/ 409107 w 618657"/>
              <a:gd name="connsiteY5-246" fmla="*/ 581097 h 1257216"/>
              <a:gd name="connsiteX6-247" fmla="*/ 618657 w 618657"/>
              <a:gd name="connsiteY6-248" fmla="*/ 657297 h 1257216"/>
              <a:gd name="connsiteX7-249" fmla="*/ 388964 w 618657"/>
              <a:gd name="connsiteY7-250" fmla="*/ 776593 h 1257216"/>
              <a:gd name="connsiteX8-251" fmla="*/ 297774 w 618657"/>
              <a:gd name="connsiteY8-252" fmla="*/ 1257216 h 1257216"/>
              <a:gd name="connsiteX0-253" fmla="*/ 297774 w 618657"/>
              <a:gd name="connsiteY0-254" fmla="*/ 1257216 h 1257216"/>
              <a:gd name="connsiteX1-255" fmla="*/ 190032 w 618657"/>
              <a:gd name="connsiteY1-256" fmla="*/ 775188 h 1257216"/>
              <a:gd name="connsiteX2-257" fmla="*/ 0 w 618657"/>
              <a:gd name="connsiteY2-258" fmla="*/ 589529 h 1257216"/>
              <a:gd name="connsiteX3-259" fmla="*/ 237657 w 618657"/>
              <a:gd name="connsiteY3-260" fmla="*/ 504897 h 1257216"/>
              <a:gd name="connsiteX4-261" fmla="*/ 332907 w 618657"/>
              <a:gd name="connsiteY4-262" fmla="*/ 72 h 1257216"/>
              <a:gd name="connsiteX5-263" fmla="*/ 409107 w 618657"/>
              <a:gd name="connsiteY5-264" fmla="*/ 581097 h 1257216"/>
              <a:gd name="connsiteX6-265" fmla="*/ 618657 w 618657"/>
              <a:gd name="connsiteY6-266" fmla="*/ 657297 h 1257216"/>
              <a:gd name="connsiteX7-267" fmla="*/ 388964 w 618657"/>
              <a:gd name="connsiteY7-268" fmla="*/ 776593 h 1257216"/>
              <a:gd name="connsiteX8-269" fmla="*/ 297774 w 618657"/>
              <a:gd name="connsiteY8-270" fmla="*/ 1257216 h 1257216"/>
              <a:gd name="connsiteX0-271" fmla="*/ 297774 w 618657"/>
              <a:gd name="connsiteY0-272" fmla="*/ 1257216 h 1257216"/>
              <a:gd name="connsiteX1-273" fmla="*/ 190032 w 618657"/>
              <a:gd name="connsiteY1-274" fmla="*/ 775188 h 1257216"/>
              <a:gd name="connsiteX2-275" fmla="*/ 0 w 618657"/>
              <a:gd name="connsiteY2-276" fmla="*/ 589529 h 1257216"/>
              <a:gd name="connsiteX3-277" fmla="*/ 237657 w 618657"/>
              <a:gd name="connsiteY3-278" fmla="*/ 504897 h 1257216"/>
              <a:gd name="connsiteX4-279" fmla="*/ 332907 w 618657"/>
              <a:gd name="connsiteY4-280" fmla="*/ 72 h 1257216"/>
              <a:gd name="connsiteX5-281" fmla="*/ 409107 w 618657"/>
              <a:gd name="connsiteY5-282" fmla="*/ 581097 h 1257216"/>
              <a:gd name="connsiteX6-283" fmla="*/ 618657 w 618657"/>
              <a:gd name="connsiteY6-284" fmla="*/ 657297 h 1257216"/>
              <a:gd name="connsiteX7-285" fmla="*/ 388964 w 618657"/>
              <a:gd name="connsiteY7-286" fmla="*/ 776593 h 1257216"/>
              <a:gd name="connsiteX8-287" fmla="*/ 297774 w 618657"/>
              <a:gd name="connsiteY8-288" fmla="*/ 1257216 h 1257216"/>
              <a:gd name="connsiteX0-289" fmla="*/ 317761 w 638644"/>
              <a:gd name="connsiteY0-290" fmla="*/ 1257216 h 1257216"/>
              <a:gd name="connsiteX1-291" fmla="*/ 210019 w 638644"/>
              <a:gd name="connsiteY1-292" fmla="*/ 775188 h 1257216"/>
              <a:gd name="connsiteX2-293" fmla="*/ 0 w 638644"/>
              <a:gd name="connsiteY2-294" fmla="*/ 597024 h 1257216"/>
              <a:gd name="connsiteX3-295" fmla="*/ 257644 w 638644"/>
              <a:gd name="connsiteY3-296" fmla="*/ 504897 h 1257216"/>
              <a:gd name="connsiteX4-297" fmla="*/ 352894 w 638644"/>
              <a:gd name="connsiteY4-298" fmla="*/ 72 h 1257216"/>
              <a:gd name="connsiteX5-299" fmla="*/ 429094 w 638644"/>
              <a:gd name="connsiteY5-300" fmla="*/ 581097 h 1257216"/>
              <a:gd name="connsiteX6-301" fmla="*/ 638644 w 638644"/>
              <a:gd name="connsiteY6-302" fmla="*/ 657297 h 1257216"/>
              <a:gd name="connsiteX7-303" fmla="*/ 408951 w 638644"/>
              <a:gd name="connsiteY7-304" fmla="*/ 776593 h 1257216"/>
              <a:gd name="connsiteX8-305" fmla="*/ 317761 w 638644"/>
              <a:gd name="connsiteY8-306" fmla="*/ 1257216 h 1257216"/>
              <a:gd name="connsiteX0-307" fmla="*/ 317761 w 638644"/>
              <a:gd name="connsiteY0-308" fmla="*/ 1257216 h 1257216"/>
              <a:gd name="connsiteX1-309" fmla="*/ 227508 w 638644"/>
              <a:gd name="connsiteY1-310" fmla="*/ 772690 h 1257216"/>
              <a:gd name="connsiteX2-311" fmla="*/ 0 w 638644"/>
              <a:gd name="connsiteY2-312" fmla="*/ 597024 h 1257216"/>
              <a:gd name="connsiteX3-313" fmla="*/ 257644 w 638644"/>
              <a:gd name="connsiteY3-314" fmla="*/ 504897 h 1257216"/>
              <a:gd name="connsiteX4-315" fmla="*/ 352894 w 638644"/>
              <a:gd name="connsiteY4-316" fmla="*/ 72 h 1257216"/>
              <a:gd name="connsiteX5-317" fmla="*/ 429094 w 638644"/>
              <a:gd name="connsiteY5-318" fmla="*/ 581097 h 1257216"/>
              <a:gd name="connsiteX6-319" fmla="*/ 638644 w 638644"/>
              <a:gd name="connsiteY6-320" fmla="*/ 657297 h 1257216"/>
              <a:gd name="connsiteX7-321" fmla="*/ 408951 w 638644"/>
              <a:gd name="connsiteY7-322" fmla="*/ 776593 h 1257216"/>
              <a:gd name="connsiteX8-323" fmla="*/ 317761 w 638644"/>
              <a:gd name="connsiteY8-324" fmla="*/ 1257216 h 125721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638644" h="1257216">
                <a:moveTo>
                  <a:pt x="317761" y="1257216"/>
                </a:moveTo>
                <a:cubicBezTo>
                  <a:pt x="289186" y="1257814"/>
                  <a:pt x="280468" y="882722"/>
                  <a:pt x="227508" y="772690"/>
                </a:cubicBezTo>
                <a:cubicBezTo>
                  <a:pt x="174548" y="662658"/>
                  <a:pt x="136499" y="666457"/>
                  <a:pt x="0" y="597024"/>
                </a:cubicBezTo>
                <a:cubicBezTo>
                  <a:pt x="134026" y="572509"/>
                  <a:pt x="198828" y="604389"/>
                  <a:pt x="257644" y="504897"/>
                </a:cubicBezTo>
                <a:cubicBezTo>
                  <a:pt x="316460" y="405405"/>
                  <a:pt x="325907" y="-6278"/>
                  <a:pt x="352894" y="72"/>
                </a:cubicBezTo>
                <a:cubicBezTo>
                  <a:pt x="378294" y="193747"/>
                  <a:pt x="376733" y="543205"/>
                  <a:pt x="429094" y="581097"/>
                </a:cubicBezTo>
                <a:cubicBezTo>
                  <a:pt x="481455" y="618989"/>
                  <a:pt x="568794" y="631897"/>
                  <a:pt x="638644" y="657297"/>
                </a:cubicBezTo>
                <a:cubicBezTo>
                  <a:pt x="552919" y="695397"/>
                  <a:pt x="462431" y="676607"/>
                  <a:pt x="408951" y="776593"/>
                </a:cubicBezTo>
                <a:cubicBezTo>
                  <a:pt x="355471" y="876579"/>
                  <a:pt x="328080" y="1084178"/>
                  <a:pt x="317761" y="1257216"/>
                </a:cubicBezTo>
                <a:close/>
              </a:path>
            </a:pathLst>
          </a:custGeom>
          <a:solidFill>
            <a:schemeClr val="accent2"/>
          </a:solidFill>
          <a:ln w="1905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10">
              <a:solidFill>
                <a:srgbClr val="9E0000"/>
              </a:solidFill>
            </a:endParaRPr>
          </a:p>
        </p:txBody>
      </p:sp>
      <p:sp>
        <p:nvSpPr>
          <p:cNvPr id="33" name="任意多边形 119"/>
          <p:cNvSpPr/>
          <p:nvPr/>
        </p:nvSpPr>
        <p:spPr>
          <a:xfrm flipH="1">
            <a:off x="10194532" y="4147674"/>
            <a:ext cx="256035" cy="388333"/>
          </a:xfrm>
          <a:custGeom>
            <a:avLst/>
            <a:gdLst>
              <a:gd name="connsiteX0" fmla="*/ 257175 w 647700"/>
              <a:gd name="connsiteY0" fmla="*/ 1181158 h 1209733"/>
              <a:gd name="connsiteX1" fmla="*/ 219075 w 647700"/>
              <a:gd name="connsiteY1" fmla="*/ 800158 h 1209733"/>
              <a:gd name="connsiteX2" fmla="*/ 0 w 647700"/>
              <a:gd name="connsiteY2" fmla="*/ 590608 h 1209733"/>
              <a:gd name="connsiteX3" fmla="*/ 266700 w 647700"/>
              <a:gd name="connsiteY3" fmla="*/ 504883 h 1209733"/>
              <a:gd name="connsiteX4" fmla="*/ 361950 w 647700"/>
              <a:gd name="connsiteY4" fmla="*/ 58 h 1209733"/>
              <a:gd name="connsiteX5" fmla="*/ 438150 w 647700"/>
              <a:gd name="connsiteY5" fmla="*/ 581083 h 1209733"/>
              <a:gd name="connsiteX6" fmla="*/ 647700 w 647700"/>
              <a:gd name="connsiteY6" fmla="*/ 657283 h 1209733"/>
              <a:gd name="connsiteX7" fmla="*/ 390525 w 647700"/>
              <a:gd name="connsiteY7" fmla="*/ 771583 h 1209733"/>
              <a:gd name="connsiteX8" fmla="*/ 314325 w 647700"/>
              <a:gd name="connsiteY8" fmla="*/ 1209733 h 1209733"/>
              <a:gd name="connsiteX0-1" fmla="*/ 257175 w 647700"/>
              <a:gd name="connsiteY0-2" fmla="*/ 1181158 h 1209733"/>
              <a:gd name="connsiteX1-3" fmla="*/ 219075 w 647700"/>
              <a:gd name="connsiteY1-4" fmla="*/ 800158 h 1209733"/>
              <a:gd name="connsiteX2-5" fmla="*/ 0 w 647700"/>
              <a:gd name="connsiteY2-6" fmla="*/ 590608 h 1209733"/>
              <a:gd name="connsiteX3-7" fmla="*/ 266700 w 647700"/>
              <a:gd name="connsiteY3-8" fmla="*/ 504883 h 1209733"/>
              <a:gd name="connsiteX4-9" fmla="*/ 361950 w 647700"/>
              <a:gd name="connsiteY4-10" fmla="*/ 58 h 1209733"/>
              <a:gd name="connsiteX5-11" fmla="*/ 438150 w 647700"/>
              <a:gd name="connsiteY5-12" fmla="*/ 581083 h 1209733"/>
              <a:gd name="connsiteX6-13" fmla="*/ 647700 w 647700"/>
              <a:gd name="connsiteY6-14" fmla="*/ 657283 h 1209733"/>
              <a:gd name="connsiteX7-15" fmla="*/ 390525 w 647700"/>
              <a:gd name="connsiteY7-16" fmla="*/ 771583 h 1209733"/>
              <a:gd name="connsiteX8-17" fmla="*/ 314325 w 647700"/>
              <a:gd name="connsiteY8-18" fmla="*/ 1209733 h 1209733"/>
              <a:gd name="connsiteX0-19" fmla="*/ 257175 w 647700"/>
              <a:gd name="connsiteY0-20" fmla="*/ 1181158 h 1209733"/>
              <a:gd name="connsiteX1-21" fmla="*/ 219075 w 647700"/>
              <a:gd name="connsiteY1-22" fmla="*/ 800158 h 1209733"/>
              <a:gd name="connsiteX2-23" fmla="*/ 0 w 647700"/>
              <a:gd name="connsiteY2-24" fmla="*/ 590608 h 1209733"/>
              <a:gd name="connsiteX3-25" fmla="*/ 266700 w 647700"/>
              <a:gd name="connsiteY3-26" fmla="*/ 504883 h 1209733"/>
              <a:gd name="connsiteX4-27" fmla="*/ 361950 w 647700"/>
              <a:gd name="connsiteY4-28" fmla="*/ 58 h 1209733"/>
              <a:gd name="connsiteX5-29" fmla="*/ 438150 w 647700"/>
              <a:gd name="connsiteY5-30" fmla="*/ 581083 h 1209733"/>
              <a:gd name="connsiteX6-31" fmla="*/ 647700 w 647700"/>
              <a:gd name="connsiteY6-32" fmla="*/ 657283 h 1209733"/>
              <a:gd name="connsiteX7-33" fmla="*/ 390525 w 647700"/>
              <a:gd name="connsiteY7-34" fmla="*/ 771583 h 1209733"/>
              <a:gd name="connsiteX8-35" fmla="*/ 314325 w 647700"/>
              <a:gd name="connsiteY8-36" fmla="*/ 1209733 h 1209733"/>
              <a:gd name="connsiteX0-37" fmla="*/ 161925 w 552450"/>
              <a:gd name="connsiteY0-38" fmla="*/ 1181173 h 1209748"/>
              <a:gd name="connsiteX1-39" fmla="*/ 123825 w 552450"/>
              <a:gd name="connsiteY1-40" fmla="*/ 800173 h 1209748"/>
              <a:gd name="connsiteX2-41" fmla="*/ 0 w 552450"/>
              <a:gd name="connsiteY2-42" fmla="*/ 638248 h 1209748"/>
              <a:gd name="connsiteX3-43" fmla="*/ 171450 w 552450"/>
              <a:gd name="connsiteY3-44" fmla="*/ 504898 h 1209748"/>
              <a:gd name="connsiteX4-45" fmla="*/ 266700 w 552450"/>
              <a:gd name="connsiteY4-46" fmla="*/ 73 h 1209748"/>
              <a:gd name="connsiteX5-47" fmla="*/ 342900 w 552450"/>
              <a:gd name="connsiteY5-48" fmla="*/ 581098 h 1209748"/>
              <a:gd name="connsiteX6-49" fmla="*/ 552450 w 552450"/>
              <a:gd name="connsiteY6-50" fmla="*/ 657298 h 1209748"/>
              <a:gd name="connsiteX7-51" fmla="*/ 295275 w 552450"/>
              <a:gd name="connsiteY7-52" fmla="*/ 771598 h 1209748"/>
              <a:gd name="connsiteX8-53" fmla="*/ 219075 w 552450"/>
              <a:gd name="connsiteY8-54" fmla="*/ 1209748 h 1209748"/>
              <a:gd name="connsiteX0-55" fmla="*/ 238125 w 628650"/>
              <a:gd name="connsiteY0-56" fmla="*/ 1181172 h 1209747"/>
              <a:gd name="connsiteX1-57" fmla="*/ 200025 w 628650"/>
              <a:gd name="connsiteY1-58" fmla="*/ 800172 h 1209747"/>
              <a:gd name="connsiteX2-59" fmla="*/ 0 w 628650"/>
              <a:gd name="connsiteY2-60" fmla="*/ 562047 h 1209747"/>
              <a:gd name="connsiteX3-61" fmla="*/ 247650 w 628650"/>
              <a:gd name="connsiteY3-62" fmla="*/ 504897 h 1209747"/>
              <a:gd name="connsiteX4-63" fmla="*/ 342900 w 628650"/>
              <a:gd name="connsiteY4-64" fmla="*/ 72 h 1209747"/>
              <a:gd name="connsiteX5-65" fmla="*/ 419100 w 628650"/>
              <a:gd name="connsiteY5-66" fmla="*/ 581097 h 1209747"/>
              <a:gd name="connsiteX6-67" fmla="*/ 628650 w 628650"/>
              <a:gd name="connsiteY6-68" fmla="*/ 657297 h 1209747"/>
              <a:gd name="connsiteX7-69" fmla="*/ 371475 w 628650"/>
              <a:gd name="connsiteY7-70" fmla="*/ 771597 h 1209747"/>
              <a:gd name="connsiteX8-71" fmla="*/ 295275 w 628650"/>
              <a:gd name="connsiteY8-72" fmla="*/ 1209747 h 1209747"/>
              <a:gd name="connsiteX0-73" fmla="*/ 238125 w 628650"/>
              <a:gd name="connsiteY0-74" fmla="*/ 1181172 h 1209747"/>
              <a:gd name="connsiteX1-75" fmla="*/ 200025 w 628650"/>
              <a:gd name="connsiteY1-76" fmla="*/ 800172 h 1209747"/>
              <a:gd name="connsiteX2-77" fmla="*/ 0 w 628650"/>
              <a:gd name="connsiteY2-78" fmla="*/ 562047 h 1209747"/>
              <a:gd name="connsiteX3-79" fmla="*/ 247650 w 628650"/>
              <a:gd name="connsiteY3-80" fmla="*/ 504897 h 1209747"/>
              <a:gd name="connsiteX4-81" fmla="*/ 342900 w 628650"/>
              <a:gd name="connsiteY4-82" fmla="*/ 72 h 1209747"/>
              <a:gd name="connsiteX5-83" fmla="*/ 419100 w 628650"/>
              <a:gd name="connsiteY5-84" fmla="*/ 581097 h 1209747"/>
              <a:gd name="connsiteX6-85" fmla="*/ 628650 w 628650"/>
              <a:gd name="connsiteY6-86" fmla="*/ 657297 h 1209747"/>
              <a:gd name="connsiteX7-87" fmla="*/ 371475 w 628650"/>
              <a:gd name="connsiteY7-88" fmla="*/ 771597 h 1209747"/>
              <a:gd name="connsiteX8-89" fmla="*/ 295275 w 628650"/>
              <a:gd name="connsiteY8-90" fmla="*/ 1209747 h 1209747"/>
              <a:gd name="connsiteX0-91" fmla="*/ 228132 w 618657"/>
              <a:gd name="connsiteY0-92" fmla="*/ 1181172 h 1209747"/>
              <a:gd name="connsiteX1-93" fmla="*/ 190032 w 618657"/>
              <a:gd name="connsiteY1-94" fmla="*/ 800172 h 1209747"/>
              <a:gd name="connsiteX2-95" fmla="*/ 0 w 618657"/>
              <a:gd name="connsiteY2-96" fmla="*/ 589529 h 1209747"/>
              <a:gd name="connsiteX3-97" fmla="*/ 237657 w 618657"/>
              <a:gd name="connsiteY3-98" fmla="*/ 504897 h 1209747"/>
              <a:gd name="connsiteX4-99" fmla="*/ 332907 w 618657"/>
              <a:gd name="connsiteY4-100" fmla="*/ 72 h 1209747"/>
              <a:gd name="connsiteX5-101" fmla="*/ 409107 w 618657"/>
              <a:gd name="connsiteY5-102" fmla="*/ 581097 h 1209747"/>
              <a:gd name="connsiteX6-103" fmla="*/ 618657 w 618657"/>
              <a:gd name="connsiteY6-104" fmla="*/ 657297 h 1209747"/>
              <a:gd name="connsiteX7-105" fmla="*/ 361482 w 618657"/>
              <a:gd name="connsiteY7-106" fmla="*/ 771597 h 1209747"/>
              <a:gd name="connsiteX8-107" fmla="*/ 285282 w 618657"/>
              <a:gd name="connsiteY8-108" fmla="*/ 1209747 h 1209747"/>
              <a:gd name="connsiteX0-109" fmla="*/ 228132 w 618657"/>
              <a:gd name="connsiteY0-110" fmla="*/ 1181172 h 1209747"/>
              <a:gd name="connsiteX1-111" fmla="*/ 190032 w 618657"/>
              <a:gd name="connsiteY1-112" fmla="*/ 800172 h 1209747"/>
              <a:gd name="connsiteX2-113" fmla="*/ 0 w 618657"/>
              <a:gd name="connsiteY2-114" fmla="*/ 589529 h 1209747"/>
              <a:gd name="connsiteX3-115" fmla="*/ 237657 w 618657"/>
              <a:gd name="connsiteY3-116" fmla="*/ 504897 h 1209747"/>
              <a:gd name="connsiteX4-117" fmla="*/ 332907 w 618657"/>
              <a:gd name="connsiteY4-118" fmla="*/ 72 h 1209747"/>
              <a:gd name="connsiteX5-119" fmla="*/ 409107 w 618657"/>
              <a:gd name="connsiteY5-120" fmla="*/ 581097 h 1209747"/>
              <a:gd name="connsiteX6-121" fmla="*/ 618657 w 618657"/>
              <a:gd name="connsiteY6-122" fmla="*/ 657297 h 1209747"/>
              <a:gd name="connsiteX7-123" fmla="*/ 361482 w 618657"/>
              <a:gd name="connsiteY7-124" fmla="*/ 771597 h 1209747"/>
              <a:gd name="connsiteX8-125" fmla="*/ 285282 w 618657"/>
              <a:gd name="connsiteY8-126" fmla="*/ 1209747 h 1209747"/>
              <a:gd name="connsiteX0-127" fmla="*/ 228132 w 618657"/>
              <a:gd name="connsiteY0-128" fmla="*/ 1181172 h 1209747"/>
              <a:gd name="connsiteX1-129" fmla="*/ 190032 w 618657"/>
              <a:gd name="connsiteY1-130" fmla="*/ 800172 h 1209747"/>
              <a:gd name="connsiteX2-131" fmla="*/ 0 w 618657"/>
              <a:gd name="connsiteY2-132" fmla="*/ 589529 h 1209747"/>
              <a:gd name="connsiteX3-133" fmla="*/ 237657 w 618657"/>
              <a:gd name="connsiteY3-134" fmla="*/ 504897 h 1209747"/>
              <a:gd name="connsiteX4-135" fmla="*/ 332907 w 618657"/>
              <a:gd name="connsiteY4-136" fmla="*/ 72 h 1209747"/>
              <a:gd name="connsiteX5-137" fmla="*/ 409107 w 618657"/>
              <a:gd name="connsiteY5-138" fmla="*/ 581097 h 1209747"/>
              <a:gd name="connsiteX6-139" fmla="*/ 618657 w 618657"/>
              <a:gd name="connsiteY6-140" fmla="*/ 657297 h 1209747"/>
              <a:gd name="connsiteX7-141" fmla="*/ 361482 w 618657"/>
              <a:gd name="connsiteY7-142" fmla="*/ 771597 h 1209747"/>
              <a:gd name="connsiteX8-143" fmla="*/ 285282 w 618657"/>
              <a:gd name="connsiteY8-144" fmla="*/ 1209747 h 1209747"/>
              <a:gd name="connsiteX9" fmla="*/ 228132 w 618657"/>
              <a:gd name="connsiteY9" fmla="*/ 1181172 h 1209747"/>
              <a:gd name="connsiteX0-145" fmla="*/ 285282 w 618657"/>
              <a:gd name="connsiteY0-146" fmla="*/ 1209747 h 1209747"/>
              <a:gd name="connsiteX1-147" fmla="*/ 190032 w 618657"/>
              <a:gd name="connsiteY1-148" fmla="*/ 800172 h 1209747"/>
              <a:gd name="connsiteX2-149" fmla="*/ 0 w 618657"/>
              <a:gd name="connsiteY2-150" fmla="*/ 589529 h 1209747"/>
              <a:gd name="connsiteX3-151" fmla="*/ 237657 w 618657"/>
              <a:gd name="connsiteY3-152" fmla="*/ 504897 h 1209747"/>
              <a:gd name="connsiteX4-153" fmla="*/ 332907 w 618657"/>
              <a:gd name="connsiteY4-154" fmla="*/ 72 h 1209747"/>
              <a:gd name="connsiteX5-155" fmla="*/ 409107 w 618657"/>
              <a:gd name="connsiteY5-156" fmla="*/ 581097 h 1209747"/>
              <a:gd name="connsiteX6-157" fmla="*/ 618657 w 618657"/>
              <a:gd name="connsiteY6-158" fmla="*/ 657297 h 1209747"/>
              <a:gd name="connsiteX7-159" fmla="*/ 361482 w 618657"/>
              <a:gd name="connsiteY7-160" fmla="*/ 771597 h 1209747"/>
              <a:gd name="connsiteX8-161" fmla="*/ 285282 w 618657"/>
              <a:gd name="connsiteY8-162" fmla="*/ 1209747 h 1209747"/>
              <a:gd name="connsiteX0-163" fmla="*/ 270292 w 618657"/>
              <a:gd name="connsiteY0-164" fmla="*/ 1249721 h 1249721"/>
              <a:gd name="connsiteX1-165" fmla="*/ 190032 w 618657"/>
              <a:gd name="connsiteY1-166" fmla="*/ 800172 h 1249721"/>
              <a:gd name="connsiteX2-167" fmla="*/ 0 w 618657"/>
              <a:gd name="connsiteY2-168" fmla="*/ 589529 h 1249721"/>
              <a:gd name="connsiteX3-169" fmla="*/ 237657 w 618657"/>
              <a:gd name="connsiteY3-170" fmla="*/ 504897 h 1249721"/>
              <a:gd name="connsiteX4-171" fmla="*/ 332907 w 618657"/>
              <a:gd name="connsiteY4-172" fmla="*/ 72 h 1249721"/>
              <a:gd name="connsiteX5-173" fmla="*/ 409107 w 618657"/>
              <a:gd name="connsiteY5-174" fmla="*/ 581097 h 1249721"/>
              <a:gd name="connsiteX6-175" fmla="*/ 618657 w 618657"/>
              <a:gd name="connsiteY6-176" fmla="*/ 657297 h 1249721"/>
              <a:gd name="connsiteX7-177" fmla="*/ 361482 w 618657"/>
              <a:gd name="connsiteY7-178" fmla="*/ 771597 h 1249721"/>
              <a:gd name="connsiteX8-179" fmla="*/ 270292 w 618657"/>
              <a:gd name="connsiteY8-180" fmla="*/ 1249721 h 1249721"/>
              <a:gd name="connsiteX0-181" fmla="*/ 270292 w 618657"/>
              <a:gd name="connsiteY0-182" fmla="*/ 1249721 h 1249721"/>
              <a:gd name="connsiteX1-183" fmla="*/ 190032 w 618657"/>
              <a:gd name="connsiteY1-184" fmla="*/ 775188 h 1249721"/>
              <a:gd name="connsiteX2-185" fmla="*/ 0 w 618657"/>
              <a:gd name="connsiteY2-186" fmla="*/ 589529 h 1249721"/>
              <a:gd name="connsiteX3-187" fmla="*/ 237657 w 618657"/>
              <a:gd name="connsiteY3-188" fmla="*/ 504897 h 1249721"/>
              <a:gd name="connsiteX4-189" fmla="*/ 332907 w 618657"/>
              <a:gd name="connsiteY4-190" fmla="*/ 72 h 1249721"/>
              <a:gd name="connsiteX5-191" fmla="*/ 409107 w 618657"/>
              <a:gd name="connsiteY5-192" fmla="*/ 581097 h 1249721"/>
              <a:gd name="connsiteX6-193" fmla="*/ 618657 w 618657"/>
              <a:gd name="connsiteY6-194" fmla="*/ 657297 h 1249721"/>
              <a:gd name="connsiteX7-195" fmla="*/ 361482 w 618657"/>
              <a:gd name="connsiteY7-196" fmla="*/ 771597 h 1249721"/>
              <a:gd name="connsiteX8-197" fmla="*/ 270292 w 618657"/>
              <a:gd name="connsiteY8-198" fmla="*/ 1249721 h 1249721"/>
              <a:gd name="connsiteX0-199" fmla="*/ 270292 w 618657"/>
              <a:gd name="connsiteY0-200" fmla="*/ 1249721 h 1249721"/>
              <a:gd name="connsiteX1-201" fmla="*/ 190032 w 618657"/>
              <a:gd name="connsiteY1-202" fmla="*/ 775188 h 1249721"/>
              <a:gd name="connsiteX2-203" fmla="*/ 0 w 618657"/>
              <a:gd name="connsiteY2-204" fmla="*/ 589529 h 1249721"/>
              <a:gd name="connsiteX3-205" fmla="*/ 237657 w 618657"/>
              <a:gd name="connsiteY3-206" fmla="*/ 504897 h 1249721"/>
              <a:gd name="connsiteX4-207" fmla="*/ 332907 w 618657"/>
              <a:gd name="connsiteY4-208" fmla="*/ 72 h 1249721"/>
              <a:gd name="connsiteX5-209" fmla="*/ 409107 w 618657"/>
              <a:gd name="connsiteY5-210" fmla="*/ 581097 h 1249721"/>
              <a:gd name="connsiteX6-211" fmla="*/ 618657 w 618657"/>
              <a:gd name="connsiteY6-212" fmla="*/ 657297 h 1249721"/>
              <a:gd name="connsiteX7-213" fmla="*/ 361482 w 618657"/>
              <a:gd name="connsiteY7-214" fmla="*/ 771597 h 1249721"/>
              <a:gd name="connsiteX8-215" fmla="*/ 270292 w 618657"/>
              <a:gd name="connsiteY8-216" fmla="*/ 1249721 h 1249721"/>
              <a:gd name="connsiteX0-217" fmla="*/ 297774 w 618657"/>
              <a:gd name="connsiteY0-218" fmla="*/ 1257216 h 1257216"/>
              <a:gd name="connsiteX1-219" fmla="*/ 190032 w 618657"/>
              <a:gd name="connsiteY1-220" fmla="*/ 775188 h 1257216"/>
              <a:gd name="connsiteX2-221" fmla="*/ 0 w 618657"/>
              <a:gd name="connsiteY2-222" fmla="*/ 589529 h 1257216"/>
              <a:gd name="connsiteX3-223" fmla="*/ 237657 w 618657"/>
              <a:gd name="connsiteY3-224" fmla="*/ 504897 h 1257216"/>
              <a:gd name="connsiteX4-225" fmla="*/ 332907 w 618657"/>
              <a:gd name="connsiteY4-226" fmla="*/ 72 h 1257216"/>
              <a:gd name="connsiteX5-227" fmla="*/ 409107 w 618657"/>
              <a:gd name="connsiteY5-228" fmla="*/ 581097 h 1257216"/>
              <a:gd name="connsiteX6-229" fmla="*/ 618657 w 618657"/>
              <a:gd name="connsiteY6-230" fmla="*/ 657297 h 1257216"/>
              <a:gd name="connsiteX7-231" fmla="*/ 361482 w 618657"/>
              <a:gd name="connsiteY7-232" fmla="*/ 771597 h 1257216"/>
              <a:gd name="connsiteX8-233" fmla="*/ 297774 w 618657"/>
              <a:gd name="connsiteY8-234" fmla="*/ 1257216 h 1257216"/>
              <a:gd name="connsiteX0-235" fmla="*/ 297774 w 618657"/>
              <a:gd name="connsiteY0-236" fmla="*/ 1257216 h 1257216"/>
              <a:gd name="connsiteX1-237" fmla="*/ 190032 w 618657"/>
              <a:gd name="connsiteY1-238" fmla="*/ 775188 h 1257216"/>
              <a:gd name="connsiteX2-239" fmla="*/ 0 w 618657"/>
              <a:gd name="connsiteY2-240" fmla="*/ 589529 h 1257216"/>
              <a:gd name="connsiteX3-241" fmla="*/ 237657 w 618657"/>
              <a:gd name="connsiteY3-242" fmla="*/ 504897 h 1257216"/>
              <a:gd name="connsiteX4-243" fmla="*/ 332907 w 618657"/>
              <a:gd name="connsiteY4-244" fmla="*/ 72 h 1257216"/>
              <a:gd name="connsiteX5-245" fmla="*/ 409107 w 618657"/>
              <a:gd name="connsiteY5-246" fmla="*/ 581097 h 1257216"/>
              <a:gd name="connsiteX6-247" fmla="*/ 618657 w 618657"/>
              <a:gd name="connsiteY6-248" fmla="*/ 657297 h 1257216"/>
              <a:gd name="connsiteX7-249" fmla="*/ 388964 w 618657"/>
              <a:gd name="connsiteY7-250" fmla="*/ 776593 h 1257216"/>
              <a:gd name="connsiteX8-251" fmla="*/ 297774 w 618657"/>
              <a:gd name="connsiteY8-252" fmla="*/ 1257216 h 1257216"/>
              <a:gd name="connsiteX0-253" fmla="*/ 297774 w 618657"/>
              <a:gd name="connsiteY0-254" fmla="*/ 1257216 h 1257216"/>
              <a:gd name="connsiteX1-255" fmla="*/ 190032 w 618657"/>
              <a:gd name="connsiteY1-256" fmla="*/ 775188 h 1257216"/>
              <a:gd name="connsiteX2-257" fmla="*/ 0 w 618657"/>
              <a:gd name="connsiteY2-258" fmla="*/ 589529 h 1257216"/>
              <a:gd name="connsiteX3-259" fmla="*/ 237657 w 618657"/>
              <a:gd name="connsiteY3-260" fmla="*/ 504897 h 1257216"/>
              <a:gd name="connsiteX4-261" fmla="*/ 332907 w 618657"/>
              <a:gd name="connsiteY4-262" fmla="*/ 72 h 1257216"/>
              <a:gd name="connsiteX5-263" fmla="*/ 409107 w 618657"/>
              <a:gd name="connsiteY5-264" fmla="*/ 581097 h 1257216"/>
              <a:gd name="connsiteX6-265" fmla="*/ 618657 w 618657"/>
              <a:gd name="connsiteY6-266" fmla="*/ 657297 h 1257216"/>
              <a:gd name="connsiteX7-267" fmla="*/ 388964 w 618657"/>
              <a:gd name="connsiteY7-268" fmla="*/ 776593 h 1257216"/>
              <a:gd name="connsiteX8-269" fmla="*/ 297774 w 618657"/>
              <a:gd name="connsiteY8-270" fmla="*/ 1257216 h 1257216"/>
              <a:gd name="connsiteX0-271" fmla="*/ 297774 w 618657"/>
              <a:gd name="connsiteY0-272" fmla="*/ 1257216 h 1257216"/>
              <a:gd name="connsiteX1-273" fmla="*/ 190032 w 618657"/>
              <a:gd name="connsiteY1-274" fmla="*/ 775188 h 1257216"/>
              <a:gd name="connsiteX2-275" fmla="*/ 0 w 618657"/>
              <a:gd name="connsiteY2-276" fmla="*/ 589529 h 1257216"/>
              <a:gd name="connsiteX3-277" fmla="*/ 237657 w 618657"/>
              <a:gd name="connsiteY3-278" fmla="*/ 504897 h 1257216"/>
              <a:gd name="connsiteX4-279" fmla="*/ 332907 w 618657"/>
              <a:gd name="connsiteY4-280" fmla="*/ 72 h 1257216"/>
              <a:gd name="connsiteX5-281" fmla="*/ 409107 w 618657"/>
              <a:gd name="connsiteY5-282" fmla="*/ 581097 h 1257216"/>
              <a:gd name="connsiteX6-283" fmla="*/ 618657 w 618657"/>
              <a:gd name="connsiteY6-284" fmla="*/ 657297 h 1257216"/>
              <a:gd name="connsiteX7-285" fmla="*/ 388964 w 618657"/>
              <a:gd name="connsiteY7-286" fmla="*/ 776593 h 1257216"/>
              <a:gd name="connsiteX8-287" fmla="*/ 297774 w 618657"/>
              <a:gd name="connsiteY8-288" fmla="*/ 1257216 h 1257216"/>
              <a:gd name="connsiteX0-289" fmla="*/ 317761 w 638644"/>
              <a:gd name="connsiteY0-290" fmla="*/ 1257216 h 1257216"/>
              <a:gd name="connsiteX1-291" fmla="*/ 210019 w 638644"/>
              <a:gd name="connsiteY1-292" fmla="*/ 775188 h 1257216"/>
              <a:gd name="connsiteX2-293" fmla="*/ 0 w 638644"/>
              <a:gd name="connsiteY2-294" fmla="*/ 597024 h 1257216"/>
              <a:gd name="connsiteX3-295" fmla="*/ 257644 w 638644"/>
              <a:gd name="connsiteY3-296" fmla="*/ 504897 h 1257216"/>
              <a:gd name="connsiteX4-297" fmla="*/ 352894 w 638644"/>
              <a:gd name="connsiteY4-298" fmla="*/ 72 h 1257216"/>
              <a:gd name="connsiteX5-299" fmla="*/ 429094 w 638644"/>
              <a:gd name="connsiteY5-300" fmla="*/ 581097 h 1257216"/>
              <a:gd name="connsiteX6-301" fmla="*/ 638644 w 638644"/>
              <a:gd name="connsiteY6-302" fmla="*/ 657297 h 1257216"/>
              <a:gd name="connsiteX7-303" fmla="*/ 408951 w 638644"/>
              <a:gd name="connsiteY7-304" fmla="*/ 776593 h 1257216"/>
              <a:gd name="connsiteX8-305" fmla="*/ 317761 w 638644"/>
              <a:gd name="connsiteY8-306" fmla="*/ 1257216 h 1257216"/>
              <a:gd name="connsiteX0-307" fmla="*/ 317761 w 638644"/>
              <a:gd name="connsiteY0-308" fmla="*/ 1257216 h 1257216"/>
              <a:gd name="connsiteX1-309" fmla="*/ 227508 w 638644"/>
              <a:gd name="connsiteY1-310" fmla="*/ 772690 h 1257216"/>
              <a:gd name="connsiteX2-311" fmla="*/ 0 w 638644"/>
              <a:gd name="connsiteY2-312" fmla="*/ 597024 h 1257216"/>
              <a:gd name="connsiteX3-313" fmla="*/ 257644 w 638644"/>
              <a:gd name="connsiteY3-314" fmla="*/ 504897 h 1257216"/>
              <a:gd name="connsiteX4-315" fmla="*/ 352894 w 638644"/>
              <a:gd name="connsiteY4-316" fmla="*/ 72 h 1257216"/>
              <a:gd name="connsiteX5-317" fmla="*/ 429094 w 638644"/>
              <a:gd name="connsiteY5-318" fmla="*/ 581097 h 1257216"/>
              <a:gd name="connsiteX6-319" fmla="*/ 638644 w 638644"/>
              <a:gd name="connsiteY6-320" fmla="*/ 657297 h 1257216"/>
              <a:gd name="connsiteX7-321" fmla="*/ 408951 w 638644"/>
              <a:gd name="connsiteY7-322" fmla="*/ 776593 h 1257216"/>
              <a:gd name="connsiteX8-323" fmla="*/ 317761 w 638644"/>
              <a:gd name="connsiteY8-324" fmla="*/ 1257216 h 125721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638644" h="1257216">
                <a:moveTo>
                  <a:pt x="317761" y="1257216"/>
                </a:moveTo>
                <a:cubicBezTo>
                  <a:pt x="289186" y="1257814"/>
                  <a:pt x="280468" y="882722"/>
                  <a:pt x="227508" y="772690"/>
                </a:cubicBezTo>
                <a:cubicBezTo>
                  <a:pt x="174548" y="662658"/>
                  <a:pt x="136499" y="666457"/>
                  <a:pt x="0" y="597024"/>
                </a:cubicBezTo>
                <a:cubicBezTo>
                  <a:pt x="134026" y="572509"/>
                  <a:pt x="198828" y="604389"/>
                  <a:pt x="257644" y="504897"/>
                </a:cubicBezTo>
                <a:cubicBezTo>
                  <a:pt x="316460" y="405405"/>
                  <a:pt x="325907" y="-6278"/>
                  <a:pt x="352894" y="72"/>
                </a:cubicBezTo>
                <a:cubicBezTo>
                  <a:pt x="378294" y="193747"/>
                  <a:pt x="376733" y="543205"/>
                  <a:pt x="429094" y="581097"/>
                </a:cubicBezTo>
                <a:cubicBezTo>
                  <a:pt x="481455" y="618989"/>
                  <a:pt x="568794" y="631897"/>
                  <a:pt x="638644" y="657297"/>
                </a:cubicBezTo>
                <a:cubicBezTo>
                  <a:pt x="552919" y="695397"/>
                  <a:pt x="462431" y="676607"/>
                  <a:pt x="408951" y="776593"/>
                </a:cubicBezTo>
                <a:cubicBezTo>
                  <a:pt x="355471" y="876579"/>
                  <a:pt x="328080" y="1084178"/>
                  <a:pt x="317761" y="1257216"/>
                </a:cubicBezTo>
                <a:close/>
              </a:path>
            </a:pathLst>
          </a:custGeom>
          <a:solidFill>
            <a:schemeClr val="accent2"/>
          </a:solidFill>
          <a:ln w="1905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10">
              <a:solidFill>
                <a:srgbClr val="9E0000"/>
              </a:solidFill>
            </a:endParaRPr>
          </a:p>
        </p:txBody>
      </p:sp>
      <p:sp>
        <p:nvSpPr>
          <p:cNvPr id="34" name="任意多边形 120"/>
          <p:cNvSpPr/>
          <p:nvPr/>
        </p:nvSpPr>
        <p:spPr>
          <a:xfrm flipH="1" flipV="1">
            <a:off x="8742116" y="1056792"/>
            <a:ext cx="386712" cy="502363"/>
          </a:xfrm>
          <a:custGeom>
            <a:avLst/>
            <a:gdLst>
              <a:gd name="connsiteX0" fmla="*/ 257175 w 647700"/>
              <a:gd name="connsiteY0" fmla="*/ 1181158 h 1209733"/>
              <a:gd name="connsiteX1" fmla="*/ 219075 w 647700"/>
              <a:gd name="connsiteY1" fmla="*/ 800158 h 1209733"/>
              <a:gd name="connsiteX2" fmla="*/ 0 w 647700"/>
              <a:gd name="connsiteY2" fmla="*/ 590608 h 1209733"/>
              <a:gd name="connsiteX3" fmla="*/ 266700 w 647700"/>
              <a:gd name="connsiteY3" fmla="*/ 504883 h 1209733"/>
              <a:gd name="connsiteX4" fmla="*/ 361950 w 647700"/>
              <a:gd name="connsiteY4" fmla="*/ 58 h 1209733"/>
              <a:gd name="connsiteX5" fmla="*/ 438150 w 647700"/>
              <a:gd name="connsiteY5" fmla="*/ 581083 h 1209733"/>
              <a:gd name="connsiteX6" fmla="*/ 647700 w 647700"/>
              <a:gd name="connsiteY6" fmla="*/ 657283 h 1209733"/>
              <a:gd name="connsiteX7" fmla="*/ 390525 w 647700"/>
              <a:gd name="connsiteY7" fmla="*/ 771583 h 1209733"/>
              <a:gd name="connsiteX8" fmla="*/ 314325 w 647700"/>
              <a:gd name="connsiteY8" fmla="*/ 1209733 h 1209733"/>
              <a:gd name="connsiteX0-1" fmla="*/ 257175 w 647700"/>
              <a:gd name="connsiteY0-2" fmla="*/ 1181158 h 1209733"/>
              <a:gd name="connsiteX1-3" fmla="*/ 219075 w 647700"/>
              <a:gd name="connsiteY1-4" fmla="*/ 800158 h 1209733"/>
              <a:gd name="connsiteX2-5" fmla="*/ 0 w 647700"/>
              <a:gd name="connsiteY2-6" fmla="*/ 590608 h 1209733"/>
              <a:gd name="connsiteX3-7" fmla="*/ 266700 w 647700"/>
              <a:gd name="connsiteY3-8" fmla="*/ 504883 h 1209733"/>
              <a:gd name="connsiteX4-9" fmla="*/ 361950 w 647700"/>
              <a:gd name="connsiteY4-10" fmla="*/ 58 h 1209733"/>
              <a:gd name="connsiteX5-11" fmla="*/ 438150 w 647700"/>
              <a:gd name="connsiteY5-12" fmla="*/ 581083 h 1209733"/>
              <a:gd name="connsiteX6-13" fmla="*/ 647700 w 647700"/>
              <a:gd name="connsiteY6-14" fmla="*/ 657283 h 1209733"/>
              <a:gd name="connsiteX7-15" fmla="*/ 390525 w 647700"/>
              <a:gd name="connsiteY7-16" fmla="*/ 771583 h 1209733"/>
              <a:gd name="connsiteX8-17" fmla="*/ 314325 w 647700"/>
              <a:gd name="connsiteY8-18" fmla="*/ 1209733 h 1209733"/>
              <a:gd name="connsiteX0-19" fmla="*/ 257175 w 647700"/>
              <a:gd name="connsiteY0-20" fmla="*/ 1181158 h 1209733"/>
              <a:gd name="connsiteX1-21" fmla="*/ 219075 w 647700"/>
              <a:gd name="connsiteY1-22" fmla="*/ 800158 h 1209733"/>
              <a:gd name="connsiteX2-23" fmla="*/ 0 w 647700"/>
              <a:gd name="connsiteY2-24" fmla="*/ 590608 h 1209733"/>
              <a:gd name="connsiteX3-25" fmla="*/ 266700 w 647700"/>
              <a:gd name="connsiteY3-26" fmla="*/ 504883 h 1209733"/>
              <a:gd name="connsiteX4-27" fmla="*/ 361950 w 647700"/>
              <a:gd name="connsiteY4-28" fmla="*/ 58 h 1209733"/>
              <a:gd name="connsiteX5-29" fmla="*/ 438150 w 647700"/>
              <a:gd name="connsiteY5-30" fmla="*/ 581083 h 1209733"/>
              <a:gd name="connsiteX6-31" fmla="*/ 647700 w 647700"/>
              <a:gd name="connsiteY6-32" fmla="*/ 657283 h 1209733"/>
              <a:gd name="connsiteX7-33" fmla="*/ 390525 w 647700"/>
              <a:gd name="connsiteY7-34" fmla="*/ 771583 h 1209733"/>
              <a:gd name="connsiteX8-35" fmla="*/ 314325 w 647700"/>
              <a:gd name="connsiteY8-36" fmla="*/ 1209733 h 1209733"/>
              <a:gd name="connsiteX0-37" fmla="*/ 161925 w 552450"/>
              <a:gd name="connsiteY0-38" fmla="*/ 1181173 h 1209748"/>
              <a:gd name="connsiteX1-39" fmla="*/ 123825 w 552450"/>
              <a:gd name="connsiteY1-40" fmla="*/ 800173 h 1209748"/>
              <a:gd name="connsiteX2-41" fmla="*/ 0 w 552450"/>
              <a:gd name="connsiteY2-42" fmla="*/ 638248 h 1209748"/>
              <a:gd name="connsiteX3-43" fmla="*/ 171450 w 552450"/>
              <a:gd name="connsiteY3-44" fmla="*/ 504898 h 1209748"/>
              <a:gd name="connsiteX4-45" fmla="*/ 266700 w 552450"/>
              <a:gd name="connsiteY4-46" fmla="*/ 73 h 1209748"/>
              <a:gd name="connsiteX5-47" fmla="*/ 342900 w 552450"/>
              <a:gd name="connsiteY5-48" fmla="*/ 581098 h 1209748"/>
              <a:gd name="connsiteX6-49" fmla="*/ 552450 w 552450"/>
              <a:gd name="connsiteY6-50" fmla="*/ 657298 h 1209748"/>
              <a:gd name="connsiteX7-51" fmla="*/ 295275 w 552450"/>
              <a:gd name="connsiteY7-52" fmla="*/ 771598 h 1209748"/>
              <a:gd name="connsiteX8-53" fmla="*/ 219075 w 552450"/>
              <a:gd name="connsiteY8-54" fmla="*/ 1209748 h 1209748"/>
              <a:gd name="connsiteX0-55" fmla="*/ 238125 w 628650"/>
              <a:gd name="connsiteY0-56" fmla="*/ 1181172 h 1209747"/>
              <a:gd name="connsiteX1-57" fmla="*/ 200025 w 628650"/>
              <a:gd name="connsiteY1-58" fmla="*/ 800172 h 1209747"/>
              <a:gd name="connsiteX2-59" fmla="*/ 0 w 628650"/>
              <a:gd name="connsiteY2-60" fmla="*/ 562047 h 1209747"/>
              <a:gd name="connsiteX3-61" fmla="*/ 247650 w 628650"/>
              <a:gd name="connsiteY3-62" fmla="*/ 504897 h 1209747"/>
              <a:gd name="connsiteX4-63" fmla="*/ 342900 w 628650"/>
              <a:gd name="connsiteY4-64" fmla="*/ 72 h 1209747"/>
              <a:gd name="connsiteX5-65" fmla="*/ 419100 w 628650"/>
              <a:gd name="connsiteY5-66" fmla="*/ 581097 h 1209747"/>
              <a:gd name="connsiteX6-67" fmla="*/ 628650 w 628650"/>
              <a:gd name="connsiteY6-68" fmla="*/ 657297 h 1209747"/>
              <a:gd name="connsiteX7-69" fmla="*/ 371475 w 628650"/>
              <a:gd name="connsiteY7-70" fmla="*/ 771597 h 1209747"/>
              <a:gd name="connsiteX8-71" fmla="*/ 295275 w 628650"/>
              <a:gd name="connsiteY8-72" fmla="*/ 1209747 h 1209747"/>
              <a:gd name="connsiteX0-73" fmla="*/ 238125 w 628650"/>
              <a:gd name="connsiteY0-74" fmla="*/ 1181172 h 1209747"/>
              <a:gd name="connsiteX1-75" fmla="*/ 200025 w 628650"/>
              <a:gd name="connsiteY1-76" fmla="*/ 800172 h 1209747"/>
              <a:gd name="connsiteX2-77" fmla="*/ 0 w 628650"/>
              <a:gd name="connsiteY2-78" fmla="*/ 562047 h 1209747"/>
              <a:gd name="connsiteX3-79" fmla="*/ 247650 w 628650"/>
              <a:gd name="connsiteY3-80" fmla="*/ 504897 h 1209747"/>
              <a:gd name="connsiteX4-81" fmla="*/ 342900 w 628650"/>
              <a:gd name="connsiteY4-82" fmla="*/ 72 h 1209747"/>
              <a:gd name="connsiteX5-83" fmla="*/ 419100 w 628650"/>
              <a:gd name="connsiteY5-84" fmla="*/ 581097 h 1209747"/>
              <a:gd name="connsiteX6-85" fmla="*/ 628650 w 628650"/>
              <a:gd name="connsiteY6-86" fmla="*/ 657297 h 1209747"/>
              <a:gd name="connsiteX7-87" fmla="*/ 371475 w 628650"/>
              <a:gd name="connsiteY7-88" fmla="*/ 771597 h 1209747"/>
              <a:gd name="connsiteX8-89" fmla="*/ 295275 w 628650"/>
              <a:gd name="connsiteY8-90" fmla="*/ 1209747 h 1209747"/>
              <a:gd name="connsiteX0-91" fmla="*/ 228132 w 618657"/>
              <a:gd name="connsiteY0-92" fmla="*/ 1181172 h 1209747"/>
              <a:gd name="connsiteX1-93" fmla="*/ 190032 w 618657"/>
              <a:gd name="connsiteY1-94" fmla="*/ 800172 h 1209747"/>
              <a:gd name="connsiteX2-95" fmla="*/ 0 w 618657"/>
              <a:gd name="connsiteY2-96" fmla="*/ 589529 h 1209747"/>
              <a:gd name="connsiteX3-97" fmla="*/ 237657 w 618657"/>
              <a:gd name="connsiteY3-98" fmla="*/ 504897 h 1209747"/>
              <a:gd name="connsiteX4-99" fmla="*/ 332907 w 618657"/>
              <a:gd name="connsiteY4-100" fmla="*/ 72 h 1209747"/>
              <a:gd name="connsiteX5-101" fmla="*/ 409107 w 618657"/>
              <a:gd name="connsiteY5-102" fmla="*/ 581097 h 1209747"/>
              <a:gd name="connsiteX6-103" fmla="*/ 618657 w 618657"/>
              <a:gd name="connsiteY6-104" fmla="*/ 657297 h 1209747"/>
              <a:gd name="connsiteX7-105" fmla="*/ 361482 w 618657"/>
              <a:gd name="connsiteY7-106" fmla="*/ 771597 h 1209747"/>
              <a:gd name="connsiteX8-107" fmla="*/ 285282 w 618657"/>
              <a:gd name="connsiteY8-108" fmla="*/ 1209747 h 1209747"/>
              <a:gd name="connsiteX0-109" fmla="*/ 228132 w 618657"/>
              <a:gd name="connsiteY0-110" fmla="*/ 1181172 h 1209747"/>
              <a:gd name="connsiteX1-111" fmla="*/ 190032 w 618657"/>
              <a:gd name="connsiteY1-112" fmla="*/ 800172 h 1209747"/>
              <a:gd name="connsiteX2-113" fmla="*/ 0 w 618657"/>
              <a:gd name="connsiteY2-114" fmla="*/ 589529 h 1209747"/>
              <a:gd name="connsiteX3-115" fmla="*/ 237657 w 618657"/>
              <a:gd name="connsiteY3-116" fmla="*/ 504897 h 1209747"/>
              <a:gd name="connsiteX4-117" fmla="*/ 332907 w 618657"/>
              <a:gd name="connsiteY4-118" fmla="*/ 72 h 1209747"/>
              <a:gd name="connsiteX5-119" fmla="*/ 409107 w 618657"/>
              <a:gd name="connsiteY5-120" fmla="*/ 581097 h 1209747"/>
              <a:gd name="connsiteX6-121" fmla="*/ 618657 w 618657"/>
              <a:gd name="connsiteY6-122" fmla="*/ 657297 h 1209747"/>
              <a:gd name="connsiteX7-123" fmla="*/ 361482 w 618657"/>
              <a:gd name="connsiteY7-124" fmla="*/ 771597 h 1209747"/>
              <a:gd name="connsiteX8-125" fmla="*/ 285282 w 618657"/>
              <a:gd name="connsiteY8-126" fmla="*/ 1209747 h 1209747"/>
              <a:gd name="connsiteX0-127" fmla="*/ 228132 w 618657"/>
              <a:gd name="connsiteY0-128" fmla="*/ 1181172 h 1209747"/>
              <a:gd name="connsiteX1-129" fmla="*/ 190032 w 618657"/>
              <a:gd name="connsiteY1-130" fmla="*/ 800172 h 1209747"/>
              <a:gd name="connsiteX2-131" fmla="*/ 0 w 618657"/>
              <a:gd name="connsiteY2-132" fmla="*/ 589529 h 1209747"/>
              <a:gd name="connsiteX3-133" fmla="*/ 237657 w 618657"/>
              <a:gd name="connsiteY3-134" fmla="*/ 504897 h 1209747"/>
              <a:gd name="connsiteX4-135" fmla="*/ 332907 w 618657"/>
              <a:gd name="connsiteY4-136" fmla="*/ 72 h 1209747"/>
              <a:gd name="connsiteX5-137" fmla="*/ 409107 w 618657"/>
              <a:gd name="connsiteY5-138" fmla="*/ 581097 h 1209747"/>
              <a:gd name="connsiteX6-139" fmla="*/ 618657 w 618657"/>
              <a:gd name="connsiteY6-140" fmla="*/ 657297 h 1209747"/>
              <a:gd name="connsiteX7-141" fmla="*/ 361482 w 618657"/>
              <a:gd name="connsiteY7-142" fmla="*/ 771597 h 1209747"/>
              <a:gd name="connsiteX8-143" fmla="*/ 285282 w 618657"/>
              <a:gd name="connsiteY8-144" fmla="*/ 1209747 h 1209747"/>
              <a:gd name="connsiteX9" fmla="*/ 228132 w 618657"/>
              <a:gd name="connsiteY9" fmla="*/ 1181172 h 1209747"/>
              <a:gd name="connsiteX0-145" fmla="*/ 285282 w 618657"/>
              <a:gd name="connsiteY0-146" fmla="*/ 1209747 h 1209747"/>
              <a:gd name="connsiteX1-147" fmla="*/ 190032 w 618657"/>
              <a:gd name="connsiteY1-148" fmla="*/ 800172 h 1209747"/>
              <a:gd name="connsiteX2-149" fmla="*/ 0 w 618657"/>
              <a:gd name="connsiteY2-150" fmla="*/ 589529 h 1209747"/>
              <a:gd name="connsiteX3-151" fmla="*/ 237657 w 618657"/>
              <a:gd name="connsiteY3-152" fmla="*/ 504897 h 1209747"/>
              <a:gd name="connsiteX4-153" fmla="*/ 332907 w 618657"/>
              <a:gd name="connsiteY4-154" fmla="*/ 72 h 1209747"/>
              <a:gd name="connsiteX5-155" fmla="*/ 409107 w 618657"/>
              <a:gd name="connsiteY5-156" fmla="*/ 581097 h 1209747"/>
              <a:gd name="connsiteX6-157" fmla="*/ 618657 w 618657"/>
              <a:gd name="connsiteY6-158" fmla="*/ 657297 h 1209747"/>
              <a:gd name="connsiteX7-159" fmla="*/ 361482 w 618657"/>
              <a:gd name="connsiteY7-160" fmla="*/ 771597 h 1209747"/>
              <a:gd name="connsiteX8-161" fmla="*/ 285282 w 618657"/>
              <a:gd name="connsiteY8-162" fmla="*/ 1209747 h 1209747"/>
              <a:gd name="connsiteX0-163" fmla="*/ 270292 w 618657"/>
              <a:gd name="connsiteY0-164" fmla="*/ 1249721 h 1249721"/>
              <a:gd name="connsiteX1-165" fmla="*/ 190032 w 618657"/>
              <a:gd name="connsiteY1-166" fmla="*/ 800172 h 1249721"/>
              <a:gd name="connsiteX2-167" fmla="*/ 0 w 618657"/>
              <a:gd name="connsiteY2-168" fmla="*/ 589529 h 1249721"/>
              <a:gd name="connsiteX3-169" fmla="*/ 237657 w 618657"/>
              <a:gd name="connsiteY3-170" fmla="*/ 504897 h 1249721"/>
              <a:gd name="connsiteX4-171" fmla="*/ 332907 w 618657"/>
              <a:gd name="connsiteY4-172" fmla="*/ 72 h 1249721"/>
              <a:gd name="connsiteX5-173" fmla="*/ 409107 w 618657"/>
              <a:gd name="connsiteY5-174" fmla="*/ 581097 h 1249721"/>
              <a:gd name="connsiteX6-175" fmla="*/ 618657 w 618657"/>
              <a:gd name="connsiteY6-176" fmla="*/ 657297 h 1249721"/>
              <a:gd name="connsiteX7-177" fmla="*/ 361482 w 618657"/>
              <a:gd name="connsiteY7-178" fmla="*/ 771597 h 1249721"/>
              <a:gd name="connsiteX8-179" fmla="*/ 270292 w 618657"/>
              <a:gd name="connsiteY8-180" fmla="*/ 1249721 h 1249721"/>
              <a:gd name="connsiteX0-181" fmla="*/ 270292 w 618657"/>
              <a:gd name="connsiteY0-182" fmla="*/ 1249721 h 1249721"/>
              <a:gd name="connsiteX1-183" fmla="*/ 190032 w 618657"/>
              <a:gd name="connsiteY1-184" fmla="*/ 775188 h 1249721"/>
              <a:gd name="connsiteX2-185" fmla="*/ 0 w 618657"/>
              <a:gd name="connsiteY2-186" fmla="*/ 589529 h 1249721"/>
              <a:gd name="connsiteX3-187" fmla="*/ 237657 w 618657"/>
              <a:gd name="connsiteY3-188" fmla="*/ 504897 h 1249721"/>
              <a:gd name="connsiteX4-189" fmla="*/ 332907 w 618657"/>
              <a:gd name="connsiteY4-190" fmla="*/ 72 h 1249721"/>
              <a:gd name="connsiteX5-191" fmla="*/ 409107 w 618657"/>
              <a:gd name="connsiteY5-192" fmla="*/ 581097 h 1249721"/>
              <a:gd name="connsiteX6-193" fmla="*/ 618657 w 618657"/>
              <a:gd name="connsiteY6-194" fmla="*/ 657297 h 1249721"/>
              <a:gd name="connsiteX7-195" fmla="*/ 361482 w 618657"/>
              <a:gd name="connsiteY7-196" fmla="*/ 771597 h 1249721"/>
              <a:gd name="connsiteX8-197" fmla="*/ 270292 w 618657"/>
              <a:gd name="connsiteY8-198" fmla="*/ 1249721 h 1249721"/>
              <a:gd name="connsiteX0-199" fmla="*/ 270292 w 618657"/>
              <a:gd name="connsiteY0-200" fmla="*/ 1249721 h 1249721"/>
              <a:gd name="connsiteX1-201" fmla="*/ 190032 w 618657"/>
              <a:gd name="connsiteY1-202" fmla="*/ 775188 h 1249721"/>
              <a:gd name="connsiteX2-203" fmla="*/ 0 w 618657"/>
              <a:gd name="connsiteY2-204" fmla="*/ 589529 h 1249721"/>
              <a:gd name="connsiteX3-205" fmla="*/ 237657 w 618657"/>
              <a:gd name="connsiteY3-206" fmla="*/ 504897 h 1249721"/>
              <a:gd name="connsiteX4-207" fmla="*/ 332907 w 618657"/>
              <a:gd name="connsiteY4-208" fmla="*/ 72 h 1249721"/>
              <a:gd name="connsiteX5-209" fmla="*/ 409107 w 618657"/>
              <a:gd name="connsiteY5-210" fmla="*/ 581097 h 1249721"/>
              <a:gd name="connsiteX6-211" fmla="*/ 618657 w 618657"/>
              <a:gd name="connsiteY6-212" fmla="*/ 657297 h 1249721"/>
              <a:gd name="connsiteX7-213" fmla="*/ 361482 w 618657"/>
              <a:gd name="connsiteY7-214" fmla="*/ 771597 h 1249721"/>
              <a:gd name="connsiteX8-215" fmla="*/ 270292 w 618657"/>
              <a:gd name="connsiteY8-216" fmla="*/ 1249721 h 1249721"/>
              <a:gd name="connsiteX0-217" fmla="*/ 297774 w 618657"/>
              <a:gd name="connsiteY0-218" fmla="*/ 1257216 h 1257216"/>
              <a:gd name="connsiteX1-219" fmla="*/ 190032 w 618657"/>
              <a:gd name="connsiteY1-220" fmla="*/ 775188 h 1257216"/>
              <a:gd name="connsiteX2-221" fmla="*/ 0 w 618657"/>
              <a:gd name="connsiteY2-222" fmla="*/ 589529 h 1257216"/>
              <a:gd name="connsiteX3-223" fmla="*/ 237657 w 618657"/>
              <a:gd name="connsiteY3-224" fmla="*/ 504897 h 1257216"/>
              <a:gd name="connsiteX4-225" fmla="*/ 332907 w 618657"/>
              <a:gd name="connsiteY4-226" fmla="*/ 72 h 1257216"/>
              <a:gd name="connsiteX5-227" fmla="*/ 409107 w 618657"/>
              <a:gd name="connsiteY5-228" fmla="*/ 581097 h 1257216"/>
              <a:gd name="connsiteX6-229" fmla="*/ 618657 w 618657"/>
              <a:gd name="connsiteY6-230" fmla="*/ 657297 h 1257216"/>
              <a:gd name="connsiteX7-231" fmla="*/ 361482 w 618657"/>
              <a:gd name="connsiteY7-232" fmla="*/ 771597 h 1257216"/>
              <a:gd name="connsiteX8-233" fmla="*/ 297774 w 618657"/>
              <a:gd name="connsiteY8-234" fmla="*/ 1257216 h 1257216"/>
              <a:gd name="connsiteX0-235" fmla="*/ 297774 w 618657"/>
              <a:gd name="connsiteY0-236" fmla="*/ 1257216 h 1257216"/>
              <a:gd name="connsiteX1-237" fmla="*/ 190032 w 618657"/>
              <a:gd name="connsiteY1-238" fmla="*/ 775188 h 1257216"/>
              <a:gd name="connsiteX2-239" fmla="*/ 0 w 618657"/>
              <a:gd name="connsiteY2-240" fmla="*/ 589529 h 1257216"/>
              <a:gd name="connsiteX3-241" fmla="*/ 237657 w 618657"/>
              <a:gd name="connsiteY3-242" fmla="*/ 504897 h 1257216"/>
              <a:gd name="connsiteX4-243" fmla="*/ 332907 w 618657"/>
              <a:gd name="connsiteY4-244" fmla="*/ 72 h 1257216"/>
              <a:gd name="connsiteX5-245" fmla="*/ 409107 w 618657"/>
              <a:gd name="connsiteY5-246" fmla="*/ 581097 h 1257216"/>
              <a:gd name="connsiteX6-247" fmla="*/ 618657 w 618657"/>
              <a:gd name="connsiteY6-248" fmla="*/ 657297 h 1257216"/>
              <a:gd name="connsiteX7-249" fmla="*/ 388964 w 618657"/>
              <a:gd name="connsiteY7-250" fmla="*/ 776593 h 1257216"/>
              <a:gd name="connsiteX8-251" fmla="*/ 297774 w 618657"/>
              <a:gd name="connsiteY8-252" fmla="*/ 1257216 h 1257216"/>
              <a:gd name="connsiteX0-253" fmla="*/ 297774 w 618657"/>
              <a:gd name="connsiteY0-254" fmla="*/ 1257216 h 1257216"/>
              <a:gd name="connsiteX1-255" fmla="*/ 190032 w 618657"/>
              <a:gd name="connsiteY1-256" fmla="*/ 775188 h 1257216"/>
              <a:gd name="connsiteX2-257" fmla="*/ 0 w 618657"/>
              <a:gd name="connsiteY2-258" fmla="*/ 589529 h 1257216"/>
              <a:gd name="connsiteX3-259" fmla="*/ 237657 w 618657"/>
              <a:gd name="connsiteY3-260" fmla="*/ 504897 h 1257216"/>
              <a:gd name="connsiteX4-261" fmla="*/ 332907 w 618657"/>
              <a:gd name="connsiteY4-262" fmla="*/ 72 h 1257216"/>
              <a:gd name="connsiteX5-263" fmla="*/ 409107 w 618657"/>
              <a:gd name="connsiteY5-264" fmla="*/ 581097 h 1257216"/>
              <a:gd name="connsiteX6-265" fmla="*/ 618657 w 618657"/>
              <a:gd name="connsiteY6-266" fmla="*/ 657297 h 1257216"/>
              <a:gd name="connsiteX7-267" fmla="*/ 388964 w 618657"/>
              <a:gd name="connsiteY7-268" fmla="*/ 776593 h 1257216"/>
              <a:gd name="connsiteX8-269" fmla="*/ 297774 w 618657"/>
              <a:gd name="connsiteY8-270" fmla="*/ 1257216 h 1257216"/>
              <a:gd name="connsiteX0-271" fmla="*/ 297774 w 618657"/>
              <a:gd name="connsiteY0-272" fmla="*/ 1257216 h 1257216"/>
              <a:gd name="connsiteX1-273" fmla="*/ 190032 w 618657"/>
              <a:gd name="connsiteY1-274" fmla="*/ 775188 h 1257216"/>
              <a:gd name="connsiteX2-275" fmla="*/ 0 w 618657"/>
              <a:gd name="connsiteY2-276" fmla="*/ 589529 h 1257216"/>
              <a:gd name="connsiteX3-277" fmla="*/ 237657 w 618657"/>
              <a:gd name="connsiteY3-278" fmla="*/ 504897 h 1257216"/>
              <a:gd name="connsiteX4-279" fmla="*/ 332907 w 618657"/>
              <a:gd name="connsiteY4-280" fmla="*/ 72 h 1257216"/>
              <a:gd name="connsiteX5-281" fmla="*/ 409107 w 618657"/>
              <a:gd name="connsiteY5-282" fmla="*/ 581097 h 1257216"/>
              <a:gd name="connsiteX6-283" fmla="*/ 618657 w 618657"/>
              <a:gd name="connsiteY6-284" fmla="*/ 657297 h 1257216"/>
              <a:gd name="connsiteX7-285" fmla="*/ 388964 w 618657"/>
              <a:gd name="connsiteY7-286" fmla="*/ 776593 h 1257216"/>
              <a:gd name="connsiteX8-287" fmla="*/ 297774 w 618657"/>
              <a:gd name="connsiteY8-288" fmla="*/ 1257216 h 1257216"/>
              <a:gd name="connsiteX0-289" fmla="*/ 317761 w 638644"/>
              <a:gd name="connsiteY0-290" fmla="*/ 1257216 h 1257216"/>
              <a:gd name="connsiteX1-291" fmla="*/ 210019 w 638644"/>
              <a:gd name="connsiteY1-292" fmla="*/ 775188 h 1257216"/>
              <a:gd name="connsiteX2-293" fmla="*/ 0 w 638644"/>
              <a:gd name="connsiteY2-294" fmla="*/ 597024 h 1257216"/>
              <a:gd name="connsiteX3-295" fmla="*/ 257644 w 638644"/>
              <a:gd name="connsiteY3-296" fmla="*/ 504897 h 1257216"/>
              <a:gd name="connsiteX4-297" fmla="*/ 352894 w 638644"/>
              <a:gd name="connsiteY4-298" fmla="*/ 72 h 1257216"/>
              <a:gd name="connsiteX5-299" fmla="*/ 429094 w 638644"/>
              <a:gd name="connsiteY5-300" fmla="*/ 581097 h 1257216"/>
              <a:gd name="connsiteX6-301" fmla="*/ 638644 w 638644"/>
              <a:gd name="connsiteY6-302" fmla="*/ 657297 h 1257216"/>
              <a:gd name="connsiteX7-303" fmla="*/ 408951 w 638644"/>
              <a:gd name="connsiteY7-304" fmla="*/ 776593 h 1257216"/>
              <a:gd name="connsiteX8-305" fmla="*/ 317761 w 638644"/>
              <a:gd name="connsiteY8-306" fmla="*/ 1257216 h 1257216"/>
              <a:gd name="connsiteX0-307" fmla="*/ 317761 w 638644"/>
              <a:gd name="connsiteY0-308" fmla="*/ 1257216 h 1257216"/>
              <a:gd name="connsiteX1-309" fmla="*/ 227508 w 638644"/>
              <a:gd name="connsiteY1-310" fmla="*/ 772690 h 1257216"/>
              <a:gd name="connsiteX2-311" fmla="*/ 0 w 638644"/>
              <a:gd name="connsiteY2-312" fmla="*/ 597024 h 1257216"/>
              <a:gd name="connsiteX3-313" fmla="*/ 257644 w 638644"/>
              <a:gd name="connsiteY3-314" fmla="*/ 504897 h 1257216"/>
              <a:gd name="connsiteX4-315" fmla="*/ 352894 w 638644"/>
              <a:gd name="connsiteY4-316" fmla="*/ 72 h 1257216"/>
              <a:gd name="connsiteX5-317" fmla="*/ 429094 w 638644"/>
              <a:gd name="connsiteY5-318" fmla="*/ 581097 h 1257216"/>
              <a:gd name="connsiteX6-319" fmla="*/ 638644 w 638644"/>
              <a:gd name="connsiteY6-320" fmla="*/ 657297 h 1257216"/>
              <a:gd name="connsiteX7-321" fmla="*/ 408951 w 638644"/>
              <a:gd name="connsiteY7-322" fmla="*/ 776593 h 1257216"/>
              <a:gd name="connsiteX8-323" fmla="*/ 317761 w 638644"/>
              <a:gd name="connsiteY8-324" fmla="*/ 1257216 h 125721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638644" h="1257216">
                <a:moveTo>
                  <a:pt x="317761" y="1257216"/>
                </a:moveTo>
                <a:cubicBezTo>
                  <a:pt x="289186" y="1257814"/>
                  <a:pt x="280468" y="882722"/>
                  <a:pt x="227508" y="772690"/>
                </a:cubicBezTo>
                <a:cubicBezTo>
                  <a:pt x="174548" y="662658"/>
                  <a:pt x="136499" y="666457"/>
                  <a:pt x="0" y="597024"/>
                </a:cubicBezTo>
                <a:cubicBezTo>
                  <a:pt x="134026" y="572509"/>
                  <a:pt x="198828" y="604389"/>
                  <a:pt x="257644" y="504897"/>
                </a:cubicBezTo>
                <a:cubicBezTo>
                  <a:pt x="316460" y="405405"/>
                  <a:pt x="325907" y="-6278"/>
                  <a:pt x="352894" y="72"/>
                </a:cubicBezTo>
                <a:cubicBezTo>
                  <a:pt x="378294" y="193747"/>
                  <a:pt x="376733" y="543205"/>
                  <a:pt x="429094" y="581097"/>
                </a:cubicBezTo>
                <a:cubicBezTo>
                  <a:pt x="481455" y="618989"/>
                  <a:pt x="568794" y="631897"/>
                  <a:pt x="638644" y="657297"/>
                </a:cubicBezTo>
                <a:cubicBezTo>
                  <a:pt x="552919" y="695397"/>
                  <a:pt x="462431" y="676607"/>
                  <a:pt x="408951" y="776593"/>
                </a:cubicBezTo>
                <a:cubicBezTo>
                  <a:pt x="355471" y="876579"/>
                  <a:pt x="328080" y="1084178"/>
                  <a:pt x="317761" y="1257216"/>
                </a:cubicBezTo>
                <a:close/>
              </a:path>
            </a:pathLst>
          </a:custGeom>
          <a:noFill/>
          <a:ln w="19050"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10">
              <a:solidFill>
                <a:srgbClr val="9E0000"/>
              </a:solidFill>
            </a:endParaRPr>
          </a:p>
        </p:txBody>
      </p:sp>
      <p:sp>
        <p:nvSpPr>
          <p:cNvPr id="2" name="标题 1"/>
          <p:cNvSpPr>
            <a:spLocks noGrp="1"/>
          </p:cNvSpPr>
          <p:nvPr>
            <p:ph type="ctrTitle" hasCustomPrompt="1"/>
          </p:nvPr>
        </p:nvSpPr>
        <p:spPr>
          <a:xfrm>
            <a:off x="2529958" y="3556205"/>
            <a:ext cx="7183967" cy="774186"/>
          </a:xfrm>
        </p:spPr>
        <p:txBody>
          <a:bodyPr anchor="b">
            <a:normAutofit/>
          </a:bodyPr>
          <a:lstStyle>
            <a:lvl1pPr algn="ctr">
              <a:defRPr sz="4400"/>
            </a:lvl1pPr>
          </a:lstStyle>
          <a:p>
            <a:r>
              <a:rPr lang="zh-CN" altLang="en-US" dirty="0"/>
              <a:t>单击此处编辑标题</a:t>
            </a:r>
            <a:endParaRPr lang="zh-CN" altLang="en-US" dirty="0"/>
          </a:p>
        </p:txBody>
      </p:sp>
      <p:sp>
        <p:nvSpPr>
          <p:cNvPr id="3" name="副标题 2"/>
          <p:cNvSpPr>
            <a:spLocks noGrp="1"/>
          </p:cNvSpPr>
          <p:nvPr>
            <p:ph type="subTitle" idx="1"/>
          </p:nvPr>
        </p:nvSpPr>
        <p:spPr>
          <a:xfrm>
            <a:off x="2529958" y="4513498"/>
            <a:ext cx="7183967" cy="46521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30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1250"/>
                                        <p:tgtEl>
                                          <p:spTgt spid="31"/>
                                        </p:tgtEl>
                                      </p:cBhvr>
                                    </p:animEffect>
                                  </p:childTnLst>
                                </p:cTn>
                              </p:par>
                            </p:childTnLst>
                          </p:cTn>
                        </p:par>
                        <p:par>
                          <p:cTn id="8" fill="hold">
                            <p:stCondLst>
                              <p:cond delay="1800"/>
                            </p:stCondLst>
                            <p:childTnLst>
                              <p:par>
                                <p:cTn id="9" presetID="10" presetClass="entr" presetSubtype="0"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500"/>
                                        <p:tgtEl>
                                          <p:spTgt spid="35"/>
                                        </p:tgtEl>
                                      </p:cBhvr>
                                    </p:animEffect>
                                  </p:childTnLst>
                                </p:cTn>
                              </p:par>
                              <p:par>
                                <p:cTn id="12" presetID="0" presetClass="path" presetSubtype="0" accel="50000" decel="50000" fill="hold" nodeType="withEffect">
                                  <p:stCondLst>
                                    <p:cond delay="150"/>
                                  </p:stCondLst>
                                  <p:childTnLst>
                                    <p:animMotion origin="layout" path="M -0.00347 0.00092 L 0.59826 0.00247 " pathEditMode="relative" ptsTypes="AA">
                                      <p:cBhvr>
                                        <p:cTn id="13" dur="1500" fill="hold"/>
                                        <p:tgtEl>
                                          <p:spTgt spid="3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7" name="图片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20792523">
            <a:off x="257784" y="770107"/>
            <a:ext cx="66125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p:nvPr>
        </p:nvSpPr>
        <p:spPr/>
        <p:txBody>
          <a:bodyPr/>
          <a:lstStyle/>
          <a:p>
            <a:r>
              <a:rPr lang="zh-CN" altLang="en-US" dirty="0"/>
              <a:t>单击此处编辑母版标题样式</a:t>
            </a:r>
            <a:endParaRPr lang="zh-CN" altLang="en-US" dirty="0"/>
          </a:p>
        </p:txBody>
      </p:sp>
      <p:sp>
        <p:nvSpPr>
          <p:cNvPr id="3" name="内容占位符 2"/>
          <p:cNvSpPr>
            <a:spLocks noGrp="1"/>
          </p:cNvSpPr>
          <p:nvPr>
            <p:ph idx="1"/>
          </p:nvPr>
        </p:nvSpPr>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30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350" fill="hold"/>
                                        <p:tgtEl>
                                          <p:spTgt spid="7"/>
                                        </p:tgtEl>
                                        <p:attrNameLst>
                                          <p:attrName>ppt_x</p:attrName>
                                        </p:attrNameLst>
                                      </p:cBhvr>
                                      <p:tavLst>
                                        <p:tav tm="0">
                                          <p:val>
                                            <p:strVal val="0-#ppt_w/2"/>
                                          </p:val>
                                        </p:tav>
                                        <p:tav tm="100000">
                                          <p:val>
                                            <p:strVal val="#ppt_x"/>
                                          </p:val>
                                        </p:tav>
                                      </p:tavLst>
                                    </p:anim>
                                    <p:anim calcmode="lin" valueType="num">
                                      <p:cBhvr additive="base">
                                        <p:cTn id="8" dur="35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7" name="Freeform 34"/>
          <p:cNvSpPr>
            <a:spLocks noEditPoints="1"/>
          </p:cNvSpPr>
          <p:nvPr/>
        </p:nvSpPr>
        <p:spPr bwMode="auto">
          <a:xfrm flipH="1">
            <a:off x="2304148" y="1882241"/>
            <a:ext cx="504611" cy="327177"/>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solidFill>
              <a:schemeClr val="accent2"/>
            </a:solidFill>
          </a:ln>
        </p:spPr>
        <p:txBody>
          <a:bodyPr vert="horz" wrap="square" lIns="121920" tIns="60960" rIns="121920" bIns="60960" numCol="1" anchor="t" anchorCtr="0" compatLnSpc="1"/>
          <a:lstStyle/>
          <a:p>
            <a:endParaRPr lang="zh-CN" altLang="en-US" sz="2310">
              <a:solidFill>
                <a:schemeClr val="bg1"/>
              </a:solidFill>
            </a:endParaRPr>
          </a:p>
        </p:txBody>
      </p:sp>
      <p:sp>
        <p:nvSpPr>
          <p:cNvPr id="8" name="任意多边形 43"/>
          <p:cNvSpPr/>
          <p:nvPr/>
        </p:nvSpPr>
        <p:spPr>
          <a:xfrm flipH="1">
            <a:off x="7737584" y="3838737"/>
            <a:ext cx="658435" cy="272233"/>
          </a:xfrm>
          <a:custGeom>
            <a:avLst/>
            <a:gdLst>
              <a:gd name="connsiteX0" fmla="*/ 3108161 w 5108590"/>
              <a:gd name="connsiteY0" fmla="*/ 0 h 2871537"/>
              <a:gd name="connsiteX1" fmla="*/ 3989444 w 5108590"/>
              <a:gd name="connsiteY1" fmla="*/ 400035 h 2871537"/>
              <a:gd name="connsiteX2" fmla="*/ 4086693 w 5108590"/>
              <a:gd name="connsiteY2" fmla="*/ 563266 h 2871537"/>
              <a:gd name="connsiteX3" fmla="*/ 4131348 w 5108590"/>
              <a:gd name="connsiteY3" fmla="*/ 534900 h 2871537"/>
              <a:gd name="connsiteX4" fmla="*/ 4405156 w 5108590"/>
              <a:gd name="connsiteY4" fmla="*/ 465220 h 2871537"/>
              <a:gd name="connsiteX5" fmla="*/ 5108590 w 5108590"/>
              <a:gd name="connsiteY5" fmla="*/ 1102292 h 2871537"/>
              <a:gd name="connsiteX6" fmla="*/ 4798453 w 5108590"/>
              <a:gd name="connsiteY6" fmla="*/ 1640226 h 2871537"/>
              <a:gd name="connsiteX7" fmla="*/ 4794480 w 5108590"/>
              <a:gd name="connsiteY7" fmla="*/ 1642029 h 2871537"/>
              <a:gd name="connsiteX8" fmla="*/ 4815013 w 5108590"/>
              <a:gd name="connsiteY8" fmla="*/ 1704408 h 2871537"/>
              <a:gd name="connsiteX9" fmla="*/ 4832286 w 5108590"/>
              <a:gd name="connsiteY9" fmla="*/ 1872313 h 2871537"/>
              <a:gd name="connsiteX10" fmla="*/ 3982054 w 5108590"/>
              <a:gd name="connsiteY10" fmla="*/ 2642334 h 2871537"/>
              <a:gd name="connsiteX11" fmla="*/ 3380849 w 5108590"/>
              <a:gd name="connsiteY11" fmla="*/ 2353576 h 2871537"/>
              <a:gd name="connsiteX12" fmla="*/ 3379137 w 5108590"/>
              <a:gd name="connsiteY12" fmla="*/ 2351518 h 2871537"/>
              <a:gd name="connsiteX13" fmla="*/ 3307654 w 5108590"/>
              <a:gd name="connsiteY13" fmla="*/ 2471502 h 2871537"/>
              <a:gd name="connsiteX14" fmla="*/ 2426371 w 5108590"/>
              <a:gd name="connsiteY14" fmla="*/ 2871537 h 2871537"/>
              <a:gd name="connsiteX15" fmla="*/ 1447099 w 5108590"/>
              <a:gd name="connsiteY15" fmla="*/ 2194760 h 2871537"/>
              <a:gd name="connsiteX16" fmla="*/ 1418508 w 5108590"/>
              <a:gd name="connsiteY16" fmla="*/ 2124456 h 2871537"/>
              <a:gd name="connsiteX17" fmla="*/ 1325605 w 5108590"/>
              <a:gd name="connsiteY17" fmla="*/ 2190236 h 2871537"/>
              <a:gd name="connsiteX18" fmla="*/ 850232 w 5108590"/>
              <a:gd name="connsiteY18" fmla="*/ 2310063 h 2871537"/>
              <a:gd name="connsiteX19" fmla="*/ 0 w 5108590"/>
              <a:gd name="connsiteY19" fmla="*/ 1540042 h 2871537"/>
              <a:gd name="connsiteX20" fmla="*/ 850232 w 5108590"/>
              <a:gd name="connsiteY20" fmla="*/ 770021 h 2871537"/>
              <a:gd name="connsiteX21" fmla="*/ 1021583 w 5108590"/>
              <a:gd name="connsiteY21" fmla="*/ 783848 h 2871537"/>
              <a:gd name="connsiteX22" fmla="*/ 1029246 w 5108590"/>
              <a:gd name="connsiteY22" fmla="*/ 785791 h 2871537"/>
              <a:gd name="connsiteX23" fmla="*/ 1026695 w 5108590"/>
              <a:gd name="connsiteY23" fmla="*/ 770021 h 2871537"/>
              <a:gd name="connsiteX24" fmla="*/ 1876927 w 5108590"/>
              <a:gd name="connsiteY24" fmla="*/ 0 h 2871537"/>
              <a:gd name="connsiteX25" fmla="*/ 2478132 w 5108590"/>
              <a:gd name="connsiteY25" fmla="*/ 208922 h 2871537"/>
              <a:gd name="connsiteX26" fmla="*/ 2500065 w 5108590"/>
              <a:gd name="connsiteY26" fmla="*/ 232394 h 2871537"/>
              <a:gd name="connsiteX27" fmla="*/ 2513944 w 5108590"/>
              <a:gd name="connsiteY27" fmla="*/ 219952 h 2871537"/>
              <a:gd name="connsiteX28" fmla="*/ 3108161 w 5108590"/>
              <a:gd name="connsiteY28" fmla="*/ 0 h 287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108590" h="2871537">
                <a:moveTo>
                  <a:pt x="3108161" y="0"/>
                </a:moveTo>
                <a:cubicBezTo>
                  <a:pt x="3475013" y="0"/>
                  <a:pt x="3798453" y="146705"/>
                  <a:pt x="3989444" y="400035"/>
                </a:cubicBezTo>
                <a:lnTo>
                  <a:pt x="4086693" y="563266"/>
                </a:lnTo>
                <a:lnTo>
                  <a:pt x="4131348" y="534900"/>
                </a:lnTo>
                <a:cubicBezTo>
                  <a:pt x="4215506" y="491765"/>
                  <a:pt x="4308032" y="465220"/>
                  <a:pt x="4405156" y="465220"/>
                </a:cubicBezTo>
                <a:cubicBezTo>
                  <a:pt x="4793652" y="465220"/>
                  <a:pt x="5108590" y="713796"/>
                  <a:pt x="5108590" y="1102292"/>
                </a:cubicBezTo>
                <a:cubicBezTo>
                  <a:pt x="5108590" y="1345102"/>
                  <a:pt x="4985568" y="1533256"/>
                  <a:pt x="4798453" y="1640226"/>
                </a:cubicBezTo>
                <a:lnTo>
                  <a:pt x="4794480" y="1642029"/>
                </a:lnTo>
                <a:lnTo>
                  <a:pt x="4815013" y="1704408"/>
                </a:lnTo>
                <a:cubicBezTo>
                  <a:pt x="4826338" y="1757563"/>
                  <a:pt x="4832286" y="1813617"/>
                  <a:pt x="4832286" y="1872313"/>
                </a:cubicBezTo>
                <a:cubicBezTo>
                  <a:pt x="4832286" y="2341883"/>
                  <a:pt x="4451624" y="2642334"/>
                  <a:pt x="3982054" y="2642334"/>
                </a:cubicBezTo>
                <a:cubicBezTo>
                  <a:pt x="3747269" y="2642334"/>
                  <a:pt x="3534711" y="2513997"/>
                  <a:pt x="3380849" y="2353576"/>
                </a:cubicBezTo>
                <a:lnTo>
                  <a:pt x="3379137" y="2351518"/>
                </a:lnTo>
                <a:lnTo>
                  <a:pt x="3307654" y="2471502"/>
                </a:lnTo>
                <a:cubicBezTo>
                  <a:pt x="3116662" y="2724832"/>
                  <a:pt x="2793223" y="2871537"/>
                  <a:pt x="2426371" y="2871537"/>
                </a:cubicBezTo>
                <a:cubicBezTo>
                  <a:pt x="1986149" y="2871537"/>
                  <a:pt x="1608440" y="2510590"/>
                  <a:pt x="1447099" y="2194760"/>
                </a:cubicBezTo>
                <a:lnTo>
                  <a:pt x="1418508" y="2124456"/>
                </a:lnTo>
                <a:lnTo>
                  <a:pt x="1325605" y="2190236"/>
                </a:lnTo>
                <a:cubicBezTo>
                  <a:pt x="1189907" y="2267812"/>
                  <a:pt x="1026321" y="2310063"/>
                  <a:pt x="850232" y="2310063"/>
                </a:cubicBezTo>
                <a:cubicBezTo>
                  <a:pt x="380662" y="2310063"/>
                  <a:pt x="0" y="1796716"/>
                  <a:pt x="0" y="1540042"/>
                </a:cubicBezTo>
                <a:cubicBezTo>
                  <a:pt x="0" y="1283368"/>
                  <a:pt x="380662" y="770021"/>
                  <a:pt x="850232" y="770021"/>
                </a:cubicBezTo>
                <a:cubicBezTo>
                  <a:pt x="908928" y="770021"/>
                  <a:pt x="966235" y="774716"/>
                  <a:pt x="1021583" y="783848"/>
                </a:cubicBezTo>
                <a:lnTo>
                  <a:pt x="1029246" y="785791"/>
                </a:lnTo>
                <a:lnTo>
                  <a:pt x="1026695" y="770021"/>
                </a:lnTo>
                <a:cubicBezTo>
                  <a:pt x="1026695" y="513347"/>
                  <a:pt x="1407357" y="0"/>
                  <a:pt x="1876927" y="0"/>
                </a:cubicBezTo>
                <a:cubicBezTo>
                  <a:pt x="2111712" y="0"/>
                  <a:pt x="2324270" y="75113"/>
                  <a:pt x="2478132" y="208922"/>
                </a:cubicBezTo>
                <a:lnTo>
                  <a:pt x="2500065" y="232394"/>
                </a:lnTo>
                <a:lnTo>
                  <a:pt x="2513944" y="219952"/>
                </a:lnTo>
                <a:cubicBezTo>
                  <a:pt x="2683567" y="90237"/>
                  <a:pt x="2888050" y="0"/>
                  <a:pt x="3108161" y="0"/>
                </a:cubicBezTo>
                <a:close/>
              </a:path>
            </a:pathLst>
          </a:custGeom>
          <a:blipFill dpi="0" rotWithShape="1">
            <a:blip r:embed="rId2"/>
            <a:srcRect/>
            <a:tile tx="0" ty="0" sx="100000" sy="100000" flip="none" algn="ctr"/>
          </a:blip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2310">
              <a:solidFill>
                <a:schemeClr val="bg1"/>
              </a:solidFill>
            </a:endParaRPr>
          </a:p>
        </p:txBody>
      </p:sp>
      <p:grpSp>
        <p:nvGrpSpPr>
          <p:cNvPr id="9" name="组合 8"/>
          <p:cNvGrpSpPr/>
          <p:nvPr/>
        </p:nvGrpSpPr>
        <p:grpSpPr>
          <a:xfrm>
            <a:off x="3854513" y="3629392"/>
            <a:ext cx="848419" cy="340381"/>
            <a:chOff x="1372329" y="5446987"/>
            <a:chExt cx="1761315" cy="706794"/>
          </a:xfrm>
          <a:solidFill>
            <a:srgbClr val="244242"/>
          </a:solidFill>
        </p:grpSpPr>
        <p:sp>
          <p:nvSpPr>
            <p:cNvPr id="10" name="任意多边形 48"/>
            <p:cNvSpPr/>
            <p:nvPr/>
          </p:nvSpPr>
          <p:spPr>
            <a:xfrm flipH="1">
              <a:off x="1372329" y="5446987"/>
              <a:ext cx="1528023" cy="630144"/>
            </a:xfrm>
            <a:custGeom>
              <a:avLst/>
              <a:gdLst>
                <a:gd name="connsiteX0" fmla="*/ 3108161 w 5108590"/>
                <a:gd name="connsiteY0" fmla="*/ 0 h 2871537"/>
                <a:gd name="connsiteX1" fmla="*/ 3989444 w 5108590"/>
                <a:gd name="connsiteY1" fmla="*/ 400035 h 2871537"/>
                <a:gd name="connsiteX2" fmla="*/ 4086693 w 5108590"/>
                <a:gd name="connsiteY2" fmla="*/ 563266 h 2871537"/>
                <a:gd name="connsiteX3" fmla="*/ 4131348 w 5108590"/>
                <a:gd name="connsiteY3" fmla="*/ 534900 h 2871537"/>
                <a:gd name="connsiteX4" fmla="*/ 4405156 w 5108590"/>
                <a:gd name="connsiteY4" fmla="*/ 465220 h 2871537"/>
                <a:gd name="connsiteX5" fmla="*/ 5108590 w 5108590"/>
                <a:gd name="connsiteY5" fmla="*/ 1102292 h 2871537"/>
                <a:gd name="connsiteX6" fmla="*/ 4798453 w 5108590"/>
                <a:gd name="connsiteY6" fmla="*/ 1640226 h 2871537"/>
                <a:gd name="connsiteX7" fmla="*/ 4794480 w 5108590"/>
                <a:gd name="connsiteY7" fmla="*/ 1642029 h 2871537"/>
                <a:gd name="connsiteX8" fmla="*/ 4815013 w 5108590"/>
                <a:gd name="connsiteY8" fmla="*/ 1704408 h 2871537"/>
                <a:gd name="connsiteX9" fmla="*/ 4832286 w 5108590"/>
                <a:gd name="connsiteY9" fmla="*/ 1872313 h 2871537"/>
                <a:gd name="connsiteX10" fmla="*/ 3982054 w 5108590"/>
                <a:gd name="connsiteY10" fmla="*/ 2642334 h 2871537"/>
                <a:gd name="connsiteX11" fmla="*/ 3380849 w 5108590"/>
                <a:gd name="connsiteY11" fmla="*/ 2353576 h 2871537"/>
                <a:gd name="connsiteX12" fmla="*/ 3379137 w 5108590"/>
                <a:gd name="connsiteY12" fmla="*/ 2351518 h 2871537"/>
                <a:gd name="connsiteX13" fmla="*/ 3307654 w 5108590"/>
                <a:gd name="connsiteY13" fmla="*/ 2471502 h 2871537"/>
                <a:gd name="connsiteX14" fmla="*/ 2426371 w 5108590"/>
                <a:gd name="connsiteY14" fmla="*/ 2871537 h 2871537"/>
                <a:gd name="connsiteX15" fmla="*/ 1447099 w 5108590"/>
                <a:gd name="connsiteY15" fmla="*/ 2194760 h 2871537"/>
                <a:gd name="connsiteX16" fmla="*/ 1418508 w 5108590"/>
                <a:gd name="connsiteY16" fmla="*/ 2124456 h 2871537"/>
                <a:gd name="connsiteX17" fmla="*/ 1325605 w 5108590"/>
                <a:gd name="connsiteY17" fmla="*/ 2190236 h 2871537"/>
                <a:gd name="connsiteX18" fmla="*/ 850232 w 5108590"/>
                <a:gd name="connsiteY18" fmla="*/ 2310063 h 2871537"/>
                <a:gd name="connsiteX19" fmla="*/ 0 w 5108590"/>
                <a:gd name="connsiteY19" fmla="*/ 1540042 h 2871537"/>
                <a:gd name="connsiteX20" fmla="*/ 850232 w 5108590"/>
                <a:gd name="connsiteY20" fmla="*/ 770021 h 2871537"/>
                <a:gd name="connsiteX21" fmla="*/ 1021583 w 5108590"/>
                <a:gd name="connsiteY21" fmla="*/ 783848 h 2871537"/>
                <a:gd name="connsiteX22" fmla="*/ 1029246 w 5108590"/>
                <a:gd name="connsiteY22" fmla="*/ 785791 h 2871537"/>
                <a:gd name="connsiteX23" fmla="*/ 1026695 w 5108590"/>
                <a:gd name="connsiteY23" fmla="*/ 770021 h 2871537"/>
                <a:gd name="connsiteX24" fmla="*/ 1876927 w 5108590"/>
                <a:gd name="connsiteY24" fmla="*/ 0 h 2871537"/>
                <a:gd name="connsiteX25" fmla="*/ 2478132 w 5108590"/>
                <a:gd name="connsiteY25" fmla="*/ 208922 h 2871537"/>
                <a:gd name="connsiteX26" fmla="*/ 2500065 w 5108590"/>
                <a:gd name="connsiteY26" fmla="*/ 232394 h 2871537"/>
                <a:gd name="connsiteX27" fmla="*/ 2513944 w 5108590"/>
                <a:gd name="connsiteY27" fmla="*/ 219952 h 2871537"/>
                <a:gd name="connsiteX28" fmla="*/ 3108161 w 5108590"/>
                <a:gd name="connsiteY28" fmla="*/ 0 h 287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108590" h="2871537">
                  <a:moveTo>
                    <a:pt x="3108161" y="0"/>
                  </a:moveTo>
                  <a:cubicBezTo>
                    <a:pt x="3475013" y="0"/>
                    <a:pt x="3798453" y="146705"/>
                    <a:pt x="3989444" y="400035"/>
                  </a:cubicBezTo>
                  <a:lnTo>
                    <a:pt x="4086693" y="563266"/>
                  </a:lnTo>
                  <a:lnTo>
                    <a:pt x="4131348" y="534900"/>
                  </a:lnTo>
                  <a:cubicBezTo>
                    <a:pt x="4215506" y="491765"/>
                    <a:pt x="4308032" y="465220"/>
                    <a:pt x="4405156" y="465220"/>
                  </a:cubicBezTo>
                  <a:cubicBezTo>
                    <a:pt x="4793652" y="465220"/>
                    <a:pt x="5108590" y="713796"/>
                    <a:pt x="5108590" y="1102292"/>
                  </a:cubicBezTo>
                  <a:cubicBezTo>
                    <a:pt x="5108590" y="1345102"/>
                    <a:pt x="4985568" y="1533256"/>
                    <a:pt x="4798453" y="1640226"/>
                  </a:cubicBezTo>
                  <a:lnTo>
                    <a:pt x="4794480" y="1642029"/>
                  </a:lnTo>
                  <a:lnTo>
                    <a:pt x="4815013" y="1704408"/>
                  </a:lnTo>
                  <a:cubicBezTo>
                    <a:pt x="4826338" y="1757563"/>
                    <a:pt x="4832286" y="1813617"/>
                    <a:pt x="4832286" y="1872313"/>
                  </a:cubicBezTo>
                  <a:cubicBezTo>
                    <a:pt x="4832286" y="2341883"/>
                    <a:pt x="4451624" y="2642334"/>
                    <a:pt x="3982054" y="2642334"/>
                  </a:cubicBezTo>
                  <a:cubicBezTo>
                    <a:pt x="3747269" y="2642334"/>
                    <a:pt x="3534711" y="2513997"/>
                    <a:pt x="3380849" y="2353576"/>
                  </a:cubicBezTo>
                  <a:lnTo>
                    <a:pt x="3379137" y="2351518"/>
                  </a:lnTo>
                  <a:lnTo>
                    <a:pt x="3307654" y="2471502"/>
                  </a:lnTo>
                  <a:cubicBezTo>
                    <a:pt x="3116662" y="2724832"/>
                    <a:pt x="2793223" y="2871537"/>
                    <a:pt x="2426371" y="2871537"/>
                  </a:cubicBezTo>
                  <a:cubicBezTo>
                    <a:pt x="1986149" y="2871537"/>
                    <a:pt x="1608440" y="2510590"/>
                    <a:pt x="1447099" y="2194760"/>
                  </a:cubicBezTo>
                  <a:lnTo>
                    <a:pt x="1418508" y="2124456"/>
                  </a:lnTo>
                  <a:lnTo>
                    <a:pt x="1325605" y="2190236"/>
                  </a:lnTo>
                  <a:cubicBezTo>
                    <a:pt x="1189907" y="2267812"/>
                    <a:pt x="1026321" y="2310063"/>
                    <a:pt x="850232" y="2310063"/>
                  </a:cubicBezTo>
                  <a:cubicBezTo>
                    <a:pt x="380662" y="2310063"/>
                    <a:pt x="0" y="1796716"/>
                    <a:pt x="0" y="1540042"/>
                  </a:cubicBezTo>
                  <a:cubicBezTo>
                    <a:pt x="0" y="1283368"/>
                    <a:pt x="380662" y="770021"/>
                    <a:pt x="850232" y="770021"/>
                  </a:cubicBezTo>
                  <a:cubicBezTo>
                    <a:pt x="908928" y="770021"/>
                    <a:pt x="966235" y="774716"/>
                    <a:pt x="1021583" y="783848"/>
                  </a:cubicBezTo>
                  <a:lnTo>
                    <a:pt x="1029246" y="785791"/>
                  </a:lnTo>
                  <a:lnTo>
                    <a:pt x="1026695" y="770021"/>
                  </a:lnTo>
                  <a:cubicBezTo>
                    <a:pt x="1026695" y="513347"/>
                    <a:pt x="1407357" y="0"/>
                    <a:pt x="1876927" y="0"/>
                  </a:cubicBezTo>
                  <a:cubicBezTo>
                    <a:pt x="2111712" y="0"/>
                    <a:pt x="2324270" y="75113"/>
                    <a:pt x="2478132" y="208922"/>
                  </a:cubicBezTo>
                  <a:lnTo>
                    <a:pt x="2500065" y="232394"/>
                  </a:lnTo>
                  <a:lnTo>
                    <a:pt x="2513944" y="219952"/>
                  </a:lnTo>
                  <a:cubicBezTo>
                    <a:pt x="2683567" y="90237"/>
                    <a:pt x="2888050" y="0"/>
                    <a:pt x="3108161" y="0"/>
                  </a:cubicBezTo>
                  <a:close/>
                </a:path>
              </a:pathLst>
            </a:custGeom>
            <a:grp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2310">
                <a:solidFill>
                  <a:schemeClr val="bg1"/>
                </a:solidFill>
              </a:endParaRPr>
            </a:p>
          </p:txBody>
        </p:sp>
        <p:sp>
          <p:nvSpPr>
            <p:cNvPr id="11" name="任意多边形 49"/>
            <p:cNvSpPr/>
            <p:nvPr/>
          </p:nvSpPr>
          <p:spPr>
            <a:xfrm flipH="1">
              <a:off x="2363622" y="5762723"/>
              <a:ext cx="770022" cy="391058"/>
            </a:xfrm>
            <a:custGeom>
              <a:avLst/>
              <a:gdLst>
                <a:gd name="connsiteX0" fmla="*/ 3108161 w 5108590"/>
                <a:gd name="connsiteY0" fmla="*/ 0 h 2871537"/>
                <a:gd name="connsiteX1" fmla="*/ 3989444 w 5108590"/>
                <a:gd name="connsiteY1" fmla="*/ 400035 h 2871537"/>
                <a:gd name="connsiteX2" fmla="*/ 4086693 w 5108590"/>
                <a:gd name="connsiteY2" fmla="*/ 563266 h 2871537"/>
                <a:gd name="connsiteX3" fmla="*/ 4131348 w 5108590"/>
                <a:gd name="connsiteY3" fmla="*/ 534900 h 2871537"/>
                <a:gd name="connsiteX4" fmla="*/ 4405156 w 5108590"/>
                <a:gd name="connsiteY4" fmla="*/ 465220 h 2871537"/>
                <a:gd name="connsiteX5" fmla="*/ 5108590 w 5108590"/>
                <a:gd name="connsiteY5" fmla="*/ 1102292 h 2871537"/>
                <a:gd name="connsiteX6" fmla="*/ 4798453 w 5108590"/>
                <a:gd name="connsiteY6" fmla="*/ 1640226 h 2871537"/>
                <a:gd name="connsiteX7" fmla="*/ 4794480 w 5108590"/>
                <a:gd name="connsiteY7" fmla="*/ 1642029 h 2871537"/>
                <a:gd name="connsiteX8" fmla="*/ 4815013 w 5108590"/>
                <a:gd name="connsiteY8" fmla="*/ 1704408 h 2871537"/>
                <a:gd name="connsiteX9" fmla="*/ 4832286 w 5108590"/>
                <a:gd name="connsiteY9" fmla="*/ 1872313 h 2871537"/>
                <a:gd name="connsiteX10" fmla="*/ 3982054 w 5108590"/>
                <a:gd name="connsiteY10" fmla="*/ 2642334 h 2871537"/>
                <a:gd name="connsiteX11" fmla="*/ 3380849 w 5108590"/>
                <a:gd name="connsiteY11" fmla="*/ 2353576 h 2871537"/>
                <a:gd name="connsiteX12" fmla="*/ 3379137 w 5108590"/>
                <a:gd name="connsiteY12" fmla="*/ 2351518 h 2871537"/>
                <a:gd name="connsiteX13" fmla="*/ 3307654 w 5108590"/>
                <a:gd name="connsiteY13" fmla="*/ 2471502 h 2871537"/>
                <a:gd name="connsiteX14" fmla="*/ 2426371 w 5108590"/>
                <a:gd name="connsiteY14" fmla="*/ 2871537 h 2871537"/>
                <a:gd name="connsiteX15" fmla="*/ 1447099 w 5108590"/>
                <a:gd name="connsiteY15" fmla="*/ 2194760 h 2871537"/>
                <a:gd name="connsiteX16" fmla="*/ 1418508 w 5108590"/>
                <a:gd name="connsiteY16" fmla="*/ 2124456 h 2871537"/>
                <a:gd name="connsiteX17" fmla="*/ 1325605 w 5108590"/>
                <a:gd name="connsiteY17" fmla="*/ 2190236 h 2871537"/>
                <a:gd name="connsiteX18" fmla="*/ 850232 w 5108590"/>
                <a:gd name="connsiteY18" fmla="*/ 2310063 h 2871537"/>
                <a:gd name="connsiteX19" fmla="*/ 0 w 5108590"/>
                <a:gd name="connsiteY19" fmla="*/ 1540042 h 2871537"/>
                <a:gd name="connsiteX20" fmla="*/ 850232 w 5108590"/>
                <a:gd name="connsiteY20" fmla="*/ 770021 h 2871537"/>
                <a:gd name="connsiteX21" fmla="*/ 1021583 w 5108590"/>
                <a:gd name="connsiteY21" fmla="*/ 783848 h 2871537"/>
                <a:gd name="connsiteX22" fmla="*/ 1029246 w 5108590"/>
                <a:gd name="connsiteY22" fmla="*/ 785791 h 2871537"/>
                <a:gd name="connsiteX23" fmla="*/ 1026695 w 5108590"/>
                <a:gd name="connsiteY23" fmla="*/ 770021 h 2871537"/>
                <a:gd name="connsiteX24" fmla="*/ 1876927 w 5108590"/>
                <a:gd name="connsiteY24" fmla="*/ 0 h 2871537"/>
                <a:gd name="connsiteX25" fmla="*/ 2478132 w 5108590"/>
                <a:gd name="connsiteY25" fmla="*/ 208922 h 2871537"/>
                <a:gd name="connsiteX26" fmla="*/ 2500065 w 5108590"/>
                <a:gd name="connsiteY26" fmla="*/ 232394 h 2871537"/>
                <a:gd name="connsiteX27" fmla="*/ 2513944 w 5108590"/>
                <a:gd name="connsiteY27" fmla="*/ 219952 h 2871537"/>
                <a:gd name="connsiteX28" fmla="*/ 3108161 w 5108590"/>
                <a:gd name="connsiteY28" fmla="*/ 0 h 287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108590" h="2871537">
                  <a:moveTo>
                    <a:pt x="3108161" y="0"/>
                  </a:moveTo>
                  <a:cubicBezTo>
                    <a:pt x="3475013" y="0"/>
                    <a:pt x="3798453" y="146705"/>
                    <a:pt x="3989444" y="400035"/>
                  </a:cubicBezTo>
                  <a:lnTo>
                    <a:pt x="4086693" y="563266"/>
                  </a:lnTo>
                  <a:lnTo>
                    <a:pt x="4131348" y="534900"/>
                  </a:lnTo>
                  <a:cubicBezTo>
                    <a:pt x="4215506" y="491765"/>
                    <a:pt x="4308032" y="465220"/>
                    <a:pt x="4405156" y="465220"/>
                  </a:cubicBezTo>
                  <a:cubicBezTo>
                    <a:pt x="4793652" y="465220"/>
                    <a:pt x="5108590" y="713796"/>
                    <a:pt x="5108590" y="1102292"/>
                  </a:cubicBezTo>
                  <a:cubicBezTo>
                    <a:pt x="5108590" y="1345102"/>
                    <a:pt x="4985568" y="1533256"/>
                    <a:pt x="4798453" y="1640226"/>
                  </a:cubicBezTo>
                  <a:lnTo>
                    <a:pt x="4794480" y="1642029"/>
                  </a:lnTo>
                  <a:lnTo>
                    <a:pt x="4815013" y="1704408"/>
                  </a:lnTo>
                  <a:cubicBezTo>
                    <a:pt x="4826338" y="1757563"/>
                    <a:pt x="4832286" y="1813617"/>
                    <a:pt x="4832286" y="1872313"/>
                  </a:cubicBezTo>
                  <a:cubicBezTo>
                    <a:pt x="4832286" y="2341883"/>
                    <a:pt x="4451624" y="2642334"/>
                    <a:pt x="3982054" y="2642334"/>
                  </a:cubicBezTo>
                  <a:cubicBezTo>
                    <a:pt x="3747269" y="2642334"/>
                    <a:pt x="3534711" y="2513997"/>
                    <a:pt x="3380849" y="2353576"/>
                  </a:cubicBezTo>
                  <a:lnTo>
                    <a:pt x="3379137" y="2351518"/>
                  </a:lnTo>
                  <a:lnTo>
                    <a:pt x="3307654" y="2471502"/>
                  </a:lnTo>
                  <a:cubicBezTo>
                    <a:pt x="3116662" y="2724832"/>
                    <a:pt x="2793223" y="2871537"/>
                    <a:pt x="2426371" y="2871537"/>
                  </a:cubicBezTo>
                  <a:cubicBezTo>
                    <a:pt x="1986149" y="2871537"/>
                    <a:pt x="1608440" y="2510590"/>
                    <a:pt x="1447099" y="2194760"/>
                  </a:cubicBezTo>
                  <a:lnTo>
                    <a:pt x="1418508" y="2124456"/>
                  </a:lnTo>
                  <a:lnTo>
                    <a:pt x="1325605" y="2190236"/>
                  </a:lnTo>
                  <a:cubicBezTo>
                    <a:pt x="1189907" y="2267812"/>
                    <a:pt x="1026321" y="2310063"/>
                    <a:pt x="850232" y="2310063"/>
                  </a:cubicBezTo>
                  <a:cubicBezTo>
                    <a:pt x="380662" y="2310063"/>
                    <a:pt x="0" y="1796716"/>
                    <a:pt x="0" y="1540042"/>
                  </a:cubicBezTo>
                  <a:cubicBezTo>
                    <a:pt x="0" y="1283368"/>
                    <a:pt x="380662" y="770021"/>
                    <a:pt x="850232" y="770021"/>
                  </a:cubicBezTo>
                  <a:cubicBezTo>
                    <a:pt x="908928" y="770021"/>
                    <a:pt x="966235" y="774716"/>
                    <a:pt x="1021583" y="783848"/>
                  </a:cubicBezTo>
                  <a:lnTo>
                    <a:pt x="1029246" y="785791"/>
                  </a:lnTo>
                  <a:lnTo>
                    <a:pt x="1026695" y="770021"/>
                  </a:lnTo>
                  <a:cubicBezTo>
                    <a:pt x="1026695" y="513347"/>
                    <a:pt x="1407357" y="0"/>
                    <a:pt x="1876927" y="0"/>
                  </a:cubicBezTo>
                  <a:cubicBezTo>
                    <a:pt x="2111712" y="0"/>
                    <a:pt x="2324270" y="75113"/>
                    <a:pt x="2478132" y="208922"/>
                  </a:cubicBezTo>
                  <a:lnTo>
                    <a:pt x="2500065" y="232394"/>
                  </a:lnTo>
                  <a:lnTo>
                    <a:pt x="2513944" y="219952"/>
                  </a:lnTo>
                  <a:cubicBezTo>
                    <a:pt x="2683567" y="90237"/>
                    <a:pt x="2888050" y="0"/>
                    <a:pt x="3108161" y="0"/>
                  </a:cubicBezTo>
                  <a:close/>
                </a:path>
              </a:pathLst>
            </a:custGeom>
            <a:grp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2310">
                <a:solidFill>
                  <a:schemeClr val="bg1"/>
                </a:solidFill>
              </a:endParaRPr>
            </a:p>
          </p:txBody>
        </p:sp>
      </p:grpSp>
      <p:grpSp>
        <p:nvGrpSpPr>
          <p:cNvPr id="12" name="组合 11"/>
          <p:cNvGrpSpPr/>
          <p:nvPr/>
        </p:nvGrpSpPr>
        <p:grpSpPr>
          <a:xfrm>
            <a:off x="5023171" y="1369358"/>
            <a:ext cx="2134220" cy="2944836"/>
            <a:chOff x="1413107" y="1041560"/>
            <a:chExt cx="3428652" cy="4730919"/>
          </a:xfrm>
          <a:noFill/>
        </p:grpSpPr>
        <p:sp>
          <p:nvSpPr>
            <p:cNvPr id="13" name="任意多边形 51"/>
            <p:cNvSpPr/>
            <p:nvPr/>
          </p:nvSpPr>
          <p:spPr>
            <a:xfrm>
              <a:off x="1413107" y="1041560"/>
              <a:ext cx="3428652" cy="3178746"/>
            </a:xfrm>
            <a:custGeom>
              <a:avLst/>
              <a:gdLst>
                <a:gd name="connsiteX0" fmla="*/ 1699290 w 3469620"/>
                <a:gd name="connsiteY0" fmla="*/ 63 h 3177017"/>
                <a:gd name="connsiteX1" fmla="*/ 3469474 w 3469620"/>
                <a:gd name="connsiteY1" fmla="*/ 1852310 h 3177017"/>
                <a:gd name="connsiteX2" fmla="*/ 2601967 w 3469620"/>
                <a:gd name="connsiteY2" fmla="*/ 3165294 h 3177017"/>
                <a:gd name="connsiteX3" fmla="*/ 1124859 w 3469620"/>
                <a:gd name="connsiteY3" fmla="*/ 3177017 h 3177017"/>
                <a:gd name="connsiteX4" fmla="*/ 11167 w 3469620"/>
                <a:gd name="connsiteY4" fmla="*/ 1899201 h 3177017"/>
                <a:gd name="connsiteX5" fmla="*/ 1699290 w 3469620"/>
                <a:gd name="connsiteY5" fmla="*/ 63 h 3177017"/>
                <a:gd name="connsiteX0-1" fmla="*/ 1699290 w 3469620"/>
                <a:gd name="connsiteY0-2" fmla="*/ 63 h 3177017"/>
                <a:gd name="connsiteX1-3" fmla="*/ 3469474 w 3469620"/>
                <a:gd name="connsiteY1-4" fmla="*/ 1852310 h 3177017"/>
                <a:gd name="connsiteX2-5" fmla="*/ 2601967 w 3469620"/>
                <a:gd name="connsiteY2-6" fmla="*/ 3165294 h 3177017"/>
                <a:gd name="connsiteX3-7" fmla="*/ 1124859 w 3469620"/>
                <a:gd name="connsiteY3-8" fmla="*/ 3177017 h 3177017"/>
                <a:gd name="connsiteX4-9" fmla="*/ 11167 w 3469620"/>
                <a:gd name="connsiteY4-10" fmla="*/ 1899201 h 3177017"/>
                <a:gd name="connsiteX5-11" fmla="*/ 1699290 w 3469620"/>
                <a:gd name="connsiteY5-12" fmla="*/ 63 h 3177017"/>
                <a:gd name="connsiteX0-13" fmla="*/ 1699290 w 3469620"/>
                <a:gd name="connsiteY0-14" fmla="*/ 63 h 3177017"/>
                <a:gd name="connsiteX1-15" fmla="*/ 3469474 w 3469620"/>
                <a:gd name="connsiteY1-16" fmla="*/ 1852310 h 3177017"/>
                <a:gd name="connsiteX2-17" fmla="*/ 2601967 w 3469620"/>
                <a:gd name="connsiteY2-18" fmla="*/ 3165294 h 3177017"/>
                <a:gd name="connsiteX3-19" fmla="*/ 1124859 w 3469620"/>
                <a:gd name="connsiteY3-20" fmla="*/ 3177017 h 3177017"/>
                <a:gd name="connsiteX4-21" fmla="*/ 11167 w 3469620"/>
                <a:gd name="connsiteY4-22" fmla="*/ 1899201 h 3177017"/>
                <a:gd name="connsiteX5-23" fmla="*/ 1699290 w 3469620"/>
                <a:gd name="connsiteY5-24" fmla="*/ 63 h 3177017"/>
                <a:gd name="connsiteX0-25" fmla="*/ 1699290 w 3469620"/>
                <a:gd name="connsiteY0-26" fmla="*/ 63 h 3177017"/>
                <a:gd name="connsiteX1-27" fmla="*/ 3469474 w 3469620"/>
                <a:gd name="connsiteY1-28" fmla="*/ 1852310 h 3177017"/>
                <a:gd name="connsiteX2-29" fmla="*/ 2601967 w 3469620"/>
                <a:gd name="connsiteY2-30" fmla="*/ 3165294 h 3177017"/>
                <a:gd name="connsiteX3-31" fmla="*/ 1124859 w 3469620"/>
                <a:gd name="connsiteY3-32" fmla="*/ 3177017 h 3177017"/>
                <a:gd name="connsiteX4-33" fmla="*/ 11167 w 3469620"/>
                <a:gd name="connsiteY4-34" fmla="*/ 1899201 h 3177017"/>
                <a:gd name="connsiteX5-35" fmla="*/ 1699290 w 3469620"/>
                <a:gd name="connsiteY5-36" fmla="*/ 63 h 3177017"/>
                <a:gd name="connsiteX0-37" fmla="*/ 1699290 w 3469620"/>
                <a:gd name="connsiteY0-38" fmla="*/ 63 h 3177017"/>
                <a:gd name="connsiteX1-39" fmla="*/ 3469474 w 3469620"/>
                <a:gd name="connsiteY1-40" fmla="*/ 1852310 h 3177017"/>
                <a:gd name="connsiteX2-41" fmla="*/ 2601967 w 3469620"/>
                <a:gd name="connsiteY2-42" fmla="*/ 3165294 h 3177017"/>
                <a:gd name="connsiteX3-43" fmla="*/ 1124859 w 3469620"/>
                <a:gd name="connsiteY3-44" fmla="*/ 3177017 h 3177017"/>
                <a:gd name="connsiteX4-45" fmla="*/ 11167 w 3469620"/>
                <a:gd name="connsiteY4-46" fmla="*/ 1899201 h 3177017"/>
                <a:gd name="connsiteX5-47" fmla="*/ 1699290 w 3469620"/>
                <a:gd name="connsiteY5-48" fmla="*/ 63 h 3177017"/>
                <a:gd name="connsiteX0-49" fmla="*/ 1694323 w 3464653"/>
                <a:gd name="connsiteY0-50" fmla="*/ 63 h 3177017"/>
                <a:gd name="connsiteX1-51" fmla="*/ 3464507 w 3464653"/>
                <a:gd name="connsiteY1-52" fmla="*/ 1852310 h 3177017"/>
                <a:gd name="connsiteX2-53" fmla="*/ 2597000 w 3464653"/>
                <a:gd name="connsiteY2-54" fmla="*/ 3165294 h 3177017"/>
                <a:gd name="connsiteX3-55" fmla="*/ 1119892 w 3464653"/>
                <a:gd name="connsiteY3-56" fmla="*/ 3177017 h 3177017"/>
                <a:gd name="connsiteX4-57" fmla="*/ 6200 w 3464653"/>
                <a:gd name="connsiteY4-58" fmla="*/ 1899201 h 3177017"/>
                <a:gd name="connsiteX5-59" fmla="*/ 1694323 w 3464653"/>
                <a:gd name="connsiteY5-60" fmla="*/ 63 h 3177017"/>
                <a:gd name="connsiteX0-61" fmla="*/ 1693073 w 3428206"/>
                <a:gd name="connsiteY0-62" fmla="*/ 628 h 3177582"/>
                <a:gd name="connsiteX1-63" fmla="*/ 3428088 w 3428206"/>
                <a:gd name="connsiteY1-64" fmla="*/ 1759090 h 3177582"/>
                <a:gd name="connsiteX2-65" fmla="*/ 2595750 w 3428206"/>
                <a:gd name="connsiteY2-66" fmla="*/ 3165859 h 3177582"/>
                <a:gd name="connsiteX3-67" fmla="*/ 1118642 w 3428206"/>
                <a:gd name="connsiteY3-68" fmla="*/ 3177582 h 3177582"/>
                <a:gd name="connsiteX4-69" fmla="*/ 4950 w 3428206"/>
                <a:gd name="connsiteY4-70" fmla="*/ 1899766 h 3177582"/>
                <a:gd name="connsiteX5-71" fmla="*/ 1693073 w 3428206"/>
                <a:gd name="connsiteY5-72" fmla="*/ 628 h 3177582"/>
                <a:gd name="connsiteX0-73" fmla="*/ 1694500 w 3429671"/>
                <a:gd name="connsiteY0-74" fmla="*/ 117 h 3177071"/>
                <a:gd name="connsiteX1-75" fmla="*/ 3429515 w 3429671"/>
                <a:gd name="connsiteY1-76" fmla="*/ 1758579 h 3177071"/>
                <a:gd name="connsiteX2-77" fmla="*/ 2597177 w 3429671"/>
                <a:gd name="connsiteY2-78" fmla="*/ 3165348 h 3177071"/>
                <a:gd name="connsiteX3-79" fmla="*/ 1120069 w 3429671"/>
                <a:gd name="connsiteY3-80" fmla="*/ 3177071 h 3177071"/>
                <a:gd name="connsiteX4-81" fmla="*/ 6377 w 3429671"/>
                <a:gd name="connsiteY4-82" fmla="*/ 1899255 h 3177071"/>
                <a:gd name="connsiteX5-83" fmla="*/ 1694500 w 3429671"/>
                <a:gd name="connsiteY5-84" fmla="*/ 117 h 3177071"/>
                <a:gd name="connsiteX0-85" fmla="*/ 1694806 w 3429986"/>
                <a:gd name="connsiteY0-86" fmla="*/ 162 h 3177116"/>
                <a:gd name="connsiteX1-87" fmla="*/ 3429821 w 3429986"/>
                <a:gd name="connsiteY1-88" fmla="*/ 1758624 h 3177116"/>
                <a:gd name="connsiteX2-89" fmla="*/ 2597483 w 3429986"/>
                <a:gd name="connsiteY2-90" fmla="*/ 3165393 h 3177116"/>
                <a:gd name="connsiteX3-91" fmla="*/ 1120375 w 3429986"/>
                <a:gd name="connsiteY3-92" fmla="*/ 3177116 h 3177116"/>
                <a:gd name="connsiteX4-93" fmla="*/ 6683 w 3429986"/>
                <a:gd name="connsiteY4-94" fmla="*/ 1899300 h 3177116"/>
                <a:gd name="connsiteX5-95" fmla="*/ 1694806 w 3429986"/>
                <a:gd name="connsiteY5-96" fmla="*/ 162 h 3177116"/>
                <a:gd name="connsiteX0-97" fmla="*/ 1693073 w 3428206"/>
                <a:gd name="connsiteY0-98" fmla="*/ 3527 h 3180481"/>
                <a:gd name="connsiteX1-99" fmla="*/ 3428088 w 3428206"/>
                <a:gd name="connsiteY1-100" fmla="*/ 1597866 h 3180481"/>
                <a:gd name="connsiteX2-101" fmla="*/ 2595750 w 3428206"/>
                <a:gd name="connsiteY2-102" fmla="*/ 3168758 h 3180481"/>
                <a:gd name="connsiteX3-103" fmla="*/ 1118642 w 3428206"/>
                <a:gd name="connsiteY3-104" fmla="*/ 3180481 h 3180481"/>
                <a:gd name="connsiteX4-105" fmla="*/ 4950 w 3428206"/>
                <a:gd name="connsiteY4-106" fmla="*/ 1902665 h 3180481"/>
                <a:gd name="connsiteX5-107" fmla="*/ 1693073 w 3428206"/>
                <a:gd name="connsiteY5-108" fmla="*/ 3527 h 3180481"/>
                <a:gd name="connsiteX0-109" fmla="*/ 1693073 w 3428206"/>
                <a:gd name="connsiteY0-110" fmla="*/ 835 h 3177789"/>
                <a:gd name="connsiteX1-111" fmla="*/ 3428088 w 3428206"/>
                <a:gd name="connsiteY1-112" fmla="*/ 1595174 h 3177789"/>
                <a:gd name="connsiteX2-113" fmla="*/ 2595750 w 3428206"/>
                <a:gd name="connsiteY2-114" fmla="*/ 3166066 h 3177789"/>
                <a:gd name="connsiteX3-115" fmla="*/ 1118642 w 3428206"/>
                <a:gd name="connsiteY3-116" fmla="*/ 3177789 h 3177789"/>
                <a:gd name="connsiteX4-117" fmla="*/ 4950 w 3428206"/>
                <a:gd name="connsiteY4-118" fmla="*/ 1735850 h 3177789"/>
                <a:gd name="connsiteX5-119" fmla="*/ 1693073 w 3428206"/>
                <a:gd name="connsiteY5-120" fmla="*/ 835 h 3177789"/>
                <a:gd name="connsiteX0-121" fmla="*/ 1693508 w 3428652"/>
                <a:gd name="connsiteY0-122" fmla="*/ 1792 h 3178746"/>
                <a:gd name="connsiteX1-123" fmla="*/ 3428523 w 3428652"/>
                <a:gd name="connsiteY1-124" fmla="*/ 1596131 h 3178746"/>
                <a:gd name="connsiteX2-125" fmla="*/ 2596185 w 3428652"/>
                <a:gd name="connsiteY2-126" fmla="*/ 3167023 h 3178746"/>
                <a:gd name="connsiteX3-127" fmla="*/ 1119077 w 3428652"/>
                <a:gd name="connsiteY3-128" fmla="*/ 3178746 h 3178746"/>
                <a:gd name="connsiteX4-129" fmla="*/ 5385 w 3428652"/>
                <a:gd name="connsiteY4-130" fmla="*/ 1736807 h 3178746"/>
                <a:gd name="connsiteX5-131" fmla="*/ 1693508 w 3428652"/>
                <a:gd name="connsiteY5-132" fmla="*/ 1792 h 317874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428652" h="3178746">
                  <a:moveTo>
                    <a:pt x="1693508" y="1792"/>
                  </a:moveTo>
                  <a:cubicBezTo>
                    <a:pt x="2369539" y="-33378"/>
                    <a:pt x="3442200" y="447270"/>
                    <a:pt x="3428523" y="1596131"/>
                  </a:cubicBezTo>
                  <a:cubicBezTo>
                    <a:pt x="3414846" y="2744992"/>
                    <a:pt x="2998678" y="2995084"/>
                    <a:pt x="2596185" y="3167023"/>
                  </a:cubicBezTo>
                  <a:lnTo>
                    <a:pt x="1119077" y="3178746"/>
                  </a:lnTo>
                  <a:cubicBezTo>
                    <a:pt x="587630" y="3000947"/>
                    <a:pt x="97216" y="2770392"/>
                    <a:pt x="5385" y="1736807"/>
                  </a:cubicBezTo>
                  <a:cubicBezTo>
                    <a:pt x="-86446" y="703222"/>
                    <a:pt x="1017477" y="36962"/>
                    <a:pt x="1693508" y="1792"/>
                  </a:cubicBezTo>
                  <a:close/>
                </a:path>
              </a:pathLst>
            </a:custGeom>
            <a:grpFill/>
            <a:ln w="25400"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10">
                <a:solidFill>
                  <a:schemeClr val="bg1"/>
                </a:solidFill>
              </a:endParaRPr>
            </a:p>
          </p:txBody>
        </p:sp>
        <p:sp>
          <p:nvSpPr>
            <p:cNvPr id="14" name="椭圆 31"/>
            <p:cNvSpPr/>
            <p:nvPr/>
          </p:nvSpPr>
          <p:spPr>
            <a:xfrm>
              <a:off x="2484881" y="4853354"/>
              <a:ext cx="1450294" cy="91912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60438"/>
                <a:gd name="connsiteY0-334" fmla="*/ 64927 h 653852"/>
                <a:gd name="connsiteX1-335" fmla="*/ 410712 w 660438"/>
                <a:gd name="connsiteY1-336" fmla="*/ 15051 h 653852"/>
                <a:gd name="connsiteX2-337" fmla="*/ 659670 w 660438"/>
                <a:gd name="connsiteY2-338" fmla="*/ 337329 h 653852"/>
                <a:gd name="connsiteX3-339" fmla="*/ 331423 w 660438"/>
                <a:gd name="connsiteY3-340" fmla="*/ 653852 h 653852"/>
                <a:gd name="connsiteX4-341" fmla="*/ 3176 w 660438"/>
                <a:gd name="connsiteY4-342" fmla="*/ 337329 h 653852"/>
                <a:gd name="connsiteX5-343" fmla="*/ 62645 w 660438"/>
                <a:gd name="connsiteY5-344" fmla="*/ 134413 h 653852"/>
                <a:gd name="connsiteX6-345" fmla="*/ 128078 w 660438"/>
                <a:gd name="connsiteY6-346" fmla="*/ 64927 h 653852"/>
                <a:gd name="connsiteX0-347" fmla="*/ 252136 w 660153"/>
                <a:gd name="connsiteY0-348" fmla="*/ 22792 h 698557"/>
                <a:gd name="connsiteX1-349" fmla="*/ 410712 w 660153"/>
                <a:gd name="connsiteY1-350" fmla="*/ 59756 h 698557"/>
                <a:gd name="connsiteX2-351" fmla="*/ 659670 w 660153"/>
                <a:gd name="connsiteY2-352" fmla="*/ 382034 h 698557"/>
                <a:gd name="connsiteX3-353" fmla="*/ 331423 w 660153"/>
                <a:gd name="connsiteY3-354" fmla="*/ 698557 h 698557"/>
                <a:gd name="connsiteX4-355" fmla="*/ 3176 w 660153"/>
                <a:gd name="connsiteY4-356" fmla="*/ 382034 h 698557"/>
                <a:gd name="connsiteX5-357" fmla="*/ 62645 w 660153"/>
                <a:gd name="connsiteY5-358" fmla="*/ 179118 h 698557"/>
                <a:gd name="connsiteX6-359" fmla="*/ 252136 w 660153"/>
                <a:gd name="connsiteY6-360" fmla="*/ 22792 h 698557"/>
                <a:gd name="connsiteX0-361" fmla="*/ 62645 w 660153"/>
                <a:gd name="connsiteY0-362" fmla="*/ 119362 h 638801"/>
                <a:gd name="connsiteX1-363" fmla="*/ 410712 w 660153"/>
                <a:gd name="connsiteY1-364" fmla="*/ 0 h 638801"/>
                <a:gd name="connsiteX2-365" fmla="*/ 659670 w 660153"/>
                <a:gd name="connsiteY2-366" fmla="*/ 322278 h 638801"/>
                <a:gd name="connsiteX3-367" fmla="*/ 331423 w 660153"/>
                <a:gd name="connsiteY3-368" fmla="*/ 638801 h 638801"/>
                <a:gd name="connsiteX4-369" fmla="*/ 3176 w 660153"/>
                <a:gd name="connsiteY4-370" fmla="*/ 322278 h 638801"/>
                <a:gd name="connsiteX5-371" fmla="*/ 62645 w 660153"/>
                <a:gd name="connsiteY5-372" fmla="*/ 119362 h 638801"/>
                <a:gd name="connsiteX0-373" fmla="*/ 62645 w 684431"/>
                <a:gd name="connsiteY0-374" fmla="*/ 57333 h 576772"/>
                <a:gd name="connsiteX1-375" fmla="*/ 615409 w 684431"/>
                <a:gd name="connsiteY1-376" fmla="*/ 0 h 576772"/>
                <a:gd name="connsiteX2-377" fmla="*/ 659670 w 684431"/>
                <a:gd name="connsiteY2-378" fmla="*/ 260249 h 576772"/>
                <a:gd name="connsiteX3-379" fmla="*/ 331423 w 684431"/>
                <a:gd name="connsiteY3-380" fmla="*/ 576772 h 576772"/>
                <a:gd name="connsiteX4-381" fmla="*/ 3176 w 684431"/>
                <a:gd name="connsiteY4-382" fmla="*/ 260249 h 576772"/>
                <a:gd name="connsiteX5-383" fmla="*/ 62645 w 684431"/>
                <a:gd name="connsiteY5-384" fmla="*/ 57333 h 576772"/>
                <a:gd name="connsiteX0-385" fmla="*/ 62645 w 697568"/>
                <a:gd name="connsiteY0-386" fmla="*/ 80203 h 611576"/>
                <a:gd name="connsiteX1-387" fmla="*/ 615409 w 697568"/>
                <a:gd name="connsiteY1-388" fmla="*/ 22870 h 611576"/>
                <a:gd name="connsiteX2-389" fmla="*/ 665873 w 697568"/>
                <a:gd name="connsiteY2-390" fmla="*/ 494018 h 611576"/>
                <a:gd name="connsiteX3-391" fmla="*/ 331423 w 697568"/>
                <a:gd name="connsiteY3-392" fmla="*/ 599642 h 611576"/>
                <a:gd name="connsiteX4-393" fmla="*/ 3176 w 697568"/>
                <a:gd name="connsiteY4-394" fmla="*/ 283119 h 611576"/>
                <a:gd name="connsiteX5-395" fmla="*/ 62645 w 697568"/>
                <a:gd name="connsiteY5-396" fmla="*/ 80203 h 611576"/>
                <a:gd name="connsiteX0-397" fmla="*/ 62645 w 721268"/>
                <a:gd name="connsiteY0-398" fmla="*/ 80203 h 500519"/>
                <a:gd name="connsiteX1-399" fmla="*/ 615409 w 721268"/>
                <a:gd name="connsiteY1-400" fmla="*/ 22870 h 500519"/>
                <a:gd name="connsiteX2-401" fmla="*/ 665873 w 721268"/>
                <a:gd name="connsiteY2-402" fmla="*/ 494018 h 500519"/>
                <a:gd name="connsiteX3-403" fmla="*/ 3176 w 721268"/>
                <a:gd name="connsiteY3-404" fmla="*/ 283119 h 500519"/>
                <a:gd name="connsiteX4-405" fmla="*/ 62645 w 721268"/>
                <a:gd name="connsiteY4-406" fmla="*/ 80203 h 500519"/>
                <a:gd name="connsiteX0-407" fmla="*/ 26672 w 681225"/>
                <a:gd name="connsiteY0-408" fmla="*/ 80203 h 543014"/>
                <a:gd name="connsiteX1-409" fmla="*/ 579436 w 681225"/>
                <a:gd name="connsiteY1-410" fmla="*/ 22870 h 543014"/>
                <a:gd name="connsiteX2-411" fmla="*/ 629900 w 681225"/>
                <a:gd name="connsiteY2-412" fmla="*/ 494018 h 543014"/>
                <a:gd name="connsiteX3-413" fmla="*/ 23029 w 681225"/>
                <a:gd name="connsiteY3-414" fmla="*/ 481613 h 543014"/>
                <a:gd name="connsiteX4-415" fmla="*/ 26672 w 681225"/>
                <a:gd name="connsiteY4-416" fmla="*/ 80203 h 543014"/>
                <a:gd name="connsiteX0-417" fmla="*/ 26672 w 681225"/>
                <a:gd name="connsiteY0-418" fmla="*/ 89749 h 552560"/>
                <a:gd name="connsiteX1-419" fmla="*/ 579436 w 681225"/>
                <a:gd name="connsiteY1-420" fmla="*/ 32416 h 552560"/>
                <a:gd name="connsiteX2-421" fmla="*/ 629900 w 681225"/>
                <a:gd name="connsiteY2-422" fmla="*/ 503564 h 552560"/>
                <a:gd name="connsiteX3-423" fmla="*/ 23029 w 681225"/>
                <a:gd name="connsiteY3-424" fmla="*/ 491159 h 552560"/>
                <a:gd name="connsiteX4-425" fmla="*/ 26672 w 681225"/>
                <a:gd name="connsiteY4-426" fmla="*/ 89749 h 552560"/>
                <a:gd name="connsiteX0-427" fmla="*/ 29374 w 683927"/>
                <a:gd name="connsiteY0-428" fmla="*/ 94156 h 556967"/>
                <a:gd name="connsiteX1-429" fmla="*/ 582138 w 683927"/>
                <a:gd name="connsiteY1-430" fmla="*/ 36823 h 556967"/>
                <a:gd name="connsiteX2-431" fmla="*/ 632602 w 683927"/>
                <a:gd name="connsiteY2-432" fmla="*/ 507971 h 556967"/>
                <a:gd name="connsiteX3-433" fmla="*/ 25731 w 683927"/>
                <a:gd name="connsiteY3-434" fmla="*/ 495566 h 556967"/>
                <a:gd name="connsiteX4-435" fmla="*/ 29374 w 683927"/>
                <a:gd name="connsiteY4-436" fmla="*/ 94156 h 556967"/>
                <a:gd name="connsiteX0-437" fmla="*/ 46803 w 712301"/>
                <a:gd name="connsiteY0-438" fmla="*/ 71704 h 532822"/>
                <a:gd name="connsiteX1-439" fmla="*/ 624379 w 712301"/>
                <a:gd name="connsiteY1-440" fmla="*/ 39182 h 532822"/>
                <a:gd name="connsiteX2-441" fmla="*/ 650031 w 712301"/>
                <a:gd name="connsiteY2-442" fmla="*/ 485519 h 532822"/>
                <a:gd name="connsiteX3-443" fmla="*/ 43160 w 712301"/>
                <a:gd name="connsiteY3-444" fmla="*/ 473114 h 532822"/>
                <a:gd name="connsiteX4-445" fmla="*/ 46803 w 712301"/>
                <a:gd name="connsiteY4-446" fmla="*/ 71704 h 532822"/>
                <a:gd name="connsiteX0-447" fmla="*/ 46803 w 697972"/>
                <a:gd name="connsiteY0-448" fmla="*/ 58429 h 519547"/>
                <a:gd name="connsiteX1-449" fmla="*/ 624379 w 697972"/>
                <a:gd name="connsiteY1-450" fmla="*/ 25907 h 519547"/>
                <a:gd name="connsiteX2-451" fmla="*/ 650031 w 697972"/>
                <a:gd name="connsiteY2-452" fmla="*/ 472244 h 519547"/>
                <a:gd name="connsiteX3-453" fmla="*/ 43160 w 697972"/>
                <a:gd name="connsiteY3-454" fmla="*/ 459839 h 519547"/>
                <a:gd name="connsiteX4-455" fmla="*/ 46803 w 697972"/>
                <a:gd name="connsiteY4-456" fmla="*/ 58429 h 519547"/>
                <a:gd name="connsiteX0-457" fmla="*/ 46803 w 697972"/>
                <a:gd name="connsiteY0-458" fmla="*/ 58429 h 538344"/>
                <a:gd name="connsiteX1-459" fmla="*/ 624379 w 697972"/>
                <a:gd name="connsiteY1-460" fmla="*/ 25907 h 538344"/>
                <a:gd name="connsiteX2-461" fmla="*/ 650031 w 697972"/>
                <a:gd name="connsiteY2-462" fmla="*/ 472244 h 538344"/>
                <a:gd name="connsiteX3-463" fmla="*/ 43160 w 697972"/>
                <a:gd name="connsiteY3-464" fmla="*/ 459839 h 538344"/>
                <a:gd name="connsiteX4-465" fmla="*/ 46803 w 697972"/>
                <a:gd name="connsiteY4-466" fmla="*/ 58429 h 538344"/>
                <a:gd name="connsiteX0-467" fmla="*/ 53628 w 704797"/>
                <a:gd name="connsiteY0-468" fmla="*/ 58429 h 522084"/>
                <a:gd name="connsiteX1-469" fmla="*/ 631204 w 704797"/>
                <a:gd name="connsiteY1-470" fmla="*/ 25907 h 522084"/>
                <a:gd name="connsiteX2-471" fmla="*/ 656856 w 704797"/>
                <a:gd name="connsiteY2-472" fmla="*/ 472244 h 522084"/>
                <a:gd name="connsiteX3-473" fmla="*/ 49985 w 704797"/>
                <a:gd name="connsiteY3-474" fmla="*/ 459839 h 522084"/>
                <a:gd name="connsiteX4-475" fmla="*/ 53628 w 704797"/>
                <a:gd name="connsiteY4-476" fmla="*/ 58429 h 522084"/>
                <a:gd name="connsiteX0-477" fmla="*/ 53628 w 695352"/>
                <a:gd name="connsiteY0-478" fmla="*/ 44808 h 508463"/>
                <a:gd name="connsiteX1-479" fmla="*/ 631204 w 695352"/>
                <a:gd name="connsiteY1-480" fmla="*/ 12286 h 508463"/>
                <a:gd name="connsiteX2-481" fmla="*/ 656856 w 695352"/>
                <a:gd name="connsiteY2-482" fmla="*/ 458623 h 508463"/>
                <a:gd name="connsiteX3-483" fmla="*/ 49985 w 695352"/>
                <a:gd name="connsiteY3-484" fmla="*/ 446218 h 508463"/>
                <a:gd name="connsiteX4-485" fmla="*/ 53628 w 695352"/>
                <a:gd name="connsiteY4-486" fmla="*/ 44808 h 508463"/>
                <a:gd name="connsiteX0-487" fmla="*/ 27233 w 668957"/>
                <a:gd name="connsiteY0-488" fmla="*/ 33309 h 496964"/>
                <a:gd name="connsiteX1-489" fmla="*/ 604809 w 668957"/>
                <a:gd name="connsiteY1-490" fmla="*/ 787 h 496964"/>
                <a:gd name="connsiteX2-491" fmla="*/ 630461 w 668957"/>
                <a:gd name="connsiteY2-492" fmla="*/ 447124 h 496964"/>
                <a:gd name="connsiteX3-493" fmla="*/ 23590 w 668957"/>
                <a:gd name="connsiteY3-494" fmla="*/ 434719 h 496964"/>
                <a:gd name="connsiteX4-495" fmla="*/ 27233 w 668957"/>
                <a:gd name="connsiteY4-496" fmla="*/ 33309 h 496964"/>
                <a:gd name="connsiteX0-497" fmla="*/ 56383 w 708074"/>
                <a:gd name="connsiteY0-498" fmla="*/ 44807 h 508462"/>
                <a:gd name="connsiteX1-499" fmla="*/ 672500 w 708074"/>
                <a:gd name="connsiteY1-500" fmla="*/ 12285 h 508462"/>
                <a:gd name="connsiteX2-501" fmla="*/ 659611 w 708074"/>
                <a:gd name="connsiteY2-502" fmla="*/ 458622 h 508462"/>
                <a:gd name="connsiteX3-503" fmla="*/ 52740 w 708074"/>
                <a:gd name="connsiteY3-504" fmla="*/ 446217 h 508462"/>
                <a:gd name="connsiteX4-505" fmla="*/ 56383 w 708074"/>
                <a:gd name="connsiteY4-506" fmla="*/ 44807 h 508462"/>
                <a:gd name="connsiteX0-507" fmla="*/ 29466 w 681157"/>
                <a:gd name="connsiteY0-508" fmla="*/ 33309 h 496964"/>
                <a:gd name="connsiteX1-509" fmla="*/ 645583 w 681157"/>
                <a:gd name="connsiteY1-510" fmla="*/ 787 h 496964"/>
                <a:gd name="connsiteX2-511" fmla="*/ 632694 w 681157"/>
                <a:gd name="connsiteY2-512" fmla="*/ 447124 h 496964"/>
                <a:gd name="connsiteX3-513" fmla="*/ 25823 w 681157"/>
                <a:gd name="connsiteY3-514" fmla="*/ 434719 h 496964"/>
                <a:gd name="connsiteX4-515" fmla="*/ 29466 w 681157"/>
                <a:gd name="connsiteY4-516" fmla="*/ 33309 h 49696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1157" h="496964">
                  <a:moveTo>
                    <a:pt x="29466" y="33309"/>
                  </a:moveTo>
                  <a:cubicBezTo>
                    <a:pt x="66687" y="6579"/>
                    <a:pt x="638715" y="-2974"/>
                    <a:pt x="645583" y="787"/>
                  </a:cubicBezTo>
                  <a:cubicBezTo>
                    <a:pt x="652451" y="4548"/>
                    <a:pt x="729564" y="374802"/>
                    <a:pt x="632694" y="447124"/>
                  </a:cubicBezTo>
                  <a:cubicBezTo>
                    <a:pt x="535824" y="519446"/>
                    <a:pt x="62180" y="511123"/>
                    <a:pt x="25823" y="434719"/>
                  </a:cubicBezTo>
                  <a:cubicBezTo>
                    <a:pt x="-10534" y="358315"/>
                    <a:pt x="-7755" y="60039"/>
                    <a:pt x="29466" y="33309"/>
                  </a:cubicBezTo>
                  <a:close/>
                </a:path>
              </a:pathLst>
            </a:custGeom>
            <a:grpFill/>
            <a:ln w="25400"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2310">
                <a:solidFill>
                  <a:schemeClr val="bg1"/>
                </a:solidFill>
              </a:endParaRPr>
            </a:p>
          </p:txBody>
        </p:sp>
        <p:sp>
          <p:nvSpPr>
            <p:cNvPr id="15" name="任意多边形 53"/>
            <p:cNvSpPr/>
            <p:nvPr/>
          </p:nvSpPr>
          <p:spPr>
            <a:xfrm>
              <a:off x="2602523" y="4220308"/>
              <a:ext cx="11723" cy="633046"/>
            </a:xfrm>
            <a:custGeom>
              <a:avLst/>
              <a:gdLst>
                <a:gd name="connsiteX0" fmla="*/ 0 w 11723"/>
                <a:gd name="connsiteY0" fmla="*/ 633046 h 633046"/>
                <a:gd name="connsiteX1" fmla="*/ 11723 w 11723"/>
                <a:gd name="connsiteY1" fmla="*/ 246184 h 633046"/>
                <a:gd name="connsiteX2" fmla="*/ 0 w 11723"/>
                <a:gd name="connsiteY2" fmla="*/ 0 h 633046"/>
              </a:gdLst>
              <a:ahLst/>
              <a:cxnLst>
                <a:cxn ang="0">
                  <a:pos x="connsiteX0" y="connsiteY0"/>
                </a:cxn>
                <a:cxn ang="0">
                  <a:pos x="connsiteX1" y="connsiteY1"/>
                </a:cxn>
                <a:cxn ang="0">
                  <a:pos x="connsiteX2" y="connsiteY2"/>
                </a:cxn>
              </a:cxnLst>
              <a:rect l="l" t="t" r="r" b="b"/>
              <a:pathLst>
                <a:path w="11723" h="633046">
                  <a:moveTo>
                    <a:pt x="0" y="633046"/>
                  </a:moveTo>
                  <a:cubicBezTo>
                    <a:pt x="5861" y="492369"/>
                    <a:pt x="11723" y="351692"/>
                    <a:pt x="11723" y="246184"/>
                  </a:cubicBezTo>
                  <a:cubicBezTo>
                    <a:pt x="11723" y="140676"/>
                    <a:pt x="5861" y="70338"/>
                    <a:pt x="0" y="0"/>
                  </a:cubicBezTo>
                </a:path>
              </a:pathLst>
            </a:custGeom>
            <a:grpFill/>
            <a:ln w="25400"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10">
                <a:solidFill>
                  <a:schemeClr val="bg1"/>
                </a:solidFill>
              </a:endParaRPr>
            </a:p>
          </p:txBody>
        </p:sp>
        <p:sp>
          <p:nvSpPr>
            <p:cNvPr id="16" name="任意多边形 54"/>
            <p:cNvSpPr/>
            <p:nvPr/>
          </p:nvSpPr>
          <p:spPr>
            <a:xfrm>
              <a:off x="3126802" y="4220308"/>
              <a:ext cx="11723" cy="633046"/>
            </a:xfrm>
            <a:custGeom>
              <a:avLst/>
              <a:gdLst>
                <a:gd name="connsiteX0" fmla="*/ 0 w 11723"/>
                <a:gd name="connsiteY0" fmla="*/ 633046 h 633046"/>
                <a:gd name="connsiteX1" fmla="*/ 11723 w 11723"/>
                <a:gd name="connsiteY1" fmla="*/ 246184 h 633046"/>
                <a:gd name="connsiteX2" fmla="*/ 0 w 11723"/>
                <a:gd name="connsiteY2" fmla="*/ 0 h 633046"/>
              </a:gdLst>
              <a:ahLst/>
              <a:cxnLst>
                <a:cxn ang="0">
                  <a:pos x="connsiteX0" y="connsiteY0"/>
                </a:cxn>
                <a:cxn ang="0">
                  <a:pos x="connsiteX1" y="connsiteY1"/>
                </a:cxn>
                <a:cxn ang="0">
                  <a:pos x="connsiteX2" y="connsiteY2"/>
                </a:cxn>
              </a:cxnLst>
              <a:rect l="l" t="t" r="r" b="b"/>
              <a:pathLst>
                <a:path w="11723" h="633046">
                  <a:moveTo>
                    <a:pt x="0" y="633046"/>
                  </a:moveTo>
                  <a:cubicBezTo>
                    <a:pt x="5861" y="492369"/>
                    <a:pt x="11723" y="351692"/>
                    <a:pt x="11723" y="246184"/>
                  </a:cubicBezTo>
                  <a:cubicBezTo>
                    <a:pt x="11723" y="140676"/>
                    <a:pt x="5861" y="70338"/>
                    <a:pt x="0" y="0"/>
                  </a:cubicBezTo>
                </a:path>
              </a:pathLst>
            </a:custGeom>
            <a:grpFill/>
            <a:ln w="25400"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10">
                <a:solidFill>
                  <a:schemeClr val="bg1"/>
                </a:solidFill>
              </a:endParaRPr>
            </a:p>
          </p:txBody>
        </p:sp>
        <p:sp>
          <p:nvSpPr>
            <p:cNvPr id="17" name="任意多边形 55"/>
            <p:cNvSpPr/>
            <p:nvPr/>
          </p:nvSpPr>
          <p:spPr>
            <a:xfrm>
              <a:off x="3804960" y="4220308"/>
              <a:ext cx="11723" cy="633046"/>
            </a:xfrm>
            <a:custGeom>
              <a:avLst/>
              <a:gdLst>
                <a:gd name="connsiteX0" fmla="*/ 0 w 11723"/>
                <a:gd name="connsiteY0" fmla="*/ 633046 h 633046"/>
                <a:gd name="connsiteX1" fmla="*/ 11723 w 11723"/>
                <a:gd name="connsiteY1" fmla="*/ 246184 h 633046"/>
                <a:gd name="connsiteX2" fmla="*/ 0 w 11723"/>
                <a:gd name="connsiteY2" fmla="*/ 0 h 633046"/>
              </a:gdLst>
              <a:ahLst/>
              <a:cxnLst>
                <a:cxn ang="0">
                  <a:pos x="connsiteX0" y="connsiteY0"/>
                </a:cxn>
                <a:cxn ang="0">
                  <a:pos x="connsiteX1" y="connsiteY1"/>
                </a:cxn>
                <a:cxn ang="0">
                  <a:pos x="connsiteX2" y="connsiteY2"/>
                </a:cxn>
              </a:cxnLst>
              <a:rect l="l" t="t" r="r" b="b"/>
              <a:pathLst>
                <a:path w="11723" h="633046">
                  <a:moveTo>
                    <a:pt x="0" y="633046"/>
                  </a:moveTo>
                  <a:cubicBezTo>
                    <a:pt x="5861" y="492369"/>
                    <a:pt x="11723" y="351692"/>
                    <a:pt x="11723" y="246184"/>
                  </a:cubicBezTo>
                  <a:cubicBezTo>
                    <a:pt x="11723" y="140676"/>
                    <a:pt x="5861" y="70338"/>
                    <a:pt x="0" y="0"/>
                  </a:cubicBezTo>
                </a:path>
              </a:pathLst>
            </a:custGeom>
            <a:grpFill/>
            <a:ln w="25400"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10">
                <a:solidFill>
                  <a:schemeClr val="bg1"/>
                </a:solidFill>
              </a:endParaRPr>
            </a:p>
          </p:txBody>
        </p:sp>
        <p:sp>
          <p:nvSpPr>
            <p:cNvPr id="18" name="椭圆 31"/>
            <p:cNvSpPr/>
            <p:nvPr/>
          </p:nvSpPr>
          <p:spPr>
            <a:xfrm>
              <a:off x="2484881" y="4757644"/>
              <a:ext cx="1440000" cy="191423"/>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60438"/>
                <a:gd name="connsiteY0-334" fmla="*/ 64927 h 653852"/>
                <a:gd name="connsiteX1-335" fmla="*/ 410712 w 660438"/>
                <a:gd name="connsiteY1-336" fmla="*/ 15051 h 653852"/>
                <a:gd name="connsiteX2-337" fmla="*/ 659670 w 660438"/>
                <a:gd name="connsiteY2-338" fmla="*/ 337329 h 653852"/>
                <a:gd name="connsiteX3-339" fmla="*/ 331423 w 660438"/>
                <a:gd name="connsiteY3-340" fmla="*/ 653852 h 653852"/>
                <a:gd name="connsiteX4-341" fmla="*/ 3176 w 660438"/>
                <a:gd name="connsiteY4-342" fmla="*/ 337329 h 653852"/>
                <a:gd name="connsiteX5-343" fmla="*/ 62645 w 660438"/>
                <a:gd name="connsiteY5-344" fmla="*/ 134413 h 653852"/>
                <a:gd name="connsiteX6-345" fmla="*/ 128078 w 660438"/>
                <a:gd name="connsiteY6-346" fmla="*/ 64927 h 653852"/>
                <a:gd name="connsiteX0-347" fmla="*/ 252136 w 660153"/>
                <a:gd name="connsiteY0-348" fmla="*/ 22792 h 698557"/>
                <a:gd name="connsiteX1-349" fmla="*/ 410712 w 660153"/>
                <a:gd name="connsiteY1-350" fmla="*/ 59756 h 698557"/>
                <a:gd name="connsiteX2-351" fmla="*/ 659670 w 660153"/>
                <a:gd name="connsiteY2-352" fmla="*/ 382034 h 698557"/>
                <a:gd name="connsiteX3-353" fmla="*/ 331423 w 660153"/>
                <a:gd name="connsiteY3-354" fmla="*/ 698557 h 698557"/>
                <a:gd name="connsiteX4-355" fmla="*/ 3176 w 660153"/>
                <a:gd name="connsiteY4-356" fmla="*/ 382034 h 698557"/>
                <a:gd name="connsiteX5-357" fmla="*/ 62645 w 660153"/>
                <a:gd name="connsiteY5-358" fmla="*/ 179118 h 698557"/>
                <a:gd name="connsiteX6-359" fmla="*/ 252136 w 660153"/>
                <a:gd name="connsiteY6-360" fmla="*/ 22792 h 698557"/>
                <a:gd name="connsiteX0-361" fmla="*/ 62645 w 660153"/>
                <a:gd name="connsiteY0-362" fmla="*/ 119362 h 638801"/>
                <a:gd name="connsiteX1-363" fmla="*/ 410712 w 660153"/>
                <a:gd name="connsiteY1-364" fmla="*/ 0 h 638801"/>
                <a:gd name="connsiteX2-365" fmla="*/ 659670 w 660153"/>
                <a:gd name="connsiteY2-366" fmla="*/ 322278 h 638801"/>
                <a:gd name="connsiteX3-367" fmla="*/ 331423 w 660153"/>
                <a:gd name="connsiteY3-368" fmla="*/ 638801 h 638801"/>
                <a:gd name="connsiteX4-369" fmla="*/ 3176 w 660153"/>
                <a:gd name="connsiteY4-370" fmla="*/ 322278 h 638801"/>
                <a:gd name="connsiteX5-371" fmla="*/ 62645 w 660153"/>
                <a:gd name="connsiteY5-372" fmla="*/ 119362 h 638801"/>
                <a:gd name="connsiteX0-373" fmla="*/ 62645 w 684431"/>
                <a:gd name="connsiteY0-374" fmla="*/ 57333 h 576772"/>
                <a:gd name="connsiteX1-375" fmla="*/ 615409 w 684431"/>
                <a:gd name="connsiteY1-376" fmla="*/ 0 h 576772"/>
                <a:gd name="connsiteX2-377" fmla="*/ 659670 w 684431"/>
                <a:gd name="connsiteY2-378" fmla="*/ 260249 h 576772"/>
                <a:gd name="connsiteX3-379" fmla="*/ 331423 w 684431"/>
                <a:gd name="connsiteY3-380" fmla="*/ 576772 h 576772"/>
                <a:gd name="connsiteX4-381" fmla="*/ 3176 w 684431"/>
                <a:gd name="connsiteY4-382" fmla="*/ 260249 h 576772"/>
                <a:gd name="connsiteX5-383" fmla="*/ 62645 w 684431"/>
                <a:gd name="connsiteY5-384" fmla="*/ 57333 h 576772"/>
                <a:gd name="connsiteX0-385" fmla="*/ 62645 w 697568"/>
                <a:gd name="connsiteY0-386" fmla="*/ 80203 h 611576"/>
                <a:gd name="connsiteX1-387" fmla="*/ 615409 w 697568"/>
                <a:gd name="connsiteY1-388" fmla="*/ 22870 h 611576"/>
                <a:gd name="connsiteX2-389" fmla="*/ 665873 w 697568"/>
                <a:gd name="connsiteY2-390" fmla="*/ 494018 h 611576"/>
                <a:gd name="connsiteX3-391" fmla="*/ 331423 w 697568"/>
                <a:gd name="connsiteY3-392" fmla="*/ 599642 h 611576"/>
                <a:gd name="connsiteX4-393" fmla="*/ 3176 w 697568"/>
                <a:gd name="connsiteY4-394" fmla="*/ 283119 h 611576"/>
                <a:gd name="connsiteX5-395" fmla="*/ 62645 w 697568"/>
                <a:gd name="connsiteY5-396" fmla="*/ 80203 h 611576"/>
                <a:gd name="connsiteX0-397" fmla="*/ 62645 w 721268"/>
                <a:gd name="connsiteY0-398" fmla="*/ 80203 h 500519"/>
                <a:gd name="connsiteX1-399" fmla="*/ 615409 w 721268"/>
                <a:gd name="connsiteY1-400" fmla="*/ 22870 h 500519"/>
                <a:gd name="connsiteX2-401" fmla="*/ 665873 w 721268"/>
                <a:gd name="connsiteY2-402" fmla="*/ 494018 h 500519"/>
                <a:gd name="connsiteX3-403" fmla="*/ 3176 w 721268"/>
                <a:gd name="connsiteY3-404" fmla="*/ 283119 h 500519"/>
                <a:gd name="connsiteX4-405" fmla="*/ 62645 w 721268"/>
                <a:gd name="connsiteY4-406" fmla="*/ 80203 h 500519"/>
                <a:gd name="connsiteX0-407" fmla="*/ 26672 w 681225"/>
                <a:gd name="connsiteY0-408" fmla="*/ 80203 h 543014"/>
                <a:gd name="connsiteX1-409" fmla="*/ 579436 w 681225"/>
                <a:gd name="connsiteY1-410" fmla="*/ 22870 h 543014"/>
                <a:gd name="connsiteX2-411" fmla="*/ 629900 w 681225"/>
                <a:gd name="connsiteY2-412" fmla="*/ 494018 h 543014"/>
                <a:gd name="connsiteX3-413" fmla="*/ 23029 w 681225"/>
                <a:gd name="connsiteY3-414" fmla="*/ 481613 h 543014"/>
                <a:gd name="connsiteX4-415" fmla="*/ 26672 w 681225"/>
                <a:gd name="connsiteY4-416" fmla="*/ 80203 h 543014"/>
                <a:gd name="connsiteX0-417" fmla="*/ 26672 w 681225"/>
                <a:gd name="connsiteY0-418" fmla="*/ 89749 h 552560"/>
                <a:gd name="connsiteX1-419" fmla="*/ 579436 w 681225"/>
                <a:gd name="connsiteY1-420" fmla="*/ 32416 h 552560"/>
                <a:gd name="connsiteX2-421" fmla="*/ 629900 w 681225"/>
                <a:gd name="connsiteY2-422" fmla="*/ 503564 h 552560"/>
                <a:gd name="connsiteX3-423" fmla="*/ 23029 w 681225"/>
                <a:gd name="connsiteY3-424" fmla="*/ 491159 h 552560"/>
                <a:gd name="connsiteX4-425" fmla="*/ 26672 w 681225"/>
                <a:gd name="connsiteY4-426" fmla="*/ 89749 h 552560"/>
                <a:gd name="connsiteX0-427" fmla="*/ 29374 w 683927"/>
                <a:gd name="connsiteY0-428" fmla="*/ 94156 h 556967"/>
                <a:gd name="connsiteX1-429" fmla="*/ 582138 w 683927"/>
                <a:gd name="connsiteY1-430" fmla="*/ 36823 h 556967"/>
                <a:gd name="connsiteX2-431" fmla="*/ 632602 w 683927"/>
                <a:gd name="connsiteY2-432" fmla="*/ 507971 h 556967"/>
                <a:gd name="connsiteX3-433" fmla="*/ 25731 w 683927"/>
                <a:gd name="connsiteY3-434" fmla="*/ 495566 h 556967"/>
                <a:gd name="connsiteX4-435" fmla="*/ 29374 w 683927"/>
                <a:gd name="connsiteY4-436" fmla="*/ 94156 h 556967"/>
                <a:gd name="connsiteX0-437" fmla="*/ 46803 w 712301"/>
                <a:gd name="connsiteY0-438" fmla="*/ 71704 h 532822"/>
                <a:gd name="connsiteX1-439" fmla="*/ 624379 w 712301"/>
                <a:gd name="connsiteY1-440" fmla="*/ 39182 h 532822"/>
                <a:gd name="connsiteX2-441" fmla="*/ 650031 w 712301"/>
                <a:gd name="connsiteY2-442" fmla="*/ 485519 h 532822"/>
                <a:gd name="connsiteX3-443" fmla="*/ 43160 w 712301"/>
                <a:gd name="connsiteY3-444" fmla="*/ 473114 h 532822"/>
                <a:gd name="connsiteX4-445" fmla="*/ 46803 w 712301"/>
                <a:gd name="connsiteY4-446" fmla="*/ 71704 h 532822"/>
                <a:gd name="connsiteX0-447" fmla="*/ 46803 w 697972"/>
                <a:gd name="connsiteY0-448" fmla="*/ 58429 h 519547"/>
                <a:gd name="connsiteX1-449" fmla="*/ 624379 w 697972"/>
                <a:gd name="connsiteY1-450" fmla="*/ 25907 h 519547"/>
                <a:gd name="connsiteX2-451" fmla="*/ 650031 w 697972"/>
                <a:gd name="connsiteY2-452" fmla="*/ 472244 h 519547"/>
                <a:gd name="connsiteX3-453" fmla="*/ 43160 w 697972"/>
                <a:gd name="connsiteY3-454" fmla="*/ 459839 h 519547"/>
                <a:gd name="connsiteX4-455" fmla="*/ 46803 w 697972"/>
                <a:gd name="connsiteY4-456" fmla="*/ 58429 h 519547"/>
                <a:gd name="connsiteX0-457" fmla="*/ 46803 w 697972"/>
                <a:gd name="connsiteY0-458" fmla="*/ 58429 h 538344"/>
                <a:gd name="connsiteX1-459" fmla="*/ 624379 w 697972"/>
                <a:gd name="connsiteY1-460" fmla="*/ 25907 h 538344"/>
                <a:gd name="connsiteX2-461" fmla="*/ 650031 w 697972"/>
                <a:gd name="connsiteY2-462" fmla="*/ 472244 h 538344"/>
                <a:gd name="connsiteX3-463" fmla="*/ 43160 w 697972"/>
                <a:gd name="connsiteY3-464" fmla="*/ 459839 h 538344"/>
                <a:gd name="connsiteX4-465" fmla="*/ 46803 w 697972"/>
                <a:gd name="connsiteY4-466" fmla="*/ 58429 h 538344"/>
                <a:gd name="connsiteX0-467" fmla="*/ 53628 w 704797"/>
                <a:gd name="connsiteY0-468" fmla="*/ 58429 h 522084"/>
                <a:gd name="connsiteX1-469" fmla="*/ 631204 w 704797"/>
                <a:gd name="connsiteY1-470" fmla="*/ 25907 h 522084"/>
                <a:gd name="connsiteX2-471" fmla="*/ 656856 w 704797"/>
                <a:gd name="connsiteY2-472" fmla="*/ 472244 h 522084"/>
                <a:gd name="connsiteX3-473" fmla="*/ 49985 w 704797"/>
                <a:gd name="connsiteY3-474" fmla="*/ 459839 h 522084"/>
                <a:gd name="connsiteX4-475" fmla="*/ 53628 w 704797"/>
                <a:gd name="connsiteY4-476" fmla="*/ 58429 h 522084"/>
                <a:gd name="connsiteX0-477" fmla="*/ 95220 w 721339"/>
                <a:gd name="connsiteY0-478" fmla="*/ 66938 h 536957"/>
                <a:gd name="connsiteX1-479" fmla="*/ 635419 w 721339"/>
                <a:gd name="connsiteY1-480" fmla="*/ 42846 h 536957"/>
                <a:gd name="connsiteX2-481" fmla="*/ 661071 w 721339"/>
                <a:gd name="connsiteY2-482" fmla="*/ 489183 h 536957"/>
                <a:gd name="connsiteX3-483" fmla="*/ 54200 w 721339"/>
                <a:gd name="connsiteY3-484" fmla="*/ 476778 h 536957"/>
                <a:gd name="connsiteX4-485" fmla="*/ 95220 w 721339"/>
                <a:gd name="connsiteY4-486" fmla="*/ 66938 h 536957"/>
                <a:gd name="connsiteX0-487" fmla="*/ 97719 w 723838"/>
                <a:gd name="connsiteY0-488" fmla="*/ 55834 h 525853"/>
                <a:gd name="connsiteX1-489" fmla="*/ 637918 w 723838"/>
                <a:gd name="connsiteY1-490" fmla="*/ 31742 h 525853"/>
                <a:gd name="connsiteX2-491" fmla="*/ 663570 w 723838"/>
                <a:gd name="connsiteY2-492" fmla="*/ 478079 h 525853"/>
                <a:gd name="connsiteX3-493" fmla="*/ 56699 w 723838"/>
                <a:gd name="connsiteY3-494" fmla="*/ 465674 h 525853"/>
                <a:gd name="connsiteX4-495" fmla="*/ 97719 w 723838"/>
                <a:gd name="connsiteY4-496" fmla="*/ 55834 h 52585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23838" h="525853">
                  <a:moveTo>
                    <a:pt x="97719" y="55834"/>
                  </a:moveTo>
                  <a:cubicBezTo>
                    <a:pt x="203084" y="25657"/>
                    <a:pt x="543610" y="-38632"/>
                    <a:pt x="637918" y="31742"/>
                  </a:cubicBezTo>
                  <a:cubicBezTo>
                    <a:pt x="732226" y="102116"/>
                    <a:pt x="760440" y="405757"/>
                    <a:pt x="663570" y="478079"/>
                  </a:cubicBezTo>
                  <a:cubicBezTo>
                    <a:pt x="566700" y="550401"/>
                    <a:pt x="151007" y="536048"/>
                    <a:pt x="56699" y="465674"/>
                  </a:cubicBezTo>
                  <a:cubicBezTo>
                    <a:pt x="-37609" y="395300"/>
                    <a:pt x="-7646" y="86011"/>
                    <a:pt x="97719" y="55834"/>
                  </a:cubicBezTo>
                  <a:close/>
                </a:path>
              </a:pathLst>
            </a:custGeom>
            <a:grpFill/>
            <a:ln w="25400"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2310">
                <a:solidFill>
                  <a:schemeClr val="bg1"/>
                </a:solidFill>
              </a:endParaRPr>
            </a:p>
          </p:txBody>
        </p:sp>
      </p:grpSp>
      <p:sp>
        <p:nvSpPr>
          <p:cNvPr id="19" name="Freeform 34"/>
          <p:cNvSpPr>
            <a:spLocks noEditPoints="1"/>
          </p:cNvSpPr>
          <p:nvPr/>
        </p:nvSpPr>
        <p:spPr bwMode="auto">
          <a:xfrm>
            <a:off x="8434837" y="4968077"/>
            <a:ext cx="684107" cy="396087"/>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solidFill>
              <a:schemeClr val="accent2"/>
            </a:solidFill>
          </a:ln>
        </p:spPr>
        <p:txBody>
          <a:bodyPr vert="horz" wrap="square" lIns="121920" tIns="60960" rIns="121920" bIns="60960" numCol="1" anchor="t" anchorCtr="0" compatLnSpc="1"/>
          <a:lstStyle/>
          <a:p>
            <a:endParaRPr lang="zh-CN" altLang="en-US" sz="2310">
              <a:solidFill>
                <a:schemeClr val="bg1"/>
              </a:solidFill>
            </a:endParaRPr>
          </a:p>
        </p:txBody>
      </p:sp>
      <p:sp>
        <p:nvSpPr>
          <p:cNvPr id="20" name="任意多边形 59"/>
          <p:cNvSpPr/>
          <p:nvPr/>
        </p:nvSpPr>
        <p:spPr>
          <a:xfrm>
            <a:off x="4043145" y="5049342"/>
            <a:ext cx="4332024" cy="345863"/>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accent2"/>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10">
              <a:solidFill>
                <a:schemeClr val="bg1"/>
              </a:solidFill>
            </a:endParaRPr>
          </a:p>
        </p:txBody>
      </p:sp>
      <p:sp>
        <p:nvSpPr>
          <p:cNvPr id="21" name="任意多边形 60"/>
          <p:cNvSpPr/>
          <p:nvPr/>
        </p:nvSpPr>
        <p:spPr>
          <a:xfrm>
            <a:off x="3112969" y="5042711"/>
            <a:ext cx="852660" cy="359127"/>
          </a:xfrm>
          <a:custGeom>
            <a:avLst/>
            <a:gdLst>
              <a:gd name="connsiteX0" fmla="*/ 755361 w 755361"/>
              <a:gd name="connsiteY0" fmla="*/ 383586 h 416878"/>
              <a:gd name="connsiteX1" fmla="*/ 1599 w 755361"/>
              <a:gd name="connsiteY1" fmla="*/ 383586 h 416878"/>
              <a:gd name="connsiteX2" fmla="*/ 557653 w 755361"/>
              <a:gd name="connsiteY2" fmla="*/ 37597 h 416878"/>
              <a:gd name="connsiteX3" fmla="*/ 619437 w 755361"/>
              <a:gd name="connsiteY3" fmla="*/ 25240 h 416878"/>
              <a:gd name="connsiteX0-1" fmla="*/ 754492 w 754492"/>
              <a:gd name="connsiteY0-2" fmla="*/ 358346 h 392510"/>
              <a:gd name="connsiteX1-3" fmla="*/ 730 w 754492"/>
              <a:gd name="connsiteY1-4" fmla="*/ 358346 h 392510"/>
              <a:gd name="connsiteX2-5" fmla="*/ 618568 w 754492"/>
              <a:gd name="connsiteY2-6" fmla="*/ 0 h 392510"/>
              <a:gd name="connsiteX0-7" fmla="*/ 1458409 w 1458409"/>
              <a:gd name="connsiteY0-8" fmla="*/ 358346 h 379568"/>
              <a:gd name="connsiteX1-9" fmla="*/ 312 w 1458409"/>
              <a:gd name="connsiteY1-10" fmla="*/ 333633 h 379568"/>
              <a:gd name="connsiteX2-11" fmla="*/ 1322485 w 1458409"/>
              <a:gd name="connsiteY2-12" fmla="*/ 0 h 379568"/>
              <a:gd name="connsiteX0-13" fmla="*/ 1483885 w 1483885"/>
              <a:gd name="connsiteY0-14" fmla="*/ 457200 h 484234"/>
              <a:gd name="connsiteX1-15" fmla="*/ 25788 w 1483885"/>
              <a:gd name="connsiteY1-16" fmla="*/ 432487 h 484234"/>
              <a:gd name="connsiteX2-17" fmla="*/ 569485 w 1483885"/>
              <a:gd name="connsiteY2-18" fmla="*/ 0 h 484234"/>
              <a:gd name="connsiteX0-19" fmla="*/ 1475175 w 1475175"/>
              <a:gd name="connsiteY0-20" fmla="*/ 469557 h 497359"/>
              <a:gd name="connsiteX1-21" fmla="*/ 17078 w 1475175"/>
              <a:gd name="connsiteY1-22" fmla="*/ 444844 h 497359"/>
              <a:gd name="connsiteX2-23" fmla="*/ 684342 w 1475175"/>
              <a:gd name="connsiteY2-24" fmla="*/ 0 h 497359"/>
              <a:gd name="connsiteX0-25" fmla="*/ 1482176 w 1482176"/>
              <a:gd name="connsiteY0-26" fmla="*/ 469557 h 497359"/>
              <a:gd name="connsiteX1-27" fmla="*/ 24079 w 1482176"/>
              <a:gd name="connsiteY1-28" fmla="*/ 444844 h 497359"/>
              <a:gd name="connsiteX2-29" fmla="*/ 691343 w 1482176"/>
              <a:gd name="connsiteY2-30" fmla="*/ 0 h 497359"/>
              <a:gd name="connsiteX0-31" fmla="*/ 1496003 w 1496003"/>
              <a:gd name="connsiteY0-32" fmla="*/ 383060 h 405670"/>
              <a:gd name="connsiteX1-33" fmla="*/ 37906 w 1496003"/>
              <a:gd name="connsiteY1-34" fmla="*/ 358347 h 405670"/>
              <a:gd name="connsiteX2-35" fmla="*/ 581603 w 1496003"/>
              <a:gd name="connsiteY2-36" fmla="*/ 0 h 405670"/>
              <a:gd name="connsiteX0-37" fmla="*/ 1498863 w 1498863"/>
              <a:gd name="connsiteY0-38" fmla="*/ 383060 h 405670"/>
              <a:gd name="connsiteX1-39" fmla="*/ 40766 w 1498863"/>
              <a:gd name="connsiteY1-40" fmla="*/ 358347 h 405670"/>
              <a:gd name="connsiteX2-41" fmla="*/ 584463 w 1498863"/>
              <a:gd name="connsiteY2-42" fmla="*/ 0 h 405670"/>
              <a:gd name="connsiteX0-43" fmla="*/ 1473706 w 1473706"/>
              <a:gd name="connsiteY0-44" fmla="*/ 383060 h 440354"/>
              <a:gd name="connsiteX1-45" fmla="*/ 15609 w 1473706"/>
              <a:gd name="connsiteY1-46" fmla="*/ 358347 h 440354"/>
              <a:gd name="connsiteX2-47" fmla="*/ 559306 w 1473706"/>
              <a:gd name="connsiteY2-48" fmla="*/ 0 h 440354"/>
              <a:gd name="connsiteX0-49" fmla="*/ 1682620 w 1682620"/>
              <a:gd name="connsiteY0-50" fmla="*/ 383060 h 405670"/>
              <a:gd name="connsiteX1-51" fmla="*/ 51528 w 1682620"/>
              <a:gd name="connsiteY1-52" fmla="*/ 358347 h 405670"/>
              <a:gd name="connsiteX2-53" fmla="*/ 595225 w 1682620"/>
              <a:gd name="connsiteY2-54" fmla="*/ 0 h 405670"/>
              <a:gd name="connsiteX0-55" fmla="*/ 1653020 w 1653020"/>
              <a:gd name="connsiteY0-56" fmla="*/ 320540 h 339742"/>
              <a:gd name="connsiteX1-57" fmla="*/ 21928 w 1653020"/>
              <a:gd name="connsiteY1-58" fmla="*/ 295827 h 339742"/>
              <a:gd name="connsiteX2-59" fmla="*/ 825980 w 1653020"/>
              <a:gd name="connsiteY2-60" fmla="*/ 0 h 339742"/>
              <a:gd name="connsiteX0-61" fmla="*/ 1717144 w 1717144"/>
              <a:gd name="connsiteY0-62" fmla="*/ 381397 h 403200"/>
              <a:gd name="connsiteX1-63" fmla="*/ 86052 w 1717144"/>
              <a:gd name="connsiteY1-64" fmla="*/ 356684 h 403200"/>
              <a:gd name="connsiteX2-65" fmla="*/ 296123 w 1717144"/>
              <a:gd name="connsiteY2-66" fmla="*/ 12588 h 403200"/>
              <a:gd name="connsiteX3-67" fmla="*/ 890104 w 1717144"/>
              <a:gd name="connsiteY3-68" fmla="*/ 60857 h 403200"/>
              <a:gd name="connsiteX0-69" fmla="*/ 1717144 w 1717144"/>
              <a:gd name="connsiteY0-70" fmla="*/ 376649 h 398452"/>
              <a:gd name="connsiteX1-71" fmla="*/ 86052 w 1717144"/>
              <a:gd name="connsiteY1-72" fmla="*/ 351936 h 398452"/>
              <a:gd name="connsiteX2-73" fmla="*/ 296123 w 1717144"/>
              <a:gd name="connsiteY2-74" fmla="*/ 7840 h 398452"/>
              <a:gd name="connsiteX3-75" fmla="*/ 651445 w 1717144"/>
              <a:gd name="connsiteY3-76" fmla="*/ 143636 h 398452"/>
              <a:gd name="connsiteX0-77" fmla="*/ 1717144 w 1717144"/>
              <a:gd name="connsiteY0-78" fmla="*/ 384043 h 405846"/>
              <a:gd name="connsiteX1-79" fmla="*/ 86052 w 1717144"/>
              <a:gd name="connsiteY1-80" fmla="*/ 359330 h 405846"/>
              <a:gd name="connsiteX2-81" fmla="*/ 296123 w 1717144"/>
              <a:gd name="connsiteY2-82" fmla="*/ 15234 h 405846"/>
              <a:gd name="connsiteX3-83" fmla="*/ 1237241 w 1717144"/>
              <a:gd name="connsiteY3-84" fmla="*/ 38495 h 405846"/>
              <a:gd name="connsiteX0-85" fmla="*/ 1717144 w 1717144"/>
              <a:gd name="connsiteY0-86" fmla="*/ 377444 h 399247"/>
              <a:gd name="connsiteX1-87" fmla="*/ 86052 w 1717144"/>
              <a:gd name="connsiteY1-88" fmla="*/ 352731 h 399247"/>
              <a:gd name="connsiteX2-89" fmla="*/ 296123 w 1717144"/>
              <a:gd name="connsiteY2-90" fmla="*/ 8635 h 399247"/>
              <a:gd name="connsiteX3-91" fmla="*/ 1237241 w 1717144"/>
              <a:gd name="connsiteY3-92" fmla="*/ 31896 h 399247"/>
              <a:gd name="connsiteX0-93" fmla="*/ 1717144 w 1717144"/>
              <a:gd name="connsiteY0-94" fmla="*/ 416694 h 438497"/>
              <a:gd name="connsiteX1-95" fmla="*/ 86052 w 1717144"/>
              <a:gd name="connsiteY1-96" fmla="*/ 391981 h 438497"/>
              <a:gd name="connsiteX2-97" fmla="*/ 296123 w 1717144"/>
              <a:gd name="connsiteY2-98" fmla="*/ 47885 h 438497"/>
              <a:gd name="connsiteX3-99" fmla="*/ 1237241 w 1717144"/>
              <a:gd name="connsiteY3-100" fmla="*/ 71146 h 438497"/>
              <a:gd name="connsiteX0-101" fmla="*/ 1717144 w 1717144"/>
              <a:gd name="connsiteY0-102" fmla="*/ 385519 h 407322"/>
              <a:gd name="connsiteX1-103" fmla="*/ 86052 w 1717144"/>
              <a:gd name="connsiteY1-104" fmla="*/ 360806 h 407322"/>
              <a:gd name="connsiteX2-105" fmla="*/ 296123 w 1717144"/>
              <a:gd name="connsiteY2-106" fmla="*/ 16710 h 407322"/>
              <a:gd name="connsiteX3-107" fmla="*/ 751724 w 1717144"/>
              <a:gd name="connsiteY3-108" fmla="*/ 141722 h 407322"/>
              <a:gd name="connsiteX0-109" fmla="*/ 1717144 w 1717144"/>
              <a:gd name="connsiteY0-110" fmla="*/ 385132 h 406935"/>
              <a:gd name="connsiteX1-111" fmla="*/ 86052 w 1717144"/>
              <a:gd name="connsiteY1-112" fmla="*/ 360419 h 406935"/>
              <a:gd name="connsiteX2-113" fmla="*/ 296123 w 1717144"/>
              <a:gd name="connsiteY2-114" fmla="*/ 16323 h 406935"/>
              <a:gd name="connsiteX3-115" fmla="*/ 751724 w 1717144"/>
              <a:gd name="connsiteY3-116" fmla="*/ 141335 h 406935"/>
              <a:gd name="connsiteX0-117" fmla="*/ 1717144 w 1717144"/>
              <a:gd name="connsiteY0-118" fmla="*/ 402465 h 424268"/>
              <a:gd name="connsiteX1-119" fmla="*/ 86052 w 1717144"/>
              <a:gd name="connsiteY1-120" fmla="*/ 377752 h 424268"/>
              <a:gd name="connsiteX2-121" fmla="*/ 296123 w 1717144"/>
              <a:gd name="connsiteY2-122" fmla="*/ 33656 h 424268"/>
              <a:gd name="connsiteX3-123" fmla="*/ 751724 w 1717144"/>
              <a:gd name="connsiteY3-124" fmla="*/ 158668 h 424268"/>
              <a:gd name="connsiteX0-125" fmla="*/ 1703068 w 1703068"/>
              <a:gd name="connsiteY0-126" fmla="*/ 402465 h 433569"/>
              <a:gd name="connsiteX1-127" fmla="*/ 71976 w 1703068"/>
              <a:gd name="connsiteY1-128" fmla="*/ 377752 h 433569"/>
              <a:gd name="connsiteX2-129" fmla="*/ 282047 w 1703068"/>
              <a:gd name="connsiteY2-130" fmla="*/ 33656 h 433569"/>
              <a:gd name="connsiteX3-131" fmla="*/ 737648 w 1703068"/>
              <a:gd name="connsiteY3-132" fmla="*/ 158668 h 433569"/>
              <a:gd name="connsiteX0-133" fmla="*/ 1703068 w 1703068"/>
              <a:gd name="connsiteY0-134" fmla="*/ 402465 h 433569"/>
              <a:gd name="connsiteX1-135" fmla="*/ 71976 w 1703068"/>
              <a:gd name="connsiteY1-136" fmla="*/ 377752 h 433569"/>
              <a:gd name="connsiteX2-137" fmla="*/ 282047 w 1703068"/>
              <a:gd name="connsiteY2-138" fmla="*/ 33656 h 433569"/>
              <a:gd name="connsiteX3-139" fmla="*/ 737648 w 1703068"/>
              <a:gd name="connsiteY3-140" fmla="*/ 158668 h 433569"/>
              <a:gd name="connsiteX0-141" fmla="*/ 1736283 w 1736283"/>
              <a:gd name="connsiteY0-142" fmla="*/ 399831 h 421458"/>
              <a:gd name="connsiteX1-143" fmla="*/ 105191 w 1736283"/>
              <a:gd name="connsiteY1-144" fmla="*/ 375118 h 421458"/>
              <a:gd name="connsiteX2-145" fmla="*/ 243539 w 1736283"/>
              <a:gd name="connsiteY2-146" fmla="*/ 34201 h 421458"/>
              <a:gd name="connsiteX3-147" fmla="*/ 770863 w 1736283"/>
              <a:gd name="connsiteY3-148" fmla="*/ 156034 h 421458"/>
            </a:gdLst>
            <a:ahLst/>
            <a:cxnLst>
              <a:cxn ang="0">
                <a:pos x="connsiteX0-1" y="connsiteY0-2"/>
              </a:cxn>
              <a:cxn ang="0">
                <a:pos x="connsiteX1-3" y="connsiteY1-4"/>
              </a:cxn>
              <a:cxn ang="0">
                <a:pos x="connsiteX2-5" y="connsiteY2-6"/>
              </a:cxn>
              <a:cxn ang="0">
                <a:pos x="connsiteX3-67" y="connsiteY3-68"/>
              </a:cxn>
            </a:cxnLst>
            <a:rect l="l" t="t" r="r" b="b"/>
            <a:pathLst>
              <a:path w="1736283" h="421458">
                <a:moveTo>
                  <a:pt x="1736283" y="399831"/>
                </a:moveTo>
                <a:cubicBezTo>
                  <a:pt x="1375877" y="428663"/>
                  <a:pt x="353982" y="436056"/>
                  <a:pt x="105191" y="375118"/>
                </a:cubicBezTo>
                <a:cubicBezTo>
                  <a:pt x="-143600" y="314180"/>
                  <a:pt x="109530" y="83505"/>
                  <a:pt x="243539" y="34201"/>
                </a:cubicBezTo>
                <a:cubicBezTo>
                  <a:pt x="438239" y="-56438"/>
                  <a:pt x="1137030" y="50085"/>
                  <a:pt x="770863" y="156034"/>
                </a:cubicBezTo>
              </a:path>
            </a:pathLst>
          </a:custGeom>
          <a:noFill/>
          <a:ln w="25400" cap="rnd">
            <a:solidFill>
              <a:schemeClr val="accent2"/>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10">
              <a:solidFill>
                <a:schemeClr val="bg1"/>
              </a:solidFill>
            </a:endParaRPr>
          </a:p>
        </p:txBody>
      </p:sp>
      <p:sp>
        <p:nvSpPr>
          <p:cNvPr id="22" name="任意多边形 61"/>
          <p:cNvSpPr/>
          <p:nvPr/>
        </p:nvSpPr>
        <p:spPr>
          <a:xfrm>
            <a:off x="3018315" y="2096834"/>
            <a:ext cx="402651" cy="690255"/>
          </a:xfrm>
          <a:custGeom>
            <a:avLst/>
            <a:gdLst>
              <a:gd name="connsiteX0" fmla="*/ 0 w 786063"/>
              <a:gd name="connsiteY0" fmla="*/ 0 h 1347536"/>
              <a:gd name="connsiteX1" fmla="*/ 513347 w 786063"/>
              <a:gd name="connsiteY1" fmla="*/ 401052 h 1347536"/>
              <a:gd name="connsiteX2" fmla="*/ 336884 w 786063"/>
              <a:gd name="connsiteY2" fmla="*/ 1155031 h 1347536"/>
              <a:gd name="connsiteX3" fmla="*/ 786063 w 786063"/>
              <a:gd name="connsiteY3" fmla="*/ 1347536 h 1347536"/>
            </a:gdLst>
            <a:ahLst/>
            <a:cxnLst>
              <a:cxn ang="0">
                <a:pos x="connsiteX0" y="connsiteY0"/>
              </a:cxn>
              <a:cxn ang="0">
                <a:pos x="connsiteX1" y="connsiteY1"/>
              </a:cxn>
              <a:cxn ang="0">
                <a:pos x="connsiteX2" y="connsiteY2"/>
              </a:cxn>
              <a:cxn ang="0">
                <a:pos x="connsiteX3" y="connsiteY3"/>
              </a:cxn>
            </a:cxnLst>
            <a:rect l="l" t="t" r="r" b="b"/>
            <a:pathLst>
              <a:path w="786063" h="1347536">
                <a:moveTo>
                  <a:pt x="0" y="0"/>
                </a:moveTo>
                <a:cubicBezTo>
                  <a:pt x="228600" y="104273"/>
                  <a:pt x="457200" y="208547"/>
                  <a:pt x="513347" y="401052"/>
                </a:cubicBezTo>
                <a:cubicBezTo>
                  <a:pt x="569494" y="593557"/>
                  <a:pt x="291431" y="997284"/>
                  <a:pt x="336884" y="1155031"/>
                </a:cubicBezTo>
                <a:cubicBezTo>
                  <a:pt x="382337" y="1312778"/>
                  <a:pt x="584200" y="1330157"/>
                  <a:pt x="786063" y="1347536"/>
                </a:cubicBezTo>
              </a:path>
            </a:pathLst>
          </a:custGeom>
          <a:noFill/>
          <a:ln w="25400" cap="rnd">
            <a:solidFill>
              <a:schemeClr val="accent2"/>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10">
              <a:solidFill>
                <a:schemeClr val="bg1"/>
              </a:solidFill>
            </a:endParaRPr>
          </a:p>
        </p:txBody>
      </p:sp>
      <p:sp>
        <p:nvSpPr>
          <p:cNvPr id="23" name="Freeform 8"/>
          <p:cNvSpPr>
            <a:spLocks noEditPoints="1"/>
          </p:cNvSpPr>
          <p:nvPr/>
        </p:nvSpPr>
        <p:spPr bwMode="auto">
          <a:xfrm rot="1556340" flipH="1">
            <a:off x="6828072" y="1082657"/>
            <a:ext cx="200800" cy="229083"/>
          </a:xfrm>
          <a:custGeom>
            <a:avLst/>
            <a:gdLst>
              <a:gd name="T0" fmla="*/ 20 w 28"/>
              <a:gd name="T1" fmla="*/ 11 h 32"/>
              <a:gd name="T2" fmla="*/ 28 w 28"/>
              <a:gd name="T3" fmla="*/ 12 h 32"/>
              <a:gd name="T4" fmla="*/ 20 w 28"/>
              <a:gd name="T5" fmla="*/ 20 h 32"/>
              <a:gd name="T6" fmla="*/ 20 w 28"/>
              <a:gd name="T7" fmla="*/ 32 h 32"/>
              <a:gd name="T8" fmla="*/ 13 w 28"/>
              <a:gd name="T9" fmla="*/ 25 h 32"/>
              <a:gd name="T10" fmla="*/ 3 w 28"/>
              <a:gd name="T11" fmla="*/ 31 h 32"/>
              <a:gd name="T12" fmla="*/ 3 w 28"/>
              <a:gd name="T13" fmla="*/ 31 h 32"/>
              <a:gd name="T14" fmla="*/ 8 w 28"/>
              <a:gd name="T15" fmla="*/ 18 h 32"/>
              <a:gd name="T16" fmla="*/ 4 w 28"/>
              <a:gd name="T17" fmla="*/ 13 h 32"/>
              <a:gd name="T18" fmla="*/ 0 w 28"/>
              <a:gd name="T19" fmla="*/ 8 h 32"/>
              <a:gd name="T20" fmla="*/ 12 w 28"/>
              <a:gd name="T21" fmla="*/ 10 h 32"/>
              <a:gd name="T22" fmla="*/ 16 w 28"/>
              <a:gd name="T23" fmla="*/ 0 h 32"/>
              <a:gd name="T24" fmla="*/ 20 w 28"/>
              <a:gd name="T25" fmla="*/ 11 h 32"/>
              <a:gd name="T26" fmla="*/ 14 w 28"/>
              <a:gd name="T27" fmla="*/ 10 h 32"/>
              <a:gd name="T28" fmla="*/ 18 w 28"/>
              <a:gd name="T29" fmla="*/ 11 h 32"/>
              <a:gd name="T30" fmla="*/ 16 w 28"/>
              <a:gd name="T31" fmla="*/ 5 h 32"/>
              <a:gd name="T32" fmla="*/ 14 w 28"/>
              <a:gd name="T33" fmla="*/ 10 h 32"/>
              <a:gd name="T34" fmla="*/ 9 w 28"/>
              <a:gd name="T35" fmla="*/ 16 h 32"/>
              <a:gd name="T36" fmla="*/ 11 w 28"/>
              <a:gd name="T37" fmla="*/ 12 h 32"/>
              <a:gd name="T38" fmla="*/ 5 w 28"/>
              <a:gd name="T39" fmla="*/ 11 h 32"/>
              <a:gd name="T40" fmla="*/ 9 w 28"/>
              <a:gd name="T41" fmla="*/ 16 h 32"/>
              <a:gd name="T42" fmla="*/ 10 w 28"/>
              <a:gd name="T43" fmla="*/ 18 h 32"/>
              <a:gd name="T44" fmla="*/ 14 w 28"/>
              <a:gd name="T45" fmla="*/ 22 h 32"/>
              <a:gd name="T46" fmla="*/ 18 w 28"/>
              <a:gd name="T47" fmla="*/ 19 h 32"/>
              <a:gd name="T48" fmla="*/ 18 w 28"/>
              <a:gd name="T49" fmla="*/ 13 h 32"/>
              <a:gd name="T50" fmla="*/ 13 w 28"/>
              <a:gd name="T51" fmla="*/ 12 h 32"/>
              <a:gd name="T52" fmla="*/ 10 w 28"/>
              <a:gd name="T53" fmla="*/ 18 h 32"/>
              <a:gd name="T54" fmla="*/ 20 w 28"/>
              <a:gd name="T55" fmla="*/ 14 h 32"/>
              <a:gd name="T56" fmla="*/ 20 w 28"/>
              <a:gd name="T57" fmla="*/ 17 h 32"/>
              <a:gd name="T58" fmla="*/ 25 w 28"/>
              <a:gd name="T59" fmla="*/ 14 h 32"/>
              <a:gd name="T60" fmla="*/ 20 w 28"/>
              <a:gd name="T61" fmla="*/ 14 h 32"/>
              <a:gd name="T62" fmla="*/ 6 w 28"/>
              <a:gd name="T63" fmla="*/ 27 h 32"/>
              <a:gd name="T64" fmla="*/ 12 w 28"/>
              <a:gd name="T65" fmla="*/ 23 h 32"/>
              <a:gd name="T66" fmla="*/ 9 w 28"/>
              <a:gd name="T67" fmla="*/ 20 h 32"/>
              <a:gd name="T68" fmla="*/ 6 w 28"/>
              <a:gd name="T69" fmla="*/ 27 h 32"/>
              <a:gd name="T70" fmla="*/ 15 w 28"/>
              <a:gd name="T71" fmla="*/ 24 h 32"/>
              <a:gd name="T72" fmla="*/ 19 w 28"/>
              <a:gd name="T73" fmla="*/ 27 h 32"/>
              <a:gd name="T74" fmla="*/ 18 w 28"/>
              <a:gd name="T75" fmla="*/ 22 h 32"/>
              <a:gd name="T76" fmla="*/ 15 w 28"/>
              <a:gd name="T77" fmla="*/ 2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8" h="32">
                <a:moveTo>
                  <a:pt x="20" y="11"/>
                </a:moveTo>
                <a:cubicBezTo>
                  <a:pt x="23" y="12"/>
                  <a:pt x="26" y="11"/>
                  <a:pt x="28" y="12"/>
                </a:cubicBezTo>
                <a:cubicBezTo>
                  <a:pt x="28" y="16"/>
                  <a:pt x="23" y="17"/>
                  <a:pt x="20" y="20"/>
                </a:cubicBezTo>
                <a:cubicBezTo>
                  <a:pt x="20" y="25"/>
                  <a:pt x="21" y="27"/>
                  <a:pt x="20" y="32"/>
                </a:cubicBezTo>
                <a:cubicBezTo>
                  <a:pt x="16" y="31"/>
                  <a:pt x="16" y="27"/>
                  <a:pt x="13" y="25"/>
                </a:cubicBezTo>
                <a:cubicBezTo>
                  <a:pt x="10" y="27"/>
                  <a:pt x="7" y="29"/>
                  <a:pt x="3" y="31"/>
                </a:cubicBezTo>
                <a:cubicBezTo>
                  <a:pt x="3" y="31"/>
                  <a:pt x="3" y="31"/>
                  <a:pt x="3" y="31"/>
                </a:cubicBezTo>
                <a:cubicBezTo>
                  <a:pt x="3" y="27"/>
                  <a:pt x="6" y="22"/>
                  <a:pt x="8" y="18"/>
                </a:cubicBezTo>
                <a:cubicBezTo>
                  <a:pt x="6" y="16"/>
                  <a:pt x="5" y="15"/>
                  <a:pt x="4" y="13"/>
                </a:cubicBezTo>
                <a:cubicBezTo>
                  <a:pt x="3" y="12"/>
                  <a:pt x="0" y="10"/>
                  <a:pt x="0" y="8"/>
                </a:cubicBezTo>
                <a:cubicBezTo>
                  <a:pt x="3" y="7"/>
                  <a:pt x="8" y="10"/>
                  <a:pt x="12" y="10"/>
                </a:cubicBezTo>
                <a:cubicBezTo>
                  <a:pt x="14" y="7"/>
                  <a:pt x="14" y="3"/>
                  <a:pt x="16" y="0"/>
                </a:cubicBezTo>
                <a:cubicBezTo>
                  <a:pt x="19" y="2"/>
                  <a:pt x="19" y="7"/>
                  <a:pt x="20" y="11"/>
                </a:cubicBezTo>
                <a:close/>
                <a:moveTo>
                  <a:pt x="14" y="10"/>
                </a:moveTo>
                <a:cubicBezTo>
                  <a:pt x="16" y="11"/>
                  <a:pt x="17" y="11"/>
                  <a:pt x="18" y="11"/>
                </a:cubicBezTo>
                <a:cubicBezTo>
                  <a:pt x="17" y="9"/>
                  <a:pt x="18" y="6"/>
                  <a:pt x="16" y="5"/>
                </a:cubicBezTo>
                <a:cubicBezTo>
                  <a:pt x="16" y="7"/>
                  <a:pt x="15" y="8"/>
                  <a:pt x="14" y="10"/>
                </a:cubicBezTo>
                <a:close/>
                <a:moveTo>
                  <a:pt x="9" y="16"/>
                </a:moveTo>
                <a:cubicBezTo>
                  <a:pt x="9" y="14"/>
                  <a:pt x="10" y="13"/>
                  <a:pt x="11" y="12"/>
                </a:cubicBezTo>
                <a:cubicBezTo>
                  <a:pt x="9" y="12"/>
                  <a:pt x="7" y="10"/>
                  <a:pt x="5" y="11"/>
                </a:cubicBezTo>
                <a:cubicBezTo>
                  <a:pt x="6" y="12"/>
                  <a:pt x="7" y="15"/>
                  <a:pt x="9" y="16"/>
                </a:cubicBezTo>
                <a:close/>
                <a:moveTo>
                  <a:pt x="10" y="18"/>
                </a:moveTo>
                <a:cubicBezTo>
                  <a:pt x="12" y="19"/>
                  <a:pt x="13" y="21"/>
                  <a:pt x="14" y="22"/>
                </a:cubicBezTo>
                <a:cubicBezTo>
                  <a:pt x="16" y="21"/>
                  <a:pt x="16" y="20"/>
                  <a:pt x="18" y="19"/>
                </a:cubicBezTo>
                <a:cubicBezTo>
                  <a:pt x="18" y="17"/>
                  <a:pt x="18" y="15"/>
                  <a:pt x="18" y="13"/>
                </a:cubicBezTo>
                <a:cubicBezTo>
                  <a:pt x="16" y="13"/>
                  <a:pt x="14" y="13"/>
                  <a:pt x="13" y="12"/>
                </a:cubicBezTo>
                <a:cubicBezTo>
                  <a:pt x="13" y="14"/>
                  <a:pt x="11" y="16"/>
                  <a:pt x="10" y="18"/>
                </a:cubicBezTo>
                <a:close/>
                <a:moveTo>
                  <a:pt x="20" y="14"/>
                </a:moveTo>
                <a:cubicBezTo>
                  <a:pt x="20" y="15"/>
                  <a:pt x="20" y="16"/>
                  <a:pt x="20" y="17"/>
                </a:cubicBezTo>
                <a:cubicBezTo>
                  <a:pt x="22" y="17"/>
                  <a:pt x="24" y="16"/>
                  <a:pt x="25" y="14"/>
                </a:cubicBezTo>
                <a:cubicBezTo>
                  <a:pt x="23" y="14"/>
                  <a:pt x="21" y="13"/>
                  <a:pt x="20" y="14"/>
                </a:cubicBezTo>
                <a:close/>
                <a:moveTo>
                  <a:pt x="6" y="27"/>
                </a:moveTo>
                <a:cubicBezTo>
                  <a:pt x="8" y="26"/>
                  <a:pt x="10" y="24"/>
                  <a:pt x="12" y="23"/>
                </a:cubicBezTo>
                <a:cubicBezTo>
                  <a:pt x="11" y="22"/>
                  <a:pt x="10" y="21"/>
                  <a:pt x="9" y="20"/>
                </a:cubicBezTo>
                <a:cubicBezTo>
                  <a:pt x="8" y="22"/>
                  <a:pt x="7" y="24"/>
                  <a:pt x="6" y="27"/>
                </a:cubicBezTo>
                <a:close/>
                <a:moveTo>
                  <a:pt x="15" y="24"/>
                </a:moveTo>
                <a:cubicBezTo>
                  <a:pt x="16" y="25"/>
                  <a:pt x="18" y="28"/>
                  <a:pt x="19" y="27"/>
                </a:cubicBezTo>
                <a:cubicBezTo>
                  <a:pt x="18" y="26"/>
                  <a:pt x="19" y="22"/>
                  <a:pt x="18" y="22"/>
                </a:cubicBezTo>
                <a:cubicBezTo>
                  <a:pt x="17" y="23"/>
                  <a:pt x="15" y="23"/>
                  <a:pt x="15" y="24"/>
                </a:cubicBezTo>
                <a:close/>
              </a:path>
            </a:pathLst>
          </a:custGeom>
          <a:solidFill>
            <a:schemeClr val="accent1">
              <a:lumMod val="50000"/>
              <a:alpha val="24000"/>
            </a:schemeClr>
          </a:solidFill>
          <a:ln>
            <a:solidFill>
              <a:schemeClr val="accent2"/>
            </a:solidFill>
          </a:ln>
        </p:spPr>
        <p:txBody>
          <a:bodyPr vert="horz" wrap="square" lIns="121920" tIns="60960" rIns="121920" bIns="60960" numCol="1" anchor="t" anchorCtr="0" compatLnSpc="1"/>
          <a:lstStyle/>
          <a:p>
            <a:endParaRPr lang="zh-CN" altLang="en-US" sz="2310">
              <a:solidFill>
                <a:schemeClr val="bg1"/>
              </a:solidFill>
            </a:endParaRPr>
          </a:p>
        </p:txBody>
      </p:sp>
      <p:grpSp>
        <p:nvGrpSpPr>
          <p:cNvPr id="24" name="组合 23"/>
          <p:cNvGrpSpPr/>
          <p:nvPr/>
        </p:nvGrpSpPr>
        <p:grpSpPr>
          <a:xfrm>
            <a:off x="6687424" y="2678747"/>
            <a:ext cx="1359209" cy="617352"/>
            <a:chOff x="4348977" y="671319"/>
            <a:chExt cx="2926393" cy="792851"/>
          </a:xfrm>
          <a:solidFill>
            <a:srgbClr val="244242"/>
          </a:solidFill>
        </p:grpSpPr>
        <p:sp>
          <p:nvSpPr>
            <p:cNvPr id="25" name="任意多边形 45"/>
            <p:cNvSpPr/>
            <p:nvPr/>
          </p:nvSpPr>
          <p:spPr>
            <a:xfrm flipH="1">
              <a:off x="4400551" y="671319"/>
              <a:ext cx="2874819" cy="613017"/>
            </a:xfrm>
            <a:custGeom>
              <a:avLst/>
              <a:gdLst>
                <a:gd name="connsiteX0" fmla="*/ 3108161 w 5108590"/>
                <a:gd name="connsiteY0" fmla="*/ 0 h 2871537"/>
                <a:gd name="connsiteX1" fmla="*/ 3989444 w 5108590"/>
                <a:gd name="connsiteY1" fmla="*/ 400035 h 2871537"/>
                <a:gd name="connsiteX2" fmla="*/ 4086693 w 5108590"/>
                <a:gd name="connsiteY2" fmla="*/ 563266 h 2871537"/>
                <a:gd name="connsiteX3" fmla="*/ 4131348 w 5108590"/>
                <a:gd name="connsiteY3" fmla="*/ 534900 h 2871537"/>
                <a:gd name="connsiteX4" fmla="*/ 4405156 w 5108590"/>
                <a:gd name="connsiteY4" fmla="*/ 465220 h 2871537"/>
                <a:gd name="connsiteX5" fmla="*/ 5108590 w 5108590"/>
                <a:gd name="connsiteY5" fmla="*/ 1102292 h 2871537"/>
                <a:gd name="connsiteX6" fmla="*/ 4798453 w 5108590"/>
                <a:gd name="connsiteY6" fmla="*/ 1640226 h 2871537"/>
                <a:gd name="connsiteX7" fmla="*/ 4794480 w 5108590"/>
                <a:gd name="connsiteY7" fmla="*/ 1642029 h 2871537"/>
                <a:gd name="connsiteX8" fmla="*/ 4815013 w 5108590"/>
                <a:gd name="connsiteY8" fmla="*/ 1704408 h 2871537"/>
                <a:gd name="connsiteX9" fmla="*/ 4832286 w 5108590"/>
                <a:gd name="connsiteY9" fmla="*/ 1872313 h 2871537"/>
                <a:gd name="connsiteX10" fmla="*/ 3982054 w 5108590"/>
                <a:gd name="connsiteY10" fmla="*/ 2642334 h 2871537"/>
                <a:gd name="connsiteX11" fmla="*/ 3380849 w 5108590"/>
                <a:gd name="connsiteY11" fmla="*/ 2353576 h 2871537"/>
                <a:gd name="connsiteX12" fmla="*/ 3379137 w 5108590"/>
                <a:gd name="connsiteY12" fmla="*/ 2351518 h 2871537"/>
                <a:gd name="connsiteX13" fmla="*/ 3307654 w 5108590"/>
                <a:gd name="connsiteY13" fmla="*/ 2471502 h 2871537"/>
                <a:gd name="connsiteX14" fmla="*/ 2426371 w 5108590"/>
                <a:gd name="connsiteY14" fmla="*/ 2871537 h 2871537"/>
                <a:gd name="connsiteX15" fmla="*/ 1447099 w 5108590"/>
                <a:gd name="connsiteY15" fmla="*/ 2194760 h 2871537"/>
                <a:gd name="connsiteX16" fmla="*/ 1418508 w 5108590"/>
                <a:gd name="connsiteY16" fmla="*/ 2124456 h 2871537"/>
                <a:gd name="connsiteX17" fmla="*/ 1325605 w 5108590"/>
                <a:gd name="connsiteY17" fmla="*/ 2190236 h 2871537"/>
                <a:gd name="connsiteX18" fmla="*/ 850232 w 5108590"/>
                <a:gd name="connsiteY18" fmla="*/ 2310063 h 2871537"/>
                <a:gd name="connsiteX19" fmla="*/ 0 w 5108590"/>
                <a:gd name="connsiteY19" fmla="*/ 1540042 h 2871537"/>
                <a:gd name="connsiteX20" fmla="*/ 850232 w 5108590"/>
                <a:gd name="connsiteY20" fmla="*/ 770021 h 2871537"/>
                <a:gd name="connsiteX21" fmla="*/ 1021583 w 5108590"/>
                <a:gd name="connsiteY21" fmla="*/ 783848 h 2871537"/>
                <a:gd name="connsiteX22" fmla="*/ 1029246 w 5108590"/>
                <a:gd name="connsiteY22" fmla="*/ 785791 h 2871537"/>
                <a:gd name="connsiteX23" fmla="*/ 1026695 w 5108590"/>
                <a:gd name="connsiteY23" fmla="*/ 770021 h 2871537"/>
                <a:gd name="connsiteX24" fmla="*/ 1876927 w 5108590"/>
                <a:gd name="connsiteY24" fmla="*/ 0 h 2871537"/>
                <a:gd name="connsiteX25" fmla="*/ 2478132 w 5108590"/>
                <a:gd name="connsiteY25" fmla="*/ 208922 h 2871537"/>
                <a:gd name="connsiteX26" fmla="*/ 2500065 w 5108590"/>
                <a:gd name="connsiteY26" fmla="*/ 232394 h 2871537"/>
                <a:gd name="connsiteX27" fmla="*/ 2513944 w 5108590"/>
                <a:gd name="connsiteY27" fmla="*/ 219952 h 2871537"/>
                <a:gd name="connsiteX28" fmla="*/ 3108161 w 5108590"/>
                <a:gd name="connsiteY28" fmla="*/ 0 h 287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108590" h="2871537">
                  <a:moveTo>
                    <a:pt x="3108161" y="0"/>
                  </a:moveTo>
                  <a:cubicBezTo>
                    <a:pt x="3475013" y="0"/>
                    <a:pt x="3798453" y="146705"/>
                    <a:pt x="3989444" y="400035"/>
                  </a:cubicBezTo>
                  <a:lnTo>
                    <a:pt x="4086693" y="563266"/>
                  </a:lnTo>
                  <a:lnTo>
                    <a:pt x="4131348" y="534900"/>
                  </a:lnTo>
                  <a:cubicBezTo>
                    <a:pt x="4215506" y="491765"/>
                    <a:pt x="4308032" y="465220"/>
                    <a:pt x="4405156" y="465220"/>
                  </a:cubicBezTo>
                  <a:cubicBezTo>
                    <a:pt x="4793652" y="465220"/>
                    <a:pt x="5108590" y="713796"/>
                    <a:pt x="5108590" y="1102292"/>
                  </a:cubicBezTo>
                  <a:cubicBezTo>
                    <a:pt x="5108590" y="1345102"/>
                    <a:pt x="4985568" y="1533256"/>
                    <a:pt x="4798453" y="1640226"/>
                  </a:cubicBezTo>
                  <a:lnTo>
                    <a:pt x="4794480" y="1642029"/>
                  </a:lnTo>
                  <a:lnTo>
                    <a:pt x="4815013" y="1704408"/>
                  </a:lnTo>
                  <a:cubicBezTo>
                    <a:pt x="4826338" y="1757563"/>
                    <a:pt x="4832286" y="1813617"/>
                    <a:pt x="4832286" y="1872313"/>
                  </a:cubicBezTo>
                  <a:cubicBezTo>
                    <a:pt x="4832286" y="2341883"/>
                    <a:pt x="4451624" y="2642334"/>
                    <a:pt x="3982054" y="2642334"/>
                  </a:cubicBezTo>
                  <a:cubicBezTo>
                    <a:pt x="3747269" y="2642334"/>
                    <a:pt x="3534711" y="2513997"/>
                    <a:pt x="3380849" y="2353576"/>
                  </a:cubicBezTo>
                  <a:lnTo>
                    <a:pt x="3379137" y="2351518"/>
                  </a:lnTo>
                  <a:lnTo>
                    <a:pt x="3307654" y="2471502"/>
                  </a:lnTo>
                  <a:cubicBezTo>
                    <a:pt x="3116662" y="2724832"/>
                    <a:pt x="2793223" y="2871537"/>
                    <a:pt x="2426371" y="2871537"/>
                  </a:cubicBezTo>
                  <a:cubicBezTo>
                    <a:pt x="1986149" y="2871537"/>
                    <a:pt x="1608440" y="2510590"/>
                    <a:pt x="1447099" y="2194760"/>
                  </a:cubicBezTo>
                  <a:lnTo>
                    <a:pt x="1418508" y="2124456"/>
                  </a:lnTo>
                  <a:lnTo>
                    <a:pt x="1325605" y="2190236"/>
                  </a:lnTo>
                  <a:cubicBezTo>
                    <a:pt x="1189907" y="2267812"/>
                    <a:pt x="1026321" y="2310063"/>
                    <a:pt x="850232" y="2310063"/>
                  </a:cubicBezTo>
                  <a:cubicBezTo>
                    <a:pt x="380662" y="2310063"/>
                    <a:pt x="0" y="1796716"/>
                    <a:pt x="0" y="1540042"/>
                  </a:cubicBezTo>
                  <a:cubicBezTo>
                    <a:pt x="0" y="1283368"/>
                    <a:pt x="380662" y="770021"/>
                    <a:pt x="850232" y="770021"/>
                  </a:cubicBezTo>
                  <a:cubicBezTo>
                    <a:pt x="908928" y="770021"/>
                    <a:pt x="966235" y="774716"/>
                    <a:pt x="1021583" y="783848"/>
                  </a:cubicBezTo>
                  <a:lnTo>
                    <a:pt x="1029246" y="785791"/>
                  </a:lnTo>
                  <a:lnTo>
                    <a:pt x="1026695" y="770021"/>
                  </a:lnTo>
                  <a:cubicBezTo>
                    <a:pt x="1026695" y="513347"/>
                    <a:pt x="1407357" y="0"/>
                    <a:pt x="1876927" y="0"/>
                  </a:cubicBezTo>
                  <a:cubicBezTo>
                    <a:pt x="2111712" y="0"/>
                    <a:pt x="2324270" y="75113"/>
                    <a:pt x="2478132" y="208922"/>
                  </a:cubicBezTo>
                  <a:lnTo>
                    <a:pt x="2500065" y="232394"/>
                  </a:lnTo>
                  <a:lnTo>
                    <a:pt x="2513944" y="219952"/>
                  </a:lnTo>
                  <a:cubicBezTo>
                    <a:pt x="2683567" y="90237"/>
                    <a:pt x="2888050" y="0"/>
                    <a:pt x="3108161" y="0"/>
                  </a:cubicBezTo>
                  <a:close/>
                </a:path>
              </a:pathLst>
            </a:custGeom>
            <a:solidFill>
              <a:srgbClr val="244242"/>
            </a:solid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2310">
                <a:solidFill>
                  <a:schemeClr val="bg1"/>
                </a:solidFill>
              </a:endParaRPr>
            </a:p>
          </p:txBody>
        </p:sp>
        <p:sp>
          <p:nvSpPr>
            <p:cNvPr id="26" name="任意多边形 46"/>
            <p:cNvSpPr/>
            <p:nvPr/>
          </p:nvSpPr>
          <p:spPr>
            <a:xfrm flipH="1">
              <a:off x="4348977" y="1036625"/>
              <a:ext cx="1496797" cy="427545"/>
            </a:xfrm>
            <a:custGeom>
              <a:avLst/>
              <a:gdLst>
                <a:gd name="connsiteX0" fmla="*/ 3108161 w 5108590"/>
                <a:gd name="connsiteY0" fmla="*/ 0 h 2871537"/>
                <a:gd name="connsiteX1" fmla="*/ 3989444 w 5108590"/>
                <a:gd name="connsiteY1" fmla="*/ 400035 h 2871537"/>
                <a:gd name="connsiteX2" fmla="*/ 4086693 w 5108590"/>
                <a:gd name="connsiteY2" fmla="*/ 563266 h 2871537"/>
                <a:gd name="connsiteX3" fmla="*/ 4131348 w 5108590"/>
                <a:gd name="connsiteY3" fmla="*/ 534900 h 2871537"/>
                <a:gd name="connsiteX4" fmla="*/ 4405156 w 5108590"/>
                <a:gd name="connsiteY4" fmla="*/ 465220 h 2871537"/>
                <a:gd name="connsiteX5" fmla="*/ 5108590 w 5108590"/>
                <a:gd name="connsiteY5" fmla="*/ 1102292 h 2871537"/>
                <a:gd name="connsiteX6" fmla="*/ 4798453 w 5108590"/>
                <a:gd name="connsiteY6" fmla="*/ 1640226 h 2871537"/>
                <a:gd name="connsiteX7" fmla="*/ 4794480 w 5108590"/>
                <a:gd name="connsiteY7" fmla="*/ 1642029 h 2871537"/>
                <a:gd name="connsiteX8" fmla="*/ 4815013 w 5108590"/>
                <a:gd name="connsiteY8" fmla="*/ 1704408 h 2871537"/>
                <a:gd name="connsiteX9" fmla="*/ 4832286 w 5108590"/>
                <a:gd name="connsiteY9" fmla="*/ 1872313 h 2871537"/>
                <a:gd name="connsiteX10" fmla="*/ 3982054 w 5108590"/>
                <a:gd name="connsiteY10" fmla="*/ 2642334 h 2871537"/>
                <a:gd name="connsiteX11" fmla="*/ 3380849 w 5108590"/>
                <a:gd name="connsiteY11" fmla="*/ 2353576 h 2871537"/>
                <a:gd name="connsiteX12" fmla="*/ 3379137 w 5108590"/>
                <a:gd name="connsiteY12" fmla="*/ 2351518 h 2871537"/>
                <a:gd name="connsiteX13" fmla="*/ 3307654 w 5108590"/>
                <a:gd name="connsiteY13" fmla="*/ 2471502 h 2871537"/>
                <a:gd name="connsiteX14" fmla="*/ 2426371 w 5108590"/>
                <a:gd name="connsiteY14" fmla="*/ 2871537 h 2871537"/>
                <a:gd name="connsiteX15" fmla="*/ 1447099 w 5108590"/>
                <a:gd name="connsiteY15" fmla="*/ 2194760 h 2871537"/>
                <a:gd name="connsiteX16" fmla="*/ 1418508 w 5108590"/>
                <a:gd name="connsiteY16" fmla="*/ 2124456 h 2871537"/>
                <a:gd name="connsiteX17" fmla="*/ 1325605 w 5108590"/>
                <a:gd name="connsiteY17" fmla="*/ 2190236 h 2871537"/>
                <a:gd name="connsiteX18" fmla="*/ 850232 w 5108590"/>
                <a:gd name="connsiteY18" fmla="*/ 2310063 h 2871537"/>
                <a:gd name="connsiteX19" fmla="*/ 0 w 5108590"/>
                <a:gd name="connsiteY19" fmla="*/ 1540042 h 2871537"/>
                <a:gd name="connsiteX20" fmla="*/ 850232 w 5108590"/>
                <a:gd name="connsiteY20" fmla="*/ 770021 h 2871537"/>
                <a:gd name="connsiteX21" fmla="*/ 1021583 w 5108590"/>
                <a:gd name="connsiteY21" fmla="*/ 783848 h 2871537"/>
                <a:gd name="connsiteX22" fmla="*/ 1029246 w 5108590"/>
                <a:gd name="connsiteY22" fmla="*/ 785791 h 2871537"/>
                <a:gd name="connsiteX23" fmla="*/ 1026695 w 5108590"/>
                <a:gd name="connsiteY23" fmla="*/ 770021 h 2871537"/>
                <a:gd name="connsiteX24" fmla="*/ 1876927 w 5108590"/>
                <a:gd name="connsiteY24" fmla="*/ 0 h 2871537"/>
                <a:gd name="connsiteX25" fmla="*/ 2478132 w 5108590"/>
                <a:gd name="connsiteY25" fmla="*/ 208922 h 2871537"/>
                <a:gd name="connsiteX26" fmla="*/ 2500065 w 5108590"/>
                <a:gd name="connsiteY26" fmla="*/ 232394 h 2871537"/>
                <a:gd name="connsiteX27" fmla="*/ 2513944 w 5108590"/>
                <a:gd name="connsiteY27" fmla="*/ 219952 h 2871537"/>
                <a:gd name="connsiteX28" fmla="*/ 3108161 w 5108590"/>
                <a:gd name="connsiteY28" fmla="*/ 0 h 287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108590" h="2871537">
                  <a:moveTo>
                    <a:pt x="3108161" y="0"/>
                  </a:moveTo>
                  <a:cubicBezTo>
                    <a:pt x="3475013" y="0"/>
                    <a:pt x="3798453" y="146705"/>
                    <a:pt x="3989444" y="400035"/>
                  </a:cubicBezTo>
                  <a:lnTo>
                    <a:pt x="4086693" y="563266"/>
                  </a:lnTo>
                  <a:lnTo>
                    <a:pt x="4131348" y="534900"/>
                  </a:lnTo>
                  <a:cubicBezTo>
                    <a:pt x="4215506" y="491765"/>
                    <a:pt x="4308032" y="465220"/>
                    <a:pt x="4405156" y="465220"/>
                  </a:cubicBezTo>
                  <a:cubicBezTo>
                    <a:pt x="4793652" y="465220"/>
                    <a:pt x="5108590" y="713796"/>
                    <a:pt x="5108590" y="1102292"/>
                  </a:cubicBezTo>
                  <a:cubicBezTo>
                    <a:pt x="5108590" y="1345102"/>
                    <a:pt x="4985568" y="1533256"/>
                    <a:pt x="4798453" y="1640226"/>
                  </a:cubicBezTo>
                  <a:lnTo>
                    <a:pt x="4794480" y="1642029"/>
                  </a:lnTo>
                  <a:lnTo>
                    <a:pt x="4815013" y="1704408"/>
                  </a:lnTo>
                  <a:cubicBezTo>
                    <a:pt x="4826338" y="1757563"/>
                    <a:pt x="4832286" y="1813617"/>
                    <a:pt x="4832286" y="1872313"/>
                  </a:cubicBezTo>
                  <a:cubicBezTo>
                    <a:pt x="4832286" y="2341883"/>
                    <a:pt x="4451624" y="2642334"/>
                    <a:pt x="3982054" y="2642334"/>
                  </a:cubicBezTo>
                  <a:cubicBezTo>
                    <a:pt x="3747269" y="2642334"/>
                    <a:pt x="3534711" y="2513997"/>
                    <a:pt x="3380849" y="2353576"/>
                  </a:cubicBezTo>
                  <a:lnTo>
                    <a:pt x="3379137" y="2351518"/>
                  </a:lnTo>
                  <a:lnTo>
                    <a:pt x="3307654" y="2471502"/>
                  </a:lnTo>
                  <a:cubicBezTo>
                    <a:pt x="3116662" y="2724832"/>
                    <a:pt x="2793223" y="2871537"/>
                    <a:pt x="2426371" y="2871537"/>
                  </a:cubicBezTo>
                  <a:cubicBezTo>
                    <a:pt x="1986149" y="2871537"/>
                    <a:pt x="1608440" y="2510590"/>
                    <a:pt x="1447099" y="2194760"/>
                  </a:cubicBezTo>
                  <a:lnTo>
                    <a:pt x="1418508" y="2124456"/>
                  </a:lnTo>
                  <a:lnTo>
                    <a:pt x="1325605" y="2190236"/>
                  </a:lnTo>
                  <a:cubicBezTo>
                    <a:pt x="1189907" y="2267812"/>
                    <a:pt x="1026321" y="2310063"/>
                    <a:pt x="850232" y="2310063"/>
                  </a:cubicBezTo>
                  <a:cubicBezTo>
                    <a:pt x="380662" y="2310063"/>
                    <a:pt x="0" y="1796716"/>
                    <a:pt x="0" y="1540042"/>
                  </a:cubicBezTo>
                  <a:cubicBezTo>
                    <a:pt x="0" y="1283368"/>
                    <a:pt x="380662" y="770021"/>
                    <a:pt x="850232" y="770021"/>
                  </a:cubicBezTo>
                  <a:cubicBezTo>
                    <a:pt x="908928" y="770021"/>
                    <a:pt x="966235" y="774716"/>
                    <a:pt x="1021583" y="783848"/>
                  </a:cubicBezTo>
                  <a:lnTo>
                    <a:pt x="1029246" y="785791"/>
                  </a:lnTo>
                  <a:lnTo>
                    <a:pt x="1026695" y="770021"/>
                  </a:lnTo>
                  <a:cubicBezTo>
                    <a:pt x="1026695" y="513347"/>
                    <a:pt x="1407357" y="0"/>
                    <a:pt x="1876927" y="0"/>
                  </a:cubicBezTo>
                  <a:cubicBezTo>
                    <a:pt x="2111712" y="0"/>
                    <a:pt x="2324270" y="75113"/>
                    <a:pt x="2478132" y="208922"/>
                  </a:cubicBezTo>
                  <a:lnTo>
                    <a:pt x="2500065" y="232394"/>
                  </a:lnTo>
                  <a:lnTo>
                    <a:pt x="2513944" y="219952"/>
                  </a:lnTo>
                  <a:cubicBezTo>
                    <a:pt x="2683567" y="90237"/>
                    <a:pt x="2888050" y="0"/>
                    <a:pt x="3108161" y="0"/>
                  </a:cubicBezTo>
                  <a:close/>
                </a:path>
              </a:pathLst>
            </a:custGeom>
            <a:grp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2310">
                <a:solidFill>
                  <a:schemeClr val="bg1"/>
                </a:solidFill>
              </a:endParaRPr>
            </a:p>
          </p:txBody>
        </p:sp>
      </p:grpSp>
      <p:sp>
        <p:nvSpPr>
          <p:cNvPr id="27" name="任意多边形 97"/>
          <p:cNvSpPr/>
          <p:nvPr/>
        </p:nvSpPr>
        <p:spPr>
          <a:xfrm flipH="1" flipV="1">
            <a:off x="1383743" y="4135077"/>
            <a:ext cx="240672" cy="402097"/>
          </a:xfrm>
          <a:custGeom>
            <a:avLst/>
            <a:gdLst>
              <a:gd name="connsiteX0" fmla="*/ 257175 w 647700"/>
              <a:gd name="connsiteY0" fmla="*/ 1181158 h 1209733"/>
              <a:gd name="connsiteX1" fmla="*/ 219075 w 647700"/>
              <a:gd name="connsiteY1" fmla="*/ 800158 h 1209733"/>
              <a:gd name="connsiteX2" fmla="*/ 0 w 647700"/>
              <a:gd name="connsiteY2" fmla="*/ 590608 h 1209733"/>
              <a:gd name="connsiteX3" fmla="*/ 266700 w 647700"/>
              <a:gd name="connsiteY3" fmla="*/ 504883 h 1209733"/>
              <a:gd name="connsiteX4" fmla="*/ 361950 w 647700"/>
              <a:gd name="connsiteY4" fmla="*/ 58 h 1209733"/>
              <a:gd name="connsiteX5" fmla="*/ 438150 w 647700"/>
              <a:gd name="connsiteY5" fmla="*/ 581083 h 1209733"/>
              <a:gd name="connsiteX6" fmla="*/ 647700 w 647700"/>
              <a:gd name="connsiteY6" fmla="*/ 657283 h 1209733"/>
              <a:gd name="connsiteX7" fmla="*/ 390525 w 647700"/>
              <a:gd name="connsiteY7" fmla="*/ 771583 h 1209733"/>
              <a:gd name="connsiteX8" fmla="*/ 314325 w 647700"/>
              <a:gd name="connsiteY8" fmla="*/ 1209733 h 1209733"/>
              <a:gd name="connsiteX0-1" fmla="*/ 257175 w 647700"/>
              <a:gd name="connsiteY0-2" fmla="*/ 1181158 h 1209733"/>
              <a:gd name="connsiteX1-3" fmla="*/ 219075 w 647700"/>
              <a:gd name="connsiteY1-4" fmla="*/ 800158 h 1209733"/>
              <a:gd name="connsiteX2-5" fmla="*/ 0 w 647700"/>
              <a:gd name="connsiteY2-6" fmla="*/ 590608 h 1209733"/>
              <a:gd name="connsiteX3-7" fmla="*/ 266700 w 647700"/>
              <a:gd name="connsiteY3-8" fmla="*/ 504883 h 1209733"/>
              <a:gd name="connsiteX4-9" fmla="*/ 361950 w 647700"/>
              <a:gd name="connsiteY4-10" fmla="*/ 58 h 1209733"/>
              <a:gd name="connsiteX5-11" fmla="*/ 438150 w 647700"/>
              <a:gd name="connsiteY5-12" fmla="*/ 581083 h 1209733"/>
              <a:gd name="connsiteX6-13" fmla="*/ 647700 w 647700"/>
              <a:gd name="connsiteY6-14" fmla="*/ 657283 h 1209733"/>
              <a:gd name="connsiteX7-15" fmla="*/ 390525 w 647700"/>
              <a:gd name="connsiteY7-16" fmla="*/ 771583 h 1209733"/>
              <a:gd name="connsiteX8-17" fmla="*/ 314325 w 647700"/>
              <a:gd name="connsiteY8-18" fmla="*/ 1209733 h 1209733"/>
              <a:gd name="connsiteX0-19" fmla="*/ 257175 w 647700"/>
              <a:gd name="connsiteY0-20" fmla="*/ 1181158 h 1209733"/>
              <a:gd name="connsiteX1-21" fmla="*/ 219075 w 647700"/>
              <a:gd name="connsiteY1-22" fmla="*/ 800158 h 1209733"/>
              <a:gd name="connsiteX2-23" fmla="*/ 0 w 647700"/>
              <a:gd name="connsiteY2-24" fmla="*/ 590608 h 1209733"/>
              <a:gd name="connsiteX3-25" fmla="*/ 266700 w 647700"/>
              <a:gd name="connsiteY3-26" fmla="*/ 504883 h 1209733"/>
              <a:gd name="connsiteX4-27" fmla="*/ 361950 w 647700"/>
              <a:gd name="connsiteY4-28" fmla="*/ 58 h 1209733"/>
              <a:gd name="connsiteX5-29" fmla="*/ 438150 w 647700"/>
              <a:gd name="connsiteY5-30" fmla="*/ 581083 h 1209733"/>
              <a:gd name="connsiteX6-31" fmla="*/ 647700 w 647700"/>
              <a:gd name="connsiteY6-32" fmla="*/ 657283 h 1209733"/>
              <a:gd name="connsiteX7-33" fmla="*/ 390525 w 647700"/>
              <a:gd name="connsiteY7-34" fmla="*/ 771583 h 1209733"/>
              <a:gd name="connsiteX8-35" fmla="*/ 314325 w 647700"/>
              <a:gd name="connsiteY8-36" fmla="*/ 1209733 h 1209733"/>
              <a:gd name="connsiteX0-37" fmla="*/ 161925 w 552450"/>
              <a:gd name="connsiteY0-38" fmla="*/ 1181173 h 1209748"/>
              <a:gd name="connsiteX1-39" fmla="*/ 123825 w 552450"/>
              <a:gd name="connsiteY1-40" fmla="*/ 800173 h 1209748"/>
              <a:gd name="connsiteX2-41" fmla="*/ 0 w 552450"/>
              <a:gd name="connsiteY2-42" fmla="*/ 638248 h 1209748"/>
              <a:gd name="connsiteX3-43" fmla="*/ 171450 w 552450"/>
              <a:gd name="connsiteY3-44" fmla="*/ 504898 h 1209748"/>
              <a:gd name="connsiteX4-45" fmla="*/ 266700 w 552450"/>
              <a:gd name="connsiteY4-46" fmla="*/ 73 h 1209748"/>
              <a:gd name="connsiteX5-47" fmla="*/ 342900 w 552450"/>
              <a:gd name="connsiteY5-48" fmla="*/ 581098 h 1209748"/>
              <a:gd name="connsiteX6-49" fmla="*/ 552450 w 552450"/>
              <a:gd name="connsiteY6-50" fmla="*/ 657298 h 1209748"/>
              <a:gd name="connsiteX7-51" fmla="*/ 295275 w 552450"/>
              <a:gd name="connsiteY7-52" fmla="*/ 771598 h 1209748"/>
              <a:gd name="connsiteX8-53" fmla="*/ 219075 w 552450"/>
              <a:gd name="connsiteY8-54" fmla="*/ 1209748 h 1209748"/>
              <a:gd name="connsiteX0-55" fmla="*/ 238125 w 628650"/>
              <a:gd name="connsiteY0-56" fmla="*/ 1181172 h 1209747"/>
              <a:gd name="connsiteX1-57" fmla="*/ 200025 w 628650"/>
              <a:gd name="connsiteY1-58" fmla="*/ 800172 h 1209747"/>
              <a:gd name="connsiteX2-59" fmla="*/ 0 w 628650"/>
              <a:gd name="connsiteY2-60" fmla="*/ 562047 h 1209747"/>
              <a:gd name="connsiteX3-61" fmla="*/ 247650 w 628650"/>
              <a:gd name="connsiteY3-62" fmla="*/ 504897 h 1209747"/>
              <a:gd name="connsiteX4-63" fmla="*/ 342900 w 628650"/>
              <a:gd name="connsiteY4-64" fmla="*/ 72 h 1209747"/>
              <a:gd name="connsiteX5-65" fmla="*/ 419100 w 628650"/>
              <a:gd name="connsiteY5-66" fmla="*/ 581097 h 1209747"/>
              <a:gd name="connsiteX6-67" fmla="*/ 628650 w 628650"/>
              <a:gd name="connsiteY6-68" fmla="*/ 657297 h 1209747"/>
              <a:gd name="connsiteX7-69" fmla="*/ 371475 w 628650"/>
              <a:gd name="connsiteY7-70" fmla="*/ 771597 h 1209747"/>
              <a:gd name="connsiteX8-71" fmla="*/ 295275 w 628650"/>
              <a:gd name="connsiteY8-72" fmla="*/ 1209747 h 1209747"/>
              <a:gd name="connsiteX0-73" fmla="*/ 238125 w 628650"/>
              <a:gd name="connsiteY0-74" fmla="*/ 1181172 h 1209747"/>
              <a:gd name="connsiteX1-75" fmla="*/ 200025 w 628650"/>
              <a:gd name="connsiteY1-76" fmla="*/ 800172 h 1209747"/>
              <a:gd name="connsiteX2-77" fmla="*/ 0 w 628650"/>
              <a:gd name="connsiteY2-78" fmla="*/ 562047 h 1209747"/>
              <a:gd name="connsiteX3-79" fmla="*/ 247650 w 628650"/>
              <a:gd name="connsiteY3-80" fmla="*/ 504897 h 1209747"/>
              <a:gd name="connsiteX4-81" fmla="*/ 342900 w 628650"/>
              <a:gd name="connsiteY4-82" fmla="*/ 72 h 1209747"/>
              <a:gd name="connsiteX5-83" fmla="*/ 419100 w 628650"/>
              <a:gd name="connsiteY5-84" fmla="*/ 581097 h 1209747"/>
              <a:gd name="connsiteX6-85" fmla="*/ 628650 w 628650"/>
              <a:gd name="connsiteY6-86" fmla="*/ 657297 h 1209747"/>
              <a:gd name="connsiteX7-87" fmla="*/ 371475 w 628650"/>
              <a:gd name="connsiteY7-88" fmla="*/ 771597 h 1209747"/>
              <a:gd name="connsiteX8-89" fmla="*/ 295275 w 628650"/>
              <a:gd name="connsiteY8-90" fmla="*/ 1209747 h 1209747"/>
              <a:gd name="connsiteX0-91" fmla="*/ 228132 w 618657"/>
              <a:gd name="connsiteY0-92" fmla="*/ 1181172 h 1209747"/>
              <a:gd name="connsiteX1-93" fmla="*/ 190032 w 618657"/>
              <a:gd name="connsiteY1-94" fmla="*/ 800172 h 1209747"/>
              <a:gd name="connsiteX2-95" fmla="*/ 0 w 618657"/>
              <a:gd name="connsiteY2-96" fmla="*/ 589529 h 1209747"/>
              <a:gd name="connsiteX3-97" fmla="*/ 237657 w 618657"/>
              <a:gd name="connsiteY3-98" fmla="*/ 504897 h 1209747"/>
              <a:gd name="connsiteX4-99" fmla="*/ 332907 w 618657"/>
              <a:gd name="connsiteY4-100" fmla="*/ 72 h 1209747"/>
              <a:gd name="connsiteX5-101" fmla="*/ 409107 w 618657"/>
              <a:gd name="connsiteY5-102" fmla="*/ 581097 h 1209747"/>
              <a:gd name="connsiteX6-103" fmla="*/ 618657 w 618657"/>
              <a:gd name="connsiteY6-104" fmla="*/ 657297 h 1209747"/>
              <a:gd name="connsiteX7-105" fmla="*/ 361482 w 618657"/>
              <a:gd name="connsiteY7-106" fmla="*/ 771597 h 1209747"/>
              <a:gd name="connsiteX8-107" fmla="*/ 285282 w 618657"/>
              <a:gd name="connsiteY8-108" fmla="*/ 1209747 h 1209747"/>
              <a:gd name="connsiteX0-109" fmla="*/ 228132 w 618657"/>
              <a:gd name="connsiteY0-110" fmla="*/ 1181172 h 1209747"/>
              <a:gd name="connsiteX1-111" fmla="*/ 190032 w 618657"/>
              <a:gd name="connsiteY1-112" fmla="*/ 800172 h 1209747"/>
              <a:gd name="connsiteX2-113" fmla="*/ 0 w 618657"/>
              <a:gd name="connsiteY2-114" fmla="*/ 589529 h 1209747"/>
              <a:gd name="connsiteX3-115" fmla="*/ 237657 w 618657"/>
              <a:gd name="connsiteY3-116" fmla="*/ 504897 h 1209747"/>
              <a:gd name="connsiteX4-117" fmla="*/ 332907 w 618657"/>
              <a:gd name="connsiteY4-118" fmla="*/ 72 h 1209747"/>
              <a:gd name="connsiteX5-119" fmla="*/ 409107 w 618657"/>
              <a:gd name="connsiteY5-120" fmla="*/ 581097 h 1209747"/>
              <a:gd name="connsiteX6-121" fmla="*/ 618657 w 618657"/>
              <a:gd name="connsiteY6-122" fmla="*/ 657297 h 1209747"/>
              <a:gd name="connsiteX7-123" fmla="*/ 361482 w 618657"/>
              <a:gd name="connsiteY7-124" fmla="*/ 771597 h 1209747"/>
              <a:gd name="connsiteX8-125" fmla="*/ 285282 w 618657"/>
              <a:gd name="connsiteY8-126" fmla="*/ 1209747 h 1209747"/>
              <a:gd name="connsiteX0-127" fmla="*/ 228132 w 618657"/>
              <a:gd name="connsiteY0-128" fmla="*/ 1181172 h 1209747"/>
              <a:gd name="connsiteX1-129" fmla="*/ 190032 w 618657"/>
              <a:gd name="connsiteY1-130" fmla="*/ 800172 h 1209747"/>
              <a:gd name="connsiteX2-131" fmla="*/ 0 w 618657"/>
              <a:gd name="connsiteY2-132" fmla="*/ 589529 h 1209747"/>
              <a:gd name="connsiteX3-133" fmla="*/ 237657 w 618657"/>
              <a:gd name="connsiteY3-134" fmla="*/ 504897 h 1209747"/>
              <a:gd name="connsiteX4-135" fmla="*/ 332907 w 618657"/>
              <a:gd name="connsiteY4-136" fmla="*/ 72 h 1209747"/>
              <a:gd name="connsiteX5-137" fmla="*/ 409107 w 618657"/>
              <a:gd name="connsiteY5-138" fmla="*/ 581097 h 1209747"/>
              <a:gd name="connsiteX6-139" fmla="*/ 618657 w 618657"/>
              <a:gd name="connsiteY6-140" fmla="*/ 657297 h 1209747"/>
              <a:gd name="connsiteX7-141" fmla="*/ 361482 w 618657"/>
              <a:gd name="connsiteY7-142" fmla="*/ 771597 h 1209747"/>
              <a:gd name="connsiteX8-143" fmla="*/ 285282 w 618657"/>
              <a:gd name="connsiteY8-144" fmla="*/ 1209747 h 1209747"/>
              <a:gd name="connsiteX9" fmla="*/ 228132 w 618657"/>
              <a:gd name="connsiteY9" fmla="*/ 1181172 h 1209747"/>
              <a:gd name="connsiteX0-145" fmla="*/ 285282 w 618657"/>
              <a:gd name="connsiteY0-146" fmla="*/ 1209747 h 1209747"/>
              <a:gd name="connsiteX1-147" fmla="*/ 190032 w 618657"/>
              <a:gd name="connsiteY1-148" fmla="*/ 800172 h 1209747"/>
              <a:gd name="connsiteX2-149" fmla="*/ 0 w 618657"/>
              <a:gd name="connsiteY2-150" fmla="*/ 589529 h 1209747"/>
              <a:gd name="connsiteX3-151" fmla="*/ 237657 w 618657"/>
              <a:gd name="connsiteY3-152" fmla="*/ 504897 h 1209747"/>
              <a:gd name="connsiteX4-153" fmla="*/ 332907 w 618657"/>
              <a:gd name="connsiteY4-154" fmla="*/ 72 h 1209747"/>
              <a:gd name="connsiteX5-155" fmla="*/ 409107 w 618657"/>
              <a:gd name="connsiteY5-156" fmla="*/ 581097 h 1209747"/>
              <a:gd name="connsiteX6-157" fmla="*/ 618657 w 618657"/>
              <a:gd name="connsiteY6-158" fmla="*/ 657297 h 1209747"/>
              <a:gd name="connsiteX7-159" fmla="*/ 361482 w 618657"/>
              <a:gd name="connsiteY7-160" fmla="*/ 771597 h 1209747"/>
              <a:gd name="connsiteX8-161" fmla="*/ 285282 w 618657"/>
              <a:gd name="connsiteY8-162" fmla="*/ 1209747 h 1209747"/>
              <a:gd name="connsiteX0-163" fmla="*/ 270292 w 618657"/>
              <a:gd name="connsiteY0-164" fmla="*/ 1249721 h 1249721"/>
              <a:gd name="connsiteX1-165" fmla="*/ 190032 w 618657"/>
              <a:gd name="connsiteY1-166" fmla="*/ 800172 h 1249721"/>
              <a:gd name="connsiteX2-167" fmla="*/ 0 w 618657"/>
              <a:gd name="connsiteY2-168" fmla="*/ 589529 h 1249721"/>
              <a:gd name="connsiteX3-169" fmla="*/ 237657 w 618657"/>
              <a:gd name="connsiteY3-170" fmla="*/ 504897 h 1249721"/>
              <a:gd name="connsiteX4-171" fmla="*/ 332907 w 618657"/>
              <a:gd name="connsiteY4-172" fmla="*/ 72 h 1249721"/>
              <a:gd name="connsiteX5-173" fmla="*/ 409107 w 618657"/>
              <a:gd name="connsiteY5-174" fmla="*/ 581097 h 1249721"/>
              <a:gd name="connsiteX6-175" fmla="*/ 618657 w 618657"/>
              <a:gd name="connsiteY6-176" fmla="*/ 657297 h 1249721"/>
              <a:gd name="connsiteX7-177" fmla="*/ 361482 w 618657"/>
              <a:gd name="connsiteY7-178" fmla="*/ 771597 h 1249721"/>
              <a:gd name="connsiteX8-179" fmla="*/ 270292 w 618657"/>
              <a:gd name="connsiteY8-180" fmla="*/ 1249721 h 1249721"/>
              <a:gd name="connsiteX0-181" fmla="*/ 270292 w 618657"/>
              <a:gd name="connsiteY0-182" fmla="*/ 1249721 h 1249721"/>
              <a:gd name="connsiteX1-183" fmla="*/ 190032 w 618657"/>
              <a:gd name="connsiteY1-184" fmla="*/ 775188 h 1249721"/>
              <a:gd name="connsiteX2-185" fmla="*/ 0 w 618657"/>
              <a:gd name="connsiteY2-186" fmla="*/ 589529 h 1249721"/>
              <a:gd name="connsiteX3-187" fmla="*/ 237657 w 618657"/>
              <a:gd name="connsiteY3-188" fmla="*/ 504897 h 1249721"/>
              <a:gd name="connsiteX4-189" fmla="*/ 332907 w 618657"/>
              <a:gd name="connsiteY4-190" fmla="*/ 72 h 1249721"/>
              <a:gd name="connsiteX5-191" fmla="*/ 409107 w 618657"/>
              <a:gd name="connsiteY5-192" fmla="*/ 581097 h 1249721"/>
              <a:gd name="connsiteX6-193" fmla="*/ 618657 w 618657"/>
              <a:gd name="connsiteY6-194" fmla="*/ 657297 h 1249721"/>
              <a:gd name="connsiteX7-195" fmla="*/ 361482 w 618657"/>
              <a:gd name="connsiteY7-196" fmla="*/ 771597 h 1249721"/>
              <a:gd name="connsiteX8-197" fmla="*/ 270292 w 618657"/>
              <a:gd name="connsiteY8-198" fmla="*/ 1249721 h 1249721"/>
              <a:gd name="connsiteX0-199" fmla="*/ 270292 w 618657"/>
              <a:gd name="connsiteY0-200" fmla="*/ 1249721 h 1249721"/>
              <a:gd name="connsiteX1-201" fmla="*/ 190032 w 618657"/>
              <a:gd name="connsiteY1-202" fmla="*/ 775188 h 1249721"/>
              <a:gd name="connsiteX2-203" fmla="*/ 0 w 618657"/>
              <a:gd name="connsiteY2-204" fmla="*/ 589529 h 1249721"/>
              <a:gd name="connsiteX3-205" fmla="*/ 237657 w 618657"/>
              <a:gd name="connsiteY3-206" fmla="*/ 504897 h 1249721"/>
              <a:gd name="connsiteX4-207" fmla="*/ 332907 w 618657"/>
              <a:gd name="connsiteY4-208" fmla="*/ 72 h 1249721"/>
              <a:gd name="connsiteX5-209" fmla="*/ 409107 w 618657"/>
              <a:gd name="connsiteY5-210" fmla="*/ 581097 h 1249721"/>
              <a:gd name="connsiteX6-211" fmla="*/ 618657 w 618657"/>
              <a:gd name="connsiteY6-212" fmla="*/ 657297 h 1249721"/>
              <a:gd name="connsiteX7-213" fmla="*/ 361482 w 618657"/>
              <a:gd name="connsiteY7-214" fmla="*/ 771597 h 1249721"/>
              <a:gd name="connsiteX8-215" fmla="*/ 270292 w 618657"/>
              <a:gd name="connsiteY8-216" fmla="*/ 1249721 h 1249721"/>
              <a:gd name="connsiteX0-217" fmla="*/ 297774 w 618657"/>
              <a:gd name="connsiteY0-218" fmla="*/ 1257216 h 1257216"/>
              <a:gd name="connsiteX1-219" fmla="*/ 190032 w 618657"/>
              <a:gd name="connsiteY1-220" fmla="*/ 775188 h 1257216"/>
              <a:gd name="connsiteX2-221" fmla="*/ 0 w 618657"/>
              <a:gd name="connsiteY2-222" fmla="*/ 589529 h 1257216"/>
              <a:gd name="connsiteX3-223" fmla="*/ 237657 w 618657"/>
              <a:gd name="connsiteY3-224" fmla="*/ 504897 h 1257216"/>
              <a:gd name="connsiteX4-225" fmla="*/ 332907 w 618657"/>
              <a:gd name="connsiteY4-226" fmla="*/ 72 h 1257216"/>
              <a:gd name="connsiteX5-227" fmla="*/ 409107 w 618657"/>
              <a:gd name="connsiteY5-228" fmla="*/ 581097 h 1257216"/>
              <a:gd name="connsiteX6-229" fmla="*/ 618657 w 618657"/>
              <a:gd name="connsiteY6-230" fmla="*/ 657297 h 1257216"/>
              <a:gd name="connsiteX7-231" fmla="*/ 361482 w 618657"/>
              <a:gd name="connsiteY7-232" fmla="*/ 771597 h 1257216"/>
              <a:gd name="connsiteX8-233" fmla="*/ 297774 w 618657"/>
              <a:gd name="connsiteY8-234" fmla="*/ 1257216 h 1257216"/>
              <a:gd name="connsiteX0-235" fmla="*/ 297774 w 618657"/>
              <a:gd name="connsiteY0-236" fmla="*/ 1257216 h 1257216"/>
              <a:gd name="connsiteX1-237" fmla="*/ 190032 w 618657"/>
              <a:gd name="connsiteY1-238" fmla="*/ 775188 h 1257216"/>
              <a:gd name="connsiteX2-239" fmla="*/ 0 w 618657"/>
              <a:gd name="connsiteY2-240" fmla="*/ 589529 h 1257216"/>
              <a:gd name="connsiteX3-241" fmla="*/ 237657 w 618657"/>
              <a:gd name="connsiteY3-242" fmla="*/ 504897 h 1257216"/>
              <a:gd name="connsiteX4-243" fmla="*/ 332907 w 618657"/>
              <a:gd name="connsiteY4-244" fmla="*/ 72 h 1257216"/>
              <a:gd name="connsiteX5-245" fmla="*/ 409107 w 618657"/>
              <a:gd name="connsiteY5-246" fmla="*/ 581097 h 1257216"/>
              <a:gd name="connsiteX6-247" fmla="*/ 618657 w 618657"/>
              <a:gd name="connsiteY6-248" fmla="*/ 657297 h 1257216"/>
              <a:gd name="connsiteX7-249" fmla="*/ 388964 w 618657"/>
              <a:gd name="connsiteY7-250" fmla="*/ 776593 h 1257216"/>
              <a:gd name="connsiteX8-251" fmla="*/ 297774 w 618657"/>
              <a:gd name="connsiteY8-252" fmla="*/ 1257216 h 1257216"/>
              <a:gd name="connsiteX0-253" fmla="*/ 297774 w 618657"/>
              <a:gd name="connsiteY0-254" fmla="*/ 1257216 h 1257216"/>
              <a:gd name="connsiteX1-255" fmla="*/ 190032 w 618657"/>
              <a:gd name="connsiteY1-256" fmla="*/ 775188 h 1257216"/>
              <a:gd name="connsiteX2-257" fmla="*/ 0 w 618657"/>
              <a:gd name="connsiteY2-258" fmla="*/ 589529 h 1257216"/>
              <a:gd name="connsiteX3-259" fmla="*/ 237657 w 618657"/>
              <a:gd name="connsiteY3-260" fmla="*/ 504897 h 1257216"/>
              <a:gd name="connsiteX4-261" fmla="*/ 332907 w 618657"/>
              <a:gd name="connsiteY4-262" fmla="*/ 72 h 1257216"/>
              <a:gd name="connsiteX5-263" fmla="*/ 409107 w 618657"/>
              <a:gd name="connsiteY5-264" fmla="*/ 581097 h 1257216"/>
              <a:gd name="connsiteX6-265" fmla="*/ 618657 w 618657"/>
              <a:gd name="connsiteY6-266" fmla="*/ 657297 h 1257216"/>
              <a:gd name="connsiteX7-267" fmla="*/ 388964 w 618657"/>
              <a:gd name="connsiteY7-268" fmla="*/ 776593 h 1257216"/>
              <a:gd name="connsiteX8-269" fmla="*/ 297774 w 618657"/>
              <a:gd name="connsiteY8-270" fmla="*/ 1257216 h 1257216"/>
              <a:gd name="connsiteX0-271" fmla="*/ 297774 w 618657"/>
              <a:gd name="connsiteY0-272" fmla="*/ 1257216 h 1257216"/>
              <a:gd name="connsiteX1-273" fmla="*/ 190032 w 618657"/>
              <a:gd name="connsiteY1-274" fmla="*/ 775188 h 1257216"/>
              <a:gd name="connsiteX2-275" fmla="*/ 0 w 618657"/>
              <a:gd name="connsiteY2-276" fmla="*/ 589529 h 1257216"/>
              <a:gd name="connsiteX3-277" fmla="*/ 237657 w 618657"/>
              <a:gd name="connsiteY3-278" fmla="*/ 504897 h 1257216"/>
              <a:gd name="connsiteX4-279" fmla="*/ 332907 w 618657"/>
              <a:gd name="connsiteY4-280" fmla="*/ 72 h 1257216"/>
              <a:gd name="connsiteX5-281" fmla="*/ 409107 w 618657"/>
              <a:gd name="connsiteY5-282" fmla="*/ 581097 h 1257216"/>
              <a:gd name="connsiteX6-283" fmla="*/ 618657 w 618657"/>
              <a:gd name="connsiteY6-284" fmla="*/ 657297 h 1257216"/>
              <a:gd name="connsiteX7-285" fmla="*/ 388964 w 618657"/>
              <a:gd name="connsiteY7-286" fmla="*/ 776593 h 1257216"/>
              <a:gd name="connsiteX8-287" fmla="*/ 297774 w 618657"/>
              <a:gd name="connsiteY8-288" fmla="*/ 1257216 h 1257216"/>
              <a:gd name="connsiteX0-289" fmla="*/ 317761 w 638644"/>
              <a:gd name="connsiteY0-290" fmla="*/ 1257216 h 1257216"/>
              <a:gd name="connsiteX1-291" fmla="*/ 210019 w 638644"/>
              <a:gd name="connsiteY1-292" fmla="*/ 775188 h 1257216"/>
              <a:gd name="connsiteX2-293" fmla="*/ 0 w 638644"/>
              <a:gd name="connsiteY2-294" fmla="*/ 597024 h 1257216"/>
              <a:gd name="connsiteX3-295" fmla="*/ 257644 w 638644"/>
              <a:gd name="connsiteY3-296" fmla="*/ 504897 h 1257216"/>
              <a:gd name="connsiteX4-297" fmla="*/ 352894 w 638644"/>
              <a:gd name="connsiteY4-298" fmla="*/ 72 h 1257216"/>
              <a:gd name="connsiteX5-299" fmla="*/ 429094 w 638644"/>
              <a:gd name="connsiteY5-300" fmla="*/ 581097 h 1257216"/>
              <a:gd name="connsiteX6-301" fmla="*/ 638644 w 638644"/>
              <a:gd name="connsiteY6-302" fmla="*/ 657297 h 1257216"/>
              <a:gd name="connsiteX7-303" fmla="*/ 408951 w 638644"/>
              <a:gd name="connsiteY7-304" fmla="*/ 776593 h 1257216"/>
              <a:gd name="connsiteX8-305" fmla="*/ 317761 w 638644"/>
              <a:gd name="connsiteY8-306" fmla="*/ 1257216 h 1257216"/>
              <a:gd name="connsiteX0-307" fmla="*/ 317761 w 638644"/>
              <a:gd name="connsiteY0-308" fmla="*/ 1257216 h 1257216"/>
              <a:gd name="connsiteX1-309" fmla="*/ 227508 w 638644"/>
              <a:gd name="connsiteY1-310" fmla="*/ 772690 h 1257216"/>
              <a:gd name="connsiteX2-311" fmla="*/ 0 w 638644"/>
              <a:gd name="connsiteY2-312" fmla="*/ 597024 h 1257216"/>
              <a:gd name="connsiteX3-313" fmla="*/ 257644 w 638644"/>
              <a:gd name="connsiteY3-314" fmla="*/ 504897 h 1257216"/>
              <a:gd name="connsiteX4-315" fmla="*/ 352894 w 638644"/>
              <a:gd name="connsiteY4-316" fmla="*/ 72 h 1257216"/>
              <a:gd name="connsiteX5-317" fmla="*/ 429094 w 638644"/>
              <a:gd name="connsiteY5-318" fmla="*/ 581097 h 1257216"/>
              <a:gd name="connsiteX6-319" fmla="*/ 638644 w 638644"/>
              <a:gd name="connsiteY6-320" fmla="*/ 657297 h 1257216"/>
              <a:gd name="connsiteX7-321" fmla="*/ 408951 w 638644"/>
              <a:gd name="connsiteY7-322" fmla="*/ 776593 h 1257216"/>
              <a:gd name="connsiteX8-323" fmla="*/ 317761 w 638644"/>
              <a:gd name="connsiteY8-324" fmla="*/ 1257216 h 125721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638644" h="1257216">
                <a:moveTo>
                  <a:pt x="317761" y="1257216"/>
                </a:moveTo>
                <a:cubicBezTo>
                  <a:pt x="289186" y="1257814"/>
                  <a:pt x="280468" y="882722"/>
                  <a:pt x="227508" y="772690"/>
                </a:cubicBezTo>
                <a:cubicBezTo>
                  <a:pt x="174548" y="662658"/>
                  <a:pt x="136499" y="666457"/>
                  <a:pt x="0" y="597024"/>
                </a:cubicBezTo>
                <a:cubicBezTo>
                  <a:pt x="134026" y="572509"/>
                  <a:pt x="198828" y="604389"/>
                  <a:pt x="257644" y="504897"/>
                </a:cubicBezTo>
                <a:cubicBezTo>
                  <a:pt x="316460" y="405405"/>
                  <a:pt x="325907" y="-6278"/>
                  <a:pt x="352894" y="72"/>
                </a:cubicBezTo>
                <a:cubicBezTo>
                  <a:pt x="378294" y="193747"/>
                  <a:pt x="376733" y="543205"/>
                  <a:pt x="429094" y="581097"/>
                </a:cubicBezTo>
                <a:cubicBezTo>
                  <a:pt x="481455" y="618989"/>
                  <a:pt x="568794" y="631897"/>
                  <a:pt x="638644" y="657297"/>
                </a:cubicBezTo>
                <a:cubicBezTo>
                  <a:pt x="552919" y="695397"/>
                  <a:pt x="462431" y="676607"/>
                  <a:pt x="408951" y="776593"/>
                </a:cubicBezTo>
                <a:cubicBezTo>
                  <a:pt x="355471" y="876579"/>
                  <a:pt x="328080" y="1084178"/>
                  <a:pt x="317761" y="1257216"/>
                </a:cubicBezTo>
                <a:close/>
              </a:path>
            </a:pathLst>
          </a:custGeom>
          <a:noFill/>
          <a:ln w="19050"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10">
              <a:solidFill>
                <a:schemeClr val="bg1"/>
              </a:solidFill>
            </a:endParaRPr>
          </a:p>
        </p:txBody>
      </p:sp>
      <p:sp>
        <p:nvSpPr>
          <p:cNvPr id="28" name="任意多边形 98"/>
          <p:cNvSpPr/>
          <p:nvPr/>
        </p:nvSpPr>
        <p:spPr>
          <a:xfrm flipH="1" flipV="1">
            <a:off x="9910808" y="1275049"/>
            <a:ext cx="386712" cy="502363"/>
          </a:xfrm>
          <a:custGeom>
            <a:avLst/>
            <a:gdLst>
              <a:gd name="connsiteX0" fmla="*/ 257175 w 647700"/>
              <a:gd name="connsiteY0" fmla="*/ 1181158 h 1209733"/>
              <a:gd name="connsiteX1" fmla="*/ 219075 w 647700"/>
              <a:gd name="connsiteY1" fmla="*/ 800158 h 1209733"/>
              <a:gd name="connsiteX2" fmla="*/ 0 w 647700"/>
              <a:gd name="connsiteY2" fmla="*/ 590608 h 1209733"/>
              <a:gd name="connsiteX3" fmla="*/ 266700 w 647700"/>
              <a:gd name="connsiteY3" fmla="*/ 504883 h 1209733"/>
              <a:gd name="connsiteX4" fmla="*/ 361950 w 647700"/>
              <a:gd name="connsiteY4" fmla="*/ 58 h 1209733"/>
              <a:gd name="connsiteX5" fmla="*/ 438150 w 647700"/>
              <a:gd name="connsiteY5" fmla="*/ 581083 h 1209733"/>
              <a:gd name="connsiteX6" fmla="*/ 647700 w 647700"/>
              <a:gd name="connsiteY6" fmla="*/ 657283 h 1209733"/>
              <a:gd name="connsiteX7" fmla="*/ 390525 w 647700"/>
              <a:gd name="connsiteY7" fmla="*/ 771583 h 1209733"/>
              <a:gd name="connsiteX8" fmla="*/ 314325 w 647700"/>
              <a:gd name="connsiteY8" fmla="*/ 1209733 h 1209733"/>
              <a:gd name="connsiteX0-1" fmla="*/ 257175 w 647700"/>
              <a:gd name="connsiteY0-2" fmla="*/ 1181158 h 1209733"/>
              <a:gd name="connsiteX1-3" fmla="*/ 219075 w 647700"/>
              <a:gd name="connsiteY1-4" fmla="*/ 800158 h 1209733"/>
              <a:gd name="connsiteX2-5" fmla="*/ 0 w 647700"/>
              <a:gd name="connsiteY2-6" fmla="*/ 590608 h 1209733"/>
              <a:gd name="connsiteX3-7" fmla="*/ 266700 w 647700"/>
              <a:gd name="connsiteY3-8" fmla="*/ 504883 h 1209733"/>
              <a:gd name="connsiteX4-9" fmla="*/ 361950 w 647700"/>
              <a:gd name="connsiteY4-10" fmla="*/ 58 h 1209733"/>
              <a:gd name="connsiteX5-11" fmla="*/ 438150 w 647700"/>
              <a:gd name="connsiteY5-12" fmla="*/ 581083 h 1209733"/>
              <a:gd name="connsiteX6-13" fmla="*/ 647700 w 647700"/>
              <a:gd name="connsiteY6-14" fmla="*/ 657283 h 1209733"/>
              <a:gd name="connsiteX7-15" fmla="*/ 390525 w 647700"/>
              <a:gd name="connsiteY7-16" fmla="*/ 771583 h 1209733"/>
              <a:gd name="connsiteX8-17" fmla="*/ 314325 w 647700"/>
              <a:gd name="connsiteY8-18" fmla="*/ 1209733 h 1209733"/>
              <a:gd name="connsiteX0-19" fmla="*/ 257175 w 647700"/>
              <a:gd name="connsiteY0-20" fmla="*/ 1181158 h 1209733"/>
              <a:gd name="connsiteX1-21" fmla="*/ 219075 w 647700"/>
              <a:gd name="connsiteY1-22" fmla="*/ 800158 h 1209733"/>
              <a:gd name="connsiteX2-23" fmla="*/ 0 w 647700"/>
              <a:gd name="connsiteY2-24" fmla="*/ 590608 h 1209733"/>
              <a:gd name="connsiteX3-25" fmla="*/ 266700 w 647700"/>
              <a:gd name="connsiteY3-26" fmla="*/ 504883 h 1209733"/>
              <a:gd name="connsiteX4-27" fmla="*/ 361950 w 647700"/>
              <a:gd name="connsiteY4-28" fmla="*/ 58 h 1209733"/>
              <a:gd name="connsiteX5-29" fmla="*/ 438150 w 647700"/>
              <a:gd name="connsiteY5-30" fmla="*/ 581083 h 1209733"/>
              <a:gd name="connsiteX6-31" fmla="*/ 647700 w 647700"/>
              <a:gd name="connsiteY6-32" fmla="*/ 657283 h 1209733"/>
              <a:gd name="connsiteX7-33" fmla="*/ 390525 w 647700"/>
              <a:gd name="connsiteY7-34" fmla="*/ 771583 h 1209733"/>
              <a:gd name="connsiteX8-35" fmla="*/ 314325 w 647700"/>
              <a:gd name="connsiteY8-36" fmla="*/ 1209733 h 1209733"/>
              <a:gd name="connsiteX0-37" fmla="*/ 161925 w 552450"/>
              <a:gd name="connsiteY0-38" fmla="*/ 1181173 h 1209748"/>
              <a:gd name="connsiteX1-39" fmla="*/ 123825 w 552450"/>
              <a:gd name="connsiteY1-40" fmla="*/ 800173 h 1209748"/>
              <a:gd name="connsiteX2-41" fmla="*/ 0 w 552450"/>
              <a:gd name="connsiteY2-42" fmla="*/ 638248 h 1209748"/>
              <a:gd name="connsiteX3-43" fmla="*/ 171450 w 552450"/>
              <a:gd name="connsiteY3-44" fmla="*/ 504898 h 1209748"/>
              <a:gd name="connsiteX4-45" fmla="*/ 266700 w 552450"/>
              <a:gd name="connsiteY4-46" fmla="*/ 73 h 1209748"/>
              <a:gd name="connsiteX5-47" fmla="*/ 342900 w 552450"/>
              <a:gd name="connsiteY5-48" fmla="*/ 581098 h 1209748"/>
              <a:gd name="connsiteX6-49" fmla="*/ 552450 w 552450"/>
              <a:gd name="connsiteY6-50" fmla="*/ 657298 h 1209748"/>
              <a:gd name="connsiteX7-51" fmla="*/ 295275 w 552450"/>
              <a:gd name="connsiteY7-52" fmla="*/ 771598 h 1209748"/>
              <a:gd name="connsiteX8-53" fmla="*/ 219075 w 552450"/>
              <a:gd name="connsiteY8-54" fmla="*/ 1209748 h 1209748"/>
              <a:gd name="connsiteX0-55" fmla="*/ 238125 w 628650"/>
              <a:gd name="connsiteY0-56" fmla="*/ 1181172 h 1209747"/>
              <a:gd name="connsiteX1-57" fmla="*/ 200025 w 628650"/>
              <a:gd name="connsiteY1-58" fmla="*/ 800172 h 1209747"/>
              <a:gd name="connsiteX2-59" fmla="*/ 0 w 628650"/>
              <a:gd name="connsiteY2-60" fmla="*/ 562047 h 1209747"/>
              <a:gd name="connsiteX3-61" fmla="*/ 247650 w 628650"/>
              <a:gd name="connsiteY3-62" fmla="*/ 504897 h 1209747"/>
              <a:gd name="connsiteX4-63" fmla="*/ 342900 w 628650"/>
              <a:gd name="connsiteY4-64" fmla="*/ 72 h 1209747"/>
              <a:gd name="connsiteX5-65" fmla="*/ 419100 w 628650"/>
              <a:gd name="connsiteY5-66" fmla="*/ 581097 h 1209747"/>
              <a:gd name="connsiteX6-67" fmla="*/ 628650 w 628650"/>
              <a:gd name="connsiteY6-68" fmla="*/ 657297 h 1209747"/>
              <a:gd name="connsiteX7-69" fmla="*/ 371475 w 628650"/>
              <a:gd name="connsiteY7-70" fmla="*/ 771597 h 1209747"/>
              <a:gd name="connsiteX8-71" fmla="*/ 295275 w 628650"/>
              <a:gd name="connsiteY8-72" fmla="*/ 1209747 h 1209747"/>
              <a:gd name="connsiteX0-73" fmla="*/ 238125 w 628650"/>
              <a:gd name="connsiteY0-74" fmla="*/ 1181172 h 1209747"/>
              <a:gd name="connsiteX1-75" fmla="*/ 200025 w 628650"/>
              <a:gd name="connsiteY1-76" fmla="*/ 800172 h 1209747"/>
              <a:gd name="connsiteX2-77" fmla="*/ 0 w 628650"/>
              <a:gd name="connsiteY2-78" fmla="*/ 562047 h 1209747"/>
              <a:gd name="connsiteX3-79" fmla="*/ 247650 w 628650"/>
              <a:gd name="connsiteY3-80" fmla="*/ 504897 h 1209747"/>
              <a:gd name="connsiteX4-81" fmla="*/ 342900 w 628650"/>
              <a:gd name="connsiteY4-82" fmla="*/ 72 h 1209747"/>
              <a:gd name="connsiteX5-83" fmla="*/ 419100 w 628650"/>
              <a:gd name="connsiteY5-84" fmla="*/ 581097 h 1209747"/>
              <a:gd name="connsiteX6-85" fmla="*/ 628650 w 628650"/>
              <a:gd name="connsiteY6-86" fmla="*/ 657297 h 1209747"/>
              <a:gd name="connsiteX7-87" fmla="*/ 371475 w 628650"/>
              <a:gd name="connsiteY7-88" fmla="*/ 771597 h 1209747"/>
              <a:gd name="connsiteX8-89" fmla="*/ 295275 w 628650"/>
              <a:gd name="connsiteY8-90" fmla="*/ 1209747 h 1209747"/>
              <a:gd name="connsiteX0-91" fmla="*/ 228132 w 618657"/>
              <a:gd name="connsiteY0-92" fmla="*/ 1181172 h 1209747"/>
              <a:gd name="connsiteX1-93" fmla="*/ 190032 w 618657"/>
              <a:gd name="connsiteY1-94" fmla="*/ 800172 h 1209747"/>
              <a:gd name="connsiteX2-95" fmla="*/ 0 w 618657"/>
              <a:gd name="connsiteY2-96" fmla="*/ 589529 h 1209747"/>
              <a:gd name="connsiteX3-97" fmla="*/ 237657 w 618657"/>
              <a:gd name="connsiteY3-98" fmla="*/ 504897 h 1209747"/>
              <a:gd name="connsiteX4-99" fmla="*/ 332907 w 618657"/>
              <a:gd name="connsiteY4-100" fmla="*/ 72 h 1209747"/>
              <a:gd name="connsiteX5-101" fmla="*/ 409107 w 618657"/>
              <a:gd name="connsiteY5-102" fmla="*/ 581097 h 1209747"/>
              <a:gd name="connsiteX6-103" fmla="*/ 618657 w 618657"/>
              <a:gd name="connsiteY6-104" fmla="*/ 657297 h 1209747"/>
              <a:gd name="connsiteX7-105" fmla="*/ 361482 w 618657"/>
              <a:gd name="connsiteY7-106" fmla="*/ 771597 h 1209747"/>
              <a:gd name="connsiteX8-107" fmla="*/ 285282 w 618657"/>
              <a:gd name="connsiteY8-108" fmla="*/ 1209747 h 1209747"/>
              <a:gd name="connsiteX0-109" fmla="*/ 228132 w 618657"/>
              <a:gd name="connsiteY0-110" fmla="*/ 1181172 h 1209747"/>
              <a:gd name="connsiteX1-111" fmla="*/ 190032 w 618657"/>
              <a:gd name="connsiteY1-112" fmla="*/ 800172 h 1209747"/>
              <a:gd name="connsiteX2-113" fmla="*/ 0 w 618657"/>
              <a:gd name="connsiteY2-114" fmla="*/ 589529 h 1209747"/>
              <a:gd name="connsiteX3-115" fmla="*/ 237657 w 618657"/>
              <a:gd name="connsiteY3-116" fmla="*/ 504897 h 1209747"/>
              <a:gd name="connsiteX4-117" fmla="*/ 332907 w 618657"/>
              <a:gd name="connsiteY4-118" fmla="*/ 72 h 1209747"/>
              <a:gd name="connsiteX5-119" fmla="*/ 409107 w 618657"/>
              <a:gd name="connsiteY5-120" fmla="*/ 581097 h 1209747"/>
              <a:gd name="connsiteX6-121" fmla="*/ 618657 w 618657"/>
              <a:gd name="connsiteY6-122" fmla="*/ 657297 h 1209747"/>
              <a:gd name="connsiteX7-123" fmla="*/ 361482 w 618657"/>
              <a:gd name="connsiteY7-124" fmla="*/ 771597 h 1209747"/>
              <a:gd name="connsiteX8-125" fmla="*/ 285282 w 618657"/>
              <a:gd name="connsiteY8-126" fmla="*/ 1209747 h 1209747"/>
              <a:gd name="connsiteX0-127" fmla="*/ 228132 w 618657"/>
              <a:gd name="connsiteY0-128" fmla="*/ 1181172 h 1209747"/>
              <a:gd name="connsiteX1-129" fmla="*/ 190032 w 618657"/>
              <a:gd name="connsiteY1-130" fmla="*/ 800172 h 1209747"/>
              <a:gd name="connsiteX2-131" fmla="*/ 0 w 618657"/>
              <a:gd name="connsiteY2-132" fmla="*/ 589529 h 1209747"/>
              <a:gd name="connsiteX3-133" fmla="*/ 237657 w 618657"/>
              <a:gd name="connsiteY3-134" fmla="*/ 504897 h 1209747"/>
              <a:gd name="connsiteX4-135" fmla="*/ 332907 w 618657"/>
              <a:gd name="connsiteY4-136" fmla="*/ 72 h 1209747"/>
              <a:gd name="connsiteX5-137" fmla="*/ 409107 w 618657"/>
              <a:gd name="connsiteY5-138" fmla="*/ 581097 h 1209747"/>
              <a:gd name="connsiteX6-139" fmla="*/ 618657 w 618657"/>
              <a:gd name="connsiteY6-140" fmla="*/ 657297 h 1209747"/>
              <a:gd name="connsiteX7-141" fmla="*/ 361482 w 618657"/>
              <a:gd name="connsiteY7-142" fmla="*/ 771597 h 1209747"/>
              <a:gd name="connsiteX8-143" fmla="*/ 285282 w 618657"/>
              <a:gd name="connsiteY8-144" fmla="*/ 1209747 h 1209747"/>
              <a:gd name="connsiteX9" fmla="*/ 228132 w 618657"/>
              <a:gd name="connsiteY9" fmla="*/ 1181172 h 1209747"/>
              <a:gd name="connsiteX0-145" fmla="*/ 285282 w 618657"/>
              <a:gd name="connsiteY0-146" fmla="*/ 1209747 h 1209747"/>
              <a:gd name="connsiteX1-147" fmla="*/ 190032 w 618657"/>
              <a:gd name="connsiteY1-148" fmla="*/ 800172 h 1209747"/>
              <a:gd name="connsiteX2-149" fmla="*/ 0 w 618657"/>
              <a:gd name="connsiteY2-150" fmla="*/ 589529 h 1209747"/>
              <a:gd name="connsiteX3-151" fmla="*/ 237657 w 618657"/>
              <a:gd name="connsiteY3-152" fmla="*/ 504897 h 1209747"/>
              <a:gd name="connsiteX4-153" fmla="*/ 332907 w 618657"/>
              <a:gd name="connsiteY4-154" fmla="*/ 72 h 1209747"/>
              <a:gd name="connsiteX5-155" fmla="*/ 409107 w 618657"/>
              <a:gd name="connsiteY5-156" fmla="*/ 581097 h 1209747"/>
              <a:gd name="connsiteX6-157" fmla="*/ 618657 w 618657"/>
              <a:gd name="connsiteY6-158" fmla="*/ 657297 h 1209747"/>
              <a:gd name="connsiteX7-159" fmla="*/ 361482 w 618657"/>
              <a:gd name="connsiteY7-160" fmla="*/ 771597 h 1209747"/>
              <a:gd name="connsiteX8-161" fmla="*/ 285282 w 618657"/>
              <a:gd name="connsiteY8-162" fmla="*/ 1209747 h 1209747"/>
              <a:gd name="connsiteX0-163" fmla="*/ 270292 w 618657"/>
              <a:gd name="connsiteY0-164" fmla="*/ 1249721 h 1249721"/>
              <a:gd name="connsiteX1-165" fmla="*/ 190032 w 618657"/>
              <a:gd name="connsiteY1-166" fmla="*/ 800172 h 1249721"/>
              <a:gd name="connsiteX2-167" fmla="*/ 0 w 618657"/>
              <a:gd name="connsiteY2-168" fmla="*/ 589529 h 1249721"/>
              <a:gd name="connsiteX3-169" fmla="*/ 237657 w 618657"/>
              <a:gd name="connsiteY3-170" fmla="*/ 504897 h 1249721"/>
              <a:gd name="connsiteX4-171" fmla="*/ 332907 w 618657"/>
              <a:gd name="connsiteY4-172" fmla="*/ 72 h 1249721"/>
              <a:gd name="connsiteX5-173" fmla="*/ 409107 w 618657"/>
              <a:gd name="connsiteY5-174" fmla="*/ 581097 h 1249721"/>
              <a:gd name="connsiteX6-175" fmla="*/ 618657 w 618657"/>
              <a:gd name="connsiteY6-176" fmla="*/ 657297 h 1249721"/>
              <a:gd name="connsiteX7-177" fmla="*/ 361482 w 618657"/>
              <a:gd name="connsiteY7-178" fmla="*/ 771597 h 1249721"/>
              <a:gd name="connsiteX8-179" fmla="*/ 270292 w 618657"/>
              <a:gd name="connsiteY8-180" fmla="*/ 1249721 h 1249721"/>
              <a:gd name="connsiteX0-181" fmla="*/ 270292 w 618657"/>
              <a:gd name="connsiteY0-182" fmla="*/ 1249721 h 1249721"/>
              <a:gd name="connsiteX1-183" fmla="*/ 190032 w 618657"/>
              <a:gd name="connsiteY1-184" fmla="*/ 775188 h 1249721"/>
              <a:gd name="connsiteX2-185" fmla="*/ 0 w 618657"/>
              <a:gd name="connsiteY2-186" fmla="*/ 589529 h 1249721"/>
              <a:gd name="connsiteX3-187" fmla="*/ 237657 w 618657"/>
              <a:gd name="connsiteY3-188" fmla="*/ 504897 h 1249721"/>
              <a:gd name="connsiteX4-189" fmla="*/ 332907 w 618657"/>
              <a:gd name="connsiteY4-190" fmla="*/ 72 h 1249721"/>
              <a:gd name="connsiteX5-191" fmla="*/ 409107 w 618657"/>
              <a:gd name="connsiteY5-192" fmla="*/ 581097 h 1249721"/>
              <a:gd name="connsiteX6-193" fmla="*/ 618657 w 618657"/>
              <a:gd name="connsiteY6-194" fmla="*/ 657297 h 1249721"/>
              <a:gd name="connsiteX7-195" fmla="*/ 361482 w 618657"/>
              <a:gd name="connsiteY7-196" fmla="*/ 771597 h 1249721"/>
              <a:gd name="connsiteX8-197" fmla="*/ 270292 w 618657"/>
              <a:gd name="connsiteY8-198" fmla="*/ 1249721 h 1249721"/>
              <a:gd name="connsiteX0-199" fmla="*/ 270292 w 618657"/>
              <a:gd name="connsiteY0-200" fmla="*/ 1249721 h 1249721"/>
              <a:gd name="connsiteX1-201" fmla="*/ 190032 w 618657"/>
              <a:gd name="connsiteY1-202" fmla="*/ 775188 h 1249721"/>
              <a:gd name="connsiteX2-203" fmla="*/ 0 w 618657"/>
              <a:gd name="connsiteY2-204" fmla="*/ 589529 h 1249721"/>
              <a:gd name="connsiteX3-205" fmla="*/ 237657 w 618657"/>
              <a:gd name="connsiteY3-206" fmla="*/ 504897 h 1249721"/>
              <a:gd name="connsiteX4-207" fmla="*/ 332907 w 618657"/>
              <a:gd name="connsiteY4-208" fmla="*/ 72 h 1249721"/>
              <a:gd name="connsiteX5-209" fmla="*/ 409107 w 618657"/>
              <a:gd name="connsiteY5-210" fmla="*/ 581097 h 1249721"/>
              <a:gd name="connsiteX6-211" fmla="*/ 618657 w 618657"/>
              <a:gd name="connsiteY6-212" fmla="*/ 657297 h 1249721"/>
              <a:gd name="connsiteX7-213" fmla="*/ 361482 w 618657"/>
              <a:gd name="connsiteY7-214" fmla="*/ 771597 h 1249721"/>
              <a:gd name="connsiteX8-215" fmla="*/ 270292 w 618657"/>
              <a:gd name="connsiteY8-216" fmla="*/ 1249721 h 1249721"/>
              <a:gd name="connsiteX0-217" fmla="*/ 297774 w 618657"/>
              <a:gd name="connsiteY0-218" fmla="*/ 1257216 h 1257216"/>
              <a:gd name="connsiteX1-219" fmla="*/ 190032 w 618657"/>
              <a:gd name="connsiteY1-220" fmla="*/ 775188 h 1257216"/>
              <a:gd name="connsiteX2-221" fmla="*/ 0 w 618657"/>
              <a:gd name="connsiteY2-222" fmla="*/ 589529 h 1257216"/>
              <a:gd name="connsiteX3-223" fmla="*/ 237657 w 618657"/>
              <a:gd name="connsiteY3-224" fmla="*/ 504897 h 1257216"/>
              <a:gd name="connsiteX4-225" fmla="*/ 332907 w 618657"/>
              <a:gd name="connsiteY4-226" fmla="*/ 72 h 1257216"/>
              <a:gd name="connsiteX5-227" fmla="*/ 409107 w 618657"/>
              <a:gd name="connsiteY5-228" fmla="*/ 581097 h 1257216"/>
              <a:gd name="connsiteX6-229" fmla="*/ 618657 w 618657"/>
              <a:gd name="connsiteY6-230" fmla="*/ 657297 h 1257216"/>
              <a:gd name="connsiteX7-231" fmla="*/ 361482 w 618657"/>
              <a:gd name="connsiteY7-232" fmla="*/ 771597 h 1257216"/>
              <a:gd name="connsiteX8-233" fmla="*/ 297774 w 618657"/>
              <a:gd name="connsiteY8-234" fmla="*/ 1257216 h 1257216"/>
              <a:gd name="connsiteX0-235" fmla="*/ 297774 w 618657"/>
              <a:gd name="connsiteY0-236" fmla="*/ 1257216 h 1257216"/>
              <a:gd name="connsiteX1-237" fmla="*/ 190032 w 618657"/>
              <a:gd name="connsiteY1-238" fmla="*/ 775188 h 1257216"/>
              <a:gd name="connsiteX2-239" fmla="*/ 0 w 618657"/>
              <a:gd name="connsiteY2-240" fmla="*/ 589529 h 1257216"/>
              <a:gd name="connsiteX3-241" fmla="*/ 237657 w 618657"/>
              <a:gd name="connsiteY3-242" fmla="*/ 504897 h 1257216"/>
              <a:gd name="connsiteX4-243" fmla="*/ 332907 w 618657"/>
              <a:gd name="connsiteY4-244" fmla="*/ 72 h 1257216"/>
              <a:gd name="connsiteX5-245" fmla="*/ 409107 w 618657"/>
              <a:gd name="connsiteY5-246" fmla="*/ 581097 h 1257216"/>
              <a:gd name="connsiteX6-247" fmla="*/ 618657 w 618657"/>
              <a:gd name="connsiteY6-248" fmla="*/ 657297 h 1257216"/>
              <a:gd name="connsiteX7-249" fmla="*/ 388964 w 618657"/>
              <a:gd name="connsiteY7-250" fmla="*/ 776593 h 1257216"/>
              <a:gd name="connsiteX8-251" fmla="*/ 297774 w 618657"/>
              <a:gd name="connsiteY8-252" fmla="*/ 1257216 h 1257216"/>
              <a:gd name="connsiteX0-253" fmla="*/ 297774 w 618657"/>
              <a:gd name="connsiteY0-254" fmla="*/ 1257216 h 1257216"/>
              <a:gd name="connsiteX1-255" fmla="*/ 190032 w 618657"/>
              <a:gd name="connsiteY1-256" fmla="*/ 775188 h 1257216"/>
              <a:gd name="connsiteX2-257" fmla="*/ 0 w 618657"/>
              <a:gd name="connsiteY2-258" fmla="*/ 589529 h 1257216"/>
              <a:gd name="connsiteX3-259" fmla="*/ 237657 w 618657"/>
              <a:gd name="connsiteY3-260" fmla="*/ 504897 h 1257216"/>
              <a:gd name="connsiteX4-261" fmla="*/ 332907 w 618657"/>
              <a:gd name="connsiteY4-262" fmla="*/ 72 h 1257216"/>
              <a:gd name="connsiteX5-263" fmla="*/ 409107 w 618657"/>
              <a:gd name="connsiteY5-264" fmla="*/ 581097 h 1257216"/>
              <a:gd name="connsiteX6-265" fmla="*/ 618657 w 618657"/>
              <a:gd name="connsiteY6-266" fmla="*/ 657297 h 1257216"/>
              <a:gd name="connsiteX7-267" fmla="*/ 388964 w 618657"/>
              <a:gd name="connsiteY7-268" fmla="*/ 776593 h 1257216"/>
              <a:gd name="connsiteX8-269" fmla="*/ 297774 w 618657"/>
              <a:gd name="connsiteY8-270" fmla="*/ 1257216 h 1257216"/>
              <a:gd name="connsiteX0-271" fmla="*/ 297774 w 618657"/>
              <a:gd name="connsiteY0-272" fmla="*/ 1257216 h 1257216"/>
              <a:gd name="connsiteX1-273" fmla="*/ 190032 w 618657"/>
              <a:gd name="connsiteY1-274" fmla="*/ 775188 h 1257216"/>
              <a:gd name="connsiteX2-275" fmla="*/ 0 w 618657"/>
              <a:gd name="connsiteY2-276" fmla="*/ 589529 h 1257216"/>
              <a:gd name="connsiteX3-277" fmla="*/ 237657 w 618657"/>
              <a:gd name="connsiteY3-278" fmla="*/ 504897 h 1257216"/>
              <a:gd name="connsiteX4-279" fmla="*/ 332907 w 618657"/>
              <a:gd name="connsiteY4-280" fmla="*/ 72 h 1257216"/>
              <a:gd name="connsiteX5-281" fmla="*/ 409107 w 618657"/>
              <a:gd name="connsiteY5-282" fmla="*/ 581097 h 1257216"/>
              <a:gd name="connsiteX6-283" fmla="*/ 618657 w 618657"/>
              <a:gd name="connsiteY6-284" fmla="*/ 657297 h 1257216"/>
              <a:gd name="connsiteX7-285" fmla="*/ 388964 w 618657"/>
              <a:gd name="connsiteY7-286" fmla="*/ 776593 h 1257216"/>
              <a:gd name="connsiteX8-287" fmla="*/ 297774 w 618657"/>
              <a:gd name="connsiteY8-288" fmla="*/ 1257216 h 1257216"/>
              <a:gd name="connsiteX0-289" fmla="*/ 317761 w 638644"/>
              <a:gd name="connsiteY0-290" fmla="*/ 1257216 h 1257216"/>
              <a:gd name="connsiteX1-291" fmla="*/ 210019 w 638644"/>
              <a:gd name="connsiteY1-292" fmla="*/ 775188 h 1257216"/>
              <a:gd name="connsiteX2-293" fmla="*/ 0 w 638644"/>
              <a:gd name="connsiteY2-294" fmla="*/ 597024 h 1257216"/>
              <a:gd name="connsiteX3-295" fmla="*/ 257644 w 638644"/>
              <a:gd name="connsiteY3-296" fmla="*/ 504897 h 1257216"/>
              <a:gd name="connsiteX4-297" fmla="*/ 352894 w 638644"/>
              <a:gd name="connsiteY4-298" fmla="*/ 72 h 1257216"/>
              <a:gd name="connsiteX5-299" fmla="*/ 429094 w 638644"/>
              <a:gd name="connsiteY5-300" fmla="*/ 581097 h 1257216"/>
              <a:gd name="connsiteX6-301" fmla="*/ 638644 w 638644"/>
              <a:gd name="connsiteY6-302" fmla="*/ 657297 h 1257216"/>
              <a:gd name="connsiteX7-303" fmla="*/ 408951 w 638644"/>
              <a:gd name="connsiteY7-304" fmla="*/ 776593 h 1257216"/>
              <a:gd name="connsiteX8-305" fmla="*/ 317761 w 638644"/>
              <a:gd name="connsiteY8-306" fmla="*/ 1257216 h 1257216"/>
              <a:gd name="connsiteX0-307" fmla="*/ 317761 w 638644"/>
              <a:gd name="connsiteY0-308" fmla="*/ 1257216 h 1257216"/>
              <a:gd name="connsiteX1-309" fmla="*/ 227508 w 638644"/>
              <a:gd name="connsiteY1-310" fmla="*/ 772690 h 1257216"/>
              <a:gd name="connsiteX2-311" fmla="*/ 0 w 638644"/>
              <a:gd name="connsiteY2-312" fmla="*/ 597024 h 1257216"/>
              <a:gd name="connsiteX3-313" fmla="*/ 257644 w 638644"/>
              <a:gd name="connsiteY3-314" fmla="*/ 504897 h 1257216"/>
              <a:gd name="connsiteX4-315" fmla="*/ 352894 w 638644"/>
              <a:gd name="connsiteY4-316" fmla="*/ 72 h 1257216"/>
              <a:gd name="connsiteX5-317" fmla="*/ 429094 w 638644"/>
              <a:gd name="connsiteY5-318" fmla="*/ 581097 h 1257216"/>
              <a:gd name="connsiteX6-319" fmla="*/ 638644 w 638644"/>
              <a:gd name="connsiteY6-320" fmla="*/ 657297 h 1257216"/>
              <a:gd name="connsiteX7-321" fmla="*/ 408951 w 638644"/>
              <a:gd name="connsiteY7-322" fmla="*/ 776593 h 1257216"/>
              <a:gd name="connsiteX8-323" fmla="*/ 317761 w 638644"/>
              <a:gd name="connsiteY8-324" fmla="*/ 1257216 h 125721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638644" h="1257216">
                <a:moveTo>
                  <a:pt x="317761" y="1257216"/>
                </a:moveTo>
                <a:cubicBezTo>
                  <a:pt x="289186" y="1257814"/>
                  <a:pt x="280468" y="882722"/>
                  <a:pt x="227508" y="772690"/>
                </a:cubicBezTo>
                <a:cubicBezTo>
                  <a:pt x="174548" y="662658"/>
                  <a:pt x="136499" y="666457"/>
                  <a:pt x="0" y="597024"/>
                </a:cubicBezTo>
                <a:cubicBezTo>
                  <a:pt x="134026" y="572509"/>
                  <a:pt x="198828" y="604389"/>
                  <a:pt x="257644" y="504897"/>
                </a:cubicBezTo>
                <a:cubicBezTo>
                  <a:pt x="316460" y="405405"/>
                  <a:pt x="325907" y="-6278"/>
                  <a:pt x="352894" y="72"/>
                </a:cubicBezTo>
                <a:cubicBezTo>
                  <a:pt x="378294" y="193747"/>
                  <a:pt x="376733" y="543205"/>
                  <a:pt x="429094" y="581097"/>
                </a:cubicBezTo>
                <a:cubicBezTo>
                  <a:pt x="481455" y="618989"/>
                  <a:pt x="568794" y="631897"/>
                  <a:pt x="638644" y="657297"/>
                </a:cubicBezTo>
                <a:cubicBezTo>
                  <a:pt x="552919" y="695397"/>
                  <a:pt x="462431" y="676607"/>
                  <a:pt x="408951" y="776593"/>
                </a:cubicBezTo>
                <a:cubicBezTo>
                  <a:pt x="355471" y="876579"/>
                  <a:pt x="328080" y="1084178"/>
                  <a:pt x="317761" y="1257216"/>
                </a:cubicBezTo>
                <a:close/>
              </a:path>
            </a:pathLst>
          </a:custGeom>
          <a:noFill/>
          <a:ln w="19050"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10">
              <a:solidFill>
                <a:schemeClr val="bg1"/>
              </a:solidFill>
            </a:endParaRPr>
          </a:p>
        </p:txBody>
      </p:sp>
      <p:sp>
        <p:nvSpPr>
          <p:cNvPr id="29" name="任意多边形 40"/>
          <p:cNvSpPr/>
          <p:nvPr/>
        </p:nvSpPr>
        <p:spPr>
          <a:xfrm flipH="1">
            <a:off x="4341912" y="1987512"/>
            <a:ext cx="833632" cy="432609"/>
          </a:xfrm>
          <a:custGeom>
            <a:avLst/>
            <a:gdLst>
              <a:gd name="connsiteX0" fmla="*/ 3108161 w 5108590"/>
              <a:gd name="connsiteY0" fmla="*/ 0 h 2871537"/>
              <a:gd name="connsiteX1" fmla="*/ 3989444 w 5108590"/>
              <a:gd name="connsiteY1" fmla="*/ 400035 h 2871537"/>
              <a:gd name="connsiteX2" fmla="*/ 4086693 w 5108590"/>
              <a:gd name="connsiteY2" fmla="*/ 563266 h 2871537"/>
              <a:gd name="connsiteX3" fmla="*/ 4131348 w 5108590"/>
              <a:gd name="connsiteY3" fmla="*/ 534900 h 2871537"/>
              <a:gd name="connsiteX4" fmla="*/ 4405156 w 5108590"/>
              <a:gd name="connsiteY4" fmla="*/ 465220 h 2871537"/>
              <a:gd name="connsiteX5" fmla="*/ 5108590 w 5108590"/>
              <a:gd name="connsiteY5" fmla="*/ 1102292 h 2871537"/>
              <a:gd name="connsiteX6" fmla="*/ 4798453 w 5108590"/>
              <a:gd name="connsiteY6" fmla="*/ 1640226 h 2871537"/>
              <a:gd name="connsiteX7" fmla="*/ 4794480 w 5108590"/>
              <a:gd name="connsiteY7" fmla="*/ 1642029 h 2871537"/>
              <a:gd name="connsiteX8" fmla="*/ 4815013 w 5108590"/>
              <a:gd name="connsiteY8" fmla="*/ 1704408 h 2871537"/>
              <a:gd name="connsiteX9" fmla="*/ 4832286 w 5108590"/>
              <a:gd name="connsiteY9" fmla="*/ 1872313 h 2871537"/>
              <a:gd name="connsiteX10" fmla="*/ 3982054 w 5108590"/>
              <a:gd name="connsiteY10" fmla="*/ 2642334 h 2871537"/>
              <a:gd name="connsiteX11" fmla="*/ 3380849 w 5108590"/>
              <a:gd name="connsiteY11" fmla="*/ 2353576 h 2871537"/>
              <a:gd name="connsiteX12" fmla="*/ 3379137 w 5108590"/>
              <a:gd name="connsiteY12" fmla="*/ 2351518 h 2871537"/>
              <a:gd name="connsiteX13" fmla="*/ 3307654 w 5108590"/>
              <a:gd name="connsiteY13" fmla="*/ 2471502 h 2871537"/>
              <a:gd name="connsiteX14" fmla="*/ 2426371 w 5108590"/>
              <a:gd name="connsiteY14" fmla="*/ 2871537 h 2871537"/>
              <a:gd name="connsiteX15" fmla="*/ 1447099 w 5108590"/>
              <a:gd name="connsiteY15" fmla="*/ 2194760 h 2871537"/>
              <a:gd name="connsiteX16" fmla="*/ 1418508 w 5108590"/>
              <a:gd name="connsiteY16" fmla="*/ 2124456 h 2871537"/>
              <a:gd name="connsiteX17" fmla="*/ 1325605 w 5108590"/>
              <a:gd name="connsiteY17" fmla="*/ 2190236 h 2871537"/>
              <a:gd name="connsiteX18" fmla="*/ 850232 w 5108590"/>
              <a:gd name="connsiteY18" fmla="*/ 2310063 h 2871537"/>
              <a:gd name="connsiteX19" fmla="*/ 0 w 5108590"/>
              <a:gd name="connsiteY19" fmla="*/ 1540042 h 2871537"/>
              <a:gd name="connsiteX20" fmla="*/ 850232 w 5108590"/>
              <a:gd name="connsiteY20" fmla="*/ 770021 h 2871537"/>
              <a:gd name="connsiteX21" fmla="*/ 1021583 w 5108590"/>
              <a:gd name="connsiteY21" fmla="*/ 783848 h 2871537"/>
              <a:gd name="connsiteX22" fmla="*/ 1029246 w 5108590"/>
              <a:gd name="connsiteY22" fmla="*/ 785791 h 2871537"/>
              <a:gd name="connsiteX23" fmla="*/ 1026695 w 5108590"/>
              <a:gd name="connsiteY23" fmla="*/ 770021 h 2871537"/>
              <a:gd name="connsiteX24" fmla="*/ 1876927 w 5108590"/>
              <a:gd name="connsiteY24" fmla="*/ 0 h 2871537"/>
              <a:gd name="connsiteX25" fmla="*/ 2478132 w 5108590"/>
              <a:gd name="connsiteY25" fmla="*/ 208922 h 2871537"/>
              <a:gd name="connsiteX26" fmla="*/ 2500065 w 5108590"/>
              <a:gd name="connsiteY26" fmla="*/ 232394 h 2871537"/>
              <a:gd name="connsiteX27" fmla="*/ 2513944 w 5108590"/>
              <a:gd name="connsiteY27" fmla="*/ 219952 h 2871537"/>
              <a:gd name="connsiteX28" fmla="*/ 3108161 w 5108590"/>
              <a:gd name="connsiteY28" fmla="*/ 0 h 287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108590" h="2871537">
                <a:moveTo>
                  <a:pt x="3108161" y="0"/>
                </a:moveTo>
                <a:cubicBezTo>
                  <a:pt x="3475013" y="0"/>
                  <a:pt x="3798453" y="146705"/>
                  <a:pt x="3989444" y="400035"/>
                </a:cubicBezTo>
                <a:lnTo>
                  <a:pt x="4086693" y="563266"/>
                </a:lnTo>
                <a:lnTo>
                  <a:pt x="4131348" y="534900"/>
                </a:lnTo>
                <a:cubicBezTo>
                  <a:pt x="4215506" y="491765"/>
                  <a:pt x="4308032" y="465220"/>
                  <a:pt x="4405156" y="465220"/>
                </a:cubicBezTo>
                <a:cubicBezTo>
                  <a:pt x="4793652" y="465220"/>
                  <a:pt x="5108590" y="713796"/>
                  <a:pt x="5108590" y="1102292"/>
                </a:cubicBezTo>
                <a:cubicBezTo>
                  <a:pt x="5108590" y="1345102"/>
                  <a:pt x="4985568" y="1533256"/>
                  <a:pt x="4798453" y="1640226"/>
                </a:cubicBezTo>
                <a:lnTo>
                  <a:pt x="4794480" y="1642029"/>
                </a:lnTo>
                <a:lnTo>
                  <a:pt x="4815013" y="1704408"/>
                </a:lnTo>
                <a:cubicBezTo>
                  <a:pt x="4826338" y="1757563"/>
                  <a:pt x="4832286" y="1813617"/>
                  <a:pt x="4832286" y="1872313"/>
                </a:cubicBezTo>
                <a:cubicBezTo>
                  <a:pt x="4832286" y="2341883"/>
                  <a:pt x="4451624" y="2642334"/>
                  <a:pt x="3982054" y="2642334"/>
                </a:cubicBezTo>
                <a:cubicBezTo>
                  <a:pt x="3747269" y="2642334"/>
                  <a:pt x="3534711" y="2513997"/>
                  <a:pt x="3380849" y="2353576"/>
                </a:cubicBezTo>
                <a:lnTo>
                  <a:pt x="3379137" y="2351518"/>
                </a:lnTo>
                <a:lnTo>
                  <a:pt x="3307654" y="2471502"/>
                </a:lnTo>
                <a:cubicBezTo>
                  <a:pt x="3116662" y="2724832"/>
                  <a:pt x="2793223" y="2871537"/>
                  <a:pt x="2426371" y="2871537"/>
                </a:cubicBezTo>
                <a:cubicBezTo>
                  <a:pt x="1986149" y="2871537"/>
                  <a:pt x="1608440" y="2510590"/>
                  <a:pt x="1447099" y="2194760"/>
                </a:cubicBezTo>
                <a:lnTo>
                  <a:pt x="1418508" y="2124456"/>
                </a:lnTo>
                <a:lnTo>
                  <a:pt x="1325605" y="2190236"/>
                </a:lnTo>
                <a:cubicBezTo>
                  <a:pt x="1189907" y="2267812"/>
                  <a:pt x="1026321" y="2310063"/>
                  <a:pt x="850232" y="2310063"/>
                </a:cubicBezTo>
                <a:cubicBezTo>
                  <a:pt x="380662" y="2310063"/>
                  <a:pt x="0" y="1796716"/>
                  <a:pt x="0" y="1540042"/>
                </a:cubicBezTo>
                <a:cubicBezTo>
                  <a:pt x="0" y="1283368"/>
                  <a:pt x="380662" y="770021"/>
                  <a:pt x="850232" y="770021"/>
                </a:cubicBezTo>
                <a:cubicBezTo>
                  <a:pt x="908928" y="770021"/>
                  <a:pt x="966235" y="774716"/>
                  <a:pt x="1021583" y="783848"/>
                </a:cubicBezTo>
                <a:lnTo>
                  <a:pt x="1029246" y="785791"/>
                </a:lnTo>
                <a:lnTo>
                  <a:pt x="1026695" y="770021"/>
                </a:lnTo>
                <a:cubicBezTo>
                  <a:pt x="1026695" y="513347"/>
                  <a:pt x="1407357" y="0"/>
                  <a:pt x="1876927" y="0"/>
                </a:cubicBezTo>
                <a:cubicBezTo>
                  <a:pt x="2111712" y="0"/>
                  <a:pt x="2324270" y="75113"/>
                  <a:pt x="2478132" y="208922"/>
                </a:cubicBezTo>
                <a:lnTo>
                  <a:pt x="2500065" y="232394"/>
                </a:lnTo>
                <a:lnTo>
                  <a:pt x="2513944" y="219952"/>
                </a:lnTo>
                <a:cubicBezTo>
                  <a:pt x="2683567" y="90237"/>
                  <a:pt x="2888050" y="0"/>
                  <a:pt x="3108161" y="0"/>
                </a:cubicBezTo>
                <a:close/>
              </a:path>
            </a:pathLst>
          </a:custGeom>
          <a:blipFill dpi="0" rotWithShape="1">
            <a:blip r:embed="rId3"/>
            <a:srcRect/>
            <a:tile tx="0" ty="0" sx="100000" sy="100000" flip="none" algn="ctr"/>
          </a:blip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2310">
              <a:solidFill>
                <a:schemeClr val="bg1"/>
              </a:solidFill>
            </a:endParaRPr>
          </a:p>
        </p:txBody>
      </p:sp>
      <p:sp>
        <p:nvSpPr>
          <p:cNvPr id="2" name="标题 1"/>
          <p:cNvSpPr>
            <a:spLocks noGrp="1"/>
          </p:cNvSpPr>
          <p:nvPr>
            <p:ph type="title" hasCustomPrompt="1"/>
          </p:nvPr>
        </p:nvSpPr>
        <p:spPr>
          <a:xfrm>
            <a:off x="3660426" y="4729793"/>
            <a:ext cx="4871148" cy="679626"/>
          </a:xfrm>
        </p:spPr>
        <p:txBody>
          <a:bodyPr anchor="b">
            <a:normAutofit/>
          </a:bodyPr>
          <a:lstStyle>
            <a:lvl1pPr algn="ctr">
              <a:defRPr sz="3600">
                <a:solidFill>
                  <a:schemeClr val="bg1"/>
                </a:solidFill>
              </a:defRPr>
            </a:lvl1pPr>
          </a:lstStyle>
          <a:p>
            <a:r>
              <a:rPr lang="zh-CN" altLang="en-US" dirty="0"/>
              <a:t>单击此处编辑标题</a:t>
            </a:r>
            <a:endParaRPr lang="zh-CN" altLang="en-US" dirty="0"/>
          </a:p>
        </p:txBody>
      </p:sp>
      <p:sp>
        <p:nvSpPr>
          <p:cNvPr id="4" name="日期占位符 3"/>
          <p:cNvSpPr>
            <a:spLocks noGrp="1"/>
          </p:cNvSpPr>
          <p:nvPr>
            <p:ph type="dt" sz="half" idx="10"/>
          </p:nvPr>
        </p:nvSpPr>
        <p:spPr/>
        <p:txBody>
          <a:bodyPr/>
          <a:lstStyle>
            <a:lvl1pPr>
              <a:defRPr>
                <a:solidFill>
                  <a:schemeClr val="bg1"/>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lvl1pPr>
              <a:defRPr>
                <a:solidFill>
                  <a:schemeClr val="bg1"/>
                </a:solidFill>
              </a:defRPr>
            </a:lvl1pPr>
          </a:lstStyle>
          <a:p>
            <a:endParaRPr lang="zh-CN" altLang="en-US"/>
          </a:p>
        </p:txBody>
      </p:sp>
      <p:sp>
        <p:nvSpPr>
          <p:cNvPr id="6" name="灯片编号占位符 5"/>
          <p:cNvSpPr>
            <a:spLocks noGrp="1"/>
          </p:cNvSpPr>
          <p:nvPr>
            <p:ph type="sldNum" sz="quarter" idx="12"/>
          </p:nvPr>
        </p:nvSpPr>
        <p:spPr/>
        <p:txBody>
          <a:bodyPr/>
          <a:lstStyle>
            <a:lvl1pPr>
              <a:defRPr>
                <a:solidFill>
                  <a:schemeClr val="bg1"/>
                </a:solidFill>
              </a:defRPr>
            </a:lvl1pPr>
          </a:lstStyle>
          <a:p>
            <a:fld id="{49AE70B2-8BF9-45C0-BB95-33D1B9D3A854}"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8" name="图片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20792523">
            <a:off x="257784" y="770107"/>
            <a:ext cx="66125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内容占位符 3"/>
          <p:cNvSpPr>
            <a:spLocks noGrp="1"/>
          </p:cNvSpPr>
          <p:nvPr>
            <p:ph sz="half" idx="2"/>
          </p:nvPr>
        </p:nvSpPr>
        <p:spPr>
          <a:xfrm>
            <a:off x="6172200" y="1825625"/>
            <a:ext cx="5181600" cy="4351338"/>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30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350" fill="hold"/>
                                        <p:tgtEl>
                                          <p:spTgt spid="8"/>
                                        </p:tgtEl>
                                        <p:attrNameLst>
                                          <p:attrName>ppt_x</p:attrName>
                                        </p:attrNameLst>
                                      </p:cBhvr>
                                      <p:tavLst>
                                        <p:tav tm="0">
                                          <p:val>
                                            <p:strVal val="0-#ppt_w/2"/>
                                          </p:val>
                                        </p:tav>
                                        <p:tav tm="100000">
                                          <p:val>
                                            <p:strVal val="#ppt_x"/>
                                          </p:val>
                                        </p:tav>
                                      </p:tavLst>
                                    </p:anim>
                                    <p:anim calcmode="lin" valueType="num">
                                      <p:cBhvr additive="base">
                                        <p:cTn id="8" dur="35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4" name="内容占位符 3"/>
          <p:cNvSpPr>
            <a:spLocks noGrp="1"/>
          </p:cNvSpPr>
          <p:nvPr>
            <p:ph sz="half" idx="2"/>
          </p:nvPr>
        </p:nvSpPr>
        <p:spPr>
          <a:xfrm>
            <a:off x="839788" y="2615609"/>
            <a:ext cx="5157787" cy="3574054"/>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文本占位符 4"/>
          <p:cNvSpPr>
            <a:spLocks noGrp="1"/>
          </p:cNvSpPr>
          <p:nvPr>
            <p:ph type="body" sz="quarter" idx="3"/>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6" name="内容占位符 5"/>
          <p:cNvSpPr>
            <a:spLocks noGrp="1"/>
          </p:cNvSpPr>
          <p:nvPr>
            <p:ph sz="quarter" idx="4"/>
          </p:nvPr>
        </p:nvSpPr>
        <p:spPr>
          <a:xfrm>
            <a:off x="6172200" y="2615609"/>
            <a:ext cx="5183188" cy="3574054"/>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7" name="日期占位符 6"/>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grpSp>
        <p:nvGrpSpPr>
          <p:cNvPr id="6" name="Group 4"/>
          <p:cNvGrpSpPr>
            <a:grpSpLocks noChangeAspect="1"/>
          </p:cNvGrpSpPr>
          <p:nvPr/>
        </p:nvGrpSpPr>
        <p:grpSpPr bwMode="auto">
          <a:xfrm>
            <a:off x="2337341" y="4018199"/>
            <a:ext cx="599017" cy="389467"/>
            <a:chOff x="2432" y="1329"/>
            <a:chExt cx="657" cy="426"/>
          </a:xfrm>
        </p:grpSpPr>
        <p:sp>
          <p:nvSpPr>
            <p:cNvPr id="7" name="AutoShape 3"/>
            <p:cNvSpPr>
              <a:spLocks noChangeAspect="1" noChangeArrowheads="1" noTextEdit="1"/>
            </p:cNvSpPr>
            <p:nvPr/>
          </p:nvSpPr>
          <p:spPr bwMode="auto">
            <a:xfrm>
              <a:off x="2434" y="1329"/>
              <a:ext cx="652" cy="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zh-CN" altLang="en-US" sz="1800">
                <a:latin typeface="+mn-lt"/>
                <a:ea typeface="+mn-ea"/>
              </a:endParaRPr>
            </a:p>
          </p:txBody>
        </p:sp>
        <p:sp>
          <p:nvSpPr>
            <p:cNvPr id="8" name="Freeform 5"/>
            <p:cNvSpPr/>
            <p:nvPr/>
          </p:nvSpPr>
          <p:spPr bwMode="auto">
            <a:xfrm>
              <a:off x="2478" y="1329"/>
              <a:ext cx="611" cy="424"/>
            </a:xfrm>
            <a:custGeom>
              <a:avLst/>
              <a:gdLst>
                <a:gd name="T0" fmla="*/ 315 w 351"/>
                <a:gd name="T1" fmla="*/ 0 h 242"/>
                <a:gd name="T2" fmla="*/ 292 w 351"/>
                <a:gd name="T3" fmla="*/ 9 h 242"/>
                <a:gd name="T4" fmla="*/ 291 w 351"/>
                <a:gd name="T5" fmla="*/ 10 h 242"/>
                <a:gd name="T6" fmla="*/ 309 w 351"/>
                <a:gd name="T7" fmla="*/ 3 h 242"/>
                <a:gd name="T8" fmla="*/ 310 w 351"/>
                <a:gd name="T9" fmla="*/ 4 h 242"/>
                <a:gd name="T10" fmla="*/ 317 w 351"/>
                <a:gd name="T11" fmla="*/ 10 h 242"/>
                <a:gd name="T12" fmla="*/ 325 w 351"/>
                <a:gd name="T13" fmla="*/ 27 h 242"/>
                <a:gd name="T14" fmla="*/ 336 w 351"/>
                <a:gd name="T15" fmla="*/ 59 h 242"/>
                <a:gd name="T16" fmla="*/ 268 w 351"/>
                <a:gd name="T17" fmla="*/ 95 h 242"/>
                <a:gd name="T18" fmla="*/ 267 w 351"/>
                <a:gd name="T19" fmla="*/ 95 h 242"/>
                <a:gd name="T20" fmla="*/ 267 w 351"/>
                <a:gd name="T21" fmla="*/ 95 h 242"/>
                <a:gd name="T22" fmla="*/ 24 w 351"/>
                <a:gd name="T23" fmla="*/ 219 h 242"/>
                <a:gd name="T24" fmla="*/ 2 w 351"/>
                <a:gd name="T25" fmla="*/ 229 h 242"/>
                <a:gd name="T26" fmla="*/ 0 w 351"/>
                <a:gd name="T27" fmla="*/ 229 h 242"/>
                <a:gd name="T28" fmla="*/ 6 w 351"/>
                <a:gd name="T29" fmla="*/ 240 h 242"/>
                <a:gd name="T30" fmla="*/ 12 w 351"/>
                <a:gd name="T31" fmla="*/ 242 h 242"/>
                <a:gd name="T32" fmla="*/ 34 w 351"/>
                <a:gd name="T33" fmla="*/ 232 h 242"/>
                <a:gd name="T34" fmla="*/ 350 w 351"/>
                <a:gd name="T35" fmla="*/ 68 h 242"/>
                <a:gd name="T36" fmla="*/ 335 w 351"/>
                <a:gd name="T37" fmla="*/ 29 h 242"/>
                <a:gd name="T38" fmla="*/ 324 w 351"/>
                <a:gd name="T39" fmla="*/ 8 h 242"/>
                <a:gd name="T40" fmla="*/ 317 w 351"/>
                <a:gd name="T41" fmla="*/ 1 h 242"/>
                <a:gd name="T42" fmla="*/ 315 w 351"/>
                <a:gd name="T43"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1" h="242">
                  <a:moveTo>
                    <a:pt x="315" y="0"/>
                  </a:moveTo>
                  <a:cubicBezTo>
                    <a:pt x="311" y="0"/>
                    <a:pt x="299" y="6"/>
                    <a:pt x="292" y="9"/>
                  </a:cubicBezTo>
                  <a:cubicBezTo>
                    <a:pt x="292" y="9"/>
                    <a:pt x="292" y="9"/>
                    <a:pt x="291" y="10"/>
                  </a:cubicBezTo>
                  <a:cubicBezTo>
                    <a:pt x="298" y="7"/>
                    <a:pt x="306" y="3"/>
                    <a:pt x="309" y="3"/>
                  </a:cubicBezTo>
                  <a:cubicBezTo>
                    <a:pt x="309" y="3"/>
                    <a:pt x="310" y="3"/>
                    <a:pt x="310" y="4"/>
                  </a:cubicBezTo>
                  <a:cubicBezTo>
                    <a:pt x="312" y="6"/>
                    <a:pt x="317" y="10"/>
                    <a:pt x="317" y="10"/>
                  </a:cubicBezTo>
                  <a:cubicBezTo>
                    <a:pt x="317" y="10"/>
                    <a:pt x="321" y="15"/>
                    <a:pt x="325" y="27"/>
                  </a:cubicBezTo>
                  <a:cubicBezTo>
                    <a:pt x="330" y="39"/>
                    <a:pt x="338" y="56"/>
                    <a:pt x="336" y="59"/>
                  </a:cubicBezTo>
                  <a:cubicBezTo>
                    <a:pt x="336" y="60"/>
                    <a:pt x="308" y="75"/>
                    <a:pt x="268" y="95"/>
                  </a:cubicBezTo>
                  <a:cubicBezTo>
                    <a:pt x="268" y="95"/>
                    <a:pt x="268" y="95"/>
                    <a:pt x="267" y="95"/>
                  </a:cubicBezTo>
                  <a:cubicBezTo>
                    <a:pt x="267" y="95"/>
                    <a:pt x="267" y="95"/>
                    <a:pt x="267" y="95"/>
                  </a:cubicBezTo>
                  <a:cubicBezTo>
                    <a:pt x="179" y="140"/>
                    <a:pt x="38" y="211"/>
                    <a:pt x="24" y="219"/>
                  </a:cubicBezTo>
                  <a:cubicBezTo>
                    <a:pt x="11" y="227"/>
                    <a:pt x="5" y="229"/>
                    <a:pt x="2" y="229"/>
                  </a:cubicBezTo>
                  <a:cubicBezTo>
                    <a:pt x="1" y="229"/>
                    <a:pt x="0" y="229"/>
                    <a:pt x="0" y="229"/>
                  </a:cubicBezTo>
                  <a:cubicBezTo>
                    <a:pt x="3" y="235"/>
                    <a:pt x="5" y="239"/>
                    <a:pt x="6" y="240"/>
                  </a:cubicBezTo>
                  <a:cubicBezTo>
                    <a:pt x="8" y="241"/>
                    <a:pt x="9" y="242"/>
                    <a:pt x="12" y="242"/>
                  </a:cubicBezTo>
                  <a:cubicBezTo>
                    <a:pt x="16" y="242"/>
                    <a:pt x="22" y="240"/>
                    <a:pt x="34" y="232"/>
                  </a:cubicBezTo>
                  <a:cubicBezTo>
                    <a:pt x="54" y="220"/>
                    <a:pt x="348" y="72"/>
                    <a:pt x="350" y="68"/>
                  </a:cubicBezTo>
                  <a:cubicBezTo>
                    <a:pt x="351" y="65"/>
                    <a:pt x="341" y="44"/>
                    <a:pt x="335" y="29"/>
                  </a:cubicBezTo>
                  <a:cubicBezTo>
                    <a:pt x="329" y="15"/>
                    <a:pt x="324" y="8"/>
                    <a:pt x="324" y="8"/>
                  </a:cubicBezTo>
                  <a:cubicBezTo>
                    <a:pt x="324" y="8"/>
                    <a:pt x="319" y="3"/>
                    <a:pt x="317" y="1"/>
                  </a:cubicBezTo>
                  <a:cubicBezTo>
                    <a:pt x="316" y="0"/>
                    <a:pt x="316" y="0"/>
                    <a:pt x="315" y="0"/>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sz="1800">
                <a:latin typeface="+mn-lt"/>
                <a:ea typeface="+mn-ea"/>
              </a:endParaRPr>
            </a:p>
          </p:txBody>
        </p:sp>
        <p:sp>
          <p:nvSpPr>
            <p:cNvPr id="9" name="Freeform 6"/>
            <p:cNvSpPr/>
            <p:nvPr/>
          </p:nvSpPr>
          <p:spPr bwMode="auto">
            <a:xfrm>
              <a:off x="2432" y="1334"/>
              <a:ext cx="634" cy="401"/>
            </a:xfrm>
            <a:custGeom>
              <a:avLst/>
              <a:gdLst>
                <a:gd name="T0" fmla="*/ 3 w 364"/>
                <a:gd name="T1" fmla="*/ 171 h 229"/>
                <a:gd name="T2" fmla="*/ 3 w 364"/>
                <a:gd name="T3" fmla="*/ 182 h 229"/>
                <a:gd name="T4" fmla="*/ 23 w 364"/>
                <a:gd name="T5" fmla="*/ 225 h 229"/>
                <a:gd name="T6" fmla="*/ 50 w 364"/>
                <a:gd name="T7" fmla="*/ 217 h 229"/>
                <a:gd name="T8" fmla="*/ 362 w 364"/>
                <a:gd name="T9" fmla="*/ 57 h 229"/>
                <a:gd name="T10" fmla="*/ 351 w 364"/>
                <a:gd name="T11" fmla="*/ 25 h 229"/>
                <a:gd name="T12" fmla="*/ 343 w 364"/>
                <a:gd name="T13" fmla="*/ 8 h 229"/>
                <a:gd name="T14" fmla="*/ 336 w 364"/>
                <a:gd name="T15" fmla="*/ 2 h 229"/>
                <a:gd name="T16" fmla="*/ 312 w 364"/>
                <a:gd name="T17" fmla="*/ 10 h 229"/>
                <a:gd name="T18" fmla="*/ 10 w 364"/>
                <a:gd name="T19" fmla="*/ 166 h 229"/>
                <a:gd name="T20" fmla="*/ 3 w 364"/>
                <a:gd name="T21" fmla="*/ 171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4" h="229">
                  <a:moveTo>
                    <a:pt x="3" y="171"/>
                  </a:moveTo>
                  <a:cubicBezTo>
                    <a:pt x="3" y="171"/>
                    <a:pt x="0" y="174"/>
                    <a:pt x="3" y="182"/>
                  </a:cubicBezTo>
                  <a:cubicBezTo>
                    <a:pt x="6" y="191"/>
                    <a:pt x="20" y="223"/>
                    <a:pt x="23" y="225"/>
                  </a:cubicBezTo>
                  <a:cubicBezTo>
                    <a:pt x="26" y="227"/>
                    <a:pt x="30" y="229"/>
                    <a:pt x="50" y="217"/>
                  </a:cubicBezTo>
                  <a:cubicBezTo>
                    <a:pt x="70" y="206"/>
                    <a:pt x="361" y="60"/>
                    <a:pt x="362" y="57"/>
                  </a:cubicBezTo>
                  <a:cubicBezTo>
                    <a:pt x="364" y="54"/>
                    <a:pt x="356" y="37"/>
                    <a:pt x="351" y="25"/>
                  </a:cubicBezTo>
                  <a:cubicBezTo>
                    <a:pt x="347" y="13"/>
                    <a:pt x="343" y="8"/>
                    <a:pt x="343" y="8"/>
                  </a:cubicBezTo>
                  <a:cubicBezTo>
                    <a:pt x="343" y="8"/>
                    <a:pt x="338" y="4"/>
                    <a:pt x="336" y="2"/>
                  </a:cubicBezTo>
                  <a:cubicBezTo>
                    <a:pt x="334" y="0"/>
                    <a:pt x="320" y="6"/>
                    <a:pt x="312" y="10"/>
                  </a:cubicBezTo>
                  <a:cubicBezTo>
                    <a:pt x="305" y="14"/>
                    <a:pt x="15" y="163"/>
                    <a:pt x="10" y="166"/>
                  </a:cubicBezTo>
                  <a:cubicBezTo>
                    <a:pt x="5" y="168"/>
                    <a:pt x="3" y="171"/>
                    <a:pt x="3" y="171"/>
                  </a:cubicBezTo>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sz="1800">
                <a:latin typeface="+mn-lt"/>
                <a:ea typeface="+mn-ea"/>
              </a:endParaRPr>
            </a:p>
          </p:txBody>
        </p:sp>
        <p:sp>
          <p:nvSpPr>
            <p:cNvPr id="10" name="Freeform 7"/>
            <p:cNvSpPr/>
            <p:nvPr/>
          </p:nvSpPr>
          <p:spPr bwMode="auto">
            <a:xfrm>
              <a:off x="2432" y="1605"/>
              <a:ext cx="100" cy="127"/>
            </a:xfrm>
            <a:custGeom>
              <a:avLst/>
              <a:gdLst>
                <a:gd name="T0" fmla="*/ 57 w 57"/>
                <a:gd name="T1" fmla="*/ 59 h 73"/>
                <a:gd name="T2" fmla="*/ 51 w 57"/>
                <a:gd name="T3" fmla="*/ 50 h 73"/>
                <a:gd name="T4" fmla="*/ 46 w 57"/>
                <a:gd name="T5" fmla="*/ 41 h 73"/>
                <a:gd name="T6" fmla="*/ 44 w 57"/>
                <a:gd name="T7" fmla="*/ 34 h 73"/>
                <a:gd name="T8" fmla="*/ 43 w 57"/>
                <a:gd name="T9" fmla="*/ 22 h 73"/>
                <a:gd name="T10" fmla="*/ 41 w 57"/>
                <a:gd name="T11" fmla="*/ 12 h 73"/>
                <a:gd name="T12" fmla="*/ 39 w 57"/>
                <a:gd name="T13" fmla="*/ 0 h 73"/>
                <a:gd name="T14" fmla="*/ 33 w 57"/>
                <a:gd name="T15" fmla="*/ 0 h 73"/>
                <a:gd name="T16" fmla="*/ 28 w 57"/>
                <a:gd name="T17" fmla="*/ 1 h 73"/>
                <a:gd name="T18" fmla="*/ 10 w 57"/>
                <a:gd name="T19" fmla="*/ 11 h 73"/>
                <a:gd name="T20" fmla="*/ 3 w 57"/>
                <a:gd name="T21" fmla="*/ 16 h 73"/>
                <a:gd name="T22" fmla="*/ 3 w 57"/>
                <a:gd name="T23" fmla="*/ 27 h 73"/>
                <a:gd name="T24" fmla="*/ 19 w 57"/>
                <a:gd name="T25" fmla="*/ 63 h 73"/>
                <a:gd name="T26" fmla="*/ 23 w 57"/>
                <a:gd name="T27" fmla="*/ 70 h 73"/>
                <a:gd name="T28" fmla="*/ 38 w 57"/>
                <a:gd name="T29" fmla="*/ 69 h 73"/>
                <a:gd name="T30" fmla="*/ 47 w 57"/>
                <a:gd name="T31" fmla="*/ 64 h 73"/>
                <a:gd name="T32" fmla="*/ 50 w 57"/>
                <a:gd name="T33" fmla="*/ 62 h 73"/>
                <a:gd name="T34" fmla="*/ 57 w 57"/>
                <a:gd name="T35" fmla="*/ 59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 h="73">
                  <a:moveTo>
                    <a:pt x="57" y="59"/>
                  </a:moveTo>
                  <a:cubicBezTo>
                    <a:pt x="55" y="55"/>
                    <a:pt x="51" y="50"/>
                    <a:pt x="51" y="50"/>
                  </a:cubicBezTo>
                  <a:cubicBezTo>
                    <a:pt x="51" y="50"/>
                    <a:pt x="48" y="44"/>
                    <a:pt x="46" y="41"/>
                  </a:cubicBezTo>
                  <a:cubicBezTo>
                    <a:pt x="45" y="39"/>
                    <a:pt x="44" y="34"/>
                    <a:pt x="44" y="34"/>
                  </a:cubicBezTo>
                  <a:cubicBezTo>
                    <a:pt x="44" y="34"/>
                    <a:pt x="43" y="26"/>
                    <a:pt x="43" y="22"/>
                  </a:cubicBezTo>
                  <a:cubicBezTo>
                    <a:pt x="42" y="19"/>
                    <a:pt x="41" y="14"/>
                    <a:pt x="41" y="12"/>
                  </a:cubicBezTo>
                  <a:cubicBezTo>
                    <a:pt x="40" y="10"/>
                    <a:pt x="40" y="4"/>
                    <a:pt x="39" y="0"/>
                  </a:cubicBezTo>
                  <a:cubicBezTo>
                    <a:pt x="36" y="0"/>
                    <a:pt x="33" y="0"/>
                    <a:pt x="33" y="0"/>
                  </a:cubicBezTo>
                  <a:cubicBezTo>
                    <a:pt x="33" y="0"/>
                    <a:pt x="31" y="0"/>
                    <a:pt x="28" y="1"/>
                  </a:cubicBezTo>
                  <a:cubicBezTo>
                    <a:pt x="17" y="7"/>
                    <a:pt x="11" y="10"/>
                    <a:pt x="10" y="11"/>
                  </a:cubicBezTo>
                  <a:cubicBezTo>
                    <a:pt x="5" y="13"/>
                    <a:pt x="3" y="16"/>
                    <a:pt x="3" y="16"/>
                  </a:cubicBezTo>
                  <a:cubicBezTo>
                    <a:pt x="3" y="16"/>
                    <a:pt x="0" y="19"/>
                    <a:pt x="3" y="27"/>
                  </a:cubicBezTo>
                  <a:cubicBezTo>
                    <a:pt x="5" y="33"/>
                    <a:pt x="13" y="52"/>
                    <a:pt x="19" y="63"/>
                  </a:cubicBezTo>
                  <a:cubicBezTo>
                    <a:pt x="20" y="67"/>
                    <a:pt x="22" y="69"/>
                    <a:pt x="23" y="70"/>
                  </a:cubicBezTo>
                  <a:cubicBezTo>
                    <a:pt x="25" y="72"/>
                    <a:pt x="28" y="73"/>
                    <a:pt x="38" y="69"/>
                  </a:cubicBezTo>
                  <a:cubicBezTo>
                    <a:pt x="41" y="67"/>
                    <a:pt x="44" y="66"/>
                    <a:pt x="47" y="64"/>
                  </a:cubicBezTo>
                  <a:cubicBezTo>
                    <a:pt x="48" y="63"/>
                    <a:pt x="49" y="63"/>
                    <a:pt x="50" y="62"/>
                  </a:cubicBezTo>
                  <a:cubicBezTo>
                    <a:pt x="51" y="62"/>
                    <a:pt x="54" y="60"/>
                    <a:pt x="57" y="59"/>
                  </a:cubicBezTo>
                  <a:close/>
                </a:path>
              </a:pathLst>
            </a:custGeom>
            <a:solidFill>
              <a:srgbClr val="FBFAF9"/>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sz="1800">
                <a:latin typeface="+mn-lt"/>
                <a:ea typeface="+mn-ea"/>
              </a:endParaRPr>
            </a:p>
          </p:txBody>
        </p:sp>
        <p:sp>
          <p:nvSpPr>
            <p:cNvPr id="11" name="Freeform 8"/>
            <p:cNvSpPr/>
            <p:nvPr/>
          </p:nvSpPr>
          <p:spPr bwMode="auto">
            <a:xfrm>
              <a:off x="2954" y="1361"/>
              <a:ext cx="5" cy="0"/>
            </a:xfrm>
            <a:custGeom>
              <a:avLst/>
              <a:gdLst>
                <a:gd name="T0" fmla="*/ 2 w 2"/>
                <a:gd name="T1" fmla="*/ 0 h 1"/>
                <a:gd name="T2" fmla="*/ 0 w 2"/>
                <a:gd name="T3" fmla="*/ 1 h 1"/>
                <a:gd name="T4" fmla="*/ 2 w 2"/>
                <a:gd name="T5" fmla="*/ 0 h 1"/>
                <a:gd name="T6" fmla="*/ 2 w 2"/>
                <a:gd name="T7" fmla="*/ 0 h 1"/>
              </a:gdLst>
              <a:ahLst/>
              <a:cxnLst>
                <a:cxn ang="0">
                  <a:pos x="T0" y="T1"/>
                </a:cxn>
                <a:cxn ang="0">
                  <a:pos x="T2" y="T3"/>
                </a:cxn>
                <a:cxn ang="0">
                  <a:pos x="T4" y="T5"/>
                </a:cxn>
                <a:cxn ang="0">
                  <a:pos x="T6" y="T7"/>
                </a:cxn>
              </a:cxnLst>
              <a:rect l="0" t="0" r="r" b="b"/>
              <a:pathLst>
                <a:path w="2" h="1">
                  <a:moveTo>
                    <a:pt x="2" y="0"/>
                  </a:moveTo>
                  <a:cubicBezTo>
                    <a:pt x="1" y="0"/>
                    <a:pt x="0" y="0"/>
                    <a:pt x="0" y="1"/>
                  </a:cubicBezTo>
                  <a:cubicBezTo>
                    <a:pt x="0" y="0"/>
                    <a:pt x="1" y="0"/>
                    <a:pt x="2" y="0"/>
                  </a:cubicBezTo>
                  <a:cubicBezTo>
                    <a:pt x="2" y="0"/>
                    <a:pt x="2" y="0"/>
                    <a:pt x="2" y="0"/>
                  </a:cubicBezTo>
                </a:path>
              </a:pathLst>
            </a:custGeom>
            <a:solidFill>
              <a:srgbClr val="EEEBEA"/>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sz="1800">
                <a:latin typeface="+mn-lt"/>
                <a:ea typeface="+mn-ea"/>
              </a:endParaRPr>
            </a:p>
          </p:txBody>
        </p:sp>
        <p:sp>
          <p:nvSpPr>
            <p:cNvPr id="12" name="Freeform 9"/>
            <p:cNvSpPr/>
            <p:nvPr/>
          </p:nvSpPr>
          <p:spPr bwMode="auto">
            <a:xfrm>
              <a:off x="2943" y="1496"/>
              <a:ext cx="2"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0" y="0"/>
                  </a:cubicBezTo>
                  <a:cubicBezTo>
                    <a:pt x="0" y="0"/>
                    <a:pt x="0" y="0"/>
                    <a:pt x="0" y="0"/>
                  </a:cubicBezTo>
                  <a:cubicBezTo>
                    <a:pt x="1" y="0"/>
                    <a:pt x="1" y="0"/>
                    <a:pt x="1" y="0"/>
                  </a:cubicBezTo>
                </a:path>
              </a:pathLst>
            </a:custGeom>
            <a:solidFill>
              <a:srgbClr val="578C94"/>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sz="1800">
                <a:latin typeface="+mn-lt"/>
                <a:ea typeface="+mn-ea"/>
              </a:endParaRPr>
            </a:p>
          </p:txBody>
        </p:sp>
        <p:sp>
          <p:nvSpPr>
            <p:cNvPr id="13" name="Freeform 10"/>
            <p:cNvSpPr>
              <a:spLocks noEditPoints="1"/>
            </p:cNvSpPr>
            <p:nvPr/>
          </p:nvSpPr>
          <p:spPr bwMode="auto">
            <a:xfrm>
              <a:off x="2511" y="1361"/>
              <a:ext cx="539" cy="322"/>
            </a:xfrm>
            <a:custGeom>
              <a:avLst/>
              <a:gdLst>
                <a:gd name="T0" fmla="*/ 7 w 309"/>
                <a:gd name="T1" fmla="*/ 184 h 184"/>
                <a:gd name="T2" fmla="*/ 9 w 309"/>
                <a:gd name="T3" fmla="*/ 184 h 184"/>
                <a:gd name="T4" fmla="*/ 9 w 309"/>
                <a:gd name="T5" fmla="*/ 178 h 184"/>
                <a:gd name="T6" fmla="*/ 8 w 309"/>
                <a:gd name="T7" fmla="*/ 180 h 184"/>
                <a:gd name="T8" fmla="*/ 9 w 309"/>
                <a:gd name="T9" fmla="*/ 178 h 184"/>
                <a:gd name="T10" fmla="*/ 34 w 309"/>
                <a:gd name="T11" fmla="*/ 174 h 184"/>
                <a:gd name="T12" fmla="*/ 34 w 309"/>
                <a:gd name="T13" fmla="*/ 179 h 184"/>
                <a:gd name="T14" fmla="*/ 36 w 309"/>
                <a:gd name="T15" fmla="*/ 176 h 184"/>
                <a:gd name="T16" fmla="*/ 38 w 309"/>
                <a:gd name="T17" fmla="*/ 176 h 184"/>
                <a:gd name="T18" fmla="*/ 84 w 309"/>
                <a:gd name="T19" fmla="*/ 144 h 184"/>
                <a:gd name="T20" fmla="*/ 85 w 309"/>
                <a:gd name="T21" fmla="*/ 145 h 184"/>
                <a:gd name="T22" fmla="*/ 84 w 309"/>
                <a:gd name="T23" fmla="*/ 144 h 184"/>
                <a:gd name="T24" fmla="*/ 0 w 309"/>
                <a:gd name="T25" fmla="*/ 135 h 184"/>
                <a:gd name="T26" fmla="*/ 1 w 309"/>
                <a:gd name="T27" fmla="*/ 135 h 184"/>
                <a:gd name="T28" fmla="*/ 138 w 309"/>
                <a:gd name="T29" fmla="*/ 123 h 184"/>
                <a:gd name="T30" fmla="*/ 139 w 309"/>
                <a:gd name="T31" fmla="*/ 123 h 184"/>
                <a:gd name="T32" fmla="*/ 154 w 309"/>
                <a:gd name="T33" fmla="*/ 115 h 184"/>
                <a:gd name="T34" fmla="*/ 154 w 309"/>
                <a:gd name="T35" fmla="*/ 116 h 184"/>
                <a:gd name="T36" fmla="*/ 154 w 309"/>
                <a:gd name="T37" fmla="*/ 115 h 184"/>
                <a:gd name="T38" fmla="*/ 50 w 309"/>
                <a:gd name="T39" fmla="*/ 113 h 184"/>
                <a:gd name="T40" fmla="*/ 53 w 309"/>
                <a:gd name="T41" fmla="*/ 115 h 184"/>
                <a:gd name="T42" fmla="*/ 146 w 309"/>
                <a:gd name="T43" fmla="*/ 113 h 184"/>
                <a:gd name="T44" fmla="*/ 147 w 309"/>
                <a:gd name="T45" fmla="*/ 114 h 184"/>
                <a:gd name="T46" fmla="*/ 146 w 309"/>
                <a:gd name="T47" fmla="*/ 113 h 184"/>
                <a:gd name="T48" fmla="*/ 149 w 309"/>
                <a:gd name="T49" fmla="*/ 111 h 184"/>
                <a:gd name="T50" fmla="*/ 151 w 309"/>
                <a:gd name="T51" fmla="*/ 111 h 184"/>
                <a:gd name="T52" fmla="*/ 165 w 309"/>
                <a:gd name="T53" fmla="*/ 109 h 184"/>
                <a:gd name="T54" fmla="*/ 162 w 309"/>
                <a:gd name="T55" fmla="*/ 113 h 184"/>
                <a:gd name="T56" fmla="*/ 166 w 309"/>
                <a:gd name="T57" fmla="*/ 111 h 184"/>
                <a:gd name="T58" fmla="*/ 184 w 309"/>
                <a:gd name="T59" fmla="*/ 107 h 184"/>
                <a:gd name="T60" fmla="*/ 184 w 309"/>
                <a:gd name="T61" fmla="*/ 109 h 184"/>
                <a:gd name="T62" fmla="*/ 184 w 309"/>
                <a:gd name="T63" fmla="*/ 107 h 184"/>
                <a:gd name="T64" fmla="*/ 50 w 309"/>
                <a:gd name="T65" fmla="*/ 109 h 184"/>
                <a:gd name="T66" fmla="*/ 53 w 309"/>
                <a:gd name="T67" fmla="*/ 111 h 184"/>
                <a:gd name="T68" fmla="*/ 53 w 309"/>
                <a:gd name="T69" fmla="*/ 107 h 184"/>
                <a:gd name="T70" fmla="*/ 248 w 309"/>
                <a:gd name="T71" fmla="*/ 77 h 184"/>
                <a:gd name="T72" fmla="*/ 249 w 309"/>
                <a:gd name="T73" fmla="*/ 77 h 184"/>
                <a:gd name="T74" fmla="*/ 249 w 309"/>
                <a:gd name="T75" fmla="*/ 75 h 184"/>
                <a:gd name="T76" fmla="*/ 252 w 309"/>
                <a:gd name="T77" fmla="*/ 67 h 184"/>
                <a:gd name="T78" fmla="*/ 252 w 309"/>
                <a:gd name="T79" fmla="*/ 70 h 184"/>
                <a:gd name="T80" fmla="*/ 268 w 309"/>
                <a:gd name="T81" fmla="*/ 64 h 184"/>
                <a:gd name="T82" fmla="*/ 266 w 309"/>
                <a:gd name="T83" fmla="*/ 66 h 184"/>
                <a:gd name="T84" fmla="*/ 268 w 309"/>
                <a:gd name="T85" fmla="*/ 66 h 184"/>
                <a:gd name="T86" fmla="*/ 276 w 309"/>
                <a:gd name="T87" fmla="*/ 54 h 184"/>
                <a:gd name="T88" fmla="*/ 276 w 309"/>
                <a:gd name="T89" fmla="*/ 55 h 184"/>
                <a:gd name="T90" fmla="*/ 276 w 309"/>
                <a:gd name="T91" fmla="*/ 54 h 184"/>
                <a:gd name="T92" fmla="*/ 307 w 309"/>
                <a:gd name="T93" fmla="*/ 17 h 184"/>
                <a:gd name="T94" fmla="*/ 309 w 309"/>
                <a:gd name="T95" fmla="*/ 17 h 184"/>
                <a:gd name="T96" fmla="*/ 254 w 309"/>
                <a:gd name="T97" fmla="*/ 11 h 184"/>
                <a:gd name="T98" fmla="*/ 254 w 309"/>
                <a:gd name="T99" fmla="*/ 12 h 184"/>
                <a:gd name="T100" fmla="*/ 254 w 309"/>
                <a:gd name="T101" fmla="*/ 11 h 184"/>
                <a:gd name="T102" fmla="*/ 304 w 309"/>
                <a:gd name="T103" fmla="*/ 12 h 184"/>
                <a:gd name="T104" fmla="*/ 308 w 309"/>
                <a:gd name="T105" fmla="*/ 14 h 184"/>
                <a:gd name="T106" fmla="*/ 307 w 309"/>
                <a:gd name="T107" fmla="*/ 11 h 184"/>
                <a:gd name="T108" fmla="*/ 305 w 309"/>
                <a:gd name="T109" fmla="*/ 10 h 184"/>
                <a:gd name="T110" fmla="*/ 245 w 309"/>
                <a:gd name="T111" fmla="*/ 12 h 184"/>
                <a:gd name="T112" fmla="*/ 245 w 309"/>
                <a:gd name="T113" fmla="*/ 10 h 184"/>
                <a:gd name="T114" fmla="*/ 257 w 309"/>
                <a:gd name="T115" fmla="*/ 0 h 184"/>
                <a:gd name="T116" fmla="*/ 254 w 309"/>
                <a:gd name="T117" fmla="*/ 1 h 184"/>
                <a:gd name="T118" fmla="*/ 255 w 309"/>
                <a:gd name="T119" fmla="*/ 3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9" h="184">
                  <a:moveTo>
                    <a:pt x="8" y="183"/>
                  </a:moveTo>
                  <a:cubicBezTo>
                    <a:pt x="7" y="183"/>
                    <a:pt x="7" y="183"/>
                    <a:pt x="7" y="184"/>
                  </a:cubicBezTo>
                  <a:cubicBezTo>
                    <a:pt x="7" y="184"/>
                    <a:pt x="8" y="184"/>
                    <a:pt x="8" y="184"/>
                  </a:cubicBezTo>
                  <a:cubicBezTo>
                    <a:pt x="8" y="184"/>
                    <a:pt x="9" y="184"/>
                    <a:pt x="9" y="184"/>
                  </a:cubicBezTo>
                  <a:cubicBezTo>
                    <a:pt x="9" y="183"/>
                    <a:pt x="8" y="183"/>
                    <a:pt x="8" y="183"/>
                  </a:cubicBezTo>
                  <a:moveTo>
                    <a:pt x="9" y="178"/>
                  </a:moveTo>
                  <a:cubicBezTo>
                    <a:pt x="8" y="178"/>
                    <a:pt x="7" y="180"/>
                    <a:pt x="8" y="180"/>
                  </a:cubicBezTo>
                  <a:cubicBezTo>
                    <a:pt x="8" y="180"/>
                    <a:pt x="8" y="180"/>
                    <a:pt x="8" y="180"/>
                  </a:cubicBezTo>
                  <a:cubicBezTo>
                    <a:pt x="9" y="180"/>
                    <a:pt x="10" y="178"/>
                    <a:pt x="9" y="178"/>
                  </a:cubicBezTo>
                  <a:cubicBezTo>
                    <a:pt x="9" y="178"/>
                    <a:pt x="9" y="178"/>
                    <a:pt x="9" y="178"/>
                  </a:cubicBezTo>
                  <a:moveTo>
                    <a:pt x="35" y="171"/>
                  </a:moveTo>
                  <a:cubicBezTo>
                    <a:pt x="35" y="171"/>
                    <a:pt x="34" y="172"/>
                    <a:pt x="34" y="174"/>
                  </a:cubicBezTo>
                  <a:cubicBezTo>
                    <a:pt x="34" y="174"/>
                    <a:pt x="34" y="174"/>
                    <a:pt x="34" y="174"/>
                  </a:cubicBezTo>
                  <a:cubicBezTo>
                    <a:pt x="33" y="175"/>
                    <a:pt x="32" y="179"/>
                    <a:pt x="34" y="179"/>
                  </a:cubicBezTo>
                  <a:cubicBezTo>
                    <a:pt x="34" y="179"/>
                    <a:pt x="34" y="179"/>
                    <a:pt x="35" y="179"/>
                  </a:cubicBezTo>
                  <a:cubicBezTo>
                    <a:pt x="35" y="178"/>
                    <a:pt x="36" y="177"/>
                    <a:pt x="36" y="176"/>
                  </a:cubicBezTo>
                  <a:cubicBezTo>
                    <a:pt x="37" y="176"/>
                    <a:pt x="37" y="176"/>
                    <a:pt x="38" y="176"/>
                  </a:cubicBezTo>
                  <a:cubicBezTo>
                    <a:pt x="38" y="176"/>
                    <a:pt x="38" y="176"/>
                    <a:pt x="38" y="176"/>
                  </a:cubicBezTo>
                  <a:cubicBezTo>
                    <a:pt x="39" y="176"/>
                    <a:pt x="37" y="171"/>
                    <a:pt x="35" y="171"/>
                  </a:cubicBezTo>
                  <a:moveTo>
                    <a:pt x="84" y="144"/>
                  </a:moveTo>
                  <a:cubicBezTo>
                    <a:pt x="84" y="144"/>
                    <a:pt x="84" y="144"/>
                    <a:pt x="84" y="145"/>
                  </a:cubicBezTo>
                  <a:cubicBezTo>
                    <a:pt x="84" y="145"/>
                    <a:pt x="84" y="145"/>
                    <a:pt x="85" y="145"/>
                  </a:cubicBezTo>
                  <a:cubicBezTo>
                    <a:pt x="85" y="145"/>
                    <a:pt x="85" y="145"/>
                    <a:pt x="86" y="145"/>
                  </a:cubicBezTo>
                  <a:cubicBezTo>
                    <a:pt x="86" y="145"/>
                    <a:pt x="85" y="144"/>
                    <a:pt x="84" y="144"/>
                  </a:cubicBezTo>
                  <a:moveTo>
                    <a:pt x="1" y="134"/>
                  </a:moveTo>
                  <a:cubicBezTo>
                    <a:pt x="0" y="135"/>
                    <a:pt x="0" y="135"/>
                    <a:pt x="0" y="135"/>
                  </a:cubicBezTo>
                  <a:cubicBezTo>
                    <a:pt x="0" y="135"/>
                    <a:pt x="0" y="135"/>
                    <a:pt x="1" y="135"/>
                  </a:cubicBezTo>
                  <a:cubicBezTo>
                    <a:pt x="1" y="135"/>
                    <a:pt x="1" y="135"/>
                    <a:pt x="1" y="135"/>
                  </a:cubicBezTo>
                  <a:cubicBezTo>
                    <a:pt x="1" y="134"/>
                    <a:pt x="1" y="134"/>
                    <a:pt x="1" y="134"/>
                  </a:cubicBezTo>
                  <a:moveTo>
                    <a:pt x="138" y="123"/>
                  </a:moveTo>
                  <a:cubicBezTo>
                    <a:pt x="137" y="123"/>
                    <a:pt x="136" y="124"/>
                    <a:pt x="137" y="125"/>
                  </a:cubicBezTo>
                  <a:cubicBezTo>
                    <a:pt x="138" y="124"/>
                    <a:pt x="139" y="125"/>
                    <a:pt x="139" y="123"/>
                  </a:cubicBezTo>
                  <a:cubicBezTo>
                    <a:pt x="139" y="123"/>
                    <a:pt x="138" y="123"/>
                    <a:pt x="138" y="123"/>
                  </a:cubicBezTo>
                  <a:moveTo>
                    <a:pt x="154" y="115"/>
                  </a:moveTo>
                  <a:cubicBezTo>
                    <a:pt x="154" y="115"/>
                    <a:pt x="153" y="115"/>
                    <a:pt x="153" y="115"/>
                  </a:cubicBezTo>
                  <a:cubicBezTo>
                    <a:pt x="153" y="116"/>
                    <a:pt x="154" y="116"/>
                    <a:pt x="154" y="116"/>
                  </a:cubicBezTo>
                  <a:cubicBezTo>
                    <a:pt x="155" y="116"/>
                    <a:pt x="155" y="116"/>
                    <a:pt x="155" y="116"/>
                  </a:cubicBezTo>
                  <a:cubicBezTo>
                    <a:pt x="155" y="115"/>
                    <a:pt x="155" y="115"/>
                    <a:pt x="154" y="115"/>
                  </a:cubicBezTo>
                  <a:moveTo>
                    <a:pt x="50" y="113"/>
                  </a:moveTo>
                  <a:cubicBezTo>
                    <a:pt x="50" y="113"/>
                    <a:pt x="50" y="113"/>
                    <a:pt x="50" y="113"/>
                  </a:cubicBezTo>
                  <a:cubicBezTo>
                    <a:pt x="50" y="114"/>
                    <a:pt x="52" y="115"/>
                    <a:pt x="52" y="115"/>
                  </a:cubicBezTo>
                  <a:cubicBezTo>
                    <a:pt x="53" y="115"/>
                    <a:pt x="53" y="115"/>
                    <a:pt x="53" y="115"/>
                  </a:cubicBezTo>
                  <a:cubicBezTo>
                    <a:pt x="53" y="114"/>
                    <a:pt x="51" y="113"/>
                    <a:pt x="50" y="113"/>
                  </a:cubicBezTo>
                  <a:moveTo>
                    <a:pt x="146" y="113"/>
                  </a:moveTo>
                  <a:cubicBezTo>
                    <a:pt x="146" y="113"/>
                    <a:pt x="146" y="113"/>
                    <a:pt x="146" y="113"/>
                  </a:cubicBezTo>
                  <a:cubicBezTo>
                    <a:pt x="145" y="114"/>
                    <a:pt x="146" y="114"/>
                    <a:pt x="147" y="114"/>
                  </a:cubicBezTo>
                  <a:cubicBezTo>
                    <a:pt x="147" y="114"/>
                    <a:pt x="147" y="114"/>
                    <a:pt x="147" y="113"/>
                  </a:cubicBezTo>
                  <a:cubicBezTo>
                    <a:pt x="148" y="113"/>
                    <a:pt x="147" y="113"/>
                    <a:pt x="146" y="113"/>
                  </a:cubicBezTo>
                  <a:moveTo>
                    <a:pt x="150" y="110"/>
                  </a:moveTo>
                  <a:cubicBezTo>
                    <a:pt x="149" y="110"/>
                    <a:pt x="149" y="110"/>
                    <a:pt x="149" y="111"/>
                  </a:cubicBezTo>
                  <a:cubicBezTo>
                    <a:pt x="149" y="111"/>
                    <a:pt x="150" y="111"/>
                    <a:pt x="150" y="111"/>
                  </a:cubicBezTo>
                  <a:cubicBezTo>
                    <a:pt x="151" y="111"/>
                    <a:pt x="151" y="111"/>
                    <a:pt x="151" y="111"/>
                  </a:cubicBezTo>
                  <a:cubicBezTo>
                    <a:pt x="151" y="111"/>
                    <a:pt x="150" y="110"/>
                    <a:pt x="150" y="110"/>
                  </a:cubicBezTo>
                  <a:moveTo>
                    <a:pt x="165" y="109"/>
                  </a:moveTo>
                  <a:cubicBezTo>
                    <a:pt x="165" y="109"/>
                    <a:pt x="163" y="110"/>
                    <a:pt x="162" y="111"/>
                  </a:cubicBezTo>
                  <a:cubicBezTo>
                    <a:pt x="161" y="112"/>
                    <a:pt x="161" y="113"/>
                    <a:pt x="162" y="113"/>
                  </a:cubicBezTo>
                  <a:cubicBezTo>
                    <a:pt x="162" y="113"/>
                    <a:pt x="163" y="113"/>
                    <a:pt x="164" y="113"/>
                  </a:cubicBezTo>
                  <a:cubicBezTo>
                    <a:pt x="166" y="111"/>
                    <a:pt x="166" y="111"/>
                    <a:pt x="166" y="111"/>
                  </a:cubicBezTo>
                  <a:cubicBezTo>
                    <a:pt x="166" y="110"/>
                    <a:pt x="166" y="109"/>
                    <a:pt x="165" y="109"/>
                  </a:cubicBezTo>
                  <a:moveTo>
                    <a:pt x="184" y="107"/>
                  </a:moveTo>
                  <a:cubicBezTo>
                    <a:pt x="184" y="107"/>
                    <a:pt x="183" y="109"/>
                    <a:pt x="184" y="109"/>
                  </a:cubicBezTo>
                  <a:cubicBezTo>
                    <a:pt x="184" y="109"/>
                    <a:pt x="184" y="109"/>
                    <a:pt x="184" y="109"/>
                  </a:cubicBezTo>
                  <a:cubicBezTo>
                    <a:pt x="184" y="109"/>
                    <a:pt x="185" y="107"/>
                    <a:pt x="184" y="107"/>
                  </a:cubicBezTo>
                  <a:cubicBezTo>
                    <a:pt x="184" y="107"/>
                    <a:pt x="184" y="107"/>
                    <a:pt x="184" y="107"/>
                  </a:cubicBezTo>
                  <a:moveTo>
                    <a:pt x="53" y="107"/>
                  </a:moveTo>
                  <a:cubicBezTo>
                    <a:pt x="51" y="107"/>
                    <a:pt x="50" y="108"/>
                    <a:pt x="50" y="109"/>
                  </a:cubicBezTo>
                  <a:cubicBezTo>
                    <a:pt x="50" y="110"/>
                    <a:pt x="50" y="111"/>
                    <a:pt x="51" y="111"/>
                  </a:cubicBezTo>
                  <a:cubicBezTo>
                    <a:pt x="52" y="111"/>
                    <a:pt x="52" y="111"/>
                    <a:pt x="53" y="111"/>
                  </a:cubicBezTo>
                  <a:cubicBezTo>
                    <a:pt x="54" y="111"/>
                    <a:pt x="54" y="108"/>
                    <a:pt x="54" y="107"/>
                  </a:cubicBezTo>
                  <a:cubicBezTo>
                    <a:pt x="53" y="107"/>
                    <a:pt x="53" y="107"/>
                    <a:pt x="53" y="107"/>
                  </a:cubicBezTo>
                  <a:moveTo>
                    <a:pt x="249" y="75"/>
                  </a:moveTo>
                  <a:cubicBezTo>
                    <a:pt x="249" y="75"/>
                    <a:pt x="249" y="76"/>
                    <a:pt x="248" y="77"/>
                  </a:cubicBezTo>
                  <a:cubicBezTo>
                    <a:pt x="248" y="77"/>
                    <a:pt x="248" y="77"/>
                    <a:pt x="248" y="77"/>
                  </a:cubicBezTo>
                  <a:cubicBezTo>
                    <a:pt x="249" y="77"/>
                    <a:pt x="249" y="77"/>
                    <a:pt x="249" y="77"/>
                  </a:cubicBezTo>
                  <a:cubicBezTo>
                    <a:pt x="250" y="77"/>
                    <a:pt x="250" y="76"/>
                    <a:pt x="251" y="76"/>
                  </a:cubicBezTo>
                  <a:cubicBezTo>
                    <a:pt x="250" y="76"/>
                    <a:pt x="250" y="75"/>
                    <a:pt x="249" y="75"/>
                  </a:cubicBezTo>
                  <a:moveTo>
                    <a:pt x="253" y="66"/>
                  </a:moveTo>
                  <a:cubicBezTo>
                    <a:pt x="252" y="67"/>
                    <a:pt x="252" y="67"/>
                    <a:pt x="252" y="67"/>
                  </a:cubicBezTo>
                  <a:cubicBezTo>
                    <a:pt x="250" y="67"/>
                    <a:pt x="250" y="67"/>
                    <a:pt x="250" y="67"/>
                  </a:cubicBezTo>
                  <a:cubicBezTo>
                    <a:pt x="250" y="70"/>
                    <a:pt x="251" y="70"/>
                    <a:pt x="252" y="70"/>
                  </a:cubicBezTo>
                  <a:cubicBezTo>
                    <a:pt x="254" y="70"/>
                    <a:pt x="258" y="66"/>
                    <a:pt x="253" y="66"/>
                  </a:cubicBezTo>
                  <a:moveTo>
                    <a:pt x="268" y="64"/>
                  </a:moveTo>
                  <a:cubicBezTo>
                    <a:pt x="268" y="64"/>
                    <a:pt x="268" y="65"/>
                    <a:pt x="268" y="65"/>
                  </a:cubicBezTo>
                  <a:cubicBezTo>
                    <a:pt x="266" y="66"/>
                    <a:pt x="266" y="66"/>
                    <a:pt x="266" y="66"/>
                  </a:cubicBezTo>
                  <a:cubicBezTo>
                    <a:pt x="266" y="67"/>
                    <a:pt x="266" y="67"/>
                    <a:pt x="267" y="67"/>
                  </a:cubicBezTo>
                  <a:cubicBezTo>
                    <a:pt x="267" y="67"/>
                    <a:pt x="268" y="67"/>
                    <a:pt x="268" y="66"/>
                  </a:cubicBezTo>
                  <a:cubicBezTo>
                    <a:pt x="269" y="66"/>
                    <a:pt x="269" y="64"/>
                    <a:pt x="268" y="64"/>
                  </a:cubicBezTo>
                  <a:moveTo>
                    <a:pt x="276" y="54"/>
                  </a:moveTo>
                  <a:cubicBezTo>
                    <a:pt x="276" y="54"/>
                    <a:pt x="275" y="55"/>
                    <a:pt x="276" y="55"/>
                  </a:cubicBezTo>
                  <a:cubicBezTo>
                    <a:pt x="276" y="55"/>
                    <a:pt x="276" y="55"/>
                    <a:pt x="276" y="55"/>
                  </a:cubicBezTo>
                  <a:cubicBezTo>
                    <a:pt x="276" y="55"/>
                    <a:pt x="277" y="54"/>
                    <a:pt x="276" y="54"/>
                  </a:cubicBezTo>
                  <a:cubicBezTo>
                    <a:pt x="276" y="54"/>
                    <a:pt x="276" y="54"/>
                    <a:pt x="276" y="54"/>
                  </a:cubicBezTo>
                  <a:moveTo>
                    <a:pt x="308" y="17"/>
                  </a:moveTo>
                  <a:cubicBezTo>
                    <a:pt x="308" y="17"/>
                    <a:pt x="307" y="17"/>
                    <a:pt x="307" y="17"/>
                  </a:cubicBezTo>
                  <a:cubicBezTo>
                    <a:pt x="307" y="18"/>
                    <a:pt x="308" y="18"/>
                    <a:pt x="308" y="18"/>
                  </a:cubicBezTo>
                  <a:cubicBezTo>
                    <a:pt x="309" y="18"/>
                    <a:pt x="309" y="18"/>
                    <a:pt x="309" y="17"/>
                  </a:cubicBezTo>
                  <a:cubicBezTo>
                    <a:pt x="309" y="17"/>
                    <a:pt x="308" y="17"/>
                    <a:pt x="308" y="17"/>
                  </a:cubicBezTo>
                  <a:moveTo>
                    <a:pt x="254" y="11"/>
                  </a:moveTo>
                  <a:cubicBezTo>
                    <a:pt x="253" y="11"/>
                    <a:pt x="253" y="11"/>
                    <a:pt x="253" y="11"/>
                  </a:cubicBezTo>
                  <a:cubicBezTo>
                    <a:pt x="253" y="11"/>
                    <a:pt x="254" y="12"/>
                    <a:pt x="254" y="12"/>
                  </a:cubicBezTo>
                  <a:cubicBezTo>
                    <a:pt x="254" y="12"/>
                    <a:pt x="255" y="12"/>
                    <a:pt x="255" y="11"/>
                  </a:cubicBezTo>
                  <a:cubicBezTo>
                    <a:pt x="255" y="11"/>
                    <a:pt x="254" y="11"/>
                    <a:pt x="254" y="11"/>
                  </a:cubicBezTo>
                  <a:moveTo>
                    <a:pt x="305" y="10"/>
                  </a:moveTo>
                  <a:cubicBezTo>
                    <a:pt x="304" y="10"/>
                    <a:pt x="304" y="11"/>
                    <a:pt x="304" y="12"/>
                  </a:cubicBezTo>
                  <a:cubicBezTo>
                    <a:pt x="305" y="13"/>
                    <a:pt x="306" y="14"/>
                    <a:pt x="307" y="14"/>
                  </a:cubicBezTo>
                  <a:cubicBezTo>
                    <a:pt x="307" y="14"/>
                    <a:pt x="308" y="14"/>
                    <a:pt x="308" y="14"/>
                  </a:cubicBezTo>
                  <a:cubicBezTo>
                    <a:pt x="308" y="14"/>
                    <a:pt x="308" y="14"/>
                    <a:pt x="308" y="14"/>
                  </a:cubicBezTo>
                  <a:cubicBezTo>
                    <a:pt x="308" y="13"/>
                    <a:pt x="308" y="12"/>
                    <a:pt x="307" y="11"/>
                  </a:cubicBezTo>
                  <a:cubicBezTo>
                    <a:pt x="307" y="11"/>
                    <a:pt x="306" y="10"/>
                    <a:pt x="306" y="10"/>
                  </a:cubicBezTo>
                  <a:cubicBezTo>
                    <a:pt x="306" y="10"/>
                    <a:pt x="306" y="10"/>
                    <a:pt x="305" y="10"/>
                  </a:cubicBezTo>
                  <a:moveTo>
                    <a:pt x="245" y="10"/>
                  </a:moveTo>
                  <a:cubicBezTo>
                    <a:pt x="244" y="10"/>
                    <a:pt x="243" y="12"/>
                    <a:pt x="245" y="12"/>
                  </a:cubicBezTo>
                  <a:cubicBezTo>
                    <a:pt x="245" y="12"/>
                    <a:pt x="245" y="12"/>
                    <a:pt x="245" y="12"/>
                  </a:cubicBezTo>
                  <a:cubicBezTo>
                    <a:pt x="246" y="12"/>
                    <a:pt x="247" y="10"/>
                    <a:pt x="245" y="10"/>
                  </a:cubicBezTo>
                  <a:cubicBezTo>
                    <a:pt x="245" y="10"/>
                    <a:pt x="245" y="10"/>
                    <a:pt x="245" y="10"/>
                  </a:cubicBezTo>
                  <a:moveTo>
                    <a:pt x="257" y="0"/>
                  </a:moveTo>
                  <a:cubicBezTo>
                    <a:pt x="256" y="0"/>
                    <a:pt x="255" y="0"/>
                    <a:pt x="255" y="1"/>
                  </a:cubicBezTo>
                  <a:cubicBezTo>
                    <a:pt x="254" y="1"/>
                    <a:pt x="254" y="1"/>
                    <a:pt x="254" y="1"/>
                  </a:cubicBezTo>
                  <a:cubicBezTo>
                    <a:pt x="254" y="1"/>
                    <a:pt x="254" y="1"/>
                    <a:pt x="254" y="1"/>
                  </a:cubicBezTo>
                  <a:cubicBezTo>
                    <a:pt x="254" y="2"/>
                    <a:pt x="254" y="3"/>
                    <a:pt x="255" y="3"/>
                  </a:cubicBezTo>
                  <a:cubicBezTo>
                    <a:pt x="256" y="3"/>
                    <a:pt x="258" y="1"/>
                    <a:pt x="257" y="0"/>
                  </a:cubicBezTo>
                </a:path>
              </a:pathLst>
            </a:custGeom>
            <a:solidFill>
              <a:srgbClr val="D6CEC9"/>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sz="1800">
                <a:latin typeface="+mn-lt"/>
                <a:ea typeface="+mn-ea"/>
              </a:endParaRPr>
            </a:p>
          </p:txBody>
        </p:sp>
      </p:grpSp>
      <p:grpSp>
        <p:nvGrpSpPr>
          <p:cNvPr id="14" name="组合 13"/>
          <p:cNvGrpSpPr/>
          <p:nvPr/>
        </p:nvGrpSpPr>
        <p:grpSpPr>
          <a:xfrm rot="377494">
            <a:off x="5123312" y="1347667"/>
            <a:ext cx="1945377" cy="1970643"/>
            <a:chOff x="2118578" y="4342666"/>
            <a:chExt cx="672245" cy="680979"/>
          </a:xfrm>
        </p:grpSpPr>
        <p:grpSp>
          <p:nvGrpSpPr>
            <p:cNvPr id="15" name="组合 14"/>
            <p:cNvGrpSpPr/>
            <p:nvPr/>
          </p:nvGrpSpPr>
          <p:grpSpPr>
            <a:xfrm>
              <a:off x="2124537" y="4342666"/>
              <a:ext cx="641610" cy="680979"/>
              <a:chOff x="2124539" y="4342651"/>
              <a:chExt cx="641611" cy="680977"/>
            </a:xfrm>
          </p:grpSpPr>
          <p:sp>
            <p:nvSpPr>
              <p:cNvPr id="33" name="任意多边形 82"/>
              <p:cNvSpPr/>
              <p:nvPr/>
            </p:nvSpPr>
            <p:spPr>
              <a:xfrm>
                <a:off x="2124539" y="4342651"/>
                <a:ext cx="641611" cy="680977"/>
              </a:xfrm>
              <a:custGeom>
                <a:avLst/>
                <a:gdLst>
                  <a:gd name="connsiteX0" fmla="*/ 63 w 140138"/>
                  <a:gd name="connsiteY0" fmla="*/ 65738 h 154344"/>
                  <a:gd name="connsiteX1" fmla="*/ 62928 w 140138"/>
                  <a:gd name="connsiteY1" fmla="*/ 16 h 154344"/>
                  <a:gd name="connsiteX2" fmla="*/ 140080 w 140138"/>
                  <a:gd name="connsiteY2" fmla="*/ 71453 h 154344"/>
                  <a:gd name="connsiteX3" fmla="*/ 74358 w 140138"/>
                  <a:gd name="connsiteY3" fmla="*/ 154321 h 154344"/>
                  <a:gd name="connsiteX4" fmla="*/ 63 w 140138"/>
                  <a:gd name="connsiteY4" fmla="*/ 65738 h 154344"/>
                  <a:gd name="connsiteX0-1" fmla="*/ 63 w 140227"/>
                  <a:gd name="connsiteY0-2" fmla="*/ 65738 h 154534"/>
                  <a:gd name="connsiteX1-3" fmla="*/ 62928 w 140227"/>
                  <a:gd name="connsiteY1-4" fmla="*/ 16 h 154534"/>
                  <a:gd name="connsiteX2-5" fmla="*/ 140080 w 140227"/>
                  <a:gd name="connsiteY2-6" fmla="*/ 71453 h 154534"/>
                  <a:gd name="connsiteX3-7" fmla="*/ 74358 w 140227"/>
                  <a:gd name="connsiteY3-8" fmla="*/ 154321 h 154534"/>
                  <a:gd name="connsiteX4-9" fmla="*/ 63 w 140227"/>
                  <a:gd name="connsiteY4-10" fmla="*/ 65738 h 154534"/>
                  <a:gd name="connsiteX0-11" fmla="*/ 63 w 140227"/>
                  <a:gd name="connsiteY0-12" fmla="*/ 65738 h 154534"/>
                  <a:gd name="connsiteX1-13" fmla="*/ 62928 w 140227"/>
                  <a:gd name="connsiteY1-14" fmla="*/ 16 h 154534"/>
                  <a:gd name="connsiteX2-15" fmla="*/ 140080 w 140227"/>
                  <a:gd name="connsiteY2-16" fmla="*/ 71453 h 154534"/>
                  <a:gd name="connsiteX3-17" fmla="*/ 74358 w 140227"/>
                  <a:gd name="connsiteY3-18" fmla="*/ 154321 h 154534"/>
                  <a:gd name="connsiteX4-19" fmla="*/ 63 w 140227"/>
                  <a:gd name="connsiteY4-20" fmla="*/ 65738 h 154534"/>
                  <a:gd name="connsiteX0-21" fmla="*/ 178 w 140342"/>
                  <a:gd name="connsiteY0-22" fmla="*/ 65738 h 154534"/>
                  <a:gd name="connsiteX1-23" fmla="*/ 63043 w 140342"/>
                  <a:gd name="connsiteY1-24" fmla="*/ 16 h 154534"/>
                  <a:gd name="connsiteX2-25" fmla="*/ 140195 w 140342"/>
                  <a:gd name="connsiteY2-26" fmla="*/ 71453 h 154534"/>
                  <a:gd name="connsiteX3-27" fmla="*/ 74473 w 140342"/>
                  <a:gd name="connsiteY3-28" fmla="*/ 154321 h 154534"/>
                  <a:gd name="connsiteX4-29" fmla="*/ 178 w 140342"/>
                  <a:gd name="connsiteY4-30" fmla="*/ 65738 h 154534"/>
                  <a:gd name="connsiteX0-31" fmla="*/ 178 w 140342"/>
                  <a:gd name="connsiteY0-32" fmla="*/ 65740 h 154536"/>
                  <a:gd name="connsiteX1-33" fmla="*/ 63043 w 140342"/>
                  <a:gd name="connsiteY1-34" fmla="*/ 18 h 154536"/>
                  <a:gd name="connsiteX2-35" fmla="*/ 140195 w 140342"/>
                  <a:gd name="connsiteY2-36" fmla="*/ 71455 h 154536"/>
                  <a:gd name="connsiteX3-37" fmla="*/ 74473 w 140342"/>
                  <a:gd name="connsiteY3-38" fmla="*/ 154323 h 154536"/>
                  <a:gd name="connsiteX4-39" fmla="*/ 178 w 140342"/>
                  <a:gd name="connsiteY4-40" fmla="*/ 65740 h 154536"/>
                  <a:gd name="connsiteX0-41" fmla="*/ 9 w 140173"/>
                  <a:gd name="connsiteY0-42" fmla="*/ 71451 h 160247"/>
                  <a:gd name="connsiteX1-43" fmla="*/ 71446 w 140173"/>
                  <a:gd name="connsiteY1-44" fmla="*/ 14 h 160247"/>
                  <a:gd name="connsiteX2-45" fmla="*/ 140026 w 140173"/>
                  <a:gd name="connsiteY2-46" fmla="*/ 77166 h 160247"/>
                  <a:gd name="connsiteX3-47" fmla="*/ 74304 w 140173"/>
                  <a:gd name="connsiteY3-48" fmla="*/ 160034 h 160247"/>
                  <a:gd name="connsiteX4-49" fmla="*/ 9 w 140173"/>
                  <a:gd name="connsiteY4-50" fmla="*/ 71451 h 160247"/>
                  <a:gd name="connsiteX0-51" fmla="*/ 9 w 140173"/>
                  <a:gd name="connsiteY0-52" fmla="*/ 71451 h 148862"/>
                  <a:gd name="connsiteX1-53" fmla="*/ 71446 w 140173"/>
                  <a:gd name="connsiteY1-54" fmla="*/ 14 h 148862"/>
                  <a:gd name="connsiteX2-55" fmla="*/ 140026 w 140173"/>
                  <a:gd name="connsiteY2-56" fmla="*/ 77166 h 148862"/>
                  <a:gd name="connsiteX3-57" fmla="*/ 74304 w 140173"/>
                  <a:gd name="connsiteY3-58" fmla="*/ 148604 h 148862"/>
                  <a:gd name="connsiteX4-59" fmla="*/ 9 w 140173"/>
                  <a:gd name="connsiteY4-60" fmla="*/ 71451 h 148862"/>
                  <a:gd name="connsiteX0-61" fmla="*/ 9 w 141024"/>
                  <a:gd name="connsiteY0-62" fmla="*/ 71451 h 148862"/>
                  <a:gd name="connsiteX1-63" fmla="*/ 71446 w 141024"/>
                  <a:gd name="connsiteY1-64" fmla="*/ 14 h 148862"/>
                  <a:gd name="connsiteX2-65" fmla="*/ 140026 w 141024"/>
                  <a:gd name="connsiteY2-66" fmla="*/ 77166 h 148862"/>
                  <a:gd name="connsiteX3-67" fmla="*/ 74304 w 141024"/>
                  <a:gd name="connsiteY3-68" fmla="*/ 148604 h 148862"/>
                  <a:gd name="connsiteX4-69" fmla="*/ 9 w 141024"/>
                  <a:gd name="connsiteY4-70" fmla="*/ 71451 h 148862"/>
                  <a:gd name="connsiteX0-71" fmla="*/ 9 w 140173"/>
                  <a:gd name="connsiteY0-72" fmla="*/ 71451 h 148862"/>
                  <a:gd name="connsiteX1-73" fmla="*/ 71446 w 140173"/>
                  <a:gd name="connsiteY1-74" fmla="*/ 14 h 148862"/>
                  <a:gd name="connsiteX2-75" fmla="*/ 140026 w 140173"/>
                  <a:gd name="connsiteY2-76" fmla="*/ 77166 h 148862"/>
                  <a:gd name="connsiteX3-77" fmla="*/ 74304 w 140173"/>
                  <a:gd name="connsiteY3-78" fmla="*/ 148604 h 148862"/>
                  <a:gd name="connsiteX4-79" fmla="*/ 9 w 140173"/>
                  <a:gd name="connsiteY4-80" fmla="*/ 71451 h 148862"/>
                  <a:gd name="connsiteX0-81" fmla="*/ 9 w 140257"/>
                  <a:gd name="connsiteY0-82" fmla="*/ 71451 h 148862"/>
                  <a:gd name="connsiteX1-83" fmla="*/ 71446 w 140257"/>
                  <a:gd name="connsiteY1-84" fmla="*/ 14 h 148862"/>
                  <a:gd name="connsiteX2-85" fmla="*/ 140026 w 140257"/>
                  <a:gd name="connsiteY2-86" fmla="*/ 77166 h 148862"/>
                  <a:gd name="connsiteX3-87" fmla="*/ 74304 w 140257"/>
                  <a:gd name="connsiteY3-88" fmla="*/ 148604 h 148862"/>
                  <a:gd name="connsiteX4-89" fmla="*/ 9 w 140257"/>
                  <a:gd name="connsiteY4-90" fmla="*/ 71451 h 1488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0257" h="148862">
                    <a:moveTo>
                      <a:pt x="9" y="71451"/>
                    </a:moveTo>
                    <a:cubicBezTo>
                      <a:pt x="-467" y="46686"/>
                      <a:pt x="19535" y="-938"/>
                      <a:pt x="71446" y="14"/>
                    </a:cubicBezTo>
                    <a:cubicBezTo>
                      <a:pt x="123357" y="966"/>
                      <a:pt x="142638" y="44242"/>
                      <a:pt x="140026" y="77166"/>
                    </a:cubicBezTo>
                    <a:cubicBezTo>
                      <a:pt x="141931" y="102883"/>
                      <a:pt x="125739" y="152890"/>
                      <a:pt x="74304" y="148604"/>
                    </a:cubicBezTo>
                    <a:cubicBezTo>
                      <a:pt x="22869" y="144318"/>
                      <a:pt x="485" y="96216"/>
                      <a:pt x="9" y="71451"/>
                    </a:cubicBezTo>
                    <a:close/>
                  </a:path>
                </a:pathLst>
              </a:custGeom>
              <a:noFill/>
              <a:ln w="38100"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10"/>
              </a:p>
            </p:txBody>
          </p:sp>
          <p:sp>
            <p:nvSpPr>
              <p:cNvPr id="34" name="任意多边形 83"/>
              <p:cNvSpPr/>
              <p:nvPr/>
            </p:nvSpPr>
            <p:spPr>
              <a:xfrm>
                <a:off x="2176934" y="4495047"/>
                <a:ext cx="227805" cy="371040"/>
              </a:xfrm>
              <a:custGeom>
                <a:avLst/>
                <a:gdLst>
                  <a:gd name="connsiteX0" fmla="*/ 131483 w 768692"/>
                  <a:gd name="connsiteY0" fmla="*/ 0 h 962212"/>
                  <a:gd name="connsiteX1" fmla="*/ 394448 w 768692"/>
                  <a:gd name="connsiteY1" fmla="*/ 197223 h 962212"/>
                  <a:gd name="connsiteX2" fmla="*/ 621553 w 768692"/>
                  <a:gd name="connsiteY2" fmla="*/ 137459 h 962212"/>
                  <a:gd name="connsiteX3" fmla="*/ 764989 w 768692"/>
                  <a:gd name="connsiteY3" fmla="*/ 472141 h 962212"/>
                  <a:gd name="connsiteX4" fmla="*/ 472142 w 768692"/>
                  <a:gd name="connsiteY4" fmla="*/ 531906 h 962212"/>
                  <a:gd name="connsiteX5" fmla="*/ 591671 w 768692"/>
                  <a:gd name="connsiteY5" fmla="*/ 770965 h 962212"/>
                  <a:gd name="connsiteX6" fmla="*/ 442259 w 768692"/>
                  <a:gd name="connsiteY6" fmla="*/ 806823 h 962212"/>
                  <a:gd name="connsiteX7" fmla="*/ 352612 w 768692"/>
                  <a:gd name="connsiteY7" fmla="*/ 693271 h 962212"/>
                  <a:gd name="connsiteX8" fmla="*/ 197224 w 768692"/>
                  <a:gd name="connsiteY8" fmla="*/ 878541 h 962212"/>
                  <a:gd name="connsiteX9" fmla="*/ 0 w 768692"/>
                  <a:gd name="connsiteY9" fmla="*/ 962212 h 962212"/>
                  <a:gd name="connsiteX0-1" fmla="*/ 61103 w 698312"/>
                  <a:gd name="connsiteY0-2" fmla="*/ 0 h 1082820"/>
                  <a:gd name="connsiteX1-3" fmla="*/ 324068 w 698312"/>
                  <a:gd name="connsiteY1-4" fmla="*/ 197223 h 1082820"/>
                  <a:gd name="connsiteX2-5" fmla="*/ 551173 w 698312"/>
                  <a:gd name="connsiteY2-6" fmla="*/ 137459 h 1082820"/>
                  <a:gd name="connsiteX3-7" fmla="*/ 694609 w 698312"/>
                  <a:gd name="connsiteY3-8" fmla="*/ 472141 h 1082820"/>
                  <a:gd name="connsiteX4-9" fmla="*/ 401762 w 698312"/>
                  <a:gd name="connsiteY4-10" fmla="*/ 531906 h 1082820"/>
                  <a:gd name="connsiteX5-11" fmla="*/ 521291 w 698312"/>
                  <a:gd name="connsiteY5-12" fmla="*/ 770965 h 1082820"/>
                  <a:gd name="connsiteX6-13" fmla="*/ 371879 w 698312"/>
                  <a:gd name="connsiteY6-14" fmla="*/ 806823 h 1082820"/>
                  <a:gd name="connsiteX7-15" fmla="*/ 282232 w 698312"/>
                  <a:gd name="connsiteY7-16" fmla="*/ 693271 h 1082820"/>
                  <a:gd name="connsiteX8-17" fmla="*/ 126844 w 698312"/>
                  <a:gd name="connsiteY8-18" fmla="*/ 878541 h 1082820"/>
                  <a:gd name="connsiteX9-19" fmla="*/ 0 w 698312"/>
                  <a:gd name="connsiteY9-20" fmla="*/ 1082820 h 1082820"/>
                  <a:gd name="connsiteX0-21" fmla="*/ 61103 w 698312"/>
                  <a:gd name="connsiteY0-22" fmla="*/ 0 h 1082820"/>
                  <a:gd name="connsiteX1-23" fmla="*/ 324068 w 698312"/>
                  <a:gd name="connsiteY1-24" fmla="*/ 197223 h 1082820"/>
                  <a:gd name="connsiteX2-25" fmla="*/ 551173 w 698312"/>
                  <a:gd name="connsiteY2-26" fmla="*/ 137459 h 1082820"/>
                  <a:gd name="connsiteX3-27" fmla="*/ 694609 w 698312"/>
                  <a:gd name="connsiteY3-28" fmla="*/ 472141 h 1082820"/>
                  <a:gd name="connsiteX4-29" fmla="*/ 401762 w 698312"/>
                  <a:gd name="connsiteY4-30" fmla="*/ 531906 h 1082820"/>
                  <a:gd name="connsiteX5-31" fmla="*/ 521291 w 698312"/>
                  <a:gd name="connsiteY5-32" fmla="*/ 770965 h 1082820"/>
                  <a:gd name="connsiteX6-33" fmla="*/ 371879 w 698312"/>
                  <a:gd name="connsiteY6-34" fmla="*/ 806823 h 1082820"/>
                  <a:gd name="connsiteX7-35" fmla="*/ 282232 w 698312"/>
                  <a:gd name="connsiteY7-36" fmla="*/ 693271 h 1082820"/>
                  <a:gd name="connsiteX8-37" fmla="*/ 176111 w 698312"/>
                  <a:gd name="connsiteY8-38" fmla="*/ 905342 h 1082820"/>
                  <a:gd name="connsiteX9-39" fmla="*/ 0 w 698312"/>
                  <a:gd name="connsiteY9-40" fmla="*/ 1082820 h 108282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698312" h="1082820">
                    <a:moveTo>
                      <a:pt x="61103" y="0"/>
                    </a:moveTo>
                    <a:cubicBezTo>
                      <a:pt x="151746" y="87156"/>
                      <a:pt x="242390" y="174313"/>
                      <a:pt x="324068" y="197223"/>
                    </a:cubicBezTo>
                    <a:cubicBezTo>
                      <a:pt x="405746" y="220133"/>
                      <a:pt x="489416" y="91639"/>
                      <a:pt x="551173" y="137459"/>
                    </a:cubicBezTo>
                    <a:cubicBezTo>
                      <a:pt x="612930" y="183279"/>
                      <a:pt x="719511" y="406400"/>
                      <a:pt x="694609" y="472141"/>
                    </a:cubicBezTo>
                    <a:cubicBezTo>
                      <a:pt x="669707" y="537882"/>
                      <a:pt x="430648" y="482102"/>
                      <a:pt x="401762" y="531906"/>
                    </a:cubicBezTo>
                    <a:cubicBezTo>
                      <a:pt x="372876" y="581710"/>
                      <a:pt x="526272" y="725146"/>
                      <a:pt x="521291" y="770965"/>
                    </a:cubicBezTo>
                    <a:cubicBezTo>
                      <a:pt x="516311" y="816785"/>
                      <a:pt x="411722" y="819772"/>
                      <a:pt x="371879" y="806823"/>
                    </a:cubicBezTo>
                    <a:cubicBezTo>
                      <a:pt x="332036" y="793874"/>
                      <a:pt x="314860" y="676851"/>
                      <a:pt x="282232" y="693271"/>
                    </a:cubicBezTo>
                    <a:cubicBezTo>
                      <a:pt x="249604" y="709691"/>
                      <a:pt x="223150" y="840417"/>
                      <a:pt x="176111" y="905342"/>
                    </a:cubicBezTo>
                    <a:cubicBezTo>
                      <a:pt x="129072" y="970267"/>
                      <a:pt x="69227" y="1063396"/>
                      <a:pt x="0" y="1082820"/>
                    </a:cubicBezTo>
                  </a:path>
                </a:pathLst>
              </a:custGeom>
              <a:noFill/>
              <a:ln w="38100"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10"/>
              </a:p>
            </p:txBody>
          </p:sp>
          <p:sp>
            <p:nvSpPr>
              <p:cNvPr id="35" name="任意多边形 84"/>
              <p:cNvSpPr/>
              <p:nvPr/>
            </p:nvSpPr>
            <p:spPr>
              <a:xfrm>
                <a:off x="2353279" y="4809159"/>
                <a:ext cx="49757" cy="61548"/>
              </a:xfrm>
              <a:custGeom>
                <a:avLst/>
                <a:gdLst>
                  <a:gd name="connsiteX0" fmla="*/ 6763 w 126447"/>
                  <a:gd name="connsiteY0" fmla="*/ 18499 h 191822"/>
                  <a:gd name="connsiteX1" fmla="*/ 126292 w 126447"/>
                  <a:gd name="connsiteY1" fmla="*/ 24476 h 191822"/>
                  <a:gd name="connsiteX2" fmla="*/ 30669 w 126447"/>
                  <a:gd name="connsiteY2" fmla="*/ 191817 h 191822"/>
                  <a:gd name="connsiteX3" fmla="*/ 6763 w 126447"/>
                  <a:gd name="connsiteY3" fmla="*/ 18499 h 191822"/>
                  <a:gd name="connsiteX0-1" fmla="*/ 394 w 120595"/>
                  <a:gd name="connsiteY0-2" fmla="*/ 16500 h 159942"/>
                  <a:gd name="connsiteX1-3" fmla="*/ 119923 w 120595"/>
                  <a:gd name="connsiteY1-4" fmla="*/ 22477 h 159942"/>
                  <a:gd name="connsiteX2-5" fmla="*/ 84065 w 120595"/>
                  <a:gd name="connsiteY2-6" fmla="*/ 159936 h 159942"/>
                  <a:gd name="connsiteX3-7" fmla="*/ 394 w 120595"/>
                  <a:gd name="connsiteY3-8" fmla="*/ 16500 h 159942"/>
                  <a:gd name="connsiteX0-9" fmla="*/ 939 w 129518"/>
                  <a:gd name="connsiteY0-10" fmla="*/ 16500 h 160211"/>
                  <a:gd name="connsiteX1-11" fmla="*/ 120468 w 129518"/>
                  <a:gd name="connsiteY1-12" fmla="*/ 22477 h 160211"/>
                  <a:gd name="connsiteX2-13" fmla="*/ 84610 w 129518"/>
                  <a:gd name="connsiteY2-14" fmla="*/ 159936 h 160211"/>
                  <a:gd name="connsiteX3-15" fmla="*/ 939 w 129518"/>
                  <a:gd name="connsiteY3-16" fmla="*/ 16500 h 160211"/>
                </a:gdLst>
                <a:ahLst/>
                <a:cxnLst>
                  <a:cxn ang="0">
                    <a:pos x="connsiteX0-1" y="connsiteY0-2"/>
                  </a:cxn>
                  <a:cxn ang="0">
                    <a:pos x="connsiteX1-3" y="connsiteY1-4"/>
                  </a:cxn>
                  <a:cxn ang="0">
                    <a:pos x="connsiteX2-5" y="connsiteY2-6"/>
                  </a:cxn>
                  <a:cxn ang="0">
                    <a:pos x="connsiteX3-7" y="connsiteY3-8"/>
                  </a:cxn>
                </a:cxnLst>
                <a:rect l="l" t="t" r="r" b="b"/>
                <a:pathLst>
                  <a:path w="129518" h="160211">
                    <a:moveTo>
                      <a:pt x="939" y="16500"/>
                    </a:moveTo>
                    <a:cubicBezTo>
                      <a:pt x="6915" y="-6410"/>
                      <a:pt x="116484" y="-6409"/>
                      <a:pt x="120468" y="22477"/>
                    </a:cubicBezTo>
                    <a:cubicBezTo>
                      <a:pt x="124452" y="51363"/>
                      <a:pt x="152344" y="152964"/>
                      <a:pt x="84610" y="159936"/>
                    </a:cubicBezTo>
                    <a:cubicBezTo>
                      <a:pt x="16876" y="166908"/>
                      <a:pt x="-5037" y="39410"/>
                      <a:pt x="939" y="16500"/>
                    </a:cubicBezTo>
                    <a:close/>
                  </a:path>
                </a:pathLst>
              </a:custGeom>
              <a:noFill/>
              <a:ln w="38100"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10"/>
              </a:p>
            </p:txBody>
          </p:sp>
          <p:sp>
            <p:nvSpPr>
              <p:cNvPr id="36" name="任意多边形 85"/>
              <p:cNvSpPr/>
              <p:nvPr/>
            </p:nvSpPr>
            <p:spPr>
              <a:xfrm>
                <a:off x="2500518" y="4409062"/>
                <a:ext cx="255640" cy="461540"/>
              </a:xfrm>
              <a:custGeom>
                <a:avLst/>
                <a:gdLst>
                  <a:gd name="connsiteX0" fmla="*/ 420402 w 665437"/>
                  <a:gd name="connsiteY0" fmla="*/ 0 h 1201399"/>
                  <a:gd name="connsiteX1" fmla="*/ 181343 w 665437"/>
                  <a:gd name="connsiteY1" fmla="*/ 161365 h 1201399"/>
                  <a:gd name="connsiteX2" fmla="*/ 37908 w 665437"/>
                  <a:gd name="connsiteY2" fmla="*/ 173318 h 1201399"/>
                  <a:gd name="connsiteX3" fmla="*/ 2049 w 665437"/>
                  <a:gd name="connsiteY3" fmla="*/ 239059 h 1201399"/>
                  <a:gd name="connsiteX4" fmla="*/ 37908 w 665437"/>
                  <a:gd name="connsiteY4" fmla="*/ 579718 h 1201399"/>
                  <a:gd name="connsiteX5" fmla="*/ 306849 w 665437"/>
                  <a:gd name="connsiteY5" fmla="*/ 753036 h 1201399"/>
                  <a:gd name="connsiteX6" fmla="*/ 282943 w 665437"/>
                  <a:gd name="connsiteY6" fmla="*/ 926353 h 1201399"/>
                  <a:gd name="connsiteX7" fmla="*/ 336731 w 665437"/>
                  <a:gd name="connsiteY7" fmla="*/ 1093695 h 1201399"/>
                  <a:gd name="connsiteX8" fmla="*/ 306849 w 665437"/>
                  <a:gd name="connsiteY8" fmla="*/ 1201271 h 1201399"/>
                  <a:gd name="connsiteX9" fmla="*/ 408449 w 665437"/>
                  <a:gd name="connsiteY9" fmla="*/ 1111624 h 1201399"/>
                  <a:gd name="connsiteX10" fmla="*/ 444308 w 665437"/>
                  <a:gd name="connsiteY10" fmla="*/ 944283 h 1201399"/>
                  <a:gd name="connsiteX11" fmla="*/ 516025 w 665437"/>
                  <a:gd name="connsiteY11" fmla="*/ 818777 h 1201399"/>
                  <a:gd name="connsiteX12" fmla="*/ 665437 w 665437"/>
                  <a:gd name="connsiteY12" fmla="*/ 753036 h 1201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5437" h="1201399">
                    <a:moveTo>
                      <a:pt x="420402" y="0"/>
                    </a:moveTo>
                    <a:cubicBezTo>
                      <a:pt x="332747" y="66239"/>
                      <a:pt x="245092" y="132479"/>
                      <a:pt x="181343" y="161365"/>
                    </a:cubicBezTo>
                    <a:cubicBezTo>
                      <a:pt x="117594" y="190251"/>
                      <a:pt x="67790" y="160369"/>
                      <a:pt x="37908" y="173318"/>
                    </a:cubicBezTo>
                    <a:cubicBezTo>
                      <a:pt x="8026" y="186267"/>
                      <a:pt x="2049" y="171326"/>
                      <a:pt x="2049" y="239059"/>
                    </a:cubicBezTo>
                    <a:cubicBezTo>
                      <a:pt x="2049" y="306792"/>
                      <a:pt x="-12892" y="494055"/>
                      <a:pt x="37908" y="579718"/>
                    </a:cubicBezTo>
                    <a:cubicBezTo>
                      <a:pt x="88708" y="665381"/>
                      <a:pt x="266010" y="695264"/>
                      <a:pt x="306849" y="753036"/>
                    </a:cubicBezTo>
                    <a:cubicBezTo>
                      <a:pt x="347688" y="810808"/>
                      <a:pt x="277963" y="869577"/>
                      <a:pt x="282943" y="926353"/>
                    </a:cubicBezTo>
                    <a:cubicBezTo>
                      <a:pt x="287923" y="983129"/>
                      <a:pt x="332747" y="1047875"/>
                      <a:pt x="336731" y="1093695"/>
                    </a:cubicBezTo>
                    <a:cubicBezTo>
                      <a:pt x="340715" y="1139515"/>
                      <a:pt x="294896" y="1198283"/>
                      <a:pt x="306849" y="1201271"/>
                    </a:cubicBezTo>
                    <a:cubicBezTo>
                      <a:pt x="318802" y="1204259"/>
                      <a:pt x="385539" y="1154455"/>
                      <a:pt x="408449" y="1111624"/>
                    </a:cubicBezTo>
                    <a:cubicBezTo>
                      <a:pt x="431359" y="1068793"/>
                      <a:pt x="426379" y="993091"/>
                      <a:pt x="444308" y="944283"/>
                    </a:cubicBezTo>
                    <a:cubicBezTo>
                      <a:pt x="462237" y="895475"/>
                      <a:pt x="479170" y="850651"/>
                      <a:pt x="516025" y="818777"/>
                    </a:cubicBezTo>
                    <a:cubicBezTo>
                      <a:pt x="552880" y="786903"/>
                      <a:pt x="609158" y="769969"/>
                      <a:pt x="665437" y="753036"/>
                    </a:cubicBezTo>
                  </a:path>
                </a:pathLst>
              </a:custGeom>
              <a:noFill/>
              <a:ln w="38100"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10"/>
              </a:p>
            </p:txBody>
          </p:sp>
          <p:sp>
            <p:nvSpPr>
              <p:cNvPr id="37" name="任意多边形 86"/>
              <p:cNvSpPr/>
              <p:nvPr/>
            </p:nvSpPr>
            <p:spPr>
              <a:xfrm>
                <a:off x="2693191" y="4801426"/>
                <a:ext cx="48215" cy="91839"/>
              </a:xfrm>
              <a:custGeom>
                <a:avLst/>
                <a:gdLst>
                  <a:gd name="connsiteX0" fmla="*/ 125506 w 125506"/>
                  <a:gd name="connsiteY0" fmla="*/ 0 h 239059"/>
                  <a:gd name="connsiteX1" fmla="*/ 59765 w 125506"/>
                  <a:gd name="connsiteY1" fmla="*/ 23906 h 239059"/>
                  <a:gd name="connsiteX2" fmla="*/ 0 w 125506"/>
                  <a:gd name="connsiteY2" fmla="*/ 143435 h 239059"/>
                  <a:gd name="connsiteX3" fmla="*/ 59765 w 125506"/>
                  <a:gd name="connsiteY3" fmla="*/ 239059 h 239059"/>
                </a:gdLst>
                <a:ahLst/>
                <a:cxnLst>
                  <a:cxn ang="0">
                    <a:pos x="connsiteX0" y="connsiteY0"/>
                  </a:cxn>
                  <a:cxn ang="0">
                    <a:pos x="connsiteX1" y="connsiteY1"/>
                  </a:cxn>
                  <a:cxn ang="0">
                    <a:pos x="connsiteX2" y="connsiteY2"/>
                  </a:cxn>
                  <a:cxn ang="0">
                    <a:pos x="connsiteX3" y="connsiteY3"/>
                  </a:cxn>
                </a:cxnLst>
                <a:rect l="l" t="t" r="r" b="b"/>
                <a:pathLst>
                  <a:path w="125506" h="239059">
                    <a:moveTo>
                      <a:pt x="125506" y="0"/>
                    </a:moveTo>
                    <a:cubicBezTo>
                      <a:pt x="103094" y="0"/>
                      <a:pt x="80683" y="0"/>
                      <a:pt x="59765" y="23906"/>
                    </a:cubicBezTo>
                    <a:cubicBezTo>
                      <a:pt x="38847" y="47812"/>
                      <a:pt x="0" y="107576"/>
                      <a:pt x="0" y="143435"/>
                    </a:cubicBezTo>
                    <a:cubicBezTo>
                      <a:pt x="0" y="179294"/>
                      <a:pt x="29882" y="209176"/>
                      <a:pt x="59765" y="239059"/>
                    </a:cubicBezTo>
                  </a:path>
                </a:pathLst>
              </a:custGeom>
              <a:noFill/>
              <a:ln w="38100"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10"/>
              </a:p>
            </p:txBody>
          </p:sp>
        </p:grpSp>
        <p:sp>
          <p:nvSpPr>
            <p:cNvPr id="16" name="任意多边形 65"/>
            <p:cNvSpPr/>
            <p:nvPr/>
          </p:nvSpPr>
          <p:spPr>
            <a:xfrm rot="20279529">
              <a:off x="2598986" y="4623585"/>
              <a:ext cx="174702" cy="83215"/>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10"/>
            </a:p>
          </p:txBody>
        </p:sp>
        <p:sp>
          <p:nvSpPr>
            <p:cNvPr id="17" name="任意多边形 66"/>
            <p:cNvSpPr/>
            <p:nvPr/>
          </p:nvSpPr>
          <p:spPr>
            <a:xfrm rot="20279529">
              <a:off x="2479594" y="4480388"/>
              <a:ext cx="223342" cy="118799"/>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10"/>
            </a:p>
          </p:txBody>
        </p:sp>
        <p:sp>
          <p:nvSpPr>
            <p:cNvPr id="18" name="任意多边形 67"/>
            <p:cNvSpPr/>
            <p:nvPr/>
          </p:nvSpPr>
          <p:spPr>
            <a:xfrm rot="20279529">
              <a:off x="2127432" y="4559080"/>
              <a:ext cx="113703" cy="55204"/>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10"/>
            </a:p>
          </p:txBody>
        </p:sp>
        <p:sp>
          <p:nvSpPr>
            <p:cNvPr id="19" name="任意多边形 68"/>
            <p:cNvSpPr/>
            <p:nvPr/>
          </p:nvSpPr>
          <p:spPr>
            <a:xfrm rot="20279529">
              <a:off x="2594340" y="4571943"/>
              <a:ext cx="163589" cy="96477"/>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10"/>
            </a:p>
          </p:txBody>
        </p:sp>
        <p:sp>
          <p:nvSpPr>
            <p:cNvPr id="20" name="任意多边形 69"/>
            <p:cNvSpPr/>
            <p:nvPr/>
          </p:nvSpPr>
          <p:spPr>
            <a:xfrm rot="20279529">
              <a:off x="2135494" y="4638968"/>
              <a:ext cx="269481" cy="148400"/>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10"/>
            </a:p>
          </p:txBody>
        </p:sp>
        <p:sp>
          <p:nvSpPr>
            <p:cNvPr id="21" name="任意多边形 70"/>
            <p:cNvSpPr/>
            <p:nvPr/>
          </p:nvSpPr>
          <p:spPr>
            <a:xfrm rot="20279529">
              <a:off x="2551870" y="4532497"/>
              <a:ext cx="202631" cy="103394"/>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10"/>
            </a:p>
          </p:txBody>
        </p:sp>
        <p:sp>
          <p:nvSpPr>
            <p:cNvPr id="22" name="任意多边形 71"/>
            <p:cNvSpPr/>
            <p:nvPr/>
          </p:nvSpPr>
          <p:spPr>
            <a:xfrm rot="20279529">
              <a:off x="2524324" y="4506303"/>
              <a:ext cx="197416" cy="96522"/>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10"/>
            </a:p>
          </p:txBody>
        </p:sp>
        <p:sp>
          <p:nvSpPr>
            <p:cNvPr id="23" name="任意多边形 72"/>
            <p:cNvSpPr/>
            <p:nvPr/>
          </p:nvSpPr>
          <p:spPr>
            <a:xfrm rot="20279529">
              <a:off x="2501280" y="4464115"/>
              <a:ext cx="153497" cy="79925"/>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10"/>
            </a:p>
          </p:txBody>
        </p:sp>
        <p:sp>
          <p:nvSpPr>
            <p:cNvPr id="24" name="任意多边形 73"/>
            <p:cNvSpPr/>
            <p:nvPr/>
          </p:nvSpPr>
          <p:spPr>
            <a:xfrm rot="20279529">
              <a:off x="2328699" y="4625725"/>
              <a:ext cx="74052" cy="28249"/>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10"/>
            </a:p>
          </p:txBody>
        </p:sp>
        <p:sp>
          <p:nvSpPr>
            <p:cNvPr id="25" name="任意多边形 74"/>
            <p:cNvSpPr/>
            <p:nvPr/>
          </p:nvSpPr>
          <p:spPr>
            <a:xfrm rot="20279529">
              <a:off x="2130536" y="4603524"/>
              <a:ext cx="189693" cy="97507"/>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10"/>
            </a:p>
          </p:txBody>
        </p:sp>
        <p:sp>
          <p:nvSpPr>
            <p:cNvPr id="26" name="任意多边形 75"/>
            <p:cNvSpPr/>
            <p:nvPr/>
          </p:nvSpPr>
          <p:spPr>
            <a:xfrm rot="20279529">
              <a:off x="2599023" y="4660655"/>
              <a:ext cx="191800" cy="92351"/>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10"/>
            </a:p>
          </p:txBody>
        </p:sp>
        <p:sp>
          <p:nvSpPr>
            <p:cNvPr id="27" name="任意多边形 76"/>
            <p:cNvSpPr/>
            <p:nvPr/>
          </p:nvSpPr>
          <p:spPr>
            <a:xfrm rot="20279529">
              <a:off x="2611275" y="4795392"/>
              <a:ext cx="62292" cy="38099"/>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10"/>
            </a:p>
          </p:txBody>
        </p:sp>
        <p:sp>
          <p:nvSpPr>
            <p:cNvPr id="28" name="任意多边形 77"/>
            <p:cNvSpPr/>
            <p:nvPr/>
          </p:nvSpPr>
          <p:spPr>
            <a:xfrm rot="20279529">
              <a:off x="2492797" y="4489568"/>
              <a:ext cx="71293" cy="50292"/>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10"/>
            </a:p>
          </p:txBody>
        </p:sp>
        <p:sp>
          <p:nvSpPr>
            <p:cNvPr id="29" name="任意多边形 78"/>
            <p:cNvSpPr/>
            <p:nvPr/>
          </p:nvSpPr>
          <p:spPr>
            <a:xfrm rot="20279529">
              <a:off x="2118578" y="4584242"/>
              <a:ext cx="149665" cy="78198"/>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10"/>
            </a:p>
          </p:txBody>
        </p:sp>
        <p:sp>
          <p:nvSpPr>
            <p:cNvPr id="30" name="任意多边形 79"/>
            <p:cNvSpPr/>
            <p:nvPr/>
          </p:nvSpPr>
          <p:spPr>
            <a:xfrm rot="20279529">
              <a:off x="2127492" y="4608653"/>
              <a:ext cx="255388" cy="139142"/>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10"/>
            </a:p>
          </p:txBody>
        </p:sp>
        <p:sp>
          <p:nvSpPr>
            <p:cNvPr id="31" name="任意多边形 80"/>
            <p:cNvSpPr/>
            <p:nvPr/>
          </p:nvSpPr>
          <p:spPr>
            <a:xfrm rot="20279529">
              <a:off x="2284593" y="4709127"/>
              <a:ext cx="38604" cy="23656"/>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10"/>
            </a:p>
          </p:txBody>
        </p:sp>
        <p:sp>
          <p:nvSpPr>
            <p:cNvPr id="32" name="任意多边形 81"/>
            <p:cNvSpPr/>
            <p:nvPr/>
          </p:nvSpPr>
          <p:spPr>
            <a:xfrm rot="20279529">
              <a:off x="2302799" y="4734812"/>
              <a:ext cx="38604" cy="23656"/>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10"/>
            </a:p>
          </p:txBody>
        </p:sp>
      </p:grpSp>
      <p:cxnSp>
        <p:nvCxnSpPr>
          <p:cNvPr id="38" name="直接连接符 37"/>
          <p:cNvCxnSpPr/>
          <p:nvPr/>
        </p:nvCxnSpPr>
        <p:spPr>
          <a:xfrm flipV="1">
            <a:off x="2529958" y="4422481"/>
            <a:ext cx="7183967" cy="0"/>
          </a:xfrm>
          <a:prstGeom prst="line">
            <a:avLst/>
          </a:prstGeom>
          <a:ln w="19050">
            <a:solidFill>
              <a:schemeClr val="accent2"/>
            </a:solidFill>
          </a:ln>
          <a:effectLst>
            <a:outerShdw blurRad="101600" dist="63500" dir="2700000" algn="tl" rotWithShape="0">
              <a:prstClr val="black">
                <a:alpha val="55000"/>
              </a:prstClr>
            </a:outerShdw>
          </a:effectLst>
        </p:spPr>
        <p:style>
          <a:lnRef idx="1">
            <a:schemeClr val="accent1"/>
          </a:lnRef>
          <a:fillRef idx="0">
            <a:schemeClr val="accent1"/>
          </a:fillRef>
          <a:effectRef idx="0">
            <a:schemeClr val="accent1"/>
          </a:effectRef>
          <a:fontRef idx="minor">
            <a:schemeClr val="tx1"/>
          </a:fontRef>
        </p:style>
      </p:cxnSp>
      <p:sp>
        <p:nvSpPr>
          <p:cNvPr id="39" name="任意多边形 118"/>
          <p:cNvSpPr/>
          <p:nvPr/>
        </p:nvSpPr>
        <p:spPr>
          <a:xfrm flipH="1" flipV="1">
            <a:off x="2437843" y="2335620"/>
            <a:ext cx="240672" cy="402097"/>
          </a:xfrm>
          <a:custGeom>
            <a:avLst/>
            <a:gdLst>
              <a:gd name="connsiteX0" fmla="*/ 257175 w 647700"/>
              <a:gd name="connsiteY0" fmla="*/ 1181158 h 1209733"/>
              <a:gd name="connsiteX1" fmla="*/ 219075 w 647700"/>
              <a:gd name="connsiteY1" fmla="*/ 800158 h 1209733"/>
              <a:gd name="connsiteX2" fmla="*/ 0 w 647700"/>
              <a:gd name="connsiteY2" fmla="*/ 590608 h 1209733"/>
              <a:gd name="connsiteX3" fmla="*/ 266700 w 647700"/>
              <a:gd name="connsiteY3" fmla="*/ 504883 h 1209733"/>
              <a:gd name="connsiteX4" fmla="*/ 361950 w 647700"/>
              <a:gd name="connsiteY4" fmla="*/ 58 h 1209733"/>
              <a:gd name="connsiteX5" fmla="*/ 438150 w 647700"/>
              <a:gd name="connsiteY5" fmla="*/ 581083 h 1209733"/>
              <a:gd name="connsiteX6" fmla="*/ 647700 w 647700"/>
              <a:gd name="connsiteY6" fmla="*/ 657283 h 1209733"/>
              <a:gd name="connsiteX7" fmla="*/ 390525 w 647700"/>
              <a:gd name="connsiteY7" fmla="*/ 771583 h 1209733"/>
              <a:gd name="connsiteX8" fmla="*/ 314325 w 647700"/>
              <a:gd name="connsiteY8" fmla="*/ 1209733 h 1209733"/>
              <a:gd name="connsiteX0-1" fmla="*/ 257175 w 647700"/>
              <a:gd name="connsiteY0-2" fmla="*/ 1181158 h 1209733"/>
              <a:gd name="connsiteX1-3" fmla="*/ 219075 w 647700"/>
              <a:gd name="connsiteY1-4" fmla="*/ 800158 h 1209733"/>
              <a:gd name="connsiteX2-5" fmla="*/ 0 w 647700"/>
              <a:gd name="connsiteY2-6" fmla="*/ 590608 h 1209733"/>
              <a:gd name="connsiteX3-7" fmla="*/ 266700 w 647700"/>
              <a:gd name="connsiteY3-8" fmla="*/ 504883 h 1209733"/>
              <a:gd name="connsiteX4-9" fmla="*/ 361950 w 647700"/>
              <a:gd name="connsiteY4-10" fmla="*/ 58 h 1209733"/>
              <a:gd name="connsiteX5-11" fmla="*/ 438150 w 647700"/>
              <a:gd name="connsiteY5-12" fmla="*/ 581083 h 1209733"/>
              <a:gd name="connsiteX6-13" fmla="*/ 647700 w 647700"/>
              <a:gd name="connsiteY6-14" fmla="*/ 657283 h 1209733"/>
              <a:gd name="connsiteX7-15" fmla="*/ 390525 w 647700"/>
              <a:gd name="connsiteY7-16" fmla="*/ 771583 h 1209733"/>
              <a:gd name="connsiteX8-17" fmla="*/ 314325 w 647700"/>
              <a:gd name="connsiteY8-18" fmla="*/ 1209733 h 1209733"/>
              <a:gd name="connsiteX0-19" fmla="*/ 257175 w 647700"/>
              <a:gd name="connsiteY0-20" fmla="*/ 1181158 h 1209733"/>
              <a:gd name="connsiteX1-21" fmla="*/ 219075 w 647700"/>
              <a:gd name="connsiteY1-22" fmla="*/ 800158 h 1209733"/>
              <a:gd name="connsiteX2-23" fmla="*/ 0 w 647700"/>
              <a:gd name="connsiteY2-24" fmla="*/ 590608 h 1209733"/>
              <a:gd name="connsiteX3-25" fmla="*/ 266700 w 647700"/>
              <a:gd name="connsiteY3-26" fmla="*/ 504883 h 1209733"/>
              <a:gd name="connsiteX4-27" fmla="*/ 361950 w 647700"/>
              <a:gd name="connsiteY4-28" fmla="*/ 58 h 1209733"/>
              <a:gd name="connsiteX5-29" fmla="*/ 438150 w 647700"/>
              <a:gd name="connsiteY5-30" fmla="*/ 581083 h 1209733"/>
              <a:gd name="connsiteX6-31" fmla="*/ 647700 w 647700"/>
              <a:gd name="connsiteY6-32" fmla="*/ 657283 h 1209733"/>
              <a:gd name="connsiteX7-33" fmla="*/ 390525 w 647700"/>
              <a:gd name="connsiteY7-34" fmla="*/ 771583 h 1209733"/>
              <a:gd name="connsiteX8-35" fmla="*/ 314325 w 647700"/>
              <a:gd name="connsiteY8-36" fmla="*/ 1209733 h 1209733"/>
              <a:gd name="connsiteX0-37" fmla="*/ 161925 w 552450"/>
              <a:gd name="connsiteY0-38" fmla="*/ 1181173 h 1209748"/>
              <a:gd name="connsiteX1-39" fmla="*/ 123825 w 552450"/>
              <a:gd name="connsiteY1-40" fmla="*/ 800173 h 1209748"/>
              <a:gd name="connsiteX2-41" fmla="*/ 0 w 552450"/>
              <a:gd name="connsiteY2-42" fmla="*/ 638248 h 1209748"/>
              <a:gd name="connsiteX3-43" fmla="*/ 171450 w 552450"/>
              <a:gd name="connsiteY3-44" fmla="*/ 504898 h 1209748"/>
              <a:gd name="connsiteX4-45" fmla="*/ 266700 w 552450"/>
              <a:gd name="connsiteY4-46" fmla="*/ 73 h 1209748"/>
              <a:gd name="connsiteX5-47" fmla="*/ 342900 w 552450"/>
              <a:gd name="connsiteY5-48" fmla="*/ 581098 h 1209748"/>
              <a:gd name="connsiteX6-49" fmla="*/ 552450 w 552450"/>
              <a:gd name="connsiteY6-50" fmla="*/ 657298 h 1209748"/>
              <a:gd name="connsiteX7-51" fmla="*/ 295275 w 552450"/>
              <a:gd name="connsiteY7-52" fmla="*/ 771598 h 1209748"/>
              <a:gd name="connsiteX8-53" fmla="*/ 219075 w 552450"/>
              <a:gd name="connsiteY8-54" fmla="*/ 1209748 h 1209748"/>
              <a:gd name="connsiteX0-55" fmla="*/ 238125 w 628650"/>
              <a:gd name="connsiteY0-56" fmla="*/ 1181172 h 1209747"/>
              <a:gd name="connsiteX1-57" fmla="*/ 200025 w 628650"/>
              <a:gd name="connsiteY1-58" fmla="*/ 800172 h 1209747"/>
              <a:gd name="connsiteX2-59" fmla="*/ 0 w 628650"/>
              <a:gd name="connsiteY2-60" fmla="*/ 562047 h 1209747"/>
              <a:gd name="connsiteX3-61" fmla="*/ 247650 w 628650"/>
              <a:gd name="connsiteY3-62" fmla="*/ 504897 h 1209747"/>
              <a:gd name="connsiteX4-63" fmla="*/ 342900 w 628650"/>
              <a:gd name="connsiteY4-64" fmla="*/ 72 h 1209747"/>
              <a:gd name="connsiteX5-65" fmla="*/ 419100 w 628650"/>
              <a:gd name="connsiteY5-66" fmla="*/ 581097 h 1209747"/>
              <a:gd name="connsiteX6-67" fmla="*/ 628650 w 628650"/>
              <a:gd name="connsiteY6-68" fmla="*/ 657297 h 1209747"/>
              <a:gd name="connsiteX7-69" fmla="*/ 371475 w 628650"/>
              <a:gd name="connsiteY7-70" fmla="*/ 771597 h 1209747"/>
              <a:gd name="connsiteX8-71" fmla="*/ 295275 w 628650"/>
              <a:gd name="connsiteY8-72" fmla="*/ 1209747 h 1209747"/>
              <a:gd name="connsiteX0-73" fmla="*/ 238125 w 628650"/>
              <a:gd name="connsiteY0-74" fmla="*/ 1181172 h 1209747"/>
              <a:gd name="connsiteX1-75" fmla="*/ 200025 w 628650"/>
              <a:gd name="connsiteY1-76" fmla="*/ 800172 h 1209747"/>
              <a:gd name="connsiteX2-77" fmla="*/ 0 w 628650"/>
              <a:gd name="connsiteY2-78" fmla="*/ 562047 h 1209747"/>
              <a:gd name="connsiteX3-79" fmla="*/ 247650 w 628650"/>
              <a:gd name="connsiteY3-80" fmla="*/ 504897 h 1209747"/>
              <a:gd name="connsiteX4-81" fmla="*/ 342900 w 628650"/>
              <a:gd name="connsiteY4-82" fmla="*/ 72 h 1209747"/>
              <a:gd name="connsiteX5-83" fmla="*/ 419100 w 628650"/>
              <a:gd name="connsiteY5-84" fmla="*/ 581097 h 1209747"/>
              <a:gd name="connsiteX6-85" fmla="*/ 628650 w 628650"/>
              <a:gd name="connsiteY6-86" fmla="*/ 657297 h 1209747"/>
              <a:gd name="connsiteX7-87" fmla="*/ 371475 w 628650"/>
              <a:gd name="connsiteY7-88" fmla="*/ 771597 h 1209747"/>
              <a:gd name="connsiteX8-89" fmla="*/ 295275 w 628650"/>
              <a:gd name="connsiteY8-90" fmla="*/ 1209747 h 1209747"/>
              <a:gd name="connsiteX0-91" fmla="*/ 228132 w 618657"/>
              <a:gd name="connsiteY0-92" fmla="*/ 1181172 h 1209747"/>
              <a:gd name="connsiteX1-93" fmla="*/ 190032 w 618657"/>
              <a:gd name="connsiteY1-94" fmla="*/ 800172 h 1209747"/>
              <a:gd name="connsiteX2-95" fmla="*/ 0 w 618657"/>
              <a:gd name="connsiteY2-96" fmla="*/ 589529 h 1209747"/>
              <a:gd name="connsiteX3-97" fmla="*/ 237657 w 618657"/>
              <a:gd name="connsiteY3-98" fmla="*/ 504897 h 1209747"/>
              <a:gd name="connsiteX4-99" fmla="*/ 332907 w 618657"/>
              <a:gd name="connsiteY4-100" fmla="*/ 72 h 1209747"/>
              <a:gd name="connsiteX5-101" fmla="*/ 409107 w 618657"/>
              <a:gd name="connsiteY5-102" fmla="*/ 581097 h 1209747"/>
              <a:gd name="connsiteX6-103" fmla="*/ 618657 w 618657"/>
              <a:gd name="connsiteY6-104" fmla="*/ 657297 h 1209747"/>
              <a:gd name="connsiteX7-105" fmla="*/ 361482 w 618657"/>
              <a:gd name="connsiteY7-106" fmla="*/ 771597 h 1209747"/>
              <a:gd name="connsiteX8-107" fmla="*/ 285282 w 618657"/>
              <a:gd name="connsiteY8-108" fmla="*/ 1209747 h 1209747"/>
              <a:gd name="connsiteX0-109" fmla="*/ 228132 w 618657"/>
              <a:gd name="connsiteY0-110" fmla="*/ 1181172 h 1209747"/>
              <a:gd name="connsiteX1-111" fmla="*/ 190032 w 618657"/>
              <a:gd name="connsiteY1-112" fmla="*/ 800172 h 1209747"/>
              <a:gd name="connsiteX2-113" fmla="*/ 0 w 618657"/>
              <a:gd name="connsiteY2-114" fmla="*/ 589529 h 1209747"/>
              <a:gd name="connsiteX3-115" fmla="*/ 237657 w 618657"/>
              <a:gd name="connsiteY3-116" fmla="*/ 504897 h 1209747"/>
              <a:gd name="connsiteX4-117" fmla="*/ 332907 w 618657"/>
              <a:gd name="connsiteY4-118" fmla="*/ 72 h 1209747"/>
              <a:gd name="connsiteX5-119" fmla="*/ 409107 w 618657"/>
              <a:gd name="connsiteY5-120" fmla="*/ 581097 h 1209747"/>
              <a:gd name="connsiteX6-121" fmla="*/ 618657 w 618657"/>
              <a:gd name="connsiteY6-122" fmla="*/ 657297 h 1209747"/>
              <a:gd name="connsiteX7-123" fmla="*/ 361482 w 618657"/>
              <a:gd name="connsiteY7-124" fmla="*/ 771597 h 1209747"/>
              <a:gd name="connsiteX8-125" fmla="*/ 285282 w 618657"/>
              <a:gd name="connsiteY8-126" fmla="*/ 1209747 h 1209747"/>
              <a:gd name="connsiteX0-127" fmla="*/ 228132 w 618657"/>
              <a:gd name="connsiteY0-128" fmla="*/ 1181172 h 1209747"/>
              <a:gd name="connsiteX1-129" fmla="*/ 190032 w 618657"/>
              <a:gd name="connsiteY1-130" fmla="*/ 800172 h 1209747"/>
              <a:gd name="connsiteX2-131" fmla="*/ 0 w 618657"/>
              <a:gd name="connsiteY2-132" fmla="*/ 589529 h 1209747"/>
              <a:gd name="connsiteX3-133" fmla="*/ 237657 w 618657"/>
              <a:gd name="connsiteY3-134" fmla="*/ 504897 h 1209747"/>
              <a:gd name="connsiteX4-135" fmla="*/ 332907 w 618657"/>
              <a:gd name="connsiteY4-136" fmla="*/ 72 h 1209747"/>
              <a:gd name="connsiteX5-137" fmla="*/ 409107 w 618657"/>
              <a:gd name="connsiteY5-138" fmla="*/ 581097 h 1209747"/>
              <a:gd name="connsiteX6-139" fmla="*/ 618657 w 618657"/>
              <a:gd name="connsiteY6-140" fmla="*/ 657297 h 1209747"/>
              <a:gd name="connsiteX7-141" fmla="*/ 361482 w 618657"/>
              <a:gd name="connsiteY7-142" fmla="*/ 771597 h 1209747"/>
              <a:gd name="connsiteX8-143" fmla="*/ 285282 w 618657"/>
              <a:gd name="connsiteY8-144" fmla="*/ 1209747 h 1209747"/>
              <a:gd name="connsiteX9" fmla="*/ 228132 w 618657"/>
              <a:gd name="connsiteY9" fmla="*/ 1181172 h 1209747"/>
              <a:gd name="connsiteX0-145" fmla="*/ 285282 w 618657"/>
              <a:gd name="connsiteY0-146" fmla="*/ 1209747 h 1209747"/>
              <a:gd name="connsiteX1-147" fmla="*/ 190032 w 618657"/>
              <a:gd name="connsiteY1-148" fmla="*/ 800172 h 1209747"/>
              <a:gd name="connsiteX2-149" fmla="*/ 0 w 618657"/>
              <a:gd name="connsiteY2-150" fmla="*/ 589529 h 1209747"/>
              <a:gd name="connsiteX3-151" fmla="*/ 237657 w 618657"/>
              <a:gd name="connsiteY3-152" fmla="*/ 504897 h 1209747"/>
              <a:gd name="connsiteX4-153" fmla="*/ 332907 w 618657"/>
              <a:gd name="connsiteY4-154" fmla="*/ 72 h 1209747"/>
              <a:gd name="connsiteX5-155" fmla="*/ 409107 w 618657"/>
              <a:gd name="connsiteY5-156" fmla="*/ 581097 h 1209747"/>
              <a:gd name="connsiteX6-157" fmla="*/ 618657 w 618657"/>
              <a:gd name="connsiteY6-158" fmla="*/ 657297 h 1209747"/>
              <a:gd name="connsiteX7-159" fmla="*/ 361482 w 618657"/>
              <a:gd name="connsiteY7-160" fmla="*/ 771597 h 1209747"/>
              <a:gd name="connsiteX8-161" fmla="*/ 285282 w 618657"/>
              <a:gd name="connsiteY8-162" fmla="*/ 1209747 h 1209747"/>
              <a:gd name="connsiteX0-163" fmla="*/ 270292 w 618657"/>
              <a:gd name="connsiteY0-164" fmla="*/ 1249721 h 1249721"/>
              <a:gd name="connsiteX1-165" fmla="*/ 190032 w 618657"/>
              <a:gd name="connsiteY1-166" fmla="*/ 800172 h 1249721"/>
              <a:gd name="connsiteX2-167" fmla="*/ 0 w 618657"/>
              <a:gd name="connsiteY2-168" fmla="*/ 589529 h 1249721"/>
              <a:gd name="connsiteX3-169" fmla="*/ 237657 w 618657"/>
              <a:gd name="connsiteY3-170" fmla="*/ 504897 h 1249721"/>
              <a:gd name="connsiteX4-171" fmla="*/ 332907 w 618657"/>
              <a:gd name="connsiteY4-172" fmla="*/ 72 h 1249721"/>
              <a:gd name="connsiteX5-173" fmla="*/ 409107 w 618657"/>
              <a:gd name="connsiteY5-174" fmla="*/ 581097 h 1249721"/>
              <a:gd name="connsiteX6-175" fmla="*/ 618657 w 618657"/>
              <a:gd name="connsiteY6-176" fmla="*/ 657297 h 1249721"/>
              <a:gd name="connsiteX7-177" fmla="*/ 361482 w 618657"/>
              <a:gd name="connsiteY7-178" fmla="*/ 771597 h 1249721"/>
              <a:gd name="connsiteX8-179" fmla="*/ 270292 w 618657"/>
              <a:gd name="connsiteY8-180" fmla="*/ 1249721 h 1249721"/>
              <a:gd name="connsiteX0-181" fmla="*/ 270292 w 618657"/>
              <a:gd name="connsiteY0-182" fmla="*/ 1249721 h 1249721"/>
              <a:gd name="connsiteX1-183" fmla="*/ 190032 w 618657"/>
              <a:gd name="connsiteY1-184" fmla="*/ 775188 h 1249721"/>
              <a:gd name="connsiteX2-185" fmla="*/ 0 w 618657"/>
              <a:gd name="connsiteY2-186" fmla="*/ 589529 h 1249721"/>
              <a:gd name="connsiteX3-187" fmla="*/ 237657 w 618657"/>
              <a:gd name="connsiteY3-188" fmla="*/ 504897 h 1249721"/>
              <a:gd name="connsiteX4-189" fmla="*/ 332907 w 618657"/>
              <a:gd name="connsiteY4-190" fmla="*/ 72 h 1249721"/>
              <a:gd name="connsiteX5-191" fmla="*/ 409107 w 618657"/>
              <a:gd name="connsiteY5-192" fmla="*/ 581097 h 1249721"/>
              <a:gd name="connsiteX6-193" fmla="*/ 618657 w 618657"/>
              <a:gd name="connsiteY6-194" fmla="*/ 657297 h 1249721"/>
              <a:gd name="connsiteX7-195" fmla="*/ 361482 w 618657"/>
              <a:gd name="connsiteY7-196" fmla="*/ 771597 h 1249721"/>
              <a:gd name="connsiteX8-197" fmla="*/ 270292 w 618657"/>
              <a:gd name="connsiteY8-198" fmla="*/ 1249721 h 1249721"/>
              <a:gd name="connsiteX0-199" fmla="*/ 270292 w 618657"/>
              <a:gd name="connsiteY0-200" fmla="*/ 1249721 h 1249721"/>
              <a:gd name="connsiteX1-201" fmla="*/ 190032 w 618657"/>
              <a:gd name="connsiteY1-202" fmla="*/ 775188 h 1249721"/>
              <a:gd name="connsiteX2-203" fmla="*/ 0 w 618657"/>
              <a:gd name="connsiteY2-204" fmla="*/ 589529 h 1249721"/>
              <a:gd name="connsiteX3-205" fmla="*/ 237657 w 618657"/>
              <a:gd name="connsiteY3-206" fmla="*/ 504897 h 1249721"/>
              <a:gd name="connsiteX4-207" fmla="*/ 332907 w 618657"/>
              <a:gd name="connsiteY4-208" fmla="*/ 72 h 1249721"/>
              <a:gd name="connsiteX5-209" fmla="*/ 409107 w 618657"/>
              <a:gd name="connsiteY5-210" fmla="*/ 581097 h 1249721"/>
              <a:gd name="connsiteX6-211" fmla="*/ 618657 w 618657"/>
              <a:gd name="connsiteY6-212" fmla="*/ 657297 h 1249721"/>
              <a:gd name="connsiteX7-213" fmla="*/ 361482 w 618657"/>
              <a:gd name="connsiteY7-214" fmla="*/ 771597 h 1249721"/>
              <a:gd name="connsiteX8-215" fmla="*/ 270292 w 618657"/>
              <a:gd name="connsiteY8-216" fmla="*/ 1249721 h 1249721"/>
              <a:gd name="connsiteX0-217" fmla="*/ 297774 w 618657"/>
              <a:gd name="connsiteY0-218" fmla="*/ 1257216 h 1257216"/>
              <a:gd name="connsiteX1-219" fmla="*/ 190032 w 618657"/>
              <a:gd name="connsiteY1-220" fmla="*/ 775188 h 1257216"/>
              <a:gd name="connsiteX2-221" fmla="*/ 0 w 618657"/>
              <a:gd name="connsiteY2-222" fmla="*/ 589529 h 1257216"/>
              <a:gd name="connsiteX3-223" fmla="*/ 237657 w 618657"/>
              <a:gd name="connsiteY3-224" fmla="*/ 504897 h 1257216"/>
              <a:gd name="connsiteX4-225" fmla="*/ 332907 w 618657"/>
              <a:gd name="connsiteY4-226" fmla="*/ 72 h 1257216"/>
              <a:gd name="connsiteX5-227" fmla="*/ 409107 w 618657"/>
              <a:gd name="connsiteY5-228" fmla="*/ 581097 h 1257216"/>
              <a:gd name="connsiteX6-229" fmla="*/ 618657 w 618657"/>
              <a:gd name="connsiteY6-230" fmla="*/ 657297 h 1257216"/>
              <a:gd name="connsiteX7-231" fmla="*/ 361482 w 618657"/>
              <a:gd name="connsiteY7-232" fmla="*/ 771597 h 1257216"/>
              <a:gd name="connsiteX8-233" fmla="*/ 297774 w 618657"/>
              <a:gd name="connsiteY8-234" fmla="*/ 1257216 h 1257216"/>
              <a:gd name="connsiteX0-235" fmla="*/ 297774 w 618657"/>
              <a:gd name="connsiteY0-236" fmla="*/ 1257216 h 1257216"/>
              <a:gd name="connsiteX1-237" fmla="*/ 190032 w 618657"/>
              <a:gd name="connsiteY1-238" fmla="*/ 775188 h 1257216"/>
              <a:gd name="connsiteX2-239" fmla="*/ 0 w 618657"/>
              <a:gd name="connsiteY2-240" fmla="*/ 589529 h 1257216"/>
              <a:gd name="connsiteX3-241" fmla="*/ 237657 w 618657"/>
              <a:gd name="connsiteY3-242" fmla="*/ 504897 h 1257216"/>
              <a:gd name="connsiteX4-243" fmla="*/ 332907 w 618657"/>
              <a:gd name="connsiteY4-244" fmla="*/ 72 h 1257216"/>
              <a:gd name="connsiteX5-245" fmla="*/ 409107 w 618657"/>
              <a:gd name="connsiteY5-246" fmla="*/ 581097 h 1257216"/>
              <a:gd name="connsiteX6-247" fmla="*/ 618657 w 618657"/>
              <a:gd name="connsiteY6-248" fmla="*/ 657297 h 1257216"/>
              <a:gd name="connsiteX7-249" fmla="*/ 388964 w 618657"/>
              <a:gd name="connsiteY7-250" fmla="*/ 776593 h 1257216"/>
              <a:gd name="connsiteX8-251" fmla="*/ 297774 w 618657"/>
              <a:gd name="connsiteY8-252" fmla="*/ 1257216 h 1257216"/>
              <a:gd name="connsiteX0-253" fmla="*/ 297774 w 618657"/>
              <a:gd name="connsiteY0-254" fmla="*/ 1257216 h 1257216"/>
              <a:gd name="connsiteX1-255" fmla="*/ 190032 w 618657"/>
              <a:gd name="connsiteY1-256" fmla="*/ 775188 h 1257216"/>
              <a:gd name="connsiteX2-257" fmla="*/ 0 w 618657"/>
              <a:gd name="connsiteY2-258" fmla="*/ 589529 h 1257216"/>
              <a:gd name="connsiteX3-259" fmla="*/ 237657 w 618657"/>
              <a:gd name="connsiteY3-260" fmla="*/ 504897 h 1257216"/>
              <a:gd name="connsiteX4-261" fmla="*/ 332907 w 618657"/>
              <a:gd name="connsiteY4-262" fmla="*/ 72 h 1257216"/>
              <a:gd name="connsiteX5-263" fmla="*/ 409107 w 618657"/>
              <a:gd name="connsiteY5-264" fmla="*/ 581097 h 1257216"/>
              <a:gd name="connsiteX6-265" fmla="*/ 618657 w 618657"/>
              <a:gd name="connsiteY6-266" fmla="*/ 657297 h 1257216"/>
              <a:gd name="connsiteX7-267" fmla="*/ 388964 w 618657"/>
              <a:gd name="connsiteY7-268" fmla="*/ 776593 h 1257216"/>
              <a:gd name="connsiteX8-269" fmla="*/ 297774 w 618657"/>
              <a:gd name="connsiteY8-270" fmla="*/ 1257216 h 1257216"/>
              <a:gd name="connsiteX0-271" fmla="*/ 297774 w 618657"/>
              <a:gd name="connsiteY0-272" fmla="*/ 1257216 h 1257216"/>
              <a:gd name="connsiteX1-273" fmla="*/ 190032 w 618657"/>
              <a:gd name="connsiteY1-274" fmla="*/ 775188 h 1257216"/>
              <a:gd name="connsiteX2-275" fmla="*/ 0 w 618657"/>
              <a:gd name="connsiteY2-276" fmla="*/ 589529 h 1257216"/>
              <a:gd name="connsiteX3-277" fmla="*/ 237657 w 618657"/>
              <a:gd name="connsiteY3-278" fmla="*/ 504897 h 1257216"/>
              <a:gd name="connsiteX4-279" fmla="*/ 332907 w 618657"/>
              <a:gd name="connsiteY4-280" fmla="*/ 72 h 1257216"/>
              <a:gd name="connsiteX5-281" fmla="*/ 409107 w 618657"/>
              <a:gd name="connsiteY5-282" fmla="*/ 581097 h 1257216"/>
              <a:gd name="connsiteX6-283" fmla="*/ 618657 w 618657"/>
              <a:gd name="connsiteY6-284" fmla="*/ 657297 h 1257216"/>
              <a:gd name="connsiteX7-285" fmla="*/ 388964 w 618657"/>
              <a:gd name="connsiteY7-286" fmla="*/ 776593 h 1257216"/>
              <a:gd name="connsiteX8-287" fmla="*/ 297774 w 618657"/>
              <a:gd name="connsiteY8-288" fmla="*/ 1257216 h 1257216"/>
              <a:gd name="connsiteX0-289" fmla="*/ 317761 w 638644"/>
              <a:gd name="connsiteY0-290" fmla="*/ 1257216 h 1257216"/>
              <a:gd name="connsiteX1-291" fmla="*/ 210019 w 638644"/>
              <a:gd name="connsiteY1-292" fmla="*/ 775188 h 1257216"/>
              <a:gd name="connsiteX2-293" fmla="*/ 0 w 638644"/>
              <a:gd name="connsiteY2-294" fmla="*/ 597024 h 1257216"/>
              <a:gd name="connsiteX3-295" fmla="*/ 257644 w 638644"/>
              <a:gd name="connsiteY3-296" fmla="*/ 504897 h 1257216"/>
              <a:gd name="connsiteX4-297" fmla="*/ 352894 w 638644"/>
              <a:gd name="connsiteY4-298" fmla="*/ 72 h 1257216"/>
              <a:gd name="connsiteX5-299" fmla="*/ 429094 w 638644"/>
              <a:gd name="connsiteY5-300" fmla="*/ 581097 h 1257216"/>
              <a:gd name="connsiteX6-301" fmla="*/ 638644 w 638644"/>
              <a:gd name="connsiteY6-302" fmla="*/ 657297 h 1257216"/>
              <a:gd name="connsiteX7-303" fmla="*/ 408951 w 638644"/>
              <a:gd name="connsiteY7-304" fmla="*/ 776593 h 1257216"/>
              <a:gd name="connsiteX8-305" fmla="*/ 317761 w 638644"/>
              <a:gd name="connsiteY8-306" fmla="*/ 1257216 h 1257216"/>
              <a:gd name="connsiteX0-307" fmla="*/ 317761 w 638644"/>
              <a:gd name="connsiteY0-308" fmla="*/ 1257216 h 1257216"/>
              <a:gd name="connsiteX1-309" fmla="*/ 227508 w 638644"/>
              <a:gd name="connsiteY1-310" fmla="*/ 772690 h 1257216"/>
              <a:gd name="connsiteX2-311" fmla="*/ 0 w 638644"/>
              <a:gd name="connsiteY2-312" fmla="*/ 597024 h 1257216"/>
              <a:gd name="connsiteX3-313" fmla="*/ 257644 w 638644"/>
              <a:gd name="connsiteY3-314" fmla="*/ 504897 h 1257216"/>
              <a:gd name="connsiteX4-315" fmla="*/ 352894 w 638644"/>
              <a:gd name="connsiteY4-316" fmla="*/ 72 h 1257216"/>
              <a:gd name="connsiteX5-317" fmla="*/ 429094 w 638644"/>
              <a:gd name="connsiteY5-318" fmla="*/ 581097 h 1257216"/>
              <a:gd name="connsiteX6-319" fmla="*/ 638644 w 638644"/>
              <a:gd name="connsiteY6-320" fmla="*/ 657297 h 1257216"/>
              <a:gd name="connsiteX7-321" fmla="*/ 408951 w 638644"/>
              <a:gd name="connsiteY7-322" fmla="*/ 776593 h 1257216"/>
              <a:gd name="connsiteX8-323" fmla="*/ 317761 w 638644"/>
              <a:gd name="connsiteY8-324" fmla="*/ 1257216 h 125721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638644" h="1257216">
                <a:moveTo>
                  <a:pt x="317761" y="1257216"/>
                </a:moveTo>
                <a:cubicBezTo>
                  <a:pt x="289186" y="1257814"/>
                  <a:pt x="280468" y="882722"/>
                  <a:pt x="227508" y="772690"/>
                </a:cubicBezTo>
                <a:cubicBezTo>
                  <a:pt x="174548" y="662658"/>
                  <a:pt x="136499" y="666457"/>
                  <a:pt x="0" y="597024"/>
                </a:cubicBezTo>
                <a:cubicBezTo>
                  <a:pt x="134026" y="572509"/>
                  <a:pt x="198828" y="604389"/>
                  <a:pt x="257644" y="504897"/>
                </a:cubicBezTo>
                <a:cubicBezTo>
                  <a:pt x="316460" y="405405"/>
                  <a:pt x="325907" y="-6278"/>
                  <a:pt x="352894" y="72"/>
                </a:cubicBezTo>
                <a:cubicBezTo>
                  <a:pt x="378294" y="193747"/>
                  <a:pt x="376733" y="543205"/>
                  <a:pt x="429094" y="581097"/>
                </a:cubicBezTo>
                <a:cubicBezTo>
                  <a:pt x="481455" y="618989"/>
                  <a:pt x="568794" y="631897"/>
                  <a:pt x="638644" y="657297"/>
                </a:cubicBezTo>
                <a:cubicBezTo>
                  <a:pt x="552919" y="695397"/>
                  <a:pt x="462431" y="676607"/>
                  <a:pt x="408951" y="776593"/>
                </a:cubicBezTo>
                <a:cubicBezTo>
                  <a:pt x="355471" y="876579"/>
                  <a:pt x="328080" y="1084178"/>
                  <a:pt x="317761" y="1257216"/>
                </a:cubicBezTo>
                <a:close/>
              </a:path>
            </a:pathLst>
          </a:custGeom>
          <a:solidFill>
            <a:schemeClr val="accent2"/>
          </a:solidFill>
          <a:ln w="1905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10">
              <a:solidFill>
                <a:srgbClr val="9E0000"/>
              </a:solidFill>
            </a:endParaRPr>
          </a:p>
        </p:txBody>
      </p:sp>
      <p:sp>
        <p:nvSpPr>
          <p:cNvPr id="40" name="任意多边形 119"/>
          <p:cNvSpPr/>
          <p:nvPr/>
        </p:nvSpPr>
        <p:spPr>
          <a:xfrm flipH="1">
            <a:off x="10194532" y="4147674"/>
            <a:ext cx="256035" cy="388333"/>
          </a:xfrm>
          <a:custGeom>
            <a:avLst/>
            <a:gdLst>
              <a:gd name="connsiteX0" fmla="*/ 257175 w 647700"/>
              <a:gd name="connsiteY0" fmla="*/ 1181158 h 1209733"/>
              <a:gd name="connsiteX1" fmla="*/ 219075 w 647700"/>
              <a:gd name="connsiteY1" fmla="*/ 800158 h 1209733"/>
              <a:gd name="connsiteX2" fmla="*/ 0 w 647700"/>
              <a:gd name="connsiteY2" fmla="*/ 590608 h 1209733"/>
              <a:gd name="connsiteX3" fmla="*/ 266700 w 647700"/>
              <a:gd name="connsiteY3" fmla="*/ 504883 h 1209733"/>
              <a:gd name="connsiteX4" fmla="*/ 361950 w 647700"/>
              <a:gd name="connsiteY4" fmla="*/ 58 h 1209733"/>
              <a:gd name="connsiteX5" fmla="*/ 438150 w 647700"/>
              <a:gd name="connsiteY5" fmla="*/ 581083 h 1209733"/>
              <a:gd name="connsiteX6" fmla="*/ 647700 w 647700"/>
              <a:gd name="connsiteY6" fmla="*/ 657283 h 1209733"/>
              <a:gd name="connsiteX7" fmla="*/ 390525 w 647700"/>
              <a:gd name="connsiteY7" fmla="*/ 771583 h 1209733"/>
              <a:gd name="connsiteX8" fmla="*/ 314325 w 647700"/>
              <a:gd name="connsiteY8" fmla="*/ 1209733 h 1209733"/>
              <a:gd name="connsiteX0-1" fmla="*/ 257175 w 647700"/>
              <a:gd name="connsiteY0-2" fmla="*/ 1181158 h 1209733"/>
              <a:gd name="connsiteX1-3" fmla="*/ 219075 w 647700"/>
              <a:gd name="connsiteY1-4" fmla="*/ 800158 h 1209733"/>
              <a:gd name="connsiteX2-5" fmla="*/ 0 w 647700"/>
              <a:gd name="connsiteY2-6" fmla="*/ 590608 h 1209733"/>
              <a:gd name="connsiteX3-7" fmla="*/ 266700 w 647700"/>
              <a:gd name="connsiteY3-8" fmla="*/ 504883 h 1209733"/>
              <a:gd name="connsiteX4-9" fmla="*/ 361950 w 647700"/>
              <a:gd name="connsiteY4-10" fmla="*/ 58 h 1209733"/>
              <a:gd name="connsiteX5-11" fmla="*/ 438150 w 647700"/>
              <a:gd name="connsiteY5-12" fmla="*/ 581083 h 1209733"/>
              <a:gd name="connsiteX6-13" fmla="*/ 647700 w 647700"/>
              <a:gd name="connsiteY6-14" fmla="*/ 657283 h 1209733"/>
              <a:gd name="connsiteX7-15" fmla="*/ 390525 w 647700"/>
              <a:gd name="connsiteY7-16" fmla="*/ 771583 h 1209733"/>
              <a:gd name="connsiteX8-17" fmla="*/ 314325 w 647700"/>
              <a:gd name="connsiteY8-18" fmla="*/ 1209733 h 1209733"/>
              <a:gd name="connsiteX0-19" fmla="*/ 257175 w 647700"/>
              <a:gd name="connsiteY0-20" fmla="*/ 1181158 h 1209733"/>
              <a:gd name="connsiteX1-21" fmla="*/ 219075 w 647700"/>
              <a:gd name="connsiteY1-22" fmla="*/ 800158 h 1209733"/>
              <a:gd name="connsiteX2-23" fmla="*/ 0 w 647700"/>
              <a:gd name="connsiteY2-24" fmla="*/ 590608 h 1209733"/>
              <a:gd name="connsiteX3-25" fmla="*/ 266700 w 647700"/>
              <a:gd name="connsiteY3-26" fmla="*/ 504883 h 1209733"/>
              <a:gd name="connsiteX4-27" fmla="*/ 361950 w 647700"/>
              <a:gd name="connsiteY4-28" fmla="*/ 58 h 1209733"/>
              <a:gd name="connsiteX5-29" fmla="*/ 438150 w 647700"/>
              <a:gd name="connsiteY5-30" fmla="*/ 581083 h 1209733"/>
              <a:gd name="connsiteX6-31" fmla="*/ 647700 w 647700"/>
              <a:gd name="connsiteY6-32" fmla="*/ 657283 h 1209733"/>
              <a:gd name="connsiteX7-33" fmla="*/ 390525 w 647700"/>
              <a:gd name="connsiteY7-34" fmla="*/ 771583 h 1209733"/>
              <a:gd name="connsiteX8-35" fmla="*/ 314325 w 647700"/>
              <a:gd name="connsiteY8-36" fmla="*/ 1209733 h 1209733"/>
              <a:gd name="connsiteX0-37" fmla="*/ 161925 w 552450"/>
              <a:gd name="connsiteY0-38" fmla="*/ 1181173 h 1209748"/>
              <a:gd name="connsiteX1-39" fmla="*/ 123825 w 552450"/>
              <a:gd name="connsiteY1-40" fmla="*/ 800173 h 1209748"/>
              <a:gd name="connsiteX2-41" fmla="*/ 0 w 552450"/>
              <a:gd name="connsiteY2-42" fmla="*/ 638248 h 1209748"/>
              <a:gd name="connsiteX3-43" fmla="*/ 171450 w 552450"/>
              <a:gd name="connsiteY3-44" fmla="*/ 504898 h 1209748"/>
              <a:gd name="connsiteX4-45" fmla="*/ 266700 w 552450"/>
              <a:gd name="connsiteY4-46" fmla="*/ 73 h 1209748"/>
              <a:gd name="connsiteX5-47" fmla="*/ 342900 w 552450"/>
              <a:gd name="connsiteY5-48" fmla="*/ 581098 h 1209748"/>
              <a:gd name="connsiteX6-49" fmla="*/ 552450 w 552450"/>
              <a:gd name="connsiteY6-50" fmla="*/ 657298 h 1209748"/>
              <a:gd name="connsiteX7-51" fmla="*/ 295275 w 552450"/>
              <a:gd name="connsiteY7-52" fmla="*/ 771598 h 1209748"/>
              <a:gd name="connsiteX8-53" fmla="*/ 219075 w 552450"/>
              <a:gd name="connsiteY8-54" fmla="*/ 1209748 h 1209748"/>
              <a:gd name="connsiteX0-55" fmla="*/ 238125 w 628650"/>
              <a:gd name="connsiteY0-56" fmla="*/ 1181172 h 1209747"/>
              <a:gd name="connsiteX1-57" fmla="*/ 200025 w 628650"/>
              <a:gd name="connsiteY1-58" fmla="*/ 800172 h 1209747"/>
              <a:gd name="connsiteX2-59" fmla="*/ 0 w 628650"/>
              <a:gd name="connsiteY2-60" fmla="*/ 562047 h 1209747"/>
              <a:gd name="connsiteX3-61" fmla="*/ 247650 w 628650"/>
              <a:gd name="connsiteY3-62" fmla="*/ 504897 h 1209747"/>
              <a:gd name="connsiteX4-63" fmla="*/ 342900 w 628650"/>
              <a:gd name="connsiteY4-64" fmla="*/ 72 h 1209747"/>
              <a:gd name="connsiteX5-65" fmla="*/ 419100 w 628650"/>
              <a:gd name="connsiteY5-66" fmla="*/ 581097 h 1209747"/>
              <a:gd name="connsiteX6-67" fmla="*/ 628650 w 628650"/>
              <a:gd name="connsiteY6-68" fmla="*/ 657297 h 1209747"/>
              <a:gd name="connsiteX7-69" fmla="*/ 371475 w 628650"/>
              <a:gd name="connsiteY7-70" fmla="*/ 771597 h 1209747"/>
              <a:gd name="connsiteX8-71" fmla="*/ 295275 w 628650"/>
              <a:gd name="connsiteY8-72" fmla="*/ 1209747 h 1209747"/>
              <a:gd name="connsiteX0-73" fmla="*/ 238125 w 628650"/>
              <a:gd name="connsiteY0-74" fmla="*/ 1181172 h 1209747"/>
              <a:gd name="connsiteX1-75" fmla="*/ 200025 w 628650"/>
              <a:gd name="connsiteY1-76" fmla="*/ 800172 h 1209747"/>
              <a:gd name="connsiteX2-77" fmla="*/ 0 w 628650"/>
              <a:gd name="connsiteY2-78" fmla="*/ 562047 h 1209747"/>
              <a:gd name="connsiteX3-79" fmla="*/ 247650 w 628650"/>
              <a:gd name="connsiteY3-80" fmla="*/ 504897 h 1209747"/>
              <a:gd name="connsiteX4-81" fmla="*/ 342900 w 628650"/>
              <a:gd name="connsiteY4-82" fmla="*/ 72 h 1209747"/>
              <a:gd name="connsiteX5-83" fmla="*/ 419100 w 628650"/>
              <a:gd name="connsiteY5-84" fmla="*/ 581097 h 1209747"/>
              <a:gd name="connsiteX6-85" fmla="*/ 628650 w 628650"/>
              <a:gd name="connsiteY6-86" fmla="*/ 657297 h 1209747"/>
              <a:gd name="connsiteX7-87" fmla="*/ 371475 w 628650"/>
              <a:gd name="connsiteY7-88" fmla="*/ 771597 h 1209747"/>
              <a:gd name="connsiteX8-89" fmla="*/ 295275 w 628650"/>
              <a:gd name="connsiteY8-90" fmla="*/ 1209747 h 1209747"/>
              <a:gd name="connsiteX0-91" fmla="*/ 228132 w 618657"/>
              <a:gd name="connsiteY0-92" fmla="*/ 1181172 h 1209747"/>
              <a:gd name="connsiteX1-93" fmla="*/ 190032 w 618657"/>
              <a:gd name="connsiteY1-94" fmla="*/ 800172 h 1209747"/>
              <a:gd name="connsiteX2-95" fmla="*/ 0 w 618657"/>
              <a:gd name="connsiteY2-96" fmla="*/ 589529 h 1209747"/>
              <a:gd name="connsiteX3-97" fmla="*/ 237657 w 618657"/>
              <a:gd name="connsiteY3-98" fmla="*/ 504897 h 1209747"/>
              <a:gd name="connsiteX4-99" fmla="*/ 332907 w 618657"/>
              <a:gd name="connsiteY4-100" fmla="*/ 72 h 1209747"/>
              <a:gd name="connsiteX5-101" fmla="*/ 409107 w 618657"/>
              <a:gd name="connsiteY5-102" fmla="*/ 581097 h 1209747"/>
              <a:gd name="connsiteX6-103" fmla="*/ 618657 w 618657"/>
              <a:gd name="connsiteY6-104" fmla="*/ 657297 h 1209747"/>
              <a:gd name="connsiteX7-105" fmla="*/ 361482 w 618657"/>
              <a:gd name="connsiteY7-106" fmla="*/ 771597 h 1209747"/>
              <a:gd name="connsiteX8-107" fmla="*/ 285282 w 618657"/>
              <a:gd name="connsiteY8-108" fmla="*/ 1209747 h 1209747"/>
              <a:gd name="connsiteX0-109" fmla="*/ 228132 w 618657"/>
              <a:gd name="connsiteY0-110" fmla="*/ 1181172 h 1209747"/>
              <a:gd name="connsiteX1-111" fmla="*/ 190032 w 618657"/>
              <a:gd name="connsiteY1-112" fmla="*/ 800172 h 1209747"/>
              <a:gd name="connsiteX2-113" fmla="*/ 0 w 618657"/>
              <a:gd name="connsiteY2-114" fmla="*/ 589529 h 1209747"/>
              <a:gd name="connsiteX3-115" fmla="*/ 237657 w 618657"/>
              <a:gd name="connsiteY3-116" fmla="*/ 504897 h 1209747"/>
              <a:gd name="connsiteX4-117" fmla="*/ 332907 w 618657"/>
              <a:gd name="connsiteY4-118" fmla="*/ 72 h 1209747"/>
              <a:gd name="connsiteX5-119" fmla="*/ 409107 w 618657"/>
              <a:gd name="connsiteY5-120" fmla="*/ 581097 h 1209747"/>
              <a:gd name="connsiteX6-121" fmla="*/ 618657 w 618657"/>
              <a:gd name="connsiteY6-122" fmla="*/ 657297 h 1209747"/>
              <a:gd name="connsiteX7-123" fmla="*/ 361482 w 618657"/>
              <a:gd name="connsiteY7-124" fmla="*/ 771597 h 1209747"/>
              <a:gd name="connsiteX8-125" fmla="*/ 285282 w 618657"/>
              <a:gd name="connsiteY8-126" fmla="*/ 1209747 h 1209747"/>
              <a:gd name="connsiteX0-127" fmla="*/ 228132 w 618657"/>
              <a:gd name="connsiteY0-128" fmla="*/ 1181172 h 1209747"/>
              <a:gd name="connsiteX1-129" fmla="*/ 190032 w 618657"/>
              <a:gd name="connsiteY1-130" fmla="*/ 800172 h 1209747"/>
              <a:gd name="connsiteX2-131" fmla="*/ 0 w 618657"/>
              <a:gd name="connsiteY2-132" fmla="*/ 589529 h 1209747"/>
              <a:gd name="connsiteX3-133" fmla="*/ 237657 w 618657"/>
              <a:gd name="connsiteY3-134" fmla="*/ 504897 h 1209747"/>
              <a:gd name="connsiteX4-135" fmla="*/ 332907 w 618657"/>
              <a:gd name="connsiteY4-136" fmla="*/ 72 h 1209747"/>
              <a:gd name="connsiteX5-137" fmla="*/ 409107 w 618657"/>
              <a:gd name="connsiteY5-138" fmla="*/ 581097 h 1209747"/>
              <a:gd name="connsiteX6-139" fmla="*/ 618657 w 618657"/>
              <a:gd name="connsiteY6-140" fmla="*/ 657297 h 1209747"/>
              <a:gd name="connsiteX7-141" fmla="*/ 361482 w 618657"/>
              <a:gd name="connsiteY7-142" fmla="*/ 771597 h 1209747"/>
              <a:gd name="connsiteX8-143" fmla="*/ 285282 w 618657"/>
              <a:gd name="connsiteY8-144" fmla="*/ 1209747 h 1209747"/>
              <a:gd name="connsiteX9" fmla="*/ 228132 w 618657"/>
              <a:gd name="connsiteY9" fmla="*/ 1181172 h 1209747"/>
              <a:gd name="connsiteX0-145" fmla="*/ 285282 w 618657"/>
              <a:gd name="connsiteY0-146" fmla="*/ 1209747 h 1209747"/>
              <a:gd name="connsiteX1-147" fmla="*/ 190032 w 618657"/>
              <a:gd name="connsiteY1-148" fmla="*/ 800172 h 1209747"/>
              <a:gd name="connsiteX2-149" fmla="*/ 0 w 618657"/>
              <a:gd name="connsiteY2-150" fmla="*/ 589529 h 1209747"/>
              <a:gd name="connsiteX3-151" fmla="*/ 237657 w 618657"/>
              <a:gd name="connsiteY3-152" fmla="*/ 504897 h 1209747"/>
              <a:gd name="connsiteX4-153" fmla="*/ 332907 w 618657"/>
              <a:gd name="connsiteY4-154" fmla="*/ 72 h 1209747"/>
              <a:gd name="connsiteX5-155" fmla="*/ 409107 w 618657"/>
              <a:gd name="connsiteY5-156" fmla="*/ 581097 h 1209747"/>
              <a:gd name="connsiteX6-157" fmla="*/ 618657 w 618657"/>
              <a:gd name="connsiteY6-158" fmla="*/ 657297 h 1209747"/>
              <a:gd name="connsiteX7-159" fmla="*/ 361482 w 618657"/>
              <a:gd name="connsiteY7-160" fmla="*/ 771597 h 1209747"/>
              <a:gd name="connsiteX8-161" fmla="*/ 285282 w 618657"/>
              <a:gd name="connsiteY8-162" fmla="*/ 1209747 h 1209747"/>
              <a:gd name="connsiteX0-163" fmla="*/ 270292 w 618657"/>
              <a:gd name="connsiteY0-164" fmla="*/ 1249721 h 1249721"/>
              <a:gd name="connsiteX1-165" fmla="*/ 190032 w 618657"/>
              <a:gd name="connsiteY1-166" fmla="*/ 800172 h 1249721"/>
              <a:gd name="connsiteX2-167" fmla="*/ 0 w 618657"/>
              <a:gd name="connsiteY2-168" fmla="*/ 589529 h 1249721"/>
              <a:gd name="connsiteX3-169" fmla="*/ 237657 w 618657"/>
              <a:gd name="connsiteY3-170" fmla="*/ 504897 h 1249721"/>
              <a:gd name="connsiteX4-171" fmla="*/ 332907 w 618657"/>
              <a:gd name="connsiteY4-172" fmla="*/ 72 h 1249721"/>
              <a:gd name="connsiteX5-173" fmla="*/ 409107 w 618657"/>
              <a:gd name="connsiteY5-174" fmla="*/ 581097 h 1249721"/>
              <a:gd name="connsiteX6-175" fmla="*/ 618657 w 618657"/>
              <a:gd name="connsiteY6-176" fmla="*/ 657297 h 1249721"/>
              <a:gd name="connsiteX7-177" fmla="*/ 361482 w 618657"/>
              <a:gd name="connsiteY7-178" fmla="*/ 771597 h 1249721"/>
              <a:gd name="connsiteX8-179" fmla="*/ 270292 w 618657"/>
              <a:gd name="connsiteY8-180" fmla="*/ 1249721 h 1249721"/>
              <a:gd name="connsiteX0-181" fmla="*/ 270292 w 618657"/>
              <a:gd name="connsiteY0-182" fmla="*/ 1249721 h 1249721"/>
              <a:gd name="connsiteX1-183" fmla="*/ 190032 w 618657"/>
              <a:gd name="connsiteY1-184" fmla="*/ 775188 h 1249721"/>
              <a:gd name="connsiteX2-185" fmla="*/ 0 w 618657"/>
              <a:gd name="connsiteY2-186" fmla="*/ 589529 h 1249721"/>
              <a:gd name="connsiteX3-187" fmla="*/ 237657 w 618657"/>
              <a:gd name="connsiteY3-188" fmla="*/ 504897 h 1249721"/>
              <a:gd name="connsiteX4-189" fmla="*/ 332907 w 618657"/>
              <a:gd name="connsiteY4-190" fmla="*/ 72 h 1249721"/>
              <a:gd name="connsiteX5-191" fmla="*/ 409107 w 618657"/>
              <a:gd name="connsiteY5-192" fmla="*/ 581097 h 1249721"/>
              <a:gd name="connsiteX6-193" fmla="*/ 618657 w 618657"/>
              <a:gd name="connsiteY6-194" fmla="*/ 657297 h 1249721"/>
              <a:gd name="connsiteX7-195" fmla="*/ 361482 w 618657"/>
              <a:gd name="connsiteY7-196" fmla="*/ 771597 h 1249721"/>
              <a:gd name="connsiteX8-197" fmla="*/ 270292 w 618657"/>
              <a:gd name="connsiteY8-198" fmla="*/ 1249721 h 1249721"/>
              <a:gd name="connsiteX0-199" fmla="*/ 270292 w 618657"/>
              <a:gd name="connsiteY0-200" fmla="*/ 1249721 h 1249721"/>
              <a:gd name="connsiteX1-201" fmla="*/ 190032 w 618657"/>
              <a:gd name="connsiteY1-202" fmla="*/ 775188 h 1249721"/>
              <a:gd name="connsiteX2-203" fmla="*/ 0 w 618657"/>
              <a:gd name="connsiteY2-204" fmla="*/ 589529 h 1249721"/>
              <a:gd name="connsiteX3-205" fmla="*/ 237657 w 618657"/>
              <a:gd name="connsiteY3-206" fmla="*/ 504897 h 1249721"/>
              <a:gd name="connsiteX4-207" fmla="*/ 332907 w 618657"/>
              <a:gd name="connsiteY4-208" fmla="*/ 72 h 1249721"/>
              <a:gd name="connsiteX5-209" fmla="*/ 409107 w 618657"/>
              <a:gd name="connsiteY5-210" fmla="*/ 581097 h 1249721"/>
              <a:gd name="connsiteX6-211" fmla="*/ 618657 w 618657"/>
              <a:gd name="connsiteY6-212" fmla="*/ 657297 h 1249721"/>
              <a:gd name="connsiteX7-213" fmla="*/ 361482 w 618657"/>
              <a:gd name="connsiteY7-214" fmla="*/ 771597 h 1249721"/>
              <a:gd name="connsiteX8-215" fmla="*/ 270292 w 618657"/>
              <a:gd name="connsiteY8-216" fmla="*/ 1249721 h 1249721"/>
              <a:gd name="connsiteX0-217" fmla="*/ 297774 w 618657"/>
              <a:gd name="connsiteY0-218" fmla="*/ 1257216 h 1257216"/>
              <a:gd name="connsiteX1-219" fmla="*/ 190032 w 618657"/>
              <a:gd name="connsiteY1-220" fmla="*/ 775188 h 1257216"/>
              <a:gd name="connsiteX2-221" fmla="*/ 0 w 618657"/>
              <a:gd name="connsiteY2-222" fmla="*/ 589529 h 1257216"/>
              <a:gd name="connsiteX3-223" fmla="*/ 237657 w 618657"/>
              <a:gd name="connsiteY3-224" fmla="*/ 504897 h 1257216"/>
              <a:gd name="connsiteX4-225" fmla="*/ 332907 w 618657"/>
              <a:gd name="connsiteY4-226" fmla="*/ 72 h 1257216"/>
              <a:gd name="connsiteX5-227" fmla="*/ 409107 w 618657"/>
              <a:gd name="connsiteY5-228" fmla="*/ 581097 h 1257216"/>
              <a:gd name="connsiteX6-229" fmla="*/ 618657 w 618657"/>
              <a:gd name="connsiteY6-230" fmla="*/ 657297 h 1257216"/>
              <a:gd name="connsiteX7-231" fmla="*/ 361482 w 618657"/>
              <a:gd name="connsiteY7-232" fmla="*/ 771597 h 1257216"/>
              <a:gd name="connsiteX8-233" fmla="*/ 297774 w 618657"/>
              <a:gd name="connsiteY8-234" fmla="*/ 1257216 h 1257216"/>
              <a:gd name="connsiteX0-235" fmla="*/ 297774 w 618657"/>
              <a:gd name="connsiteY0-236" fmla="*/ 1257216 h 1257216"/>
              <a:gd name="connsiteX1-237" fmla="*/ 190032 w 618657"/>
              <a:gd name="connsiteY1-238" fmla="*/ 775188 h 1257216"/>
              <a:gd name="connsiteX2-239" fmla="*/ 0 w 618657"/>
              <a:gd name="connsiteY2-240" fmla="*/ 589529 h 1257216"/>
              <a:gd name="connsiteX3-241" fmla="*/ 237657 w 618657"/>
              <a:gd name="connsiteY3-242" fmla="*/ 504897 h 1257216"/>
              <a:gd name="connsiteX4-243" fmla="*/ 332907 w 618657"/>
              <a:gd name="connsiteY4-244" fmla="*/ 72 h 1257216"/>
              <a:gd name="connsiteX5-245" fmla="*/ 409107 w 618657"/>
              <a:gd name="connsiteY5-246" fmla="*/ 581097 h 1257216"/>
              <a:gd name="connsiteX6-247" fmla="*/ 618657 w 618657"/>
              <a:gd name="connsiteY6-248" fmla="*/ 657297 h 1257216"/>
              <a:gd name="connsiteX7-249" fmla="*/ 388964 w 618657"/>
              <a:gd name="connsiteY7-250" fmla="*/ 776593 h 1257216"/>
              <a:gd name="connsiteX8-251" fmla="*/ 297774 w 618657"/>
              <a:gd name="connsiteY8-252" fmla="*/ 1257216 h 1257216"/>
              <a:gd name="connsiteX0-253" fmla="*/ 297774 w 618657"/>
              <a:gd name="connsiteY0-254" fmla="*/ 1257216 h 1257216"/>
              <a:gd name="connsiteX1-255" fmla="*/ 190032 w 618657"/>
              <a:gd name="connsiteY1-256" fmla="*/ 775188 h 1257216"/>
              <a:gd name="connsiteX2-257" fmla="*/ 0 w 618657"/>
              <a:gd name="connsiteY2-258" fmla="*/ 589529 h 1257216"/>
              <a:gd name="connsiteX3-259" fmla="*/ 237657 w 618657"/>
              <a:gd name="connsiteY3-260" fmla="*/ 504897 h 1257216"/>
              <a:gd name="connsiteX4-261" fmla="*/ 332907 w 618657"/>
              <a:gd name="connsiteY4-262" fmla="*/ 72 h 1257216"/>
              <a:gd name="connsiteX5-263" fmla="*/ 409107 w 618657"/>
              <a:gd name="connsiteY5-264" fmla="*/ 581097 h 1257216"/>
              <a:gd name="connsiteX6-265" fmla="*/ 618657 w 618657"/>
              <a:gd name="connsiteY6-266" fmla="*/ 657297 h 1257216"/>
              <a:gd name="connsiteX7-267" fmla="*/ 388964 w 618657"/>
              <a:gd name="connsiteY7-268" fmla="*/ 776593 h 1257216"/>
              <a:gd name="connsiteX8-269" fmla="*/ 297774 w 618657"/>
              <a:gd name="connsiteY8-270" fmla="*/ 1257216 h 1257216"/>
              <a:gd name="connsiteX0-271" fmla="*/ 297774 w 618657"/>
              <a:gd name="connsiteY0-272" fmla="*/ 1257216 h 1257216"/>
              <a:gd name="connsiteX1-273" fmla="*/ 190032 w 618657"/>
              <a:gd name="connsiteY1-274" fmla="*/ 775188 h 1257216"/>
              <a:gd name="connsiteX2-275" fmla="*/ 0 w 618657"/>
              <a:gd name="connsiteY2-276" fmla="*/ 589529 h 1257216"/>
              <a:gd name="connsiteX3-277" fmla="*/ 237657 w 618657"/>
              <a:gd name="connsiteY3-278" fmla="*/ 504897 h 1257216"/>
              <a:gd name="connsiteX4-279" fmla="*/ 332907 w 618657"/>
              <a:gd name="connsiteY4-280" fmla="*/ 72 h 1257216"/>
              <a:gd name="connsiteX5-281" fmla="*/ 409107 w 618657"/>
              <a:gd name="connsiteY5-282" fmla="*/ 581097 h 1257216"/>
              <a:gd name="connsiteX6-283" fmla="*/ 618657 w 618657"/>
              <a:gd name="connsiteY6-284" fmla="*/ 657297 h 1257216"/>
              <a:gd name="connsiteX7-285" fmla="*/ 388964 w 618657"/>
              <a:gd name="connsiteY7-286" fmla="*/ 776593 h 1257216"/>
              <a:gd name="connsiteX8-287" fmla="*/ 297774 w 618657"/>
              <a:gd name="connsiteY8-288" fmla="*/ 1257216 h 1257216"/>
              <a:gd name="connsiteX0-289" fmla="*/ 317761 w 638644"/>
              <a:gd name="connsiteY0-290" fmla="*/ 1257216 h 1257216"/>
              <a:gd name="connsiteX1-291" fmla="*/ 210019 w 638644"/>
              <a:gd name="connsiteY1-292" fmla="*/ 775188 h 1257216"/>
              <a:gd name="connsiteX2-293" fmla="*/ 0 w 638644"/>
              <a:gd name="connsiteY2-294" fmla="*/ 597024 h 1257216"/>
              <a:gd name="connsiteX3-295" fmla="*/ 257644 w 638644"/>
              <a:gd name="connsiteY3-296" fmla="*/ 504897 h 1257216"/>
              <a:gd name="connsiteX4-297" fmla="*/ 352894 w 638644"/>
              <a:gd name="connsiteY4-298" fmla="*/ 72 h 1257216"/>
              <a:gd name="connsiteX5-299" fmla="*/ 429094 w 638644"/>
              <a:gd name="connsiteY5-300" fmla="*/ 581097 h 1257216"/>
              <a:gd name="connsiteX6-301" fmla="*/ 638644 w 638644"/>
              <a:gd name="connsiteY6-302" fmla="*/ 657297 h 1257216"/>
              <a:gd name="connsiteX7-303" fmla="*/ 408951 w 638644"/>
              <a:gd name="connsiteY7-304" fmla="*/ 776593 h 1257216"/>
              <a:gd name="connsiteX8-305" fmla="*/ 317761 w 638644"/>
              <a:gd name="connsiteY8-306" fmla="*/ 1257216 h 1257216"/>
              <a:gd name="connsiteX0-307" fmla="*/ 317761 w 638644"/>
              <a:gd name="connsiteY0-308" fmla="*/ 1257216 h 1257216"/>
              <a:gd name="connsiteX1-309" fmla="*/ 227508 w 638644"/>
              <a:gd name="connsiteY1-310" fmla="*/ 772690 h 1257216"/>
              <a:gd name="connsiteX2-311" fmla="*/ 0 w 638644"/>
              <a:gd name="connsiteY2-312" fmla="*/ 597024 h 1257216"/>
              <a:gd name="connsiteX3-313" fmla="*/ 257644 w 638644"/>
              <a:gd name="connsiteY3-314" fmla="*/ 504897 h 1257216"/>
              <a:gd name="connsiteX4-315" fmla="*/ 352894 w 638644"/>
              <a:gd name="connsiteY4-316" fmla="*/ 72 h 1257216"/>
              <a:gd name="connsiteX5-317" fmla="*/ 429094 w 638644"/>
              <a:gd name="connsiteY5-318" fmla="*/ 581097 h 1257216"/>
              <a:gd name="connsiteX6-319" fmla="*/ 638644 w 638644"/>
              <a:gd name="connsiteY6-320" fmla="*/ 657297 h 1257216"/>
              <a:gd name="connsiteX7-321" fmla="*/ 408951 w 638644"/>
              <a:gd name="connsiteY7-322" fmla="*/ 776593 h 1257216"/>
              <a:gd name="connsiteX8-323" fmla="*/ 317761 w 638644"/>
              <a:gd name="connsiteY8-324" fmla="*/ 1257216 h 125721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638644" h="1257216">
                <a:moveTo>
                  <a:pt x="317761" y="1257216"/>
                </a:moveTo>
                <a:cubicBezTo>
                  <a:pt x="289186" y="1257814"/>
                  <a:pt x="280468" y="882722"/>
                  <a:pt x="227508" y="772690"/>
                </a:cubicBezTo>
                <a:cubicBezTo>
                  <a:pt x="174548" y="662658"/>
                  <a:pt x="136499" y="666457"/>
                  <a:pt x="0" y="597024"/>
                </a:cubicBezTo>
                <a:cubicBezTo>
                  <a:pt x="134026" y="572509"/>
                  <a:pt x="198828" y="604389"/>
                  <a:pt x="257644" y="504897"/>
                </a:cubicBezTo>
                <a:cubicBezTo>
                  <a:pt x="316460" y="405405"/>
                  <a:pt x="325907" y="-6278"/>
                  <a:pt x="352894" y="72"/>
                </a:cubicBezTo>
                <a:cubicBezTo>
                  <a:pt x="378294" y="193747"/>
                  <a:pt x="376733" y="543205"/>
                  <a:pt x="429094" y="581097"/>
                </a:cubicBezTo>
                <a:cubicBezTo>
                  <a:pt x="481455" y="618989"/>
                  <a:pt x="568794" y="631897"/>
                  <a:pt x="638644" y="657297"/>
                </a:cubicBezTo>
                <a:cubicBezTo>
                  <a:pt x="552919" y="695397"/>
                  <a:pt x="462431" y="676607"/>
                  <a:pt x="408951" y="776593"/>
                </a:cubicBezTo>
                <a:cubicBezTo>
                  <a:pt x="355471" y="876579"/>
                  <a:pt x="328080" y="1084178"/>
                  <a:pt x="317761" y="1257216"/>
                </a:cubicBezTo>
                <a:close/>
              </a:path>
            </a:pathLst>
          </a:custGeom>
          <a:solidFill>
            <a:schemeClr val="accent2"/>
          </a:solidFill>
          <a:ln w="1905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10">
              <a:solidFill>
                <a:srgbClr val="9E0000"/>
              </a:solidFill>
            </a:endParaRPr>
          </a:p>
        </p:txBody>
      </p:sp>
      <p:sp>
        <p:nvSpPr>
          <p:cNvPr id="41" name="任意多边形 120"/>
          <p:cNvSpPr/>
          <p:nvPr/>
        </p:nvSpPr>
        <p:spPr>
          <a:xfrm flipH="1" flipV="1">
            <a:off x="8742116" y="1056792"/>
            <a:ext cx="386712" cy="502363"/>
          </a:xfrm>
          <a:custGeom>
            <a:avLst/>
            <a:gdLst>
              <a:gd name="connsiteX0" fmla="*/ 257175 w 647700"/>
              <a:gd name="connsiteY0" fmla="*/ 1181158 h 1209733"/>
              <a:gd name="connsiteX1" fmla="*/ 219075 w 647700"/>
              <a:gd name="connsiteY1" fmla="*/ 800158 h 1209733"/>
              <a:gd name="connsiteX2" fmla="*/ 0 w 647700"/>
              <a:gd name="connsiteY2" fmla="*/ 590608 h 1209733"/>
              <a:gd name="connsiteX3" fmla="*/ 266700 w 647700"/>
              <a:gd name="connsiteY3" fmla="*/ 504883 h 1209733"/>
              <a:gd name="connsiteX4" fmla="*/ 361950 w 647700"/>
              <a:gd name="connsiteY4" fmla="*/ 58 h 1209733"/>
              <a:gd name="connsiteX5" fmla="*/ 438150 w 647700"/>
              <a:gd name="connsiteY5" fmla="*/ 581083 h 1209733"/>
              <a:gd name="connsiteX6" fmla="*/ 647700 w 647700"/>
              <a:gd name="connsiteY6" fmla="*/ 657283 h 1209733"/>
              <a:gd name="connsiteX7" fmla="*/ 390525 w 647700"/>
              <a:gd name="connsiteY7" fmla="*/ 771583 h 1209733"/>
              <a:gd name="connsiteX8" fmla="*/ 314325 w 647700"/>
              <a:gd name="connsiteY8" fmla="*/ 1209733 h 1209733"/>
              <a:gd name="connsiteX0-1" fmla="*/ 257175 w 647700"/>
              <a:gd name="connsiteY0-2" fmla="*/ 1181158 h 1209733"/>
              <a:gd name="connsiteX1-3" fmla="*/ 219075 w 647700"/>
              <a:gd name="connsiteY1-4" fmla="*/ 800158 h 1209733"/>
              <a:gd name="connsiteX2-5" fmla="*/ 0 w 647700"/>
              <a:gd name="connsiteY2-6" fmla="*/ 590608 h 1209733"/>
              <a:gd name="connsiteX3-7" fmla="*/ 266700 w 647700"/>
              <a:gd name="connsiteY3-8" fmla="*/ 504883 h 1209733"/>
              <a:gd name="connsiteX4-9" fmla="*/ 361950 w 647700"/>
              <a:gd name="connsiteY4-10" fmla="*/ 58 h 1209733"/>
              <a:gd name="connsiteX5-11" fmla="*/ 438150 w 647700"/>
              <a:gd name="connsiteY5-12" fmla="*/ 581083 h 1209733"/>
              <a:gd name="connsiteX6-13" fmla="*/ 647700 w 647700"/>
              <a:gd name="connsiteY6-14" fmla="*/ 657283 h 1209733"/>
              <a:gd name="connsiteX7-15" fmla="*/ 390525 w 647700"/>
              <a:gd name="connsiteY7-16" fmla="*/ 771583 h 1209733"/>
              <a:gd name="connsiteX8-17" fmla="*/ 314325 w 647700"/>
              <a:gd name="connsiteY8-18" fmla="*/ 1209733 h 1209733"/>
              <a:gd name="connsiteX0-19" fmla="*/ 257175 w 647700"/>
              <a:gd name="connsiteY0-20" fmla="*/ 1181158 h 1209733"/>
              <a:gd name="connsiteX1-21" fmla="*/ 219075 w 647700"/>
              <a:gd name="connsiteY1-22" fmla="*/ 800158 h 1209733"/>
              <a:gd name="connsiteX2-23" fmla="*/ 0 w 647700"/>
              <a:gd name="connsiteY2-24" fmla="*/ 590608 h 1209733"/>
              <a:gd name="connsiteX3-25" fmla="*/ 266700 w 647700"/>
              <a:gd name="connsiteY3-26" fmla="*/ 504883 h 1209733"/>
              <a:gd name="connsiteX4-27" fmla="*/ 361950 w 647700"/>
              <a:gd name="connsiteY4-28" fmla="*/ 58 h 1209733"/>
              <a:gd name="connsiteX5-29" fmla="*/ 438150 w 647700"/>
              <a:gd name="connsiteY5-30" fmla="*/ 581083 h 1209733"/>
              <a:gd name="connsiteX6-31" fmla="*/ 647700 w 647700"/>
              <a:gd name="connsiteY6-32" fmla="*/ 657283 h 1209733"/>
              <a:gd name="connsiteX7-33" fmla="*/ 390525 w 647700"/>
              <a:gd name="connsiteY7-34" fmla="*/ 771583 h 1209733"/>
              <a:gd name="connsiteX8-35" fmla="*/ 314325 w 647700"/>
              <a:gd name="connsiteY8-36" fmla="*/ 1209733 h 1209733"/>
              <a:gd name="connsiteX0-37" fmla="*/ 161925 w 552450"/>
              <a:gd name="connsiteY0-38" fmla="*/ 1181173 h 1209748"/>
              <a:gd name="connsiteX1-39" fmla="*/ 123825 w 552450"/>
              <a:gd name="connsiteY1-40" fmla="*/ 800173 h 1209748"/>
              <a:gd name="connsiteX2-41" fmla="*/ 0 w 552450"/>
              <a:gd name="connsiteY2-42" fmla="*/ 638248 h 1209748"/>
              <a:gd name="connsiteX3-43" fmla="*/ 171450 w 552450"/>
              <a:gd name="connsiteY3-44" fmla="*/ 504898 h 1209748"/>
              <a:gd name="connsiteX4-45" fmla="*/ 266700 w 552450"/>
              <a:gd name="connsiteY4-46" fmla="*/ 73 h 1209748"/>
              <a:gd name="connsiteX5-47" fmla="*/ 342900 w 552450"/>
              <a:gd name="connsiteY5-48" fmla="*/ 581098 h 1209748"/>
              <a:gd name="connsiteX6-49" fmla="*/ 552450 w 552450"/>
              <a:gd name="connsiteY6-50" fmla="*/ 657298 h 1209748"/>
              <a:gd name="connsiteX7-51" fmla="*/ 295275 w 552450"/>
              <a:gd name="connsiteY7-52" fmla="*/ 771598 h 1209748"/>
              <a:gd name="connsiteX8-53" fmla="*/ 219075 w 552450"/>
              <a:gd name="connsiteY8-54" fmla="*/ 1209748 h 1209748"/>
              <a:gd name="connsiteX0-55" fmla="*/ 238125 w 628650"/>
              <a:gd name="connsiteY0-56" fmla="*/ 1181172 h 1209747"/>
              <a:gd name="connsiteX1-57" fmla="*/ 200025 w 628650"/>
              <a:gd name="connsiteY1-58" fmla="*/ 800172 h 1209747"/>
              <a:gd name="connsiteX2-59" fmla="*/ 0 w 628650"/>
              <a:gd name="connsiteY2-60" fmla="*/ 562047 h 1209747"/>
              <a:gd name="connsiteX3-61" fmla="*/ 247650 w 628650"/>
              <a:gd name="connsiteY3-62" fmla="*/ 504897 h 1209747"/>
              <a:gd name="connsiteX4-63" fmla="*/ 342900 w 628650"/>
              <a:gd name="connsiteY4-64" fmla="*/ 72 h 1209747"/>
              <a:gd name="connsiteX5-65" fmla="*/ 419100 w 628650"/>
              <a:gd name="connsiteY5-66" fmla="*/ 581097 h 1209747"/>
              <a:gd name="connsiteX6-67" fmla="*/ 628650 w 628650"/>
              <a:gd name="connsiteY6-68" fmla="*/ 657297 h 1209747"/>
              <a:gd name="connsiteX7-69" fmla="*/ 371475 w 628650"/>
              <a:gd name="connsiteY7-70" fmla="*/ 771597 h 1209747"/>
              <a:gd name="connsiteX8-71" fmla="*/ 295275 w 628650"/>
              <a:gd name="connsiteY8-72" fmla="*/ 1209747 h 1209747"/>
              <a:gd name="connsiteX0-73" fmla="*/ 238125 w 628650"/>
              <a:gd name="connsiteY0-74" fmla="*/ 1181172 h 1209747"/>
              <a:gd name="connsiteX1-75" fmla="*/ 200025 w 628650"/>
              <a:gd name="connsiteY1-76" fmla="*/ 800172 h 1209747"/>
              <a:gd name="connsiteX2-77" fmla="*/ 0 w 628650"/>
              <a:gd name="connsiteY2-78" fmla="*/ 562047 h 1209747"/>
              <a:gd name="connsiteX3-79" fmla="*/ 247650 w 628650"/>
              <a:gd name="connsiteY3-80" fmla="*/ 504897 h 1209747"/>
              <a:gd name="connsiteX4-81" fmla="*/ 342900 w 628650"/>
              <a:gd name="connsiteY4-82" fmla="*/ 72 h 1209747"/>
              <a:gd name="connsiteX5-83" fmla="*/ 419100 w 628650"/>
              <a:gd name="connsiteY5-84" fmla="*/ 581097 h 1209747"/>
              <a:gd name="connsiteX6-85" fmla="*/ 628650 w 628650"/>
              <a:gd name="connsiteY6-86" fmla="*/ 657297 h 1209747"/>
              <a:gd name="connsiteX7-87" fmla="*/ 371475 w 628650"/>
              <a:gd name="connsiteY7-88" fmla="*/ 771597 h 1209747"/>
              <a:gd name="connsiteX8-89" fmla="*/ 295275 w 628650"/>
              <a:gd name="connsiteY8-90" fmla="*/ 1209747 h 1209747"/>
              <a:gd name="connsiteX0-91" fmla="*/ 228132 w 618657"/>
              <a:gd name="connsiteY0-92" fmla="*/ 1181172 h 1209747"/>
              <a:gd name="connsiteX1-93" fmla="*/ 190032 w 618657"/>
              <a:gd name="connsiteY1-94" fmla="*/ 800172 h 1209747"/>
              <a:gd name="connsiteX2-95" fmla="*/ 0 w 618657"/>
              <a:gd name="connsiteY2-96" fmla="*/ 589529 h 1209747"/>
              <a:gd name="connsiteX3-97" fmla="*/ 237657 w 618657"/>
              <a:gd name="connsiteY3-98" fmla="*/ 504897 h 1209747"/>
              <a:gd name="connsiteX4-99" fmla="*/ 332907 w 618657"/>
              <a:gd name="connsiteY4-100" fmla="*/ 72 h 1209747"/>
              <a:gd name="connsiteX5-101" fmla="*/ 409107 w 618657"/>
              <a:gd name="connsiteY5-102" fmla="*/ 581097 h 1209747"/>
              <a:gd name="connsiteX6-103" fmla="*/ 618657 w 618657"/>
              <a:gd name="connsiteY6-104" fmla="*/ 657297 h 1209747"/>
              <a:gd name="connsiteX7-105" fmla="*/ 361482 w 618657"/>
              <a:gd name="connsiteY7-106" fmla="*/ 771597 h 1209747"/>
              <a:gd name="connsiteX8-107" fmla="*/ 285282 w 618657"/>
              <a:gd name="connsiteY8-108" fmla="*/ 1209747 h 1209747"/>
              <a:gd name="connsiteX0-109" fmla="*/ 228132 w 618657"/>
              <a:gd name="connsiteY0-110" fmla="*/ 1181172 h 1209747"/>
              <a:gd name="connsiteX1-111" fmla="*/ 190032 w 618657"/>
              <a:gd name="connsiteY1-112" fmla="*/ 800172 h 1209747"/>
              <a:gd name="connsiteX2-113" fmla="*/ 0 w 618657"/>
              <a:gd name="connsiteY2-114" fmla="*/ 589529 h 1209747"/>
              <a:gd name="connsiteX3-115" fmla="*/ 237657 w 618657"/>
              <a:gd name="connsiteY3-116" fmla="*/ 504897 h 1209747"/>
              <a:gd name="connsiteX4-117" fmla="*/ 332907 w 618657"/>
              <a:gd name="connsiteY4-118" fmla="*/ 72 h 1209747"/>
              <a:gd name="connsiteX5-119" fmla="*/ 409107 w 618657"/>
              <a:gd name="connsiteY5-120" fmla="*/ 581097 h 1209747"/>
              <a:gd name="connsiteX6-121" fmla="*/ 618657 w 618657"/>
              <a:gd name="connsiteY6-122" fmla="*/ 657297 h 1209747"/>
              <a:gd name="connsiteX7-123" fmla="*/ 361482 w 618657"/>
              <a:gd name="connsiteY7-124" fmla="*/ 771597 h 1209747"/>
              <a:gd name="connsiteX8-125" fmla="*/ 285282 w 618657"/>
              <a:gd name="connsiteY8-126" fmla="*/ 1209747 h 1209747"/>
              <a:gd name="connsiteX0-127" fmla="*/ 228132 w 618657"/>
              <a:gd name="connsiteY0-128" fmla="*/ 1181172 h 1209747"/>
              <a:gd name="connsiteX1-129" fmla="*/ 190032 w 618657"/>
              <a:gd name="connsiteY1-130" fmla="*/ 800172 h 1209747"/>
              <a:gd name="connsiteX2-131" fmla="*/ 0 w 618657"/>
              <a:gd name="connsiteY2-132" fmla="*/ 589529 h 1209747"/>
              <a:gd name="connsiteX3-133" fmla="*/ 237657 w 618657"/>
              <a:gd name="connsiteY3-134" fmla="*/ 504897 h 1209747"/>
              <a:gd name="connsiteX4-135" fmla="*/ 332907 w 618657"/>
              <a:gd name="connsiteY4-136" fmla="*/ 72 h 1209747"/>
              <a:gd name="connsiteX5-137" fmla="*/ 409107 w 618657"/>
              <a:gd name="connsiteY5-138" fmla="*/ 581097 h 1209747"/>
              <a:gd name="connsiteX6-139" fmla="*/ 618657 w 618657"/>
              <a:gd name="connsiteY6-140" fmla="*/ 657297 h 1209747"/>
              <a:gd name="connsiteX7-141" fmla="*/ 361482 w 618657"/>
              <a:gd name="connsiteY7-142" fmla="*/ 771597 h 1209747"/>
              <a:gd name="connsiteX8-143" fmla="*/ 285282 w 618657"/>
              <a:gd name="connsiteY8-144" fmla="*/ 1209747 h 1209747"/>
              <a:gd name="connsiteX9" fmla="*/ 228132 w 618657"/>
              <a:gd name="connsiteY9" fmla="*/ 1181172 h 1209747"/>
              <a:gd name="connsiteX0-145" fmla="*/ 285282 w 618657"/>
              <a:gd name="connsiteY0-146" fmla="*/ 1209747 h 1209747"/>
              <a:gd name="connsiteX1-147" fmla="*/ 190032 w 618657"/>
              <a:gd name="connsiteY1-148" fmla="*/ 800172 h 1209747"/>
              <a:gd name="connsiteX2-149" fmla="*/ 0 w 618657"/>
              <a:gd name="connsiteY2-150" fmla="*/ 589529 h 1209747"/>
              <a:gd name="connsiteX3-151" fmla="*/ 237657 w 618657"/>
              <a:gd name="connsiteY3-152" fmla="*/ 504897 h 1209747"/>
              <a:gd name="connsiteX4-153" fmla="*/ 332907 w 618657"/>
              <a:gd name="connsiteY4-154" fmla="*/ 72 h 1209747"/>
              <a:gd name="connsiteX5-155" fmla="*/ 409107 w 618657"/>
              <a:gd name="connsiteY5-156" fmla="*/ 581097 h 1209747"/>
              <a:gd name="connsiteX6-157" fmla="*/ 618657 w 618657"/>
              <a:gd name="connsiteY6-158" fmla="*/ 657297 h 1209747"/>
              <a:gd name="connsiteX7-159" fmla="*/ 361482 w 618657"/>
              <a:gd name="connsiteY7-160" fmla="*/ 771597 h 1209747"/>
              <a:gd name="connsiteX8-161" fmla="*/ 285282 w 618657"/>
              <a:gd name="connsiteY8-162" fmla="*/ 1209747 h 1209747"/>
              <a:gd name="connsiteX0-163" fmla="*/ 270292 w 618657"/>
              <a:gd name="connsiteY0-164" fmla="*/ 1249721 h 1249721"/>
              <a:gd name="connsiteX1-165" fmla="*/ 190032 w 618657"/>
              <a:gd name="connsiteY1-166" fmla="*/ 800172 h 1249721"/>
              <a:gd name="connsiteX2-167" fmla="*/ 0 w 618657"/>
              <a:gd name="connsiteY2-168" fmla="*/ 589529 h 1249721"/>
              <a:gd name="connsiteX3-169" fmla="*/ 237657 w 618657"/>
              <a:gd name="connsiteY3-170" fmla="*/ 504897 h 1249721"/>
              <a:gd name="connsiteX4-171" fmla="*/ 332907 w 618657"/>
              <a:gd name="connsiteY4-172" fmla="*/ 72 h 1249721"/>
              <a:gd name="connsiteX5-173" fmla="*/ 409107 w 618657"/>
              <a:gd name="connsiteY5-174" fmla="*/ 581097 h 1249721"/>
              <a:gd name="connsiteX6-175" fmla="*/ 618657 w 618657"/>
              <a:gd name="connsiteY6-176" fmla="*/ 657297 h 1249721"/>
              <a:gd name="connsiteX7-177" fmla="*/ 361482 w 618657"/>
              <a:gd name="connsiteY7-178" fmla="*/ 771597 h 1249721"/>
              <a:gd name="connsiteX8-179" fmla="*/ 270292 w 618657"/>
              <a:gd name="connsiteY8-180" fmla="*/ 1249721 h 1249721"/>
              <a:gd name="connsiteX0-181" fmla="*/ 270292 w 618657"/>
              <a:gd name="connsiteY0-182" fmla="*/ 1249721 h 1249721"/>
              <a:gd name="connsiteX1-183" fmla="*/ 190032 w 618657"/>
              <a:gd name="connsiteY1-184" fmla="*/ 775188 h 1249721"/>
              <a:gd name="connsiteX2-185" fmla="*/ 0 w 618657"/>
              <a:gd name="connsiteY2-186" fmla="*/ 589529 h 1249721"/>
              <a:gd name="connsiteX3-187" fmla="*/ 237657 w 618657"/>
              <a:gd name="connsiteY3-188" fmla="*/ 504897 h 1249721"/>
              <a:gd name="connsiteX4-189" fmla="*/ 332907 w 618657"/>
              <a:gd name="connsiteY4-190" fmla="*/ 72 h 1249721"/>
              <a:gd name="connsiteX5-191" fmla="*/ 409107 w 618657"/>
              <a:gd name="connsiteY5-192" fmla="*/ 581097 h 1249721"/>
              <a:gd name="connsiteX6-193" fmla="*/ 618657 w 618657"/>
              <a:gd name="connsiteY6-194" fmla="*/ 657297 h 1249721"/>
              <a:gd name="connsiteX7-195" fmla="*/ 361482 w 618657"/>
              <a:gd name="connsiteY7-196" fmla="*/ 771597 h 1249721"/>
              <a:gd name="connsiteX8-197" fmla="*/ 270292 w 618657"/>
              <a:gd name="connsiteY8-198" fmla="*/ 1249721 h 1249721"/>
              <a:gd name="connsiteX0-199" fmla="*/ 270292 w 618657"/>
              <a:gd name="connsiteY0-200" fmla="*/ 1249721 h 1249721"/>
              <a:gd name="connsiteX1-201" fmla="*/ 190032 w 618657"/>
              <a:gd name="connsiteY1-202" fmla="*/ 775188 h 1249721"/>
              <a:gd name="connsiteX2-203" fmla="*/ 0 w 618657"/>
              <a:gd name="connsiteY2-204" fmla="*/ 589529 h 1249721"/>
              <a:gd name="connsiteX3-205" fmla="*/ 237657 w 618657"/>
              <a:gd name="connsiteY3-206" fmla="*/ 504897 h 1249721"/>
              <a:gd name="connsiteX4-207" fmla="*/ 332907 w 618657"/>
              <a:gd name="connsiteY4-208" fmla="*/ 72 h 1249721"/>
              <a:gd name="connsiteX5-209" fmla="*/ 409107 w 618657"/>
              <a:gd name="connsiteY5-210" fmla="*/ 581097 h 1249721"/>
              <a:gd name="connsiteX6-211" fmla="*/ 618657 w 618657"/>
              <a:gd name="connsiteY6-212" fmla="*/ 657297 h 1249721"/>
              <a:gd name="connsiteX7-213" fmla="*/ 361482 w 618657"/>
              <a:gd name="connsiteY7-214" fmla="*/ 771597 h 1249721"/>
              <a:gd name="connsiteX8-215" fmla="*/ 270292 w 618657"/>
              <a:gd name="connsiteY8-216" fmla="*/ 1249721 h 1249721"/>
              <a:gd name="connsiteX0-217" fmla="*/ 297774 w 618657"/>
              <a:gd name="connsiteY0-218" fmla="*/ 1257216 h 1257216"/>
              <a:gd name="connsiteX1-219" fmla="*/ 190032 w 618657"/>
              <a:gd name="connsiteY1-220" fmla="*/ 775188 h 1257216"/>
              <a:gd name="connsiteX2-221" fmla="*/ 0 w 618657"/>
              <a:gd name="connsiteY2-222" fmla="*/ 589529 h 1257216"/>
              <a:gd name="connsiteX3-223" fmla="*/ 237657 w 618657"/>
              <a:gd name="connsiteY3-224" fmla="*/ 504897 h 1257216"/>
              <a:gd name="connsiteX4-225" fmla="*/ 332907 w 618657"/>
              <a:gd name="connsiteY4-226" fmla="*/ 72 h 1257216"/>
              <a:gd name="connsiteX5-227" fmla="*/ 409107 w 618657"/>
              <a:gd name="connsiteY5-228" fmla="*/ 581097 h 1257216"/>
              <a:gd name="connsiteX6-229" fmla="*/ 618657 w 618657"/>
              <a:gd name="connsiteY6-230" fmla="*/ 657297 h 1257216"/>
              <a:gd name="connsiteX7-231" fmla="*/ 361482 w 618657"/>
              <a:gd name="connsiteY7-232" fmla="*/ 771597 h 1257216"/>
              <a:gd name="connsiteX8-233" fmla="*/ 297774 w 618657"/>
              <a:gd name="connsiteY8-234" fmla="*/ 1257216 h 1257216"/>
              <a:gd name="connsiteX0-235" fmla="*/ 297774 w 618657"/>
              <a:gd name="connsiteY0-236" fmla="*/ 1257216 h 1257216"/>
              <a:gd name="connsiteX1-237" fmla="*/ 190032 w 618657"/>
              <a:gd name="connsiteY1-238" fmla="*/ 775188 h 1257216"/>
              <a:gd name="connsiteX2-239" fmla="*/ 0 w 618657"/>
              <a:gd name="connsiteY2-240" fmla="*/ 589529 h 1257216"/>
              <a:gd name="connsiteX3-241" fmla="*/ 237657 w 618657"/>
              <a:gd name="connsiteY3-242" fmla="*/ 504897 h 1257216"/>
              <a:gd name="connsiteX4-243" fmla="*/ 332907 w 618657"/>
              <a:gd name="connsiteY4-244" fmla="*/ 72 h 1257216"/>
              <a:gd name="connsiteX5-245" fmla="*/ 409107 w 618657"/>
              <a:gd name="connsiteY5-246" fmla="*/ 581097 h 1257216"/>
              <a:gd name="connsiteX6-247" fmla="*/ 618657 w 618657"/>
              <a:gd name="connsiteY6-248" fmla="*/ 657297 h 1257216"/>
              <a:gd name="connsiteX7-249" fmla="*/ 388964 w 618657"/>
              <a:gd name="connsiteY7-250" fmla="*/ 776593 h 1257216"/>
              <a:gd name="connsiteX8-251" fmla="*/ 297774 w 618657"/>
              <a:gd name="connsiteY8-252" fmla="*/ 1257216 h 1257216"/>
              <a:gd name="connsiteX0-253" fmla="*/ 297774 w 618657"/>
              <a:gd name="connsiteY0-254" fmla="*/ 1257216 h 1257216"/>
              <a:gd name="connsiteX1-255" fmla="*/ 190032 w 618657"/>
              <a:gd name="connsiteY1-256" fmla="*/ 775188 h 1257216"/>
              <a:gd name="connsiteX2-257" fmla="*/ 0 w 618657"/>
              <a:gd name="connsiteY2-258" fmla="*/ 589529 h 1257216"/>
              <a:gd name="connsiteX3-259" fmla="*/ 237657 w 618657"/>
              <a:gd name="connsiteY3-260" fmla="*/ 504897 h 1257216"/>
              <a:gd name="connsiteX4-261" fmla="*/ 332907 w 618657"/>
              <a:gd name="connsiteY4-262" fmla="*/ 72 h 1257216"/>
              <a:gd name="connsiteX5-263" fmla="*/ 409107 w 618657"/>
              <a:gd name="connsiteY5-264" fmla="*/ 581097 h 1257216"/>
              <a:gd name="connsiteX6-265" fmla="*/ 618657 w 618657"/>
              <a:gd name="connsiteY6-266" fmla="*/ 657297 h 1257216"/>
              <a:gd name="connsiteX7-267" fmla="*/ 388964 w 618657"/>
              <a:gd name="connsiteY7-268" fmla="*/ 776593 h 1257216"/>
              <a:gd name="connsiteX8-269" fmla="*/ 297774 w 618657"/>
              <a:gd name="connsiteY8-270" fmla="*/ 1257216 h 1257216"/>
              <a:gd name="connsiteX0-271" fmla="*/ 297774 w 618657"/>
              <a:gd name="connsiteY0-272" fmla="*/ 1257216 h 1257216"/>
              <a:gd name="connsiteX1-273" fmla="*/ 190032 w 618657"/>
              <a:gd name="connsiteY1-274" fmla="*/ 775188 h 1257216"/>
              <a:gd name="connsiteX2-275" fmla="*/ 0 w 618657"/>
              <a:gd name="connsiteY2-276" fmla="*/ 589529 h 1257216"/>
              <a:gd name="connsiteX3-277" fmla="*/ 237657 w 618657"/>
              <a:gd name="connsiteY3-278" fmla="*/ 504897 h 1257216"/>
              <a:gd name="connsiteX4-279" fmla="*/ 332907 w 618657"/>
              <a:gd name="connsiteY4-280" fmla="*/ 72 h 1257216"/>
              <a:gd name="connsiteX5-281" fmla="*/ 409107 w 618657"/>
              <a:gd name="connsiteY5-282" fmla="*/ 581097 h 1257216"/>
              <a:gd name="connsiteX6-283" fmla="*/ 618657 w 618657"/>
              <a:gd name="connsiteY6-284" fmla="*/ 657297 h 1257216"/>
              <a:gd name="connsiteX7-285" fmla="*/ 388964 w 618657"/>
              <a:gd name="connsiteY7-286" fmla="*/ 776593 h 1257216"/>
              <a:gd name="connsiteX8-287" fmla="*/ 297774 w 618657"/>
              <a:gd name="connsiteY8-288" fmla="*/ 1257216 h 1257216"/>
              <a:gd name="connsiteX0-289" fmla="*/ 317761 w 638644"/>
              <a:gd name="connsiteY0-290" fmla="*/ 1257216 h 1257216"/>
              <a:gd name="connsiteX1-291" fmla="*/ 210019 w 638644"/>
              <a:gd name="connsiteY1-292" fmla="*/ 775188 h 1257216"/>
              <a:gd name="connsiteX2-293" fmla="*/ 0 w 638644"/>
              <a:gd name="connsiteY2-294" fmla="*/ 597024 h 1257216"/>
              <a:gd name="connsiteX3-295" fmla="*/ 257644 w 638644"/>
              <a:gd name="connsiteY3-296" fmla="*/ 504897 h 1257216"/>
              <a:gd name="connsiteX4-297" fmla="*/ 352894 w 638644"/>
              <a:gd name="connsiteY4-298" fmla="*/ 72 h 1257216"/>
              <a:gd name="connsiteX5-299" fmla="*/ 429094 w 638644"/>
              <a:gd name="connsiteY5-300" fmla="*/ 581097 h 1257216"/>
              <a:gd name="connsiteX6-301" fmla="*/ 638644 w 638644"/>
              <a:gd name="connsiteY6-302" fmla="*/ 657297 h 1257216"/>
              <a:gd name="connsiteX7-303" fmla="*/ 408951 w 638644"/>
              <a:gd name="connsiteY7-304" fmla="*/ 776593 h 1257216"/>
              <a:gd name="connsiteX8-305" fmla="*/ 317761 w 638644"/>
              <a:gd name="connsiteY8-306" fmla="*/ 1257216 h 1257216"/>
              <a:gd name="connsiteX0-307" fmla="*/ 317761 w 638644"/>
              <a:gd name="connsiteY0-308" fmla="*/ 1257216 h 1257216"/>
              <a:gd name="connsiteX1-309" fmla="*/ 227508 w 638644"/>
              <a:gd name="connsiteY1-310" fmla="*/ 772690 h 1257216"/>
              <a:gd name="connsiteX2-311" fmla="*/ 0 w 638644"/>
              <a:gd name="connsiteY2-312" fmla="*/ 597024 h 1257216"/>
              <a:gd name="connsiteX3-313" fmla="*/ 257644 w 638644"/>
              <a:gd name="connsiteY3-314" fmla="*/ 504897 h 1257216"/>
              <a:gd name="connsiteX4-315" fmla="*/ 352894 w 638644"/>
              <a:gd name="connsiteY4-316" fmla="*/ 72 h 1257216"/>
              <a:gd name="connsiteX5-317" fmla="*/ 429094 w 638644"/>
              <a:gd name="connsiteY5-318" fmla="*/ 581097 h 1257216"/>
              <a:gd name="connsiteX6-319" fmla="*/ 638644 w 638644"/>
              <a:gd name="connsiteY6-320" fmla="*/ 657297 h 1257216"/>
              <a:gd name="connsiteX7-321" fmla="*/ 408951 w 638644"/>
              <a:gd name="connsiteY7-322" fmla="*/ 776593 h 1257216"/>
              <a:gd name="connsiteX8-323" fmla="*/ 317761 w 638644"/>
              <a:gd name="connsiteY8-324" fmla="*/ 1257216 h 125721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638644" h="1257216">
                <a:moveTo>
                  <a:pt x="317761" y="1257216"/>
                </a:moveTo>
                <a:cubicBezTo>
                  <a:pt x="289186" y="1257814"/>
                  <a:pt x="280468" y="882722"/>
                  <a:pt x="227508" y="772690"/>
                </a:cubicBezTo>
                <a:cubicBezTo>
                  <a:pt x="174548" y="662658"/>
                  <a:pt x="136499" y="666457"/>
                  <a:pt x="0" y="597024"/>
                </a:cubicBezTo>
                <a:cubicBezTo>
                  <a:pt x="134026" y="572509"/>
                  <a:pt x="198828" y="604389"/>
                  <a:pt x="257644" y="504897"/>
                </a:cubicBezTo>
                <a:cubicBezTo>
                  <a:pt x="316460" y="405405"/>
                  <a:pt x="325907" y="-6278"/>
                  <a:pt x="352894" y="72"/>
                </a:cubicBezTo>
                <a:cubicBezTo>
                  <a:pt x="378294" y="193747"/>
                  <a:pt x="376733" y="543205"/>
                  <a:pt x="429094" y="581097"/>
                </a:cubicBezTo>
                <a:cubicBezTo>
                  <a:pt x="481455" y="618989"/>
                  <a:pt x="568794" y="631897"/>
                  <a:pt x="638644" y="657297"/>
                </a:cubicBezTo>
                <a:cubicBezTo>
                  <a:pt x="552919" y="695397"/>
                  <a:pt x="462431" y="676607"/>
                  <a:pt x="408951" y="776593"/>
                </a:cubicBezTo>
                <a:cubicBezTo>
                  <a:pt x="355471" y="876579"/>
                  <a:pt x="328080" y="1084178"/>
                  <a:pt x="317761" y="1257216"/>
                </a:cubicBezTo>
                <a:close/>
              </a:path>
            </a:pathLst>
          </a:custGeom>
          <a:noFill/>
          <a:ln w="19050"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10">
              <a:solidFill>
                <a:srgbClr val="9E0000"/>
              </a:solidFill>
            </a:endParaRPr>
          </a:p>
        </p:txBody>
      </p:sp>
      <p:sp>
        <p:nvSpPr>
          <p:cNvPr id="2" name="标题 1"/>
          <p:cNvSpPr>
            <a:spLocks noGrp="1"/>
          </p:cNvSpPr>
          <p:nvPr>
            <p:ph type="title" hasCustomPrompt="1"/>
          </p:nvPr>
        </p:nvSpPr>
        <p:spPr>
          <a:xfrm>
            <a:off x="2529958" y="3562899"/>
            <a:ext cx="7183967" cy="767389"/>
          </a:xfrm>
        </p:spPr>
        <p:txBody>
          <a:bodyPr anchor="b">
            <a:normAutofit/>
          </a:bodyPr>
          <a:lstStyle>
            <a:lvl1pPr algn="ctr">
              <a:defRPr sz="4400"/>
            </a:lvl1pPr>
          </a:lstStyle>
          <a:p>
            <a:r>
              <a:rPr lang="zh-CN" altLang="en-US" dirty="0"/>
              <a:t>单击此处编辑标题</a:t>
            </a:r>
            <a:endParaRPr lang="zh-CN" altLang="en-US" dirty="0"/>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
        <p:nvSpPr>
          <p:cNvPr id="45" name="文本占位符 44"/>
          <p:cNvSpPr>
            <a:spLocks noGrp="1"/>
          </p:cNvSpPr>
          <p:nvPr>
            <p:ph type="body" sz="quarter" idx="13"/>
          </p:nvPr>
        </p:nvSpPr>
        <p:spPr>
          <a:xfrm>
            <a:off x="2529946" y="4512803"/>
            <a:ext cx="7183967" cy="481472"/>
          </a:xfrm>
        </p:spPr>
        <p:txBody>
          <a:bodyPr/>
          <a:lstStyle>
            <a:lvl1pPr marL="0" indent="0" algn="ctr">
              <a:buNone/>
              <a:defRPr/>
            </a:lvl1pPr>
          </a:lstStyle>
          <a:p>
            <a:pPr lvl="0"/>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30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250"/>
                                        <p:tgtEl>
                                          <p:spTgt spid="38"/>
                                        </p:tgtEl>
                                      </p:cBhvr>
                                    </p:animEffect>
                                  </p:childTnLst>
                                </p:cTn>
                              </p:par>
                            </p:childTnLst>
                          </p:cTn>
                        </p:par>
                        <p:par>
                          <p:cTn id="8" fill="hold">
                            <p:stCondLst>
                              <p:cond delay="18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par>
                                <p:cTn id="12" presetID="0" presetClass="path" presetSubtype="0" accel="50000" decel="50000" fill="hold" nodeType="withEffect">
                                  <p:stCondLst>
                                    <p:cond delay="150"/>
                                  </p:stCondLst>
                                  <p:childTnLst>
                                    <p:animMotion origin="layout" path="M -0.00347 0.00092 L 0.59826 0.00247 " pathEditMode="relative" ptsTypes="AA">
                                      <p:cBhvr>
                                        <p:cTn id="13" dur="1500" fill="hold"/>
                                        <p:tgtEl>
                                          <p:spTgt spid="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20792523">
            <a:off x="435584" y="389107"/>
            <a:ext cx="66125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日期占位符 1"/>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3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350" fill="hold"/>
                                        <p:tgtEl>
                                          <p:spTgt spid="5"/>
                                        </p:tgtEl>
                                        <p:attrNameLst>
                                          <p:attrName>ppt_x</p:attrName>
                                        </p:attrNameLst>
                                      </p:cBhvr>
                                      <p:tavLst>
                                        <p:tav tm="0">
                                          <p:val>
                                            <p:strVal val="0-#ppt_w/2"/>
                                          </p:val>
                                        </p:tav>
                                        <p:tav tm="100000">
                                          <p:val>
                                            <p:strVal val="#ppt_x"/>
                                          </p:val>
                                        </p:tav>
                                      </p:tavLst>
                                    </p:anim>
                                    <p:anim calcmode="lin" valueType="num">
                                      <p:cBhvr additive="base">
                                        <p:cTn id="8" dur="3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7" y="457200"/>
            <a:ext cx="4165200" cy="1600200"/>
          </a:xfrm>
        </p:spPr>
        <p:txBody>
          <a:bodyPr anchor="t" anchorCtr="0">
            <a:normAutofit/>
          </a:bodyPr>
          <a:lstStyle>
            <a:lvl1pPr>
              <a:defRPr sz="3600"/>
            </a:lvl1pPr>
          </a:lstStyle>
          <a:p>
            <a:r>
              <a:rPr lang="zh-CN" altLang="en-US" dirty="0"/>
              <a:t>单击此处编辑母版标题样式</a:t>
            </a:r>
            <a:endParaRPr lang="zh-CN" altLang="en-US" dirty="0"/>
          </a:p>
        </p:txBody>
      </p:sp>
      <p:sp>
        <p:nvSpPr>
          <p:cNvPr id="3" name="图片占位符 2"/>
          <p:cNvSpPr>
            <a:spLocks noGrp="1" noChangeAspect="1"/>
          </p:cNvSpPr>
          <p:nvPr>
            <p:ph type="pic" idx="1"/>
          </p:nvPr>
        </p:nvSpPr>
        <p:spPr>
          <a:xfrm>
            <a:off x="5184000" y="457200"/>
            <a:ext cx="6170400"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839787" y="2057400"/>
            <a:ext cx="4165200" cy="38115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endParaRPr lang="zh-CN" altLang="en-US" dirty="0"/>
          </a:p>
        </p:txBody>
      </p:sp>
      <p:sp>
        <p:nvSpPr>
          <p:cNvPr id="5" name="日期占位符 4"/>
          <p:cNvSpPr>
            <a:spLocks noGrp="1"/>
          </p:cNvSpPr>
          <p:nvPr>
            <p:ph type="dt" sz="half" idx="10"/>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nvPr>
        </p:nvSpPr>
        <p:spPr/>
        <p:txBody>
          <a:bodyPr/>
          <a:lstStyle/>
          <a:p>
            <a:endParaRPr lang="zh-CN" altLang="en-US" dirty="0"/>
          </a:p>
        </p:txBody>
      </p:sp>
      <p:sp>
        <p:nvSpPr>
          <p:cNvPr id="7" name="灯片编号占位符 6"/>
          <p:cNvSpPr>
            <a:spLocks noGrp="1"/>
          </p:cNvSpPr>
          <p:nvPr>
            <p:ph type="sldNum" sz="quarter" idx="12"/>
          </p:nvPr>
        </p:nvSpPr>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824484" y="365125"/>
            <a:ext cx="1529316" cy="5811838"/>
          </a:xfrm>
        </p:spPr>
        <p:txBody>
          <a:bodyPr vert="eaVert">
            <a:normAutofit/>
          </a:bodyPr>
          <a:lstStyle>
            <a:lvl1pPr>
              <a:defRPr sz="3600"/>
            </a:lvl1p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8879958" cy="5811838"/>
          </a:xfrm>
        </p:spPr>
        <p:txBody>
          <a:bodyPr vert="eaVert"/>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dirty="0"/>
              <a:t>单击此处编辑母版标题样式</a:t>
            </a:r>
            <a:endParaRPr lang="zh-CN" altLang="en-US" dirty="0"/>
          </a:p>
        </p:txBody>
      </p:sp>
      <p:sp>
        <p:nvSpPr>
          <p:cNvPr id="3" name="内容占位符 2"/>
          <p:cNvSpPr>
            <a:spLocks noGrp="1"/>
          </p:cNvSpPr>
          <p:nvPr>
            <p:ph idx="1"/>
          </p:nvPr>
        </p:nvSpPr>
        <p:spPr/>
        <p:txBody>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dirty="0"/>
          </a:p>
        </p:txBody>
      </p:sp>
      <p:sp>
        <p:nvSpPr>
          <p:cNvPr id="5" name="页脚占位符 4"/>
          <p:cNvSpPr>
            <a:spLocks noGrp="1"/>
          </p:cNvSpPr>
          <p:nvPr>
            <p:ph type="ftr" sz="quarter" idx="11"/>
          </p:nvPr>
        </p:nvSpPr>
        <p:spPr/>
        <p:txBody>
          <a:bodyPr/>
          <a:lstStyle/>
          <a:p>
            <a:endParaRPr lang="zh-CN" altLang="en-US" dirty="0"/>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nvPr>
        </p:nvSpPr>
        <p:spPr>
          <a:xfrm>
            <a:off x="838200" y="551543"/>
            <a:ext cx="10515600" cy="5558971"/>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grpSp>
        <p:nvGrpSpPr>
          <p:cNvPr id="35" name="Group 4"/>
          <p:cNvGrpSpPr>
            <a:grpSpLocks noChangeAspect="1"/>
          </p:cNvGrpSpPr>
          <p:nvPr/>
        </p:nvGrpSpPr>
        <p:grpSpPr bwMode="auto">
          <a:xfrm>
            <a:off x="2337341" y="4018199"/>
            <a:ext cx="599017" cy="389467"/>
            <a:chOff x="2432" y="1329"/>
            <a:chExt cx="657" cy="426"/>
          </a:xfrm>
        </p:grpSpPr>
        <p:sp>
          <p:nvSpPr>
            <p:cNvPr id="36" name="AutoShape 3"/>
            <p:cNvSpPr>
              <a:spLocks noChangeAspect="1" noChangeArrowheads="1" noTextEdit="1"/>
            </p:cNvSpPr>
            <p:nvPr/>
          </p:nvSpPr>
          <p:spPr bwMode="auto">
            <a:xfrm>
              <a:off x="2434" y="1329"/>
              <a:ext cx="652" cy="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zh-CN" altLang="en-US" sz="1800">
                <a:latin typeface="+mn-lt"/>
                <a:ea typeface="+mn-ea"/>
              </a:endParaRPr>
            </a:p>
          </p:txBody>
        </p:sp>
        <p:sp>
          <p:nvSpPr>
            <p:cNvPr id="37" name="Freeform 5"/>
            <p:cNvSpPr/>
            <p:nvPr/>
          </p:nvSpPr>
          <p:spPr bwMode="auto">
            <a:xfrm>
              <a:off x="2478" y="1329"/>
              <a:ext cx="611" cy="424"/>
            </a:xfrm>
            <a:custGeom>
              <a:avLst/>
              <a:gdLst>
                <a:gd name="T0" fmla="*/ 315 w 351"/>
                <a:gd name="T1" fmla="*/ 0 h 242"/>
                <a:gd name="T2" fmla="*/ 292 w 351"/>
                <a:gd name="T3" fmla="*/ 9 h 242"/>
                <a:gd name="T4" fmla="*/ 291 w 351"/>
                <a:gd name="T5" fmla="*/ 10 h 242"/>
                <a:gd name="T6" fmla="*/ 309 w 351"/>
                <a:gd name="T7" fmla="*/ 3 h 242"/>
                <a:gd name="T8" fmla="*/ 310 w 351"/>
                <a:gd name="T9" fmla="*/ 4 h 242"/>
                <a:gd name="T10" fmla="*/ 317 w 351"/>
                <a:gd name="T11" fmla="*/ 10 h 242"/>
                <a:gd name="T12" fmla="*/ 325 w 351"/>
                <a:gd name="T13" fmla="*/ 27 h 242"/>
                <a:gd name="T14" fmla="*/ 336 w 351"/>
                <a:gd name="T15" fmla="*/ 59 h 242"/>
                <a:gd name="T16" fmla="*/ 268 w 351"/>
                <a:gd name="T17" fmla="*/ 95 h 242"/>
                <a:gd name="T18" fmla="*/ 267 w 351"/>
                <a:gd name="T19" fmla="*/ 95 h 242"/>
                <a:gd name="T20" fmla="*/ 267 w 351"/>
                <a:gd name="T21" fmla="*/ 95 h 242"/>
                <a:gd name="T22" fmla="*/ 24 w 351"/>
                <a:gd name="T23" fmla="*/ 219 h 242"/>
                <a:gd name="T24" fmla="*/ 2 w 351"/>
                <a:gd name="T25" fmla="*/ 229 h 242"/>
                <a:gd name="T26" fmla="*/ 0 w 351"/>
                <a:gd name="T27" fmla="*/ 229 h 242"/>
                <a:gd name="T28" fmla="*/ 6 w 351"/>
                <a:gd name="T29" fmla="*/ 240 h 242"/>
                <a:gd name="T30" fmla="*/ 12 w 351"/>
                <a:gd name="T31" fmla="*/ 242 h 242"/>
                <a:gd name="T32" fmla="*/ 34 w 351"/>
                <a:gd name="T33" fmla="*/ 232 h 242"/>
                <a:gd name="T34" fmla="*/ 350 w 351"/>
                <a:gd name="T35" fmla="*/ 68 h 242"/>
                <a:gd name="T36" fmla="*/ 335 w 351"/>
                <a:gd name="T37" fmla="*/ 29 h 242"/>
                <a:gd name="T38" fmla="*/ 324 w 351"/>
                <a:gd name="T39" fmla="*/ 8 h 242"/>
                <a:gd name="T40" fmla="*/ 317 w 351"/>
                <a:gd name="T41" fmla="*/ 1 h 242"/>
                <a:gd name="T42" fmla="*/ 315 w 351"/>
                <a:gd name="T43"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1" h="242">
                  <a:moveTo>
                    <a:pt x="315" y="0"/>
                  </a:moveTo>
                  <a:cubicBezTo>
                    <a:pt x="311" y="0"/>
                    <a:pt x="299" y="6"/>
                    <a:pt x="292" y="9"/>
                  </a:cubicBezTo>
                  <a:cubicBezTo>
                    <a:pt x="292" y="9"/>
                    <a:pt x="292" y="9"/>
                    <a:pt x="291" y="10"/>
                  </a:cubicBezTo>
                  <a:cubicBezTo>
                    <a:pt x="298" y="7"/>
                    <a:pt x="306" y="3"/>
                    <a:pt x="309" y="3"/>
                  </a:cubicBezTo>
                  <a:cubicBezTo>
                    <a:pt x="309" y="3"/>
                    <a:pt x="310" y="3"/>
                    <a:pt x="310" y="4"/>
                  </a:cubicBezTo>
                  <a:cubicBezTo>
                    <a:pt x="312" y="6"/>
                    <a:pt x="317" y="10"/>
                    <a:pt x="317" y="10"/>
                  </a:cubicBezTo>
                  <a:cubicBezTo>
                    <a:pt x="317" y="10"/>
                    <a:pt x="321" y="15"/>
                    <a:pt x="325" y="27"/>
                  </a:cubicBezTo>
                  <a:cubicBezTo>
                    <a:pt x="330" y="39"/>
                    <a:pt x="338" y="56"/>
                    <a:pt x="336" y="59"/>
                  </a:cubicBezTo>
                  <a:cubicBezTo>
                    <a:pt x="336" y="60"/>
                    <a:pt x="308" y="75"/>
                    <a:pt x="268" y="95"/>
                  </a:cubicBezTo>
                  <a:cubicBezTo>
                    <a:pt x="268" y="95"/>
                    <a:pt x="268" y="95"/>
                    <a:pt x="267" y="95"/>
                  </a:cubicBezTo>
                  <a:cubicBezTo>
                    <a:pt x="267" y="95"/>
                    <a:pt x="267" y="95"/>
                    <a:pt x="267" y="95"/>
                  </a:cubicBezTo>
                  <a:cubicBezTo>
                    <a:pt x="179" y="140"/>
                    <a:pt x="38" y="211"/>
                    <a:pt x="24" y="219"/>
                  </a:cubicBezTo>
                  <a:cubicBezTo>
                    <a:pt x="11" y="227"/>
                    <a:pt x="5" y="229"/>
                    <a:pt x="2" y="229"/>
                  </a:cubicBezTo>
                  <a:cubicBezTo>
                    <a:pt x="1" y="229"/>
                    <a:pt x="0" y="229"/>
                    <a:pt x="0" y="229"/>
                  </a:cubicBezTo>
                  <a:cubicBezTo>
                    <a:pt x="3" y="235"/>
                    <a:pt x="5" y="239"/>
                    <a:pt x="6" y="240"/>
                  </a:cubicBezTo>
                  <a:cubicBezTo>
                    <a:pt x="8" y="241"/>
                    <a:pt x="9" y="242"/>
                    <a:pt x="12" y="242"/>
                  </a:cubicBezTo>
                  <a:cubicBezTo>
                    <a:pt x="16" y="242"/>
                    <a:pt x="22" y="240"/>
                    <a:pt x="34" y="232"/>
                  </a:cubicBezTo>
                  <a:cubicBezTo>
                    <a:pt x="54" y="220"/>
                    <a:pt x="348" y="72"/>
                    <a:pt x="350" y="68"/>
                  </a:cubicBezTo>
                  <a:cubicBezTo>
                    <a:pt x="351" y="65"/>
                    <a:pt x="341" y="44"/>
                    <a:pt x="335" y="29"/>
                  </a:cubicBezTo>
                  <a:cubicBezTo>
                    <a:pt x="329" y="15"/>
                    <a:pt x="324" y="8"/>
                    <a:pt x="324" y="8"/>
                  </a:cubicBezTo>
                  <a:cubicBezTo>
                    <a:pt x="324" y="8"/>
                    <a:pt x="319" y="3"/>
                    <a:pt x="317" y="1"/>
                  </a:cubicBezTo>
                  <a:cubicBezTo>
                    <a:pt x="316" y="0"/>
                    <a:pt x="316" y="0"/>
                    <a:pt x="315" y="0"/>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sz="1800">
                <a:latin typeface="+mn-lt"/>
                <a:ea typeface="+mn-ea"/>
              </a:endParaRPr>
            </a:p>
          </p:txBody>
        </p:sp>
        <p:sp>
          <p:nvSpPr>
            <p:cNvPr id="38" name="Freeform 6"/>
            <p:cNvSpPr/>
            <p:nvPr/>
          </p:nvSpPr>
          <p:spPr bwMode="auto">
            <a:xfrm>
              <a:off x="2432" y="1334"/>
              <a:ext cx="634" cy="401"/>
            </a:xfrm>
            <a:custGeom>
              <a:avLst/>
              <a:gdLst>
                <a:gd name="T0" fmla="*/ 3 w 364"/>
                <a:gd name="T1" fmla="*/ 171 h 229"/>
                <a:gd name="T2" fmla="*/ 3 w 364"/>
                <a:gd name="T3" fmla="*/ 182 h 229"/>
                <a:gd name="T4" fmla="*/ 23 w 364"/>
                <a:gd name="T5" fmla="*/ 225 h 229"/>
                <a:gd name="T6" fmla="*/ 50 w 364"/>
                <a:gd name="T7" fmla="*/ 217 h 229"/>
                <a:gd name="T8" fmla="*/ 362 w 364"/>
                <a:gd name="T9" fmla="*/ 57 h 229"/>
                <a:gd name="T10" fmla="*/ 351 w 364"/>
                <a:gd name="T11" fmla="*/ 25 h 229"/>
                <a:gd name="T12" fmla="*/ 343 w 364"/>
                <a:gd name="T13" fmla="*/ 8 h 229"/>
                <a:gd name="T14" fmla="*/ 336 w 364"/>
                <a:gd name="T15" fmla="*/ 2 h 229"/>
                <a:gd name="T16" fmla="*/ 312 w 364"/>
                <a:gd name="T17" fmla="*/ 10 h 229"/>
                <a:gd name="T18" fmla="*/ 10 w 364"/>
                <a:gd name="T19" fmla="*/ 166 h 229"/>
                <a:gd name="T20" fmla="*/ 3 w 364"/>
                <a:gd name="T21" fmla="*/ 171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4" h="229">
                  <a:moveTo>
                    <a:pt x="3" y="171"/>
                  </a:moveTo>
                  <a:cubicBezTo>
                    <a:pt x="3" y="171"/>
                    <a:pt x="0" y="174"/>
                    <a:pt x="3" y="182"/>
                  </a:cubicBezTo>
                  <a:cubicBezTo>
                    <a:pt x="6" y="191"/>
                    <a:pt x="20" y="223"/>
                    <a:pt x="23" y="225"/>
                  </a:cubicBezTo>
                  <a:cubicBezTo>
                    <a:pt x="26" y="227"/>
                    <a:pt x="30" y="229"/>
                    <a:pt x="50" y="217"/>
                  </a:cubicBezTo>
                  <a:cubicBezTo>
                    <a:pt x="70" y="206"/>
                    <a:pt x="361" y="60"/>
                    <a:pt x="362" y="57"/>
                  </a:cubicBezTo>
                  <a:cubicBezTo>
                    <a:pt x="364" y="54"/>
                    <a:pt x="356" y="37"/>
                    <a:pt x="351" y="25"/>
                  </a:cubicBezTo>
                  <a:cubicBezTo>
                    <a:pt x="347" y="13"/>
                    <a:pt x="343" y="8"/>
                    <a:pt x="343" y="8"/>
                  </a:cubicBezTo>
                  <a:cubicBezTo>
                    <a:pt x="343" y="8"/>
                    <a:pt x="338" y="4"/>
                    <a:pt x="336" y="2"/>
                  </a:cubicBezTo>
                  <a:cubicBezTo>
                    <a:pt x="334" y="0"/>
                    <a:pt x="320" y="6"/>
                    <a:pt x="312" y="10"/>
                  </a:cubicBezTo>
                  <a:cubicBezTo>
                    <a:pt x="305" y="14"/>
                    <a:pt x="15" y="163"/>
                    <a:pt x="10" y="166"/>
                  </a:cubicBezTo>
                  <a:cubicBezTo>
                    <a:pt x="5" y="168"/>
                    <a:pt x="3" y="171"/>
                    <a:pt x="3" y="171"/>
                  </a:cubicBezTo>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sz="1800">
                <a:latin typeface="+mn-lt"/>
                <a:ea typeface="+mn-ea"/>
              </a:endParaRPr>
            </a:p>
          </p:txBody>
        </p:sp>
        <p:sp>
          <p:nvSpPr>
            <p:cNvPr id="39" name="Freeform 7"/>
            <p:cNvSpPr/>
            <p:nvPr/>
          </p:nvSpPr>
          <p:spPr bwMode="auto">
            <a:xfrm>
              <a:off x="2432" y="1605"/>
              <a:ext cx="100" cy="127"/>
            </a:xfrm>
            <a:custGeom>
              <a:avLst/>
              <a:gdLst>
                <a:gd name="T0" fmla="*/ 57 w 57"/>
                <a:gd name="T1" fmla="*/ 59 h 73"/>
                <a:gd name="T2" fmla="*/ 51 w 57"/>
                <a:gd name="T3" fmla="*/ 50 h 73"/>
                <a:gd name="T4" fmla="*/ 46 w 57"/>
                <a:gd name="T5" fmla="*/ 41 h 73"/>
                <a:gd name="T6" fmla="*/ 44 w 57"/>
                <a:gd name="T7" fmla="*/ 34 h 73"/>
                <a:gd name="T8" fmla="*/ 43 w 57"/>
                <a:gd name="T9" fmla="*/ 22 h 73"/>
                <a:gd name="T10" fmla="*/ 41 w 57"/>
                <a:gd name="T11" fmla="*/ 12 h 73"/>
                <a:gd name="T12" fmla="*/ 39 w 57"/>
                <a:gd name="T13" fmla="*/ 0 h 73"/>
                <a:gd name="T14" fmla="*/ 33 w 57"/>
                <a:gd name="T15" fmla="*/ 0 h 73"/>
                <a:gd name="T16" fmla="*/ 28 w 57"/>
                <a:gd name="T17" fmla="*/ 1 h 73"/>
                <a:gd name="T18" fmla="*/ 10 w 57"/>
                <a:gd name="T19" fmla="*/ 11 h 73"/>
                <a:gd name="T20" fmla="*/ 3 w 57"/>
                <a:gd name="T21" fmla="*/ 16 h 73"/>
                <a:gd name="T22" fmla="*/ 3 w 57"/>
                <a:gd name="T23" fmla="*/ 27 h 73"/>
                <a:gd name="T24" fmla="*/ 19 w 57"/>
                <a:gd name="T25" fmla="*/ 63 h 73"/>
                <a:gd name="T26" fmla="*/ 23 w 57"/>
                <a:gd name="T27" fmla="*/ 70 h 73"/>
                <a:gd name="T28" fmla="*/ 38 w 57"/>
                <a:gd name="T29" fmla="*/ 69 h 73"/>
                <a:gd name="T30" fmla="*/ 47 w 57"/>
                <a:gd name="T31" fmla="*/ 64 h 73"/>
                <a:gd name="T32" fmla="*/ 50 w 57"/>
                <a:gd name="T33" fmla="*/ 62 h 73"/>
                <a:gd name="T34" fmla="*/ 57 w 57"/>
                <a:gd name="T35" fmla="*/ 59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 h="73">
                  <a:moveTo>
                    <a:pt x="57" y="59"/>
                  </a:moveTo>
                  <a:cubicBezTo>
                    <a:pt x="55" y="55"/>
                    <a:pt x="51" y="50"/>
                    <a:pt x="51" y="50"/>
                  </a:cubicBezTo>
                  <a:cubicBezTo>
                    <a:pt x="51" y="50"/>
                    <a:pt x="48" y="44"/>
                    <a:pt x="46" y="41"/>
                  </a:cubicBezTo>
                  <a:cubicBezTo>
                    <a:pt x="45" y="39"/>
                    <a:pt x="44" y="34"/>
                    <a:pt x="44" y="34"/>
                  </a:cubicBezTo>
                  <a:cubicBezTo>
                    <a:pt x="44" y="34"/>
                    <a:pt x="43" y="26"/>
                    <a:pt x="43" y="22"/>
                  </a:cubicBezTo>
                  <a:cubicBezTo>
                    <a:pt x="42" y="19"/>
                    <a:pt x="41" y="14"/>
                    <a:pt x="41" y="12"/>
                  </a:cubicBezTo>
                  <a:cubicBezTo>
                    <a:pt x="40" y="10"/>
                    <a:pt x="40" y="4"/>
                    <a:pt x="39" y="0"/>
                  </a:cubicBezTo>
                  <a:cubicBezTo>
                    <a:pt x="36" y="0"/>
                    <a:pt x="33" y="0"/>
                    <a:pt x="33" y="0"/>
                  </a:cubicBezTo>
                  <a:cubicBezTo>
                    <a:pt x="33" y="0"/>
                    <a:pt x="31" y="0"/>
                    <a:pt x="28" y="1"/>
                  </a:cubicBezTo>
                  <a:cubicBezTo>
                    <a:pt x="17" y="7"/>
                    <a:pt x="11" y="10"/>
                    <a:pt x="10" y="11"/>
                  </a:cubicBezTo>
                  <a:cubicBezTo>
                    <a:pt x="5" y="13"/>
                    <a:pt x="3" y="16"/>
                    <a:pt x="3" y="16"/>
                  </a:cubicBezTo>
                  <a:cubicBezTo>
                    <a:pt x="3" y="16"/>
                    <a:pt x="0" y="19"/>
                    <a:pt x="3" y="27"/>
                  </a:cubicBezTo>
                  <a:cubicBezTo>
                    <a:pt x="5" y="33"/>
                    <a:pt x="13" y="52"/>
                    <a:pt x="19" y="63"/>
                  </a:cubicBezTo>
                  <a:cubicBezTo>
                    <a:pt x="20" y="67"/>
                    <a:pt x="22" y="69"/>
                    <a:pt x="23" y="70"/>
                  </a:cubicBezTo>
                  <a:cubicBezTo>
                    <a:pt x="25" y="72"/>
                    <a:pt x="28" y="73"/>
                    <a:pt x="38" y="69"/>
                  </a:cubicBezTo>
                  <a:cubicBezTo>
                    <a:pt x="41" y="67"/>
                    <a:pt x="44" y="66"/>
                    <a:pt x="47" y="64"/>
                  </a:cubicBezTo>
                  <a:cubicBezTo>
                    <a:pt x="48" y="63"/>
                    <a:pt x="49" y="63"/>
                    <a:pt x="50" y="62"/>
                  </a:cubicBezTo>
                  <a:cubicBezTo>
                    <a:pt x="51" y="62"/>
                    <a:pt x="54" y="60"/>
                    <a:pt x="57" y="59"/>
                  </a:cubicBezTo>
                  <a:close/>
                </a:path>
              </a:pathLst>
            </a:custGeom>
            <a:solidFill>
              <a:srgbClr val="FBFAF9"/>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sz="1800">
                <a:latin typeface="+mn-lt"/>
                <a:ea typeface="+mn-ea"/>
              </a:endParaRPr>
            </a:p>
          </p:txBody>
        </p:sp>
        <p:sp>
          <p:nvSpPr>
            <p:cNvPr id="40" name="Freeform 8"/>
            <p:cNvSpPr/>
            <p:nvPr/>
          </p:nvSpPr>
          <p:spPr bwMode="auto">
            <a:xfrm>
              <a:off x="2954" y="1361"/>
              <a:ext cx="5" cy="0"/>
            </a:xfrm>
            <a:custGeom>
              <a:avLst/>
              <a:gdLst>
                <a:gd name="T0" fmla="*/ 2 w 2"/>
                <a:gd name="T1" fmla="*/ 0 h 1"/>
                <a:gd name="T2" fmla="*/ 0 w 2"/>
                <a:gd name="T3" fmla="*/ 1 h 1"/>
                <a:gd name="T4" fmla="*/ 2 w 2"/>
                <a:gd name="T5" fmla="*/ 0 h 1"/>
                <a:gd name="T6" fmla="*/ 2 w 2"/>
                <a:gd name="T7" fmla="*/ 0 h 1"/>
              </a:gdLst>
              <a:ahLst/>
              <a:cxnLst>
                <a:cxn ang="0">
                  <a:pos x="T0" y="T1"/>
                </a:cxn>
                <a:cxn ang="0">
                  <a:pos x="T2" y="T3"/>
                </a:cxn>
                <a:cxn ang="0">
                  <a:pos x="T4" y="T5"/>
                </a:cxn>
                <a:cxn ang="0">
                  <a:pos x="T6" y="T7"/>
                </a:cxn>
              </a:cxnLst>
              <a:rect l="0" t="0" r="r" b="b"/>
              <a:pathLst>
                <a:path w="2" h="1">
                  <a:moveTo>
                    <a:pt x="2" y="0"/>
                  </a:moveTo>
                  <a:cubicBezTo>
                    <a:pt x="1" y="0"/>
                    <a:pt x="0" y="0"/>
                    <a:pt x="0" y="1"/>
                  </a:cubicBezTo>
                  <a:cubicBezTo>
                    <a:pt x="0" y="0"/>
                    <a:pt x="1" y="0"/>
                    <a:pt x="2" y="0"/>
                  </a:cubicBezTo>
                  <a:cubicBezTo>
                    <a:pt x="2" y="0"/>
                    <a:pt x="2" y="0"/>
                    <a:pt x="2" y="0"/>
                  </a:cubicBezTo>
                </a:path>
              </a:pathLst>
            </a:custGeom>
            <a:solidFill>
              <a:srgbClr val="EEEBEA"/>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sz="1800">
                <a:latin typeface="+mn-lt"/>
                <a:ea typeface="+mn-ea"/>
              </a:endParaRPr>
            </a:p>
          </p:txBody>
        </p:sp>
        <p:sp>
          <p:nvSpPr>
            <p:cNvPr id="41" name="Freeform 9"/>
            <p:cNvSpPr/>
            <p:nvPr/>
          </p:nvSpPr>
          <p:spPr bwMode="auto">
            <a:xfrm>
              <a:off x="2943" y="1496"/>
              <a:ext cx="2"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0" y="0"/>
                  </a:cubicBezTo>
                  <a:cubicBezTo>
                    <a:pt x="0" y="0"/>
                    <a:pt x="0" y="0"/>
                    <a:pt x="0" y="0"/>
                  </a:cubicBezTo>
                  <a:cubicBezTo>
                    <a:pt x="1" y="0"/>
                    <a:pt x="1" y="0"/>
                    <a:pt x="1" y="0"/>
                  </a:cubicBezTo>
                </a:path>
              </a:pathLst>
            </a:custGeom>
            <a:solidFill>
              <a:srgbClr val="578C94"/>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sz="1800">
                <a:latin typeface="+mn-lt"/>
                <a:ea typeface="+mn-ea"/>
              </a:endParaRPr>
            </a:p>
          </p:txBody>
        </p:sp>
        <p:sp>
          <p:nvSpPr>
            <p:cNvPr id="42" name="Freeform 10"/>
            <p:cNvSpPr>
              <a:spLocks noEditPoints="1"/>
            </p:cNvSpPr>
            <p:nvPr/>
          </p:nvSpPr>
          <p:spPr bwMode="auto">
            <a:xfrm>
              <a:off x="2511" y="1361"/>
              <a:ext cx="539" cy="322"/>
            </a:xfrm>
            <a:custGeom>
              <a:avLst/>
              <a:gdLst>
                <a:gd name="T0" fmla="*/ 7 w 309"/>
                <a:gd name="T1" fmla="*/ 184 h 184"/>
                <a:gd name="T2" fmla="*/ 9 w 309"/>
                <a:gd name="T3" fmla="*/ 184 h 184"/>
                <a:gd name="T4" fmla="*/ 9 w 309"/>
                <a:gd name="T5" fmla="*/ 178 h 184"/>
                <a:gd name="T6" fmla="*/ 8 w 309"/>
                <a:gd name="T7" fmla="*/ 180 h 184"/>
                <a:gd name="T8" fmla="*/ 9 w 309"/>
                <a:gd name="T9" fmla="*/ 178 h 184"/>
                <a:gd name="T10" fmla="*/ 34 w 309"/>
                <a:gd name="T11" fmla="*/ 174 h 184"/>
                <a:gd name="T12" fmla="*/ 34 w 309"/>
                <a:gd name="T13" fmla="*/ 179 h 184"/>
                <a:gd name="T14" fmla="*/ 36 w 309"/>
                <a:gd name="T15" fmla="*/ 176 h 184"/>
                <a:gd name="T16" fmla="*/ 38 w 309"/>
                <a:gd name="T17" fmla="*/ 176 h 184"/>
                <a:gd name="T18" fmla="*/ 84 w 309"/>
                <a:gd name="T19" fmla="*/ 144 h 184"/>
                <a:gd name="T20" fmla="*/ 85 w 309"/>
                <a:gd name="T21" fmla="*/ 145 h 184"/>
                <a:gd name="T22" fmla="*/ 84 w 309"/>
                <a:gd name="T23" fmla="*/ 144 h 184"/>
                <a:gd name="T24" fmla="*/ 0 w 309"/>
                <a:gd name="T25" fmla="*/ 135 h 184"/>
                <a:gd name="T26" fmla="*/ 1 w 309"/>
                <a:gd name="T27" fmla="*/ 135 h 184"/>
                <a:gd name="T28" fmla="*/ 138 w 309"/>
                <a:gd name="T29" fmla="*/ 123 h 184"/>
                <a:gd name="T30" fmla="*/ 139 w 309"/>
                <a:gd name="T31" fmla="*/ 123 h 184"/>
                <a:gd name="T32" fmla="*/ 154 w 309"/>
                <a:gd name="T33" fmla="*/ 115 h 184"/>
                <a:gd name="T34" fmla="*/ 154 w 309"/>
                <a:gd name="T35" fmla="*/ 116 h 184"/>
                <a:gd name="T36" fmla="*/ 154 w 309"/>
                <a:gd name="T37" fmla="*/ 115 h 184"/>
                <a:gd name="T38" fmla="*/ 50 w 309"/>
                <a:gd name="T39" fmla="*/ 113 h 184"/>
                <a:gd name="T40" fmla="*/ 53 w 309"/>
                <a:gd name="T41" fmla="*/ 115 h 184"/>
                <a:gd name="T42" fmla="*/ 146 w 309"/>
                <a:gd name="T43" fmla="*/ 113 h 184"/>
                <a:gd name="T44" fmla="*/ 147 w 309"/>
                <a:gd name="T45" fmla="*/ 114 h 184"/>
                <a:gd name="T46" fmla="*/ 146 w 309"/>
                <a:gd name="T47" fmla="*/ 113 h 184"/>
                <a:gd name="T48" fmla="*/ 149 w 309"/>
                <a:gd name="T49" fmla="*/ 111 h 184"/>
                <a:gd name="T50" fmla="*/ 151 w 309"/>
                <a:gd name="T51" fmla="*/ 111 h 184"/>
                <a:gd name="T52" fmla="*/ 165 w 309"/>
                <a:gd name="T53" fmla="*/ 109 h 184"/>
                <a:gd name="T54" fmla="*/ 162 w 309"/>
                <a:gd name="T55" fmla="*/ 113 h 184"/>
                <a:gd name="T56" fmla="*/ 166 w 309"/>
                <a:gd name="T57" fmla="*/ 111 h 184"/>
                <a:gd name="T58" fmla="*/ 184 w 309"/>
                <a:gd name="T59" fmla="*/ 107 h 184"/>
                <a:gd name="T60" fmla="*/ 184 w 309"/>
                <a:gd name="T61" fmla="*/ 109 h 184"/>
                <a:gd name="T62" fmla="*/ 184 w 309"/>
                <a:gd name="T63" fmla="*/ 107 h 184"/>
                <a:gd name="T64" fmla="*/ 50 w 309"/>
                <a:gd name="T65" fmla="*/ 109 h 184"/>
                <a:gd name="T66" fmla="*/ 53 w 309"/>
                <a:gd name="T67" fmla="*/ 111 h 184"/>
                <a:gd name="T68" fmla="*/ 53 w 309"/>
                <a:gd name="T69" fmla="*/ 107 h 184"/>
                <a:gd name="T70" fmla="*/ 248 w 309"/>
                <a:gd name="T71" fmla="*/ 77 h 184"/>
                <a:gd name="T72" fmla="*/ 249 w 309"/>
                <a:gd name="T73" fmla="*/ 77 h 184"/>
                <a:gd name="T74" fmla="*/ 249 w 309"/>
                <a:gd name="T75" fmla="*/ 75 h 184"/>
                <a:gd name="T76" fmla="*/ 252 w 309"/>
                <a:gd name="T77" fmla="*/ 67 h 184"/>
                <a:gd name="T78" fmla="*/ 252 w 309"/>
                <a:gd name="T79" fmla="*/ 70 h 184"/>
                <a:gd name="T80" fmla="*/ 268 w 309"/>
                <a:gd name="T81" fmla="*/ 64 h 184"/>
                <a:gd name="T82" fmla="*/ 266 w 309"/>
                <a:gd name="T83" fmla="*/ 66 h 184"/>
                <a:gd name="T84" fmla="*/ 268 w 309"/>
                <a:gd name="T85" fmla="*/ 66 h 184"/>
                <a:gd name="T86" fmla="*/ 276 w 309"/>
                <a:gd name="T87" fmla="*/ 54 h 184"/>
                <a:gd name="T88" fmla="*/ 276 w 309"/>
                <a:gd name="T89" fmla="*/ 55 h 184"/>
                <a:gd name="T90" fmla="*/ 276 w 309"/>
                <a:gd name="T91" fmla="*/ 54 h 184"/>
                <a:gd name="T92" fmla="*/ 307 w 309"/>
                <a:gd name="T93" fmla="*/ 17 h 184"/>
                <a:gd name="T94" fmla="*/ 309 w 309"/>
                <a:gd name="T95" fmla="*/ 17 h 184"/>
                <a:gd name="T96" fmla="*/ 254 w 309"/>
                <a:gd name="T97" fmla="*/ 11 h 184"/>
                <a:gd name="T98" fmla="*/ 254 w 309"/>
                <a:gd name="T99" fmla="*/ 12 h 184"/>
                <a:gd name="T100" fmla="*/ 254 w 309"/>
                <a:gd name="T101" fmla="*/ 11 h 184"/>
                <a:gd name="T102" fmla="*/ 304 w 309"/>
                <a:gd name="T103" fmla="*/ 12 h 184"/>
                <a:gd name="T104" fmla="*/ 308 w 309"/>
                <a:gd name="T105" fmla="*/ 14 h 184"/>
                <a:gd name="T106" fmla="*/ 307 w 309"/>
                <a:gd name="T107" fmla="*/ 11 h 184"/>
                <a:gd name="T108" fmla="*/ 305 w 309"/>
                <a:gd name="T109" fmla="*/ 10 h 184"/>
                <a:gd name="T110" fmla="*/ 245 w 309"/>
                <a:gd name="T111" fmla="*/ 12 h 184"/>
                <a:gd name="T112" fmla="*/ 245 w 309"/>
                <a:gd name="T113" fmla="*/ 10 h 184"/>
                <a:gd name="T114" fmla="*/ 257 w 309"/>
                <a:gd name="T115" fmla="*/ 0 h 184"/>
                <a:gd name="T116" fmla="*/ 254 w 309"/>
                <a:gd name="T117" fmla="*/ 1 h 184"/>
                <a:gd name="T118" fmla="*/ 255 w 309"/>
                <a:gd name="T119" fmla="*/ 3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9" h="184">
                  <a:moveTo>
                    <a:pt x="8" y="183"/>
                  </a:moveTo>
                  <a:cubicBezTo>
                    <a:pt x="7" y="183"/>
                    <a:pt x="7" y="183"/>
                    <a:pt x="7" y="184"/>
                  </a:cubicBezTo>
                  <a:cubicBezTo>
                    <a:pt x="7" y="184"/>
                    <a:pt x="8" y="184"/>
                    <a:pt x="8" y="184"/>
                  </a:cubicBezTo>
                  <a:cubicBezTo>
                    <a:pt x="8" y="184"/>
                    <a:pt x="9" y="184"/>
                    <a:pt x="9" y="184"/>
                  </a:cubicBezTo>
                  <a:cubicBezTo>
                    <a:pt x="9" y="183"/>
                    <a:pt x="8" y="183"/>
                    <a:pt x="8" y="183"/>
                  </a:cubicBezTo>
                  <a:moveTo>
                    <a:pt x="9" y="178"/>
                  </a:moveTo>
                  <a:cubicBezTo>
                    <a:pt x="8" y="178"/>
                    <a:pt x="7" y="180"/>
                    <a:pt x="8" y="180"/>
                  </a:cubicBezTo>
                  <a:cubicBezTo>
                    <a:pt x="8" y="180"/>
                    <a:pt x="8" y="180"/>
                    <a:pt x="8" y="180"/>
                  </a:cubicBezTo>
                  <a:cubicBezTo>
                    <a:pt x="9" y="180"/>
                    <a:pt x="10" y="178"/>
                    <a:pt x="9" y="178"/>
                  </a:cubicBezTo>
                  <a:cubicBezTo>
                    <a:pt x="9" y="178"/>
                    <a:pt x="9" y="178"/>
                    <a:pt x="9" y="178"/>
                  </a:cubicBezTo>
                  <a:moveTo>
                    <a:pt x="35" y="171"/>
                  </a:moveTo>
                  <a:cubicBezTo>
                    <a:pt x="35" y="171"/>
                    <a:pt x="34" y="172"/>
                    <a:pt x="34" y="174"/>
                  </a:cubicBezTo>
                  <a:cubicBezTo>
                    <a:pt x="34" y="174"/>
                    <a:pt x="34" y="174"/>
                    <a:pt x="34" y="174"/>
                  </a:cubicBezTo>
                  <a:cubicBezTo>
                    <a:pt x="33" y="175"/>
                    <a:pt x="32" y="179"/>
                    <a:pt x="34" y="179"/>
                  </a:cubicBezTo>
                  <a:cubicBezTo>
                    <a:pt x="34" y="179"/>
                    <a:pt x="34" y="179"/>
                    <a:pt x="35" y="179"/>
                  </a:cubicBezTo>
                  <a:cubicBezTo>
                    <a:pt x="35" y="178"/>
                    <a:pt x="36" y="177"/>
                    <a:pt x="36" y="176"/>
                  </a:cubicBezTo>
                  <a:cubicBezTo>
                    <a:pt x="37" y="176"/>
                    <a:pt x="37" y="176"/>
                    <a:pt x="38" y="176"/>
                  </a:cubicBezTo>
                  <a:cubicBezTo>
                    <a:pt x="38" y="176"/>
                    <a:pt x="38" y="176"/>
                    <a:pt x="38" y="176"/>
                  </a:cubicBezTo>
                  <a:cubicBezTo>
                    <a:pt x="39" y="176"/>
                    <a:pt x="37" y="171"/>
                    <a:pt x="35" y="171"/>
                  </a:cubicBezTo>
                  <a:moveTo>
                    <a:pt x="84" y="144"/>
                  </a:moveTo>
                  <a:cubicBezTo>
                    <a:pt x="84" y="144"/>
                    <a:pt x="84" y="144"/>
                    <a:pt x="84" y="145"/>
                  </a:cubicBezTo>
                  <a:cubicBezTo>
                    <a:pt x="84" y="145"/>
                    <a:pt x="84" y="145"/>
                    <a:pt x="85" y="145"/>
                  </a:cubicBezTo>
                  <a:cubicBezTo>
                    <a:pt x="85" y="145"/>
                    <a:pt x="85" y="145"/>
                    <a:pt x="86" y="145"/>
                  </a:cubicBezTo>
                  <a:cubicBezTo>
                    <a:pt x="86" y="145"/>
                    <a:pt x="85" y="144"/>
                    <a:pt x="84" y="144"/>
                  </a:cubicBezTo>
                  <a:moveTo>
                    <a:pt x="1" y="134"/>
                  </a:moveTo>
                  <a:cubicBezTo>
                    <a:pt x="0" y="135"/>
                    <a:pt x="0" y="135"/>
                    <a:pt x="0" y="135"/>
                  </a:cubicBezTo>
                  <a:cubicBezTo>
                    <a:pt x="0" y="135"/>
                    <a:pt x="0" y="135"/>
                    <a:pt x="1" y="135"/>
                  </a:cubicBezTo>
                  <a:cubicBezTo>
                    <a:pt x="1" y="135"/>
                    <a:pt x="1" y="135"/>
                    <a:pt x="1" y="135"/>
                  </a:cubicBezTo>
                  <a:cubicBezTo>
                    <a:pt x="1" y="134"/>
                    <a:pt x="1" y="134"/>
                    <a:pt x="1" y="134"/>
                  </a:cubicBezTo>
                  <a:moveTo>
                    <a:pt x="138" y="123"/>
                  </a:moveTo>
                  <a:cubicBezTo>
                    <a:pt x="137" y="123"/>
                    <a:pt x="136" y="124"/>
                    <a:pt x="137" y="125"/>
                  </a:cubicBezTo>
                  <a:cubicBezTo>
                    <a:pt x="138" y="124"/>
                    <a:pt x="139" y="125"/>
                    <a:pt x="139" y="123"/>
                  </a:cubicBezTo>
                  <a:cubicBezTo>
                    <a:pt x="139" y="123"/>
                    <a:pt x="138" y="123"/>
                    <a:pt x="138" y="123"/>
                  </a:cubicBezTo>
                  <a:moveTo>
                    <a:pt x="154" y="115"/>
                  </a:moveTo>
                  <a:cubicBezTo>
                    <a:pt x="154" y="115"/>
                    <a:pt x="153" y="115"/>
                    <a:pt x="153" y="115"/>
                  </a:cubicBezTo>
                  <a:cubicBezTo>
                    <a:pt x="153" y="116"/>
                    <a:pt x="154" y="116"/>
                    <a:pt x="154" y="116"/>
                  </a:cubicBezTo>
                  <a:cubicBezTo>
                    <a:pt x="155" y="116"/>
                    <a:pt x="155" y="116"/>
                    <a:pt x="155" y="116"/>
                  </a:cubicBezTo>
                  <a:cubicBezTo>
                    <a:pt x="155" y="115"/>
                    <a:pt x="155" y="115"/>
                    <a:pt x="154" y="115"/>
                  </a:cubicBezTo>
                  <a:moveTo>
                    <a:pt x="50" y="113"/>
                  </a:moveTo>
                  <a:cubicBezTo>
                    <a:pt x="50" y="113"/>
                    <a:pt x="50" y="113"/>
                    <a:pt x="50" y="113"/>
                  </a:cubicBezTo>
                  <a:cubicBezTo>
                    <a:pt x="50" y="114"/>
                    <a:pt x="52" y="115"/>
                    <a:pt x="52" y="115"/>
                  </a:cubicBezTo>
                  <a:cubicBezTo>
                    <a:pt x="53" y="115"/>
                    <a:pt x="53" y="115"/>
                    <a:pt x="53" y="115"/>
                  </a:cubicBezTo>
                  <a:cubicBezTo>
                    <a:pt x="53" y="114"/>
                    <a:pt x="51" y="113"/>
                    <a:pt x="50" y="113"/>
                  </a:cubicBezTo>
                  <a:moveTo>
                    <a:pt x="146" y="113"/>
                  </a:moveTo>
                  <a:cubicBezTo>
                    <a:pt x="146" y="113"/>
                    <a:pt x="146" y="113"/>
                    <a:pt x="146" y="113"/>
                  </a:cubicBezTo>
                  <a:cubicBezTo>
                    <a:pt x="145" y="114"/>
                    <a:pt x="146" y="114"/>
                    <a:pt x="147" y="114"/>
                  </a:cubicBezTo>
                  <a:cubicBezTo>
                    <a:pt x="147" y="114"/>
                    <a:pt x="147" y="114"/>
                    <a:pt x="147" y="113"/>
                  </a:cubicBezTo>
                  <a:cubicBezTo>
                    <a:pt x="148" y="113"/>
                    <a:pt x="147" y="113"/>
                    <a:pt x="146" y="113"/>
                  </a:cubicBezTo>
                  <a:moveTo>
                    <a:pt x="150" y="110"/>
                  </a:moveTo>
                  <a:cubicBezTo>
                    <a:pt x="149" y="110"/>
                    <a:pt x="149" y="110"/>
                    <a:pt x="149" y="111"/>
                  </a:cubicBezTo>
                  <a:cubicBezTo>
                    <a:pt x="149" y="111"/>
                    <a:pt x="150" y="111"/>
                    <a:pt x="150" y="111"/>
                  </a:cubicBezTo>
                  <a:cubicBezTo>
                    <a:pt x="151" y="111"/>
                    <a:pt x="151" y="111"/>
                    <a:pt x="151" y="111"/>
                  </a:cubicBezTo>
                  <a:cubicBezTo>
                    <a:pt x="151" y="111"/>
                    <a:pt x="150" y="110"/>
                    <a:pt x="150" y="110"/>
                  </a:cubicBezTo>
                  <a:moveTo>
                    <a:pt x="165" y="109"/>
                  </a:moveTo>
                  <a:cubicBezTo>
                    <a:pt x="165" y="109"/>
                    <a:pt x="163" y="110"/>
                    <a:pt x="162" y="111"/>
                  </a:cubicBezTo>
                  <a:cubicBezTo>
                    <a:pt x="161" y="112"/>
                    <a:pt x="161" y="113"/>
                    <a:pt x="162" y="113"/>
                  </a:cubicBezTo>
                  <a:cubicBezTo>
                    <a:pt x="162" y="113"/>
                    <a:pt x="163" y="113"/>
                    <a:pt x="164" y="113"/>
                  </a:cubicBezTo>
                  <a:cubicBezTo>
                    <a:pt x="166" y="111"/>
                    <a:pt x="166" y="111"/>
                    <a:pt x="166" y="111"/>
                  </a:cubicBezTo>
                  <a:cubicBezTo>
                    <a:pt x="166" y="110"/>
                    <a:pt x="166" y="109"/>
                    <a:pt x="165" y="109"/>
                  </a:cubicBezTo>
                  <a:moveTo>
                    <a:pt x="184" y="107"/>
                  </a:moveTo>
                  <a:cubicBezTo>
                    <a:pt x="184" y="107"/>
                    <a:pt x="183" y="109"/>
                    <a:pt x="184" y="109"/>
                  </a:cubicBezTo>
                  <a:cubicBezTo>
                    <a:pt x="184" y="109"/>
                    <a:pt x="184" y="109"/>
                    <a:pt x="184" y="109"/>
                  </a:cubicBezTo>
                  <a:cubicBezTo>
                    <a:pt x="184" y="109"/>
                    <a:pt x="185" y="107"/>
                    <a:pt x="184" y="107"/>
                  </a:cubicBezTo>
                  <a:cubicBezTo>
                    <a:pt x="184" y="107"/>
                    <a:pt x="184" y="107"/>
                    <a:pt x="184" y="107"/>
                  </a:cubicBezTo>
                  <a:moveTo>
                    <a:pt x="53" y="107"/>
                  </a:moveTo>
                  <a:cubicBezTo>
                    <a:pt x="51" y="107"/>
                    <a:pt x="50" y="108"/>
                    <a:pt x="50" y="109"/>
                  </a:cubicBezTo>
                  <a:cubicBezTo>
                    <a:pt x="50" y="110"/>
                    <a:pt x="50" y="111"/>
                    <a:pt x="51" y="111"/>
                  </a:cubicBezTo>
                  <a:cubicBezTo>
                    <a:pt x="52" y="111"/>
                    <a:pt x="52" y="111"/>
                    <a:pt x="53" y="111"/>
                  </a:cubicBezTo>
                  <a:cubicBezTo>
                    <a:pt x="54" y="111"/>
                    <a:pt x="54" y="108"/>
                    <a:pt x="54" y="107"/>
                  </a:cubicBezTo>
                  <a:cubicBezTo>
                    <a:pt x="53" y="107"/>
                    <a:pt x="53" y="107"/>
                    <a:pt x="53" y="107"/>
                  </a:cubicBezTo>
                  <a:moveTo>
                    <a:pt x="249" y="75"/>
                  </a:moveTo>
                  <a:cubicBezTo>
                    <a:pt x="249" y="75"/>
                    <a:pt x="249" y="76"/>
                    <a:pt x="248" y="77"/>
                  </a:cubicBezTo>
                  <a:cubicBezTo>
                    <a:pt x="248" y="77"/>
                    <a:pt x="248" y="77"/>
                    <a:pt x="248" y="77"/>
                  </a:cubicBezTo>
                  <a:cubicBezTo>
                    <a:pt x="249" y="77"/>
                    <a:pt x="249" y="77"/>
                    <a:pt x="249" y="77"/>
                  </a:cubicBezTo>
                  <a:cubicBezTo>
                    <a:pt x="250" y="77"/>
                    <a:pt x="250" y="76"/>
                    <a:pt x="251" y="76"/>
                  </a:cubicBezTo>
                  <a:cubicBezTo>
                    <a:pt x="250" y="76"/>
                    <a:pt x="250" y="75"/>
                    <a:pt x="249" y="75"/>
                  </a:cubicBezTo>
                  <a:moveTo>
                    <a:pt x="253" y="66"/>
                  </a:moveTo>
                  <a:cubicBezTo>
                    <a:pt x="252" y="67"/>
                    <a:pt x="252" y="67"/>
                    <a:pt x="252" y="67"/>
                  </a:cubicBezTo>
                  <a:cubicBezTo>
                    <a:pt x="250" y="67"/>
                    <a:pt x="250" y="67"/>
                    <a:pt x="250" y="67"/>
                  </a:cubicBezTo>
                  <a:cubicBezTo>
                    <a:pt x="250" y="70"/>
                    <a:pt x="251" y="70"/>
                    <a:pt x="252" y="70"/>
                  </a:cubicBezTo>
                  <a:cubicBezTo>
                    <a:pt x="254" y="70"/>
                    <a:pt x="258" y="66"/>
                    <a:pt x="253" y="66"/>
                  </a:cubicBezTo>
                  <a:moveTo>
                    <a:pt x="268" y="64"/>
                  </a:moveTo>
                  <a:cubicBezTo>
                    <a:pt x="268" y="64"/>
                    <a:pt x="268" y="65"/>
                    <a:pt x="268" y="65"/>
                  </a:cubicBezTo>
                  <a:cubicBezTo>
                    <a:pt x="266" y="66"/>
                    <a:pt x="266" y="66"/>
                    <a:pt x="266" y="66"/>
                  </a:cubicBezTo>
                  <a:cubicBezTo>
                    <a:pt x="266" y="67"/>
                    <a:pt x="266" y="67"/>
                    <a:pt x="267" y="67"/>
                  </a:cubicBezTo>
                  <a:cubicBezTo>
                    <a:pt x="267" y="67"/>
                    <a:pt x="268" y="67"/>
                    <a:pt x="268" y="66"/>
                  </a:cubicBezTo>
                  <a:cubicBezTo>
                    <a:pt x="269" y="66"/>
                    <a:pt x="269" y="64"/>
                    <a:pt x="268" y="64"/>
                  </a:cubicBezTo>
                  <a:moveTo>
                    <a:pt x="276" y="54"/>
                  </a:moveTo>
                  <a:cubicBezTo>
                    <a:pt x="276" y="54"/>
                    <a:pt x="275" y="55"/>
                    <a:pt x="276" y="55"/>
                  </a:cubicBezTo>
                  <a:cubicBezTo>
                    <a:pt x="276" y="55"/>
                    <a:pt x="276" y="55"/>
                    <a:pt x="276" y="55"/>
                  </a:cubicBezTo>
                  <a:cubicBezTo>
                    <a:pt x="276" y="55"/>
                    <a:pt x="277" y="54"/>
                    <a:pt x="276" y="54"/>
                  </a:cubicBezTo>
                  <a:cubicBezTo>
                    <a:pt x="276" y="54"/>
                    <a:pt x="276" y="54"/>
                    <a:pt x="276" y="54"/>
                  </a:cubicBezTo>
                  <a:moveTo>
                    <a:pt x="308" y="17"/>
                  </a:moveTo>
                  <a:cubicBezTo>
                    <a:pt x="308" y="17"/>
                    <a:pt x="307" y="17"/>
                    <a:pt x="307" y="17"/>
                  </a:cubicBezTo>
                  <a:cubicBezTo>
                    <a:pt x="307" y="18"/>
                    <a:pt x="308" y="18"/>
                    <a:pt x="308" y="18"/>
                  </a:cubicBezTo>
                  <a:cubicBezTo>
                    <a:pt x="309" y="18"/>
                    <a:pt x="309" y="18"/>
                    <a:pt x="309" y="17"/>
                  </a:cubicBezTo>
                  <a:cubicBezTo>
                    <a:pt x="309" y="17"/>
                    <a:pt x="308" y="17"/>
                    <a:pt x="308" y="17"/>
                  </a:cubicBezTo>
                  <a:moveTo>
                    <a:pt x="254" y="11"/>
                  </a:moveTo>
                  <a:cubicBezTo>
                    <a:pt x="253" y="11"/>
                    <a:pt x="253" y="11"/>
                    <a:pt x="253" y="11"/>
                  </a:cubicBezTo>
                  <a:cubicBezTo>
                    <a:pt x="253" y="11"/>
                    <a:pt x="254" y="12"/>
                    <a:pt x="254" y="12"/>
                  </a:cubicBezTo>
                  <a:cubicBezTo>
                    <a:pt x="254" y="12"/>
                    <a:pt x="255" y="12"/>
                    <a:pt x="255" y="11"/>
                  </a:cubicBezTo>
                  <a:cubicBezTo>
                    <a:pt x="255" y="11"/>
                    <a:pt x="254" y="11"/>
                    <a:pt x="254" y="11"/>
                  </a:cubicBezTo>
                  <a:moveTo>
                    <a:pt x="305" y="10"/>
                  </a:moveTo>
                  <a:cubicBezTo>
                    <a:pt x="304" y="10"/>
                    <a:pt x="304" y="11"/>
                    <a:pt x="304" y="12"/>
                  </a:cubicBezTo>
                  <a:cubicBezTo>
                    <a:pt x="305" y="13"/>
                    <a:pt x="306" y="14"/>
                    <a:pt x="307" y="14"/>
                  </a:cubicBezTo>
                  <a:cubicBezTo>
                    <a:pt x="307" y="14"/>
                    <a:pt x="308" y="14"/>
                    <a:pt x="308" y="14"/>
                  </a:cubicBezTo>
                  <a:cubicBezTo>
                    <a:pt x="308" y="14"/>
                    <a:pt x="308" y="14"/>
                    <a:pt x="308" y="14"/>
                  </a:cubicBezTo>
                  <a:cubicBezTo>
                    <a:pt x="308" y="13"/>
                    <a:pt x="308" y="12"/>
                    <a:pt x="307" y="11"/>
                  </a:cubicBezTo>
                  <a:cubicBezTo>
                    <a:pt x="307" y="11"/>
                    <a:pt x="306" y="10"/>
                    <a:pt x="306" y="10"/>
                  </a:cubicBezTo>
                  <a:cubicBezTo>
                    <a:pt x="306" y="10"/>
                    <a:pt x="306" y="10"/>
                    <a:pt x="305" y="10"/>
                  </a:cubicBezTo>
                  <a:moveTo>
                    <a:pt x="245" y="10"/>
                  </a:moveTo>
                  <a:cubicBezTo>
                    <a:pt x="244" y="10"/>
                    <a:pt x="243" y="12"/>
                    <a:pt x="245" y="12"/>
                  </a:cubicBezTo>
                  <a:cubicBezTo>
                    <a:pt x="245" y="12"/>
                    <a:pt x="245" y="12"/>
                    <a:pt x="245" y="12"/>
                  </a:cubicBezTo>
                  <a:cubicBezTo>
                    <a:pt x="246" y="12"/>
                    <a:pt x="247" y="10"/>
                    <a:pt x="245" y="10"/>
                  </a:cubicBezTo>
                  <a:cubicBezTo>
                    <a:pt x="245" y="10"/>
                    <a:pt x="245" y="10"/>
                    <a:pt x="245" y="10"/>
                  </a:cubicBezTo>
                  <a:moveTo>
                    <a:pt x="257" y="0"/>
                  </a:moveTo>
                  <a:cubicBezTo>
                    <a:pt x="256" y="0"/>
                    <a:pt x="255" y="0"/>
                    <a:pt x="255" y="1"/>
                  </a:cubicBezTo>
                  <a:cubicBezTo>
                    <a:pt x="254" y="1"/>
                    <a:pt x="254" y="1"/>
                    <a:pt x="254" y="1"/>
                  </a:cubicBezTo>
                  <a:cubicBezTo>
                    <a:pt x="254" y="1"/>
                    <a:pt x="254" y="1"/>
                    <a:pt x="254" y="1"/>
                  </a:cubicBezTo>
                  <a:cubicBezTo>
                    <a:pt x="254" y="2"/>
                    <a:pt x="254" y="3"/>
                    <a:pt x="255" y="3"/>
                  </a:cubicBezTo>
                  <a:cubicBezTo>
                    <a:pt x="256" y="3"/>
                    <a:pt x="258" y="1"/>
                    <a:pt x="257" y="0"/>
                  </a:cubicBezTo>
                </a:path>
              </a:pathLst>
            </a:custGeom>
            <a:solidFill>
              <a:srgbClr val="D6CEC9"/>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sz="1800">
                <a:latin typeface="+mn-lt"/>
                <a:ea typeface="+mn-ea"/>
              </a:endParaRPr>
            </a:p>
          </p:txBody>
        </p:sp>
      </p:grpSp>
      <p:grpSp>
        <p:nvGrpSpPr>
          <p:cNvPr id="7" name="组合 6"/>
          <p:cNvGrpSpPr/>
          <p:nvPr/>
        </p:nvGrpSpPr>
        <p:grpSpPr>
          <a:xfrm rot="377494">
            <a:off x="5123312" y="1347667"/>
            <a:ext cx="1945377" cy="1970643"/>
            <a:chOff x="2118578" y="4342666"/>
            <a:chExt cx="672245" cy="680979"/>
          </a:xfrm>
        </p:grpSpPr>
        <p:grpSp>
          <p:nvGrpSpPr>
            <p:cNvPr id="8" name="组合 7"/>
            <p:cNvGrpSpPr/>
            <p:nvPr/>
          </p:nvGrpSpPr>
          <p:grpSpPr>
            <a:xfrm>
              <a:off x="2124537" y="4342666"/>
              <a:ext cx="641610" cy="680979"/>
              <a:chOff x="2124539" y="4342651"/>
              <a:chExt cx="641611" cy="680977"/>
            </a:xfrm>
          </p:grpSpPr>
          <p:sp>
            <p:nvSpPr>
              <p:cNvPr id="26" name="任意多边形 82"/>
              <p:cNvSpPr/>
              <p:nvPr/>
            </p:nvSpPr>
            <p:spPr>
              <a:xfrm>
                <a:off x="2124539" y="4342651"/>
                <a:ext cx="641611" cy="680977"/>
              </a:xfrm>
              <a:custGeom>
                <a:avLst/>
                <a:gdLst>
                  <a:gd name="connsiteX0" fmla="*/ 63 w 140138"/>
                  <a:gd name="connsiteY0" fmla="*/ 65738 h 154344"/>
                  <a:gd name="connsiteX1" fmla="*/ 62928 w 140138"/>
                  <a:gd name="connsiteY1" fmla="*/ 16 h 154344"/>
                  <a:gd name="connsiteX2" fmla="*/ 140080 w 140138"/>
                  <a:gd name="connsiteY2" fmla="*/ 71453 h 154344"/>
                  <a:gd name="connsiteX3" fmla="*/ 74358 w 140138"/>
                  <a:gd name="connsiteY3" fmla="*/ 154321 h 154344"/>
                  <a:gd name="connsiteX4" fmla="*/ 63 w 140138"/>
                  <a:gd name="connsiteY4" fmla="*/ 65738 h 154344"/>
                  <a:gd name="connsiteX0-1" fmla="*/ 63 w 140227"/>
                  <a:gd name="connsiteY0-2" fmla="*/ 65738 h 154534"/>
                  <a:gd name="connsiteX1-3" fmla="*/ 62928 w 140227"/>
                  <a:gd name="connsiteY1-4" fmla="*/ 16 h 154534"/>
                  <a:gd name="connsiteX2-5" fmla="*/ 140080 w 140227"/>
                  <a:gd name="connsiteY2-6" fmla="*/ 71453 h 154534"/>
                  <a:gd name="connsiteX3-7" fmla="*/ 74358 w 140227"/>
                  <a:gd name="connsiteY3-8" fmla="*/ 154321 h 154534"/>
                  <a:gd name="connsiteX4-9" fmla="*/ 63 w 140227"/>
                  <a:gd name="connsiteY4-10" fmla="*/ 65738 h 154534"/>
                  <a:gd name="connsiteX0-11" fmla="*/ 63 w 140227"/>
                  <a:gd name="connsiteY0-12" fmla="*/ 65738 h 154534"/>
                  <a:gd name="connsiteX1-13" fmla="*/ 62928 w 140227"/>
                  <a:gd name="connsiteY1-14" fmla="*/ 16 h 154534"/>
                  <a:gd name="connsiteX2-15" fmla="*/ 140080 w 140227"/>
                  <a:gd name="connsiteY2-16" fmla="*/ 71453 h 154534"/>
                  <a:gd name="connsiteX3-17" fmla="*/ 74358 w 140227"/>
                  <a:gd name="connsiteY3-18" fmla="*/ 154321 h 154534"/>
                  <a:gd name="connsiteX4-19" fmla="*/ 63 w 140227"/>
                  <a:gd name="connsiteY4-20" fmla="*/ 65738 h 154534"/>
                  <a:gd name="connsiteX0-21" fmla="*/ 178 w 140342"/>
                  <a:gd name="connsiteY0-22" fmla="*/ 65738 h 154534"/>
                  <a:gd name="connsiteX1-23" fmla="*/ 63043 w 140342"/>
                  <a:gd name="connsiteY1-24" fmla="*/ 16 h 154534"/>
                  <a:gd name="connsiteX2-25" fmla="*/ 140195 w 140342"/>
                  <a:gd name="connsiteY2-26" fmla="*/ 71453 h 154534"/>
                  <a:gd name="connsiteX3-27" fmla="*/ 74473 w 140342"/>
                  <a:gd name="connsiteY3-28" fmla="*/ 154321 h 154534"/>
                  <a:gd name="connsiteX4-29" fmla="*/ 178 w 140342"/>
                  <a:gd name="connsiteY4-30" fmla="*/ 65738 h 154534"/>
                  <a:gd name="connsiteX0-31" fmla="*/ 178 w 140342"/>
                  <a:gd name="connsiteY0-32" fmla="*/ 65740 h 154536"/>
                  <a:gd name="connsiteX1-33" fmla="*/ 63043 w 140342"/>
                  <a:gd name="connsiteY1-34" fmla="*/ 18 h 154536"/>
                  <a:gd name="connsiteX2-35" fmla="*/ 140195 w 140342"/>
                  <a:gd name="connsiteY2-36" fmla="*/ 71455 h 154536"/>
                  <a:gd name="connsiteX3-37" fmla="*/ 74473 w 140342"/>
                  <a:gd name="connsiteY3-38" fmla="*/ 154323 h 154536"/>
                  <a:gd name="connsiteX4-39" fmla="*/ 178 w 140342"/>
                  <a:gd name="connsiteY4-40" fmla="*/ 65740 h 154536"/>
                  <a:gd name="connsiteX0-41" fmla="*/ 9 w 140173"/>
                  <a:gd name="connsiteY0-42" fmla="*/ 71451 h 160247"/>
                  <a:gd name="connsiteX1-43" fmla="*/ 71446 w 140173"/>
                  <a:gd name="connsiteY1-44" fmla="*/ 14 h 160247"/>
                  <a:gd name="connsiteX2-45" fmla="*/ 140026 w 140173"/>
                  <a:gd name="connsiteY2-46" fmla="*/ 77166 h 160247"/>
                  <a:gd name="connsiteX3-47" fmla="*/ 74304 w 140173"/>
                  <a:gd name="connsiteY3-48" fmla="*/ 160034 h 160247"/>
                  <a:gd name="connsiteX4-49" fmla="*/ 9 w 140173"/>
                  <a:gd name="connsiteY4-50" fmla="*/ 71451 h 160247"/>
                  <a:gd name="connsiteX0-51" fmla="*/ 9 w 140173"/>
                  <a:gd name="connsiteY0-52" fmla="*/ 71451 h 148862"/>
                  <a:gd name="connsiteX1-53" fmla="*/ 71446 w 140173"/>
                  <a:gd name="connsiteY1-54" fmla="*/ 14 h 148862"/>
                  <a:gd name="connsiteX2-55" fmla="*/ 140026 w 140173"/>
                  <a:gd name="connsiteY2-56" fmla="*/ 77166 h 148862"/>
                  <a:gd name="connsiteX3-57" fmla="*/ 74304 w 140173"/>
                  <a:gd name="connsiteY3-58" fmla="*/ 148604 h 148862"/>
                  <a:gd name="connsiteX4-59" fmla="*/ 9 w 140173"/>
                  <a:gd name="connsiteY4-60" fmla="*/ 71451 h 148862"/>
                  <a:gd name="connsiteX0-61" fmla="*/ 9 w 141024"/>
                  <a:gd name="connsiteY0-62" fmla="*/ 71451 h 148862"/>
                  <a:gd name="connsiteX1-63" fmla="*/ 71446 w 141024"/>
                  <a:gd name="connsiteY1-64" fmla="*/ 14 h 148862"/>
                  <a:gd name="connsiteX2-65" fmla="*/ 140026 w 141024"/>
                  <a:gd name="connsiteY2-66" fmla="*/ 77166 h 148862"/>
                  <a:gd name="connsiteX3-67" fmla="*/ 74304 w 141024"/>
                  <a:gd name="connsiteY3-68" fmla="*/ 148604 h 148862"/>
                  <a:gd name="connsiteX4-69" fmla="*/ 9 w 141024"/>
                  <a:gd name="connsiteY4-70" fmla="*/ 71451 h 148862"/>
                  <a:gd name="connsiteX0-71" fmla="*/ 9 w 140173"/>
                  <a:gd name="connsiteY0-72" fmla="*/ 71451 h 148862"/>
                  <a:gd name="connsiteX1-73" fmla="*/ 71446 w 140173"/>
                  <a:gd name="connsiteY1-74" fmla="*/ 14 h 148862"/>
                  <a:gd name="connsiteX2-75" fmla="*/ 140026 w 140173"/>
                  <a:gd name="connsiteY2-76" fmla="*/ 77166 h 148862"/>
                  <a:gd name="connsiteX3-77" fmla="*/ 74304 w 140173"/>
                  <a:gd name="connsiteY3-78" fmla="*/ 148604 h 148862"/>
                  <a:gd name="connsiteX4-79" fmla="*/ 9 w 140173"/>
                  <a:gd name="connsiteY4-80" fmla="*/ 71451 h 148862"/>
                  <a:gd name="connsiteX0-81" fmla="*/ 9 w 140257"/>
                  <a:gd name="connsiteY0-82" fmla="*/ 71451 h 148862"/>
                  <a:gd name="connsiteX1-83" fmla="*/ 71446 w 140257"/>
                  <a:gd name="connsiteY1-84" fmla="*/ 14 h 148862"/>
                  <a:gd name="connsiteX2-85" fmla="*/ 140026 w 140257"/>
                  <a:gd name="connsiteY2-86" fmla="*/ 77166 h 148862"/>
                  <a:gd name="connsiteX3-87" fmla="*/ 74304 w 140257"/>
                  <a:gd name="connsiteY3-88" fmla="*/ 148604 h 148862"/>
                  <a:gd name="connsiteX4-89" fmla="*/ 9 w 140257"/>
                  <a:gd name="connsiteY4-90" fmla="*/ 71451 h 1488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0257" h="148862">
                    <a:moveTo>
                      <a:pt x="9" y="71451"/>
                    </a:moveTo>
                    <a:cubicBezTo>
                      <a:pt x="-467" y="46686"/>
                      <a:pt x="19535" y="-938"/>
                      <a:pt x="71446" y="14"/>
                    </a:cubicBezTo>
                    <a:cubicBezTo>
                      <a:pt x="123357" y="966"/>
                      <a:pt x="142638" y="44242"/>
                      <a:pt x="140026" y="77166"/>
                    </a:cubicBezTo>
                    <a:cubicBezTo>
                      <a:pt x="141931" y="102883"/>
                      <a:pt x="125739" y="152890"/>
                      <a:pt x="74304" y="148604"/>
                    </a:cubicBezTo>
                    <a:cubicBezTo>
                      <a:pt x="22869" y="144318"/>
                      <a:pt x="485" y="96216"/>
                      <a:pt x="9" y="71451"/>
                    </a:cubicBezTo>
                    <a:close/>
                  </a:path>
                </a:pathLst>
              </a:custGeom>
              <a:noFill/>
              <a:ln w="38100"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10"/>
              </a:p>
            </p:txBody>
          </p:sp>
          <p:sp>
            <p:nvSpPr>
              <p:cNvPr id="27" name="任意多边形 83"/>
              <p:cNvSpPr/>
              <p:nvPr/>
            </p:nvSpPr>
            <p:spPr>
              <a:xfrm>
                <a:off x="2176934" y="4495047"/>
                <a:ext cx="227805" cy="371040"/>
              </a:xfrm>
              <a:custGeom>
                <a:avLst/>
                <a:gdLst>
                  <a:gd name="connsiteX0" fmla="*/ 131483 w 768692"/>
                  <a:gd name="connsiteY0" fmla="*/ 0 h 962212"/>
                  <a:gd name="connsiteX1" fmla="*/ 394448 w 768692"/>
                  <a:gd name="connsiteY1" fmla="*/ 197223 h 962212"/>
                  <a:gd name="connsiteX2" fmla="*/ 621553 w 768692"/>
                  <a:gd name="connsiteY2" fmla="*/ 137459 h 962212"/>
                  <a:gd name="connsiteX3" fmla="*/ 764989 w 768692"/>
                  <a:gd name="connsiteY3" fmla="*/ 472141 h 962212"/>
                  <a:gd name="connsiteX4" fmla="*/ 472142 w 768692"/>
                  <a:gd name="connsiteY4" fmla="*/ 531906 h 962212"/>
                  <a:gd name="connsiteX5" fmla="*/ 591671 w 768692"/>
                  <a:gd name="connsiteY5" fmla="*/ 770965 h 962212"/>
                  <a:gd name="connsiteX6" fmla="*/ 442259 w 768692"/>
                  <a:gd name="connsiteY6" fmla="*/ 806823 h 962212"/>
                  <a:gd name="connsiteX7" fmla="*/ 352612 w 768692"/>
                  <a:gd name="connsiteY7" fmla="*/ 693271 h 962212"/>
                  <a:gd name="connsiteX8" fmla="*/ 197224 w 768692"/>
                  <a:gd name="connsiteY8" fmla="*/ 878541 h 962212"/>
                  <a:gd name="connsiteX9" fmla="*/ 0 w 768692"/>
                  <a:gd name="connsiteY9" fmla="*/ 962212 h 962212"/>
                  <a:gd name="connsiteX0-1" fmla="*/ 61103 w 698312"/>
                  <a:gd name="connsiteY0-2" fmla="*/ 0 h 1082820"/>
                  <a:gd name="connsiteX1-3" fmla="*/ 324068 w 698312"/>
                  <a:gd name="connsiteY1-4" fmla="*/ 197223 h 1082820"/>
                  <a:gd name="connsiteX2-5" fmla="*/ 551173 w 698312"/>
                  <a:gd name="connsiteY2-6" fmla="*/ 137459 h 1082820"/>
                  <a:gd name="connsiteX3-7" fmla="*/ 694609 w 698312"/>
                  <a:gd name="connsiteY3-8" fmla="*/ 472141 h 1082820"/>
                  <a:gd name="connsiteX4-9" fmla="*/ 401762 w 698312"/>
                  <a:gd name="connsiteY4-10" fmla="*/ 531906 h 1082820"/>
                  <a:gd name="connsiteX5-11" fmla="*/ 521291 w 698312"/>
                  <a:gd name="connsiteY5-12" fmla="*/ 770965 h 1082820"/>
                  <a:gd name="connsiteX6-13" fmla="*/ 371879 w 698312"/>
                  <a:gd name="connsiteY6-14" fmla="*/ 806823 h 1082820"/>
                  <a:gd name="connsiteX7-15" fmla="*/ 282232 w 698312"/>
                  <a:gd name="connsiteY7-16" fmla="*/ 693271 h 1082820"/>
                  <a:gd name="connsiteX8-17" fmla="*/ 126844 w 698312"/>
                  <a:gd name="connsiteY8-18" fmla="*/ 878541 h 1082820"/>
                  <a:gd name="connsiteX9-19" fmla="*/ 0 w 698312"/>
                  <a:gd name="connsiteY9-20" fmla="*/ 1082820 h 1082820"/>
                  <a:gd name="connsiteX0-21" fmla="*/ 61103 w 698312"/>
                  <a:gd name="connsiteY0-22" fmla="*/ 0 h 1082820"/>
                  <a:gd name="connsiteX1-23" fmla="*/ 324068 w 698312"/>
                  <a:gd name="connsiteY1-24" fmla="*/ 197223 h 1082820"/>
                  <a:gd name="connsiteX2-25" fmla="*/ 551173 w 698312"/>
                  <a:gd name="connsiteY2-26" fmla="*/ 137459 h 1082820"/>
                  <a:gd name="connsiteX3-27" fmla="*/ 694609 w 698312"/>
                  <a:gd name="connsiteY3-28" fmla="*/ 472141 h 1082820"/>
                  <a:gd name="connsiteX4-29" fmla="*/ 401762 w 698312"/>
                  <a:gd name="connsiteY4-30" fmla="*/ 531906 h 1082820"/>
                  <a:gd name="connsiteX5-31" fmla="*/ 521291 w 698312"/>
                  <a:gd name="connsiteY5-32" fmla="*/ 770965 h 1082820"/>
                  <a:gd name="connsiteX6-33" fmla="*/ 371879 w 698312"/>
                  <a:gd name="connsiteY6-34" fmla="*/ 806823 h 1082820"/>
                  <a:gd name="connsiteX7-35" fmla="*/ 282232 w 698312"/>
                  <a:gd name="connsiteY7-36" fmla="*/ 693271 h 1082820"/>
                  <a:gd name="connsiteX8-37" fmla="*/ 176111 w 698312"/>
                  <a:gd name="connsiteY8-38" fmla="*/ 905342 h 1082820"/>
                  <a:gd name="connsiteX9-39" fmla="*/ 0 w 698312"/>
                  <a:gd name="connsiteY9-40" fmla="*/ 1082820 h 108282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698312" h="1082820">
                    <a:moveTo>
                      <a:pt x="61103" y="0"/>
                    </a:moveTo>
                    <a:cubicBezTo>
                      <a:pt x="151746" y="87156"/>
                      <a:pt x="242390" y="174313"/>
                      <a:pt x="324068" y="197223"/>
                    </a:cubicBezTo>
                    <a:cubicBezTo>
                      <a:pt x="405746" y="220133"/>
                      <a:pt x="489416" y="91639"/>
                      <a:pt x="551173" y="137459"/>
                    </a:cubicBezTo>
                    <a:cubicBezTo>
                      <a:pt x="612930" y="183279"/>
                      <a:pt x="719511" y="406400"/>
                      <a:pt x="694609" y="472141"/>
                    </a:cubicBezTo>
                    <a:cubicBezTo>
                      <a:pt x="669707" y="537882"/>
                      <a:pt x="430648" y="482102"/>
                      <a:pt x="401762" y="531906"/>
                    </a:cubicBezTo>
                    <a:cubicBezTo>
                      <a:pt x="372876" y="581710"/>
                      <a:pt x="526272" y="725146"/>
                      <a:pt x="521291" y="770965"/>
                    </a:cubicBezTo>
                    <a:cubicBezTo>
                      <a:pt x="516311" y="816785"/>
                      <a:pt x="411722" y="819772"/>
                      <a:pt x="371879" y="806823"/>
                    </a:cubicBezTo>
                    <a:cubicBezTo>
                      <a:pt x="332036" y="793874"/>
                      <a:pt x="314860" y="676851"/>
                      <a:pt x="282232" y="693271"/>
                    </a:cubicBezTo>
                    <a:cubicBezTo>
                      <a:pt x="249604" y="709691"/>
                      <a:pt x="223150" y="840417"/>
                      <a:pt x="176111" y="905342"/>
                    </a:cubicBezTo>
                    <a:cubicBezTo>
                      <a:pt x="129072" y="970267"/>
                      <a:pt x="69227" y="1063396"/>
                      <a:pt x="0" y="1082820"/>
                    </a:cubicBezTo>
                  </a:path>
                </a:pathLst>
              </a:custGeom>
              <a:noFill/>
              <a:ln w="38100"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10"/>
              </a:p>
            </p:txBody>
          </p:sp>
          <p:sp>
            <p:nvSpPr>
              <p:cNvPr id="28" name="任意多边形 84"/>
              <p:cNvSpPr/>
              <p:nvPr/>
            </p:nvSpPr>
            <p:spPr>
              <a:xfrm>
                <a:off x="2353279" y="4809159"/>
                <a:ext cx="49757" cy="61548"/>
              </a:xfrm>
              <a:custGeom>
                <a:avLst/>
                <a:gdLst>
                  <a:gd name="connsiteX0" fmla="*/ 6763 w 126447"/>
                  <a:gd name="connsiteY0" fmla="*/ 18499 h 191822"/>
                  <a:gd name="connsiteX1" fmla="*/ 126292 w 126447"/>
                  <a:gd name="connsiteY1" fmla="*/ 24476 h 191822"/>
                  <a:gd name="connsiteX2" fmla="*/ 30669 w 126447"/>
                  <a:gd name="connsiteY2" fmla="*/ 191817 h 191822"/>
                  <a:gd name="connsiteX3" fmla="*/ 6763 w 126447"/>
                  <a:gd name="connsiteY3" fmla="*/ 18499 h 191822"/>
                  <a:gd name="connsiteX0-1" fmla="*/ 394 w 120595"/>
                  <a:gd name="connsiteY0-2" fmla="*/ 16500 h 159942"/>
                  <a:gd name="connsiteX1-3" fmla="*/ 119923 w 120595"/>
                  <a:gd name="connsiteY1-4" fmla="*/ 22477 h 159942"/>
                  <a:gd name="connsiteX2-5" fmla="*/ 84065 w 120595"/>
                  <a:gd name="connsiteY2-6" fmla="*/ 159936 h 159942"/>
                  <a:gd name="connsiteX3-7" fmla="*/ 394 w 120595"/>
                  <a:gd name="connsiteY3-8" fmla="*/ 16500 h 159942"/>
                  <a:gd name="connsiteX0-9" fmla="*/ 939 w 129518"/>
                  <a:gd name="connsiteY0-10" fmla="*/ 16500 h 160211"/>
                  <a:gd name="connsiteX1-11" fmla="*/ 120468 w 129518"/>
                  <a:gd name="connsiteY1-12" fmla="*/ 22477 h 160211"/>
                  <a:gd name="connsiteX2-13" fmla="*/ 84610 w 129518"/>
                  <a:gd name="connsiteY2-14" fmla="*/ 159936 h 160211"/>
                  <a:gd name="connsiteX3-15" fmla="*/ 939 w 129518"/>
                  <a:gd name="connsiteY3-16" fmla="*/ 16500 h 160211"/>
                </a:gdLst>
                <a:ahLst/>
                <a:cxnLst>
                  <a:cxn ang="0">
                    <a:pos x="connsiteX0-1" y="connsiteY0-2"/>
                  </a:cxn>
                  <a:cxn ang="0">
                    <a:pos x="connsiteX1-3" y="connsiteY1-4"/>
                  </a:cxn>
                  <a:cxn ang="0">
                    <a:pos x="connsiteX2-5" y="connsiteY2-6"/>
                  </a:cxn>
                  <a:cxn ang="0">
                    <a:pos x="connsiteX3-7" y="connsiteY3-8"/>
                  </a:cxn>
                </a:cxnLst>
                <a:rect l="l" t="t" r="r" b="b"/>
                <a:pathLst>
                  <a:path w="129518" h="160211">
                    <a:moveTo>
                      <a:pt x="939" y="16500"/>
                    </a:moveTo>
                    <a:cubicBezTo>
                      <a:pt x="6915" y="-6410"/>
                      <a:pt x="116484" y="-6409"/>
                      <a:pt x="120468" y="22477"/>
                    </a:cubicBezTo>
                    <a:cubicBezTo>
                      <a:pt x="124452" y="51363"/>
                      <a:pt x="152344" y="152964"/>
                      <a:pt x="84610" y="159936"/>
                    </a:cubicBezTo>
                    <a:cubicBezTo>
                      <a:pt x="16876" y="166908"/>
                      <a:pt x="-5037" y="39410"/>
                      <a:pt x="939" y="16500"/>
                    </a:cubicBezTo>
                    <a:close/>
                  </a:path>
                </a:pathLst>
              </a:custGeom>
              <a:noFill/>
              <a:ln w="38100"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10"/>
              </a:p>
            </p:txBody>
          </p:sp>
          <p:sp>
            <p:nvSpPr>
              <p:cNvPr id="29" name="任意多边形 85"/>
              <p:cNvSpPr/>
              <p:nvPr/>
            </p:nvSpPr>
            <p:spPr>
              <a:xfrm>
                <a:off x="2500518" y="4409062"/>
                <a:ext cx="255640" cy="461540"/>
              </a:xfrm>
              <a:custGeom>
                <a:avLst/>
                <a:gdLst>
                  <a:gd name="connsiteX0" fmla="*/ 420402 w 665437"/>
                  <a:gd name="connsiteY0" fmla="*/ 0 h 1201399"/>
                  <a:gd name="connsiteX1" fmla="*/ 181343 w 665437"/>
                  <a:gd name="connsiteY1" fmla="*/ 161365 h 1201399"/>
                  <a:gd name="connsiteX2" fmla="*/ 37908 w 665437"/>
                  <a:gd name="connsiteY2" fmla="*/ 173318 h 1201399"/>
                  <a:gd name="connsiteX3" fmla="*/ 2049 w 665437"/>
                  <a:gd name="connsiteY3" fmla="*/ 239059 h 1201399"/>
                  <a:gd name="connsiteX4" fmla="*/ 37908 w 665437"/>
                  <a:gd name="connsiteY4" fmla="*/ 579718 h 1201399"/>
                  <a:gd name="connsiteX5" fmla="*/ 306849 w 665437"/>
                  <a:gd name="connsiteY5" fmla="*/ 753036 h 1201399"/>
                  <a:gd name="connsiteX6" fmla="*/ 282943 w 665437"/>
                  <a:gd name="connsiteY6" fmla="*/ 926353 h 1201399"/>
                  <a:gd name="connsiteX7" fmla="*/ 336731 w 665437"/>
                  <a:gd name="connsiteY7" fmla="*/ 1093695 h 1201399"/>
                  <a:gd name="connsiteX8" fmla="*/ 306849 w 665437"/>
                  <a:gd name="connsiteY8" fmla="*/ 1201271 h 1201399"/>
                  <a:gd name="connsiteX9" fmla="*/ 408449 w 665437"/>
                  <a:gd name="connsiteY9" fmla="*/ 1111624 h 1201399"/>
                  <a:gd name="connsiteX10" fmla="*/ 444308 w 665437"/>
                  <a:gd name="connsiteY10" fmla="*/ 944283 h 1201399"/>
                  <a:gd name="connsiteX11" fmla="*/ 516025 w 665437"/>
                  <a:gd name="connsiteY11" fmla="*/ 818777 h 1201399"/>
                  <a:gd name="connsiteX12" fmla="*/ 665437 w 665437"/>
                  <a:gd name="connsiteY12" fmla="*/ 753036 h 1201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5437" h="1201399">
                    <a:moveTo>
                      <a:pt x="420402" y="0"/>
                    </a:moveTo>
                    <a:cubicBezTo>
                      <a:pt x="332747" y="66239"/>
                      <a:pt x="245092" y="132479"/>
                      <a:pt x="181343" y="161365"/>
                    </a:cubicBezTo>
                    <a:cubicBezTo>
                      <a:pt x="117594" y="190251"/>
                      <a:pt x="67790" y="160369"/>
                      <a:pt x="37908" y="173318"/>
                    </a:cubicBezTo>
                    <a:cubicBezTo>
                      <a:pt x="8026" y="186267"/>
                      <a:pt x="2049" y="171326"/>
                      <a:pt x="2049" y="239059"/>
                    </a:cubicBezTo>
                    <a:cubicBezTo>
                      <a:pt x="2049" y="306792"/>
                      <a:pt x="-12892" y="494055"/>
                      <a:pt x="37908" y="579718"/>
                    </a:cubicBezTo>
                    <a:cubicBezTo>
                      <a:pt x="88708" y="665381"/>
                      <a:pt x="266010" y="695264"/>
                      <a:pt x="306849" y="753036"/>
                    </a:cubicBezTo>
                    <a:cubicBezTo>
                      <a:pt x="347688" y="810808"/>
                      <a:pt x="277963" y="869577"/>
                      <a:pt x="282943" y="926353"/>
                    </a:cubicBezTo>
                    <a:cubicBezTo>
                      <a:pt x="287923" y="983129"/>
                      <a:pt x="332747" y="1047875"/>
                      <a:pt x="336731" y="1093695"/>
                    </a:cubicBezTo>
                    <a:cubicBezTo>
                      <a:pt x="340715" y="1139515"/>
                      <a:pt x="294896" y="1198283"/>
                      <a:pt x="306849" y="1201271"/>
                    </a:cubicBezTo>
                    <a:cubicBezTo>
                      <a:pt x="318802" y="1204259"/>
                      <a:pt x="385539" y="1154455"/>
                      <a:pt x="408449" y="1111624"/>
                    </a:cubicBezTo>
                    <a:cubicBezTo>
                      <a:pt x="431359" y="1068793"/>
                      <a:pt x="426379" y="993091"/>
                      <a:pt x="444308" y="944283"/>
                    </a:cubicBezTo>
                    <a:cubicBezTo>
                      <a:pt x="462237" y="895475"/>
                      <a:pt x="479170" y="850651"/>
                      <a:pt x="516025" y="818777"/>
                    </a:cubicBezTo>
                    <a:cubicBezTo>
                      <a:pt x="552880" y="786903"/>
                      <a:pt x="609158" y="769969"/>
                      <a:pt x="665437" y="753036"/>
                    </a:cubicBezTo>
                  </a:path>
                </a:pathLst>
              </a:custGeom>
              <a:noFill/>
              <a:ln w="38100"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10"/>
              </a:p>
            </p:txBody>
          </p:sp>
          <p:sp>
            <p:nvSpPr>
              <p:cNvPr id="30" name="任意多边形 86"/>
              <p:cNvSpPr/>
              <p:nvPr/>
            </p:nvSpPr>
            <p:spPr>
              <a:xfrm>
                <a:off x="2693191" y="4801426"/>
                <a:ext cx="48215" cy="91839"/>
              </a:xfrm>
              <a:custGeom>
                <a:avLst/>
                <a:gdLst>
                  <a:gd name="connsiteX0" fmla="*/ 125506 w 125506"/>
                  <a:gd name="connsiteY0" fmla="*/ 0 h 239059"/>
                  <a:gd name="connsiteX1" fmla="*/ 59765 w 125506"/>
                  <a:gd name="connsiteY1" fmla="*/ 23906 h 239059"/>
                  <a:gd name="connsiteX2" fmla="*/ 0 w 125506"/>
                  <a:gd name="connsiteY2" fmla="*/ 143435 h 239059"/>
                  <a:gd name="connsiteX3" fmla="*/ 59765 w 125506"/>
                  <a:gd name="connsiteY3" fmla="*/ 239059 h 239059"/>
                </a:gdLst>
                <a:ahLst/>
                <a:cxnLst>
                  <a:cxn ang="0">
                    <a:pos x="connsiteX0" y="connsiteY0"/>
                  </a:cxn>
                  <a:cxn ang="0">
                    <a:pos x="connsiteX1" y="connsiteY1"/>
                  </a:cxn>
                  <a:cxn ang="0">
                    <a:pos x="connsiteX2" y="connsiteY2"/>
                  </a:cxn>
                  <a:cxn ang="0">
                    <a:pos x="connsiteX3" y="connsiteY3"/>
                  </a:cxn>
                </a:cxnLst>
                <a:rect l="l" t="t" r="r" b="b"/>
                <a:pathLst>
                  <a:path w="125506" h="239059">
                    <a:moveTo>
                      <a:pt x="125506" y="0"/>
                    </a:moveTo>
                    <a:cubicBezTo>
                      <a:pt x="103094" y="0"/>
                      <a:pt x="80683" y="0"/>
                      <a:pt x="59765" y="23906"/>
                    </a:cubicBezTo>
                    <a:cubicBezTo>
                      <a:pt x="38847" y="47812"/>
                      <a:pt x="0" y="107576"/>
                      <a:pt x="0" y="143435"/>
                    </a:cubicBezTo>
                    <a:cubicBezTo>
                      <a:pt x="0" y="179294"/>
                      <a:pt x="29882" y="209176"/>
                      <a:pt x="59765" y="239059"/>
                    </a:cubicBezTo>
                  </a:path>
                </a:pathLst>
              </a:custGeom>
              <a:noFill/>
              <a:ln w="38100"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10"/>
              </a:p>
            </p:txBody>
          </p:sp>
        </p:grpSp>
        <p:sp>
          <p:nvSpPr>
            <p:cNvPr id="9" name="任意多边形 65"/>
            <p:cNvSpPr/>
            <p:nvPr/>
          </p:nvSpPr>
          <p:spPr>
            <a:xfrm rot="20279529">
              <a:off x="2598986" y="4623585"/>
              <a:ext cx="174702" cy="83215"/>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10"/>
            </a:p>
          </p:txBody>
        </p:sp>
        <p:sp>
          <p:nvSpPr>
            <p:cNvPr id="10" name="任意多边形 66"/>
            <p:cNvSpPr/>
            <p:nvPr/>
          </p:nvSpPr>
          <p:spPr>
            <a:xfrm rot="20279529">
              <a:off x="2479594" y="4480388"/>
              <a:ext cx="223342" cy="118799"/>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10"/>
            </a:p>
          </p:txBody>
        </p:sp>
        <p:sp>
          <p:nvSpPr>
            <p:cNvPr id="11" name="任意多边形 67"/>
            <p:cNvSpPr/>
            <p:nvPr/>
          </p:nvSpPr>
          <p:spPr>
            <a:xfrm rot="20279529">
              <a:off x="2127432" y="4559080"/>
              <a:ext cx="113703" cy="55204"/>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10"/>
            </a:p>
          </p:txBody>
        </p:sp>
        <p:sp>
          <p:nvSpPr>
            <p:cNvPr id="12" name="任意多边形 68"/>
            <p:cNvSpPr/>
            <p:nvPr/>
          </p:nvSpPr>
          <p:spPr>
            <a:xfrm rot="20279529">
              <a:off x="2594340" y="4571943"/>
              <a:ext cx="163589" cy="96477"/>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10"/>
            </a:p>
          </p:txBody>
        </p:sp>
        <p:sp>
          <p:nvSpPr>
            <p:cNvPr id="13" name="任意多边形 69"/>
            <p:cNvSpPr/>
            <p:nvPr/>
          </p:nvSpPr>
          <p:spPr>
            <a:xfrm rot="20279529">
              <a:off x="2135494" y="4638968"/>
              <a:ext cx="269481" cy="148400"/>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10"/>
            </a:p>
          </p:txBody>
        </p:sp>
        <p:sp>
          <p:nvSpPr>
            <p:cNvPr id="14" name="任意多边形 70"/>
            <p:cNvSpPr/>
            <p:nvPr/>
          </p:nvSpPr>
          <p:spPr>
            <a:xfrm rot="20279529">
              <a:off x="2551870" y="4532497"/>
              <a:ext cx="202631" cy="103394"/>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10"/>
            </a:p>
          </p:txBody>
        </p:sp>
        <p:sp>
          <p:nvSpPr>
            <p:cNvPr id="15" name="任意多边形 71"/>
            <p:cNvSpPr/>
            <p:nvPr/>
          </p:nvSpPr>
          <p:spPr>
            <a:xfrm rot="20279529">
              <a:off x="2524324" y="4506303"/>
              <a:ext cx="197416" cy="96522"/>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10"/>
            </a:p>
          </p:txBody>
        </p:sp>
        <p:sp>
          <p:nvSpPr>
            <p:cNvPr id="16" name="任意多边形 72"/>
            <p:cNvSpPr/>
            <p:nvPr/>
          </p:nvSpPr>
          <p:spPr>
            <a:xfrm rot="20279529">
              <a:off x="2501280" y="4464115"/>
              <a:ext cx="153497" cy="79925"/>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10"/>
            </a:p>
          </p:txBody>
        </p:sp>
        <p:sp>
          <p:nvSpPr>
            <p:cNvPr id="17" name="任意多边形 73"/>
            <p:cNvSpPr/>
            <p:nvPr/>
          </p:nvSpPr>
          <p:spPr>
            <a:xfrm rot="20279529">
              <a:off x="2328699" y="4625725"/>
              <a:ext cx="74052" cy="28249"/>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10"/>
            </a:p>
          </p:txBody>
        </p:sp>
        <p:sp>
          <p:nvSpPr>
            <p:cNvPr id="18" name="任意多边形 74"/>
            <p:cNvSpPr/>
            <p:nvPr/>
          </p:nvSpPr>
          <p:spPr>
            <a:xfrm rot="20279529">
              <a:off x="2130536" y="4603524"/>
              <a:ext cx="189693" cy="97507"/>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10"/>
            </a:p>
          </p:txBody>
        </p:sp>
        <p:sp>
          <p:nvSpPr>
            <p:cNvPr id="19" name="任意多边形 75"/>
            <p:cNvSpPr/>
            <p:nvPr/>
          </p:nvSpPr>
          <p:spPr>
            <a:xfrm rot="20279529">
              <a:off x="2599023" y="4660655"/>
              <a:ext cx="191800" cy="92351"/>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10"/>
            </a:p>
          </p:txBody>
        </p:sp>
        <p:sp>
          <p:nvSpPr>
            <p:cNvPr id="20" name="任意多边形 76"/>
            <p:cNvSpPr/>
            <p:nvPr/>
          </p:nvSpPr>
          <p:spPr>
            <a:xfrm rot="20279529">
              <a:off x="2611275" y="4795392"/>
              <a:ext cx="62292" cy="38099"/>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10"/>
            </a:p>
          </p:txBody>
        </p:sp>
        <p:sp>
          <p:nvSpPr>
            <p:cNvPr id="21" name="任意多边形 77"/>
            <p:cNvSpPr/>
            <p:nvPr/>
          </p:nvSpPr>
          <p:spPr>
            <a:xfrm rot="20279529">
              <a:off x="2492797" y="4489568"/>
              <a:ext cx="71293" cy="50292"/>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10"/>
            </a:p>
          </p:txBody>
        </p:sp>
        <p:sp>
          <p:nvSpPr>
            <p:cNvPr id="22" name="任意多边形 78"/>
            <p:cNvSpPr/>
            <p:nvPr/>
          </p:nvSpPr>
          <p:spPr>
            <a:xfrm rot="20279529">
              <a:off x="2118578" y="4584242"/>
              <a:ext cx="149665" cy="78198"/>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10"/>
            </a:p>
          </p:txBody>
        </p:sp>
        <p:sp>
          <p:nvSpPr>
            <p:cNvPr id="23" name="任意多边形 79"/>
            <p:cNvSpPr/>
            <p:nvPr/>
          </p:nvSpPr>
          <p:spPr>
            <a:xfrm rot="20279529">
              <a:off x="2127492" y="4608653"/>
              <a:ext cx="255388" cy="139142"/>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10"/>
            </a:p>
          </p:txBody>
        </p:sp>
        <p:sp>
          <p:nvSpPr>
            <p:cNvPr id="24" name="任意多边形 80"/>
            <p:cNvSpPr/>
            <p:nvPr/>
          </p:nvSpPr>
          <p:spPr>
            <a:xfrm rot="20279529">
              <a:off x="2284593" y="4709127"/>
              <a:ext cx="38604" cy="23656"/>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10"/>
            </a:p>
          </p:txBody>
        </p:sp>
        <p:sp>
          <p:nvSpPr>
            <p:cNvPr id="25" name="任意多边形 81"/>
            <p:cNvSpPr/>
            <p:nvPr/>
          </p:nvSpPr>
          <p:spPr>
            <a:xfrm rot="20279529">
              <a:off x="2302799" y="4734812"/>
              <a:ext cx="38604" cy="23656"/>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10"/>
            </a:p>
          </p:txBody>
        </p:sp>
      </p:grpSp>
      <p:cxnSp>
        <p:nvCxnSpPr>
          <p:cNvPr id="31" name="直接连接符 30"/>
          <p:cNvCxnSpPr/>
          <p:nvPr/>
        </p:nvCxnSpPr>
        <p:spPr>
          <a:xfrm flipV="1">
            <a:off x="2529958" y="4422481"/>
            <a:ext cx="7183967" cy="0"/>
          </a:xfrm>
          <a:prstGeom prst="line">
            <a:avLst/>
          </a:prstGeom>
          <a:ln w="19050">
            <a:solidFill>
              <a:schemeClr val="accent2"/>
            </a:solidFill>
          </a:ln>
          <a:effectLst>
            <a:outerShdw blurRad="101600" dist="63500" dir="2700000" algn="tl" rotWithShape="0">
              <a:prstClr val="black">
                <a:alpha val="55000"/>
              </a:prstClr>
            </a:outerShdw>
          </a:effectLst>
        </p:spPr>
        <p:style>
          <a:lnRef idx="1">
            <a:schemeClr val="accent1"/>
          </a:lnRef>
          <a:fillRef idx="0">
            <a:schemeClr val="accent1"/>
          </a:fillRef>
          <a:effectRef idx="0">
            <a:schemeClr val="accent1"/>
          </a:effectRef>
          <a:fontRef idx="minor">
            <a:schemeClr val="tx1"/>
          </a:fontRef>
        </p:style>
      </p:cxnSp>
      <p:sp>
        <p:nvSpPr>
          <p:cNvPr id="32" name="任意多边形 118"/>
          <p:cNvSpPr/>
          <p:nvPr/>
        </p:nvSpPr>
        <p:spPr>
          <a:xfrm flipH="1" flipV="1">
            <a:off x="2437843" y="2335620"/>
            <a:ext cx="240672" cy="402097"/>
          </a:xfrm>
          <a:custGeom>
            <a:avLst/>
            <a:gdLst>
              <a:gd name="connsiteX0" fmla="*/ 257175 w 647700"/>
              <a:gd name="connsiteY0" fmla="*/ 1181158 h 1209733"/>
              <a:gd name="connsiteX1" fmla="*/ 219075 w 647700"/>
              <a:gd name="connsiteY1" fmla="*/ 800158 h 1209733"/>
              <a:gd name="connsiteX2" fmla="*/ 0 w 647700"/>
              <a:gd name="connsiteY2" fmla="*/ 590608 h 1209733"/>
              <a:gd name="connsiteX3" fmla="*/ 266700 w 647700"/>
              <a:gd name="connsiteY3" fmla="*/ 504883 h 1209733"/>
              <a:gd name="connsiteX4" fmla="*/ 361950 w 647700"/>
              <a:gd name="connsiteY4" fmla="*/ 58 h 1209733"/>
              <a:gd name="connsiteX5" fmla="*/ 438150 w 647700"/>
              <a:gd name="connsiteY5" fmla="*/ 581083 h 1209733"/>
              <a:gd name="connsiteX6" fmla="*/ 647700 w 647700"/>
              <a:gd name="connsiteY6" fmla="*/ 657283 h 1209733"/>
              <a:gd name="connsiteX7" fmla="*/ 390525 w 647700"/>
              <a:gd name="connsiteY7" fmla="*/ 771583 h 1209733"/>
              <a:gd name="connsiteX8" fmla="*/ 314325 w 647700"/>
              <a:gd name="connsiteY8" fmla="*/ 1209733 h 1209733"/>
              <a:gd name="connsiteX0-1" fmla="*/ 257175 w 647700"/>
              <a:gd name="connsiteY0-2" fmla="*/ 1181158 h 1209733"/>
              <a:gd name="connsiteX1-3" fmla="*/ 219075 w 647700"/>
              <a:gd name="connsiteY1-4" fmla="*/ 800158 h 1209733"/>
              <a:gd name="connsiteX2-5" fmla="*/ 0 w 647700"/>
              <a:gd name="connsiteY2-6" fmla="*/ 590608 h 1209733"/>
              <a:gd name="connsiteX3-7" fmla="*/ 266700 w 647700"/>
              <a:gd name="connsiteY3-8" fmla="*/ 504883 h 1209733"/>
              <a:gd name="connsiteX4-9" fmla="*/ 361950 w 647700"/>
              <a:gd name="connsiteY4-10" fmla="*/ 58 h 1209733"/>
              <a:gd name="connsiteX5-11" fmla="*/ 438150 w 647700"/>
              <a:gd name="connsiteY5-12" fmla="*/ 581083 h 1209733"/>
              <a:gd name="connsiteX6-13" fmla="*/ 647700 w 647700"/>
              <a:gd name="connsiteY6-14" fmla="*/ 657283 h 1209733"/>
              <a:gd name="connsiteX7-15" fmla="*/ 390525 w 647700"/>
              <a:gd name="connsiteY7-16" fmla="*/ 771583 h 1209733"/>
              <a:gd name="connsiteX8-17" fmla="*/ 314325 w 647700"/>
              <a:gd name="connsiteY8-18" fmla="*/ 1209733 h 1209733"/>
              <a:gd name="connsiteX0-19" fmla="*/ 257175 w 647700"/>
              <a:gd name="connsiteY0-20" fmla="*/ 1181158 h 1209733"/>
              <a:gd name="connsiteX1-21" fmla="*/ 219075 w 647700"/>
              <a:gd name="connsiteY1-22" fmla="*/ 800158 h 1209733"/>
              <a:gd name="connsiteX2-23" fmla="*/ 0 w 647700"/>
              <a:gd name="connsiteY2-24" fmla="*/ 590608 h 1209733"/>
              <a:gd name="connsiteX3-25" fmla="*/ 266700 w 647700"/>
              <a:gd name="connsiteY3-26" fmla="*/ 504883 h 1209733"/>
              <a:gd name="connsiteX4-27" fmla="*/ 361950 w 647700"/>
              <a:gd name="connsiteY4-28" fmla="*/ 58 h 1209733"/>
              <a:gd name="connsiteX5-29" fmla="*/ 438150 w 647700"/>
              <a:gd name="connsiteY5-30" fmla="*/ 581083 h 1209733"/>
              <a:gd name="connsiteX6-31" fmla="*/ 647700 w 647700"/>
              <a:gd name="connsiteY6-32" fmla="*/ 657283 h 1209733"/>
              <a:gd name="connsiteX7-33" fmla="*/ 390525 w 647700"/>
              <a:gd name="connsiteY7-34" fmla="*/ 771583 h 1209733"/>
              <a:gd name="connsiteX8-35" fmla="*/ 314325 w 647700"/>
              <a:gd name="connsiteY8-36" fmla="*/ 1209733 h 1209733"/>
              <a:gd name="connsiteX0-37" fmla="*/ 161925 w 552450"/>
              <a:gd name="connsiteY0-38" fmla="*/ 1181173 h 1209748"/>
              <a:gd name="connsiteX1-39" fmla="*/ 123825 w 552450"/>
              <a:gd name="connsiteY1-40" fmla="*/ 800173 h 1209748"/>
              <a:gd name="connsiteX2-41" fmla="*/ 0 w 552450"/>
              <a:gd name="connsiteY2-42" fmla="*/ 638248 h 1209748"/>
              <a:gd name="connsiteX3-43" fmla="*/ 171450 w 552450"/>
              <a:gd name="connsiteY3-44" fmla="*/ 504898 h 1209748"/>
              <a:gd name="connsiteX4-45" fmla="*/ 266700 w 552450"/>
              <a:gd name="connsiteY4-46" fmla="*/ 73 h 1209748"/>
              <a:gd name="connsiteX5-47" fmla="*/ 342900 w 552450"/>
              <a:gd name="connsiteY5-48" fmla="*/ 581098 h 1209748"/>
              <a:gd name="connsiteX6-49" fmla="*/ 552450 w 552450"/>
              <a:gd name="connsiteY6-50" fmla="*/ 657298 h 1209748"/>
              <a:gd name="connsiteX7-51" fmla="*/ 295275 w 552450"/>
              <a:gd name="connsiteY7-52" fmla="*/ 771598 h 1209748"/>
              <a:gd name="connsiteX8-53" fmla="*/ 219075 w 552450"/>
              <a:gd name="connsiteY8-54" fmla="*/ 1209748 h 1209748"/>
              <a:gd name="connsiteX0-55" fmla="*/ 238125 w 628650"/>
              <a:gd name="connsiteY0-56" fmla="*/ 1181172 h 1209747"/>
              <a:gd name="connsiteX1-57" fmla="*/ 200025 w 628650"/>
              <a:gd name="connsiteY1-58" fmla="*/ 800172 h 1209747"/>
              <a:gd name="connsiteX2-59" fmla="*/ 0 w 628650"/>
              <a:gd name="connsiteY2-60" fmla="*/ 562047 h 1209747"/>
              <a:gd name="connsiteX3-61" fmla="*/ 247650 w 628650"/>
              <a:gd name="connsiteY3-62" fmla="*/ 504897 h 1209747"/>
              <a:gd name="connsiteX4-63" fmla="*/ 342900 w 628650"/>
              <a:gd name="connsiteY4-64" fmla="*/ 72 h 1209747"/>
              <a:gd name="connsiteX5-65" fmla="*/ 419100 w 628650"/>
              <a:gd name="connsiteY5-66" fmla="*/ 581097 h 1209747"/>
              <a:gd name="connsiteX6-67" fmla="*/ 628650 w 628650"/>
              <a:gd name="connsiteY6-68" fmla="*/ 657297 h 1209747"/>
              <a:gd name="connsiteX7-69" fmla="*/ 371475 w 628650"/>
              <a:gd name="connsiteY7-70" fmla="*/ 771597 h 1209747"/>
              <a:gd name="connsiteX8-71" fmla="*/ 295275 w 628650"/>
              <a:gd name="connsiteY8-72" fmla="*/ 1209747 h 1209747"/>
              <a:gd name="connsiteX0-73" fmla="*/ 238125 w 628650"/>
              <a:gd name="connsiteY0-74" fmla="*/ 1181172 h 1209747"/>
              <a:gd name="connsiteX1-75" fmla="*/ 200025 w 628650"/>
              <a:gd name="connsiteY1-76" fmla="*/ 800172 h 1209747"/>
              <a:gd name="connsiteX2-77" fmla="*/ 0 w 628650"/>
              <a:gd name="connsiteY2-78" fmla="*/ 562047 h 1209747"/>
              <a:gd name="connsiteX3-79" fmla="*/ 247650 w 628650"/>
              <a:gd name="connsiteY3-80" fmla="*/ 504897 h 1209747"/>
              <a:gd name="connsiteX4-81" fmla="*/ 342900 w 628650"/>
              <a:gd name="connsiteY4-82" fmla="*/ 72 h 1209747"/>
              <a:gd name="connsiteX5-83" fmla="*/ 419100 w 628650"/>
              <a:gd name="connsiteY5-84" fmla="*/ 581097 h 1209747"/>
              <a:gd name="connsiteX6-85" fmla="*/ 628650 w 628650"/>
              <a:gd name="connsiteY6-86" fmla="*/ 657297 h 1209747"/>
              <a:gd name="connsiteX7-87" fmla="*/ 371475 w 628650"/>
              <a:gd name="connsiteY7-88" fmla="*/ 771597 h 1209747"/>
              <a:gd name="connsiteX8-89" fmla="*/ 295275 w 628650"/>
              <a:gd name="connsiteY8-90" fmla="*/ 1209747 h 1209747"/>
              <a:gd name="connsiteX0-91" fmla="*/ 228132 w 618657"/>
              <a:gd name="connsiteY0-92" fmla="*/ 1181172 h 1209747"/>
              <a:gd name="connsiteX1-93" fmla="*/ 190032 w 618657"/>
              <a:gd name="connsiteY1-94" fmla="*/ 800172 h 1209747"/>
              <a:gd name="connsiteX2-95" fmla="*/ 0 w 618657"/>
              <a:gd name="connsiteY2-96" fmla="*/ 589529 h 1209747"/>
              <a:gd name="connsiteX3-97" fmla="*/ 237657 w 618657"/>
              <a:gd name="connsiteY3-98" fmla="*/ 504897 h 1209747"/>
              <a:gd name="connsiteX4-99" fmla="*/ 332907 w 618657"/>
              <a:gd name="connsiteY4-100" fmla="*/ 72 h 1209747"/>
              <a:gd name="connsiteX5-101" fmla="*/ 409107 w 618657"/>
              <a:gd name="connsiteY5-102" fmla="*/ 581097 h 1209747"/>
              <a:gd name="connsiteX6-103" fmla="*/ 618657 w 618657"/>
              <a:gd name="connsiteY6-104" fmla="*/ 657297 h 1209747"/>
              <a:gd name="connsiteX7-105" fmla="*/ 361482 w 618657"/>
              <a:gd name="connsiteY7-106" fmla="*/ 771597 h 1209747"/>
              <a:gd name="connsiteX8-107" fmla="*/ 285282 w 618657"/>
              <a:gd name="connsiteY8-108" fmla="*/ 1209747 h 1209747"/>
              <a:gd name="connsiteX0-109" fmla="*/ 228132 w 618657"/>
              <a:gd name="connsiteY0-110" fmla="*/ 1181172 h 1209747"/>
              <a:gd name="connsiteX1-111" fmla="*/ 190032 w 618657"/>
              <a:gd name="connsiteY1-112" fmla="*/ 800172 h 1209747"/>
              <a:gd name="connsiteX2-113" fmla="*/ 0 w 618657"/>
              <a:gd name="connsiteY2-114" fmla="*/ 589529 h 1209747"/>
              <a:gd name="connsiteX3-115" fmla="*/ 237657 w 618657"/>
              <a:gd name="connsiteY3-116" fmla="*/ 504897 h 1209747"/>
              <a:gd name="connsiteX4-117" fmla="*/ 332907 w 618657"/>
              <a:gd name="connsiteY4-118" fmla="*/ 72 h 1209747"/>
              <a:gd name="connsiteX5-119" fmla="*/ 409107 w 618657"/>
              <a:gd name="connsiteY5-120" fmla="*/ 581097 h 1209747"/>
              <a:gd name="connsiteX6-121" fmla="*/ 618657 w 618657"/>
              <a:gd name="connsiteY6-122" fmla="*/ 657297 h 1209747"/>
              <a:gd name="connsiteX7-123" fmla="*/ 361482 w 618657"/>
              <a:gd name="connsiteY7-124" fmla="*/ 771597 h 1209747"/>
              <a:gd name="connsiteX8-125" fmla="*/ 285282 w 618657"/>
              <a:gd name="connsiteY8-126" fmla="*/ 1209747 h 1209747"/>
              <a:gd name="connsiteX0-127" fmla="*/ 228132 w 618657"/>
              <a:gd name="connsiteY0-128" fmla="*/ 1181172 h 1209747"/>
              <a:gd name="connsiteX1-129" fmla="*/ 190032 w 618657"/>
              <a:gd name="connsiteY1-130" fmla="*/ 800172 h 1209747"/>
              <a:gd name="connsiteX2-131" fmla="*/ 0 w 618657"/>
              <a:gd name="connsiteY2-132" fmla="*/ 589529 h 1209747"/>
              <a:gd name="connsiteX3-133" fmla="*/ 237657 w 618657"/>
              <a:gd name="connsiteY3-134" fmla="*/ 504897 h 1209747"/>
              <a:gd name="connsiteX4-135" fmla="*/ 332907 w 618657"/>
              <a:gd name="connsiteY4-136" fmla="*/ 72 h 1209747"/>
              <a:gd name="connsiteX5-137" fmla="*/ 409107 w 618657"/>
              <a:gd name="connsiteY5-138" fmla="*/ 581097 h 1209747"/>
              <a:gd name="connsiteX6-139" fmla="*/ 618657 w 618657"/>
              <a:gd name="connsiteY6-140" fmla="*/ 657297 h 1209747"/>
              <a:gd name="connsiteX7-141" fmla="*/ 361482 w 618657"/>
              <a:gd name="connsiteY7-142" fmla="*/ 771597 h 1209747"/>
              <a:gd name="connsiteX8-143" fmla="*/ 285282 w 618657"/>
              <a:gd name="connsiteY8-144" fmla="*/ 1209747 h 1209747"/>
              <a:gd name="connsiteX9" fmla="*/ 228132 w 618657"/>
              <a:gd name="connsiteY9" fmla="*/ 1181172 h 1209747"/>
              <a:gd name="connsiteX0-145" fmla="*/ 285282 w 618657"/>
              <a:gd name="connsiteY0-146" fmla="*/ 1209747 h 1209747"/>
              <a:gd name="connsiteX1-147" fmla="*/ 190032 w 618657"/>
              <a:gd name="connsiteY1-148" fmla="*/ 800172 h 1209747"/>
              <a:gd name="connsiteX2-149" fmla="*/ 0 w 618657"/>
              <a:gd name="connsiteY2-150" fmla="*/ 589529 h 1209747"/>
              <a:gd name="connsiteX3-151" fmla="*/ 237657 w 618657"/>
              <a:gd name="connsiteY3-152" fmla="*/ 504897 h 1209747"/>
              <a:gd name="connsiteX4-153" fmla="*/ 332907 w 618657"/>
              <a:gd name="connsiteY4-154" fmla="*/ 72 h 1209747"/>
              <a:gd name="connsiteX5-155" fmla="*/ 409107 w 618657"/>
              <a:gd name="connsiteY5-156" fmla="*/ 581097 h 1209747"/>
              <a:gd name="connsiteX6-157" fmla="*/ 618657 w 618657"/>
              <a:gd name="connsiteY6-158" fmla="*/ 657297 h 1209747"/>
              <a:gd name="connsiteX7-159" fmla="*/ 361482 w 618657"/>
              <a:gd name="connsiteY7-160" fmla="*/ 771597 h 1209747"/>
              <a:gd name="connsiteX8-161" fmla="*/ 285282 w 618657"/>
              <a:gd name="connsiteY8-162" fmla="*/ 1209747 h 1209747"/>
              <a:gd name="connsiteX0-163" fmla="*/ 270292 w 618657"/>
              <a:gd name="connsiteY0-164" fmla="*/ 1249721 h 1249721"/>
              <a:gd name="connsiteX1-165" fmla="*/ 190032 w 618657"/>
              <a:gd name="connsiteY1-166" fmla="*/ 800172 h 1249721"/>
              <a:gd name="connsiteX2-167" fmla="*/ 0 w 618657"/>
              <a:gd name="connsiteY2-168" fmla="*/ 589529 h 1249721"/>
              <a:gd name="connsiteX3-169" fmla="*/ 237657 w 618657"/>
              <a:gd name="connsiteY3-170" fmla="*/ 504897 h 1249721"/>
              <a:gd name="connsiteX4-171" fmla="*/ 332907 w 618657"/>
              <a:gd name="connsiteY4-172" fmla="*/ 72 h 1249721"/>
              <a:gd name="connsiteX5-173" fmla="*/ 409107 w 618657"/>
              <a:gd name="connsiteY5-174" fmla="*/ 581097 h 1249721"/>
              <a:gd name="connsiteX6-175" fmla="*/ 618657 w 618657"/>
              <a:gd name="connsiteY6-176" fmla="*/ 657297 h 1249721"/>
              <a:gd name="connsiteX7-177" fmla="*/ 361482 w 618657"/>
              <a:gd name="connsiteY7-178" fmla="*/ 771597 h 1249721"/>
              <a:gd name="connsiteX8-179" fmla="*/ 270292 w 618657"/>
              <a:gd name="connsiteY8-180" fmla="*/ 1249721 h 1249721"/>
              <a:gd name="connsiteX0-181" fmla="*/ 270292 w 618657"/>
              <a:gd name="connsiteY0-182" fmla="*/ 1249721 h 1249721"/>
              <a:gd name="connsiteX1-183" fmla="*/ 190032 w 618657"/>
              <a:gd name="connsiteY1-184" fmla="*/ 775188 h 1249721"/>
              <a:gd name="connsiteX2-185" fmla="*/ 0 w 618657"/>
              <a:gd name="connsiteY2-186" fmla="*/ 589529 h 1249721"/>
              <a:gd name="connsiteX3-187" fmla="*/ 237657 w 618657"/>
              <a:gd name="connsiteY3-188" fmla="*/ 504897 h 1249721"/>
              <a:gd name="connsiteX4-189" fmla="*/ 332907 w 618657"/>
              <a:gd name="connsiteY4-190" fmla="*/ 72 h 1249721"/>
              <a:gd name="connsiteX5-191" fmla="*/ 409107 w 618657"/>
              <a:gd name="connsiteY5-192" fmla="*/ 581097 h 1249721"/>
              <a:gd name="connsiteX6-193" fmla="*/ 618657 w 618657"/>
              <a:gd name="connsiteY6-194" fmla="*/ 657297 h 1249721"/>
              <a:gd name="connsiteX7-195" fmla="*/ 361482 w 618657"/>
              <a:gd name="connsiteY7-196" fmla="*/ 771597 h 1249721"/>
              <a:gd name="connsiteX8-197" fmla="*/ 270292 w 618657"/>
              <a:gd name="connsiteY8-198" fmla="*/ 1249721 h 1249721"/>
              <a:gd name="connsiteX0-199" fmla="*/ 270292 w 618657"/>
              <a:gd name="connsiteY0-200" fmla="*/ 1249721 h 1249721"/>
              <a:gd name="connsiteX1-201" fmla="*/ 190032 w 618657"/>
              <a:gd name="connsiteY1-202" fmla="*/ 775188 h 1249721"/>
              <a:gd name="connsiteX2-203" fmla="*/ 0 w 618657"/>
              <a:gd name="connsiteY2-204" fmla="*/ 589529 h 1249721"/>
              <a:gd name="connsiteX3-205" fmla="*/ 237657 w 618657"/>
              <a:gd name="connsiteY3-206" fmla="*/ 504897 h 1249721"/>
              <a:gd name="connsiteX4-207" fmla="*/ 332907 w 618657"/>
              <a:gd name="connsiteY4-208" fmla="*/ 72 h 1249721"/>
              <a:gd name="connsiteX5-209" fmla="*/ 409107 w 618657"/>
              <a:gd name="connsiteY5-210" fmla="*/ 581097 h 1249721"/>
              <a:gd name="connsiteX6-211" fmla="*/ 618657 w 618657"/>
              <a:gd name="connsiteY6-212" fmla="*/ 657297 h 1249721"/>
              <a:gd name="connsiteX7-213" fmla="*/ 361482 w 618657"/>
              <a:gd name="connsiteY7-214" fmla="*/ 771597 h 1249721"/>
              <a:gd name="connsiteX8-215" fmla="*/ 270292 w 618657"/>
              <a:gd name="connsiteY8-216" fmla="*/ 1249721 h 1249721"/>
              <a:gd name="connsiteX0-217" fmla="*/ 297774 w 618657"/>
              <a:gd name="connsiteY0-218" fmla="*/ 1257216 h 1257216"/>
              <a:gd name="connsiteX1-219" fmla="*/ 190032 w 618657"/>
              <a:gd name="connsiteY1-220" fmla="*/ 775188 h 1257216"/>
              <a:gd name="connsiteX2-221" fmla="*/ 0 w 618657"/>
              <a:gd name="connsiteY2-222" fmla="*/ 589529 h 1257216"/>
              <a:gd name="connsiteX3-223" fmla="*/ 237657 w 618657"/>
              <a:gd name="connsiteY3-224" fmla="*/ 504897 h 1257216"/>
              <a:gd name="connsiteX4-225" fmla="*/ 332907 w 618657"/>
              <a:gd name="connsiteY4-226" fmla="*/ 72 h 1257216"/>
              <a:gd name="connsiteX5-227" fmla="*/ 409107 w 618657"/>
              <a:gd name="connsiteY5-228" fmla="*/ 581097 h 1257216"/>
              <a:gd name="connsiteX6-229" fmla="*/ 618657 w 618657"/>
              <a:gd name="connsiteY6-230" fmla="*/ 657297 h 1257216"/>
              <a:gd name="connsiteX7-231" fmla="*/ 361482 w 618657"/>
              <a:gd name="connsiteY7-232" fmla="*/ 771597 h 1257216"/>
              <a:gd name="connsiteX8-233" fmla="*/ 297774 w 618657"/>
              <a:gd name="connsiteY8-234" fmla="*/ 1257216 h 1257216"/>
              <a:gd name="connsiteX0-235" fmla="*/ 297774 w 618657"/>
              <a:gd name="connsiteY0-236" fmla="*/ 1257216 h 1257216"/>
              <a:gd name="connsiteX1-237" fmla="*/ 190032 w 618657"/>
              <a:gd name="connsiteY1-238" fmla="*/ 775188 h 1257216"/>
              <a:gd name="connsiteX2-239" fmla="*/ 0 w 618657"/>
              <a:gd name="connsiteY2-240" fmla="*/ 589529 h 1257216"/>
              <a:gd name="connsiteX3-241" fmla="*/ 237657 w 618657"/>
              <a:gd name="connsiteY3-242" fmla="*/ 504897 h 1257216"/>
              <a:gd name="connsiteX4-243" fmla="*/ 332907 w 618657"/>
              <a:gd name="connsiteY4-244" fmla="*/ 72 h 1257216"/>
              <a:gd name="connsiteX5-245" fmla="*/ 409107 w 618657"/>
              <a:gd name="connsiteY5-246" fmla="*/ 581097 h 1257216"/>
              <a:gd name="connsiteX6-247" fmla="*/ 618657 w 618657"/>
              <a:gd name="connsiteY6-248" fmla="*/ 657297 h 1257216"/>
              <a:gd name="connsiteX7-249" fmla="*/ 388964 w 618657"/>
              <a:gd name="connsiteY7-250" fmla="*/ 776593 h 1257216"/>
              <a:gd name="connsiteX8-251" fmla="*/ 297774 w 618657"/>
              <a:gd name="connsiteY8-252" fmla="*/ 1257216 h 1257216"/>
              <a:gd name="connsiteX0-253" fmla="*/ 297774 w 618657"/>
              <a:gd name="connsiteY0-254" fmla="*/ 1257216 h 1257216"/>
              <a:gd name="connsiteX1-255" fmla="*/ 190032 w 618657"/>
              <a:gd name="connsiteY1-256" fmla="*/ 775188 h 1257216"/>
              <a:gd name="connsiteX2-257" fmla="*/ 0 w 618657"/>
              <a:gd name="connsiteY2-258" fmla="*/ 589529 h 1257216"/>
              <a:gd name="connsiteX3-259" fmla="*/ 237657 w 618657"/>
              <a:gd name="connsiteY3-260" fmla="*/ 504897 h 1257216"/>
              <a:gd name="connsiteX4-261" fmla="*/ 332907 w 618657"/>
              <a:gd name="connsiteY4-262" fmla="*/ 72 h 1257216"/>
              <a:gd name="connsiteX5-263" fmla="*/ 409107 w 618657"/>
              <a:gd name="connsiteY5-264" fmla="*/ 581097 h 1257216"/>
              <a:gd name="connsiteX6-265" fmla="*/ 618657 w 618657"/>
              <a:gd name="connsiteY6-266" fmla="*/ 657297 h 1257216"/>
              <a:gd name="connsiteX7-267" fmla="*/ 388964 w 618657"/>
              <a:gd name="connsiteY7-268" fmla="*/ 776593 h 1257216"/>
              <a:gd name="connsiteX8-269" fmla="*/ 297774 w 618657"/>
              <a:gd name="connsiteY8-270" fmla="*/ 1257216 h 1257216"/>
              <a:gd name="connsiteX0-271" fmla="*/ 297774 w 618657"/>
              <a:gd name="connsiteY0-272" fmla="*/ 1257216 h 1257216"/>
              <a:gd name="connsiteX1-273" fmla="*/ 190032 w 618657"/>
              <a:gd name="connsiteY1-274" fmla="*/ 775188 h 1257216"/>
              <a:gd name="connsiteX2-275" fmla="*/ 0 w 618657"/>
              <a:gd name="connsiteY2-276" fmla="*/ 589529 h 1257216"/>
              <a:gd name="connsiteX3-277" fmla="*/ 237657 w 618657"/>
              <a:gd name="connsiteY3-278" fmla="*/ 504897 h 1257216"/>
              <a:gd name="connsiteX4-279" fmla="*/ 332907 w 618657"/>
              <a:gd name="connsiteY4-280" fmla="*/ 72 h 1257216"/>
              <a:gd name="connsiteX5-281" fmla="*/ 409107 w 618657"/>
              <a:gd name="connsiteY5-282" fmla="*/ 581097 h 1257216"/>
              <a:gd name="connsiteX6-283" fmla="*/ 618657 w 618657"/>
              <a:gd name="connsiteY6-284" fmla="*/ 657297 h 1257216"/>
              <a:gd name="connsiteX7-285" fmla="*/ 388964 w 618657"/>
              <a:gd name="connsiteY7-286" fmla="*/ 776593 h 1257216"/>
              <a:gd name="connsiteX8-287" fmla="*/ 297774 w 618657"/>
              <a:gd name="connsiteY8-288" fmla="*/ 1257216 h 1257216"/>
              <a:gd name="connsiteX0-289" fmla="*/ 317761 w 638644"/>
              <a:gd name="connsiteY0-290" fmla="*/ 1257216 h 1257216"/>
              <a:gd name="connsiteX1-291" fmla="*/ 210019 w 638644"/>
              <a:gd name="connsiteY1-292" fmla="*/ 775188 h 1257216"/>
              <a:gd name="connsiteX2-293" fmla="*/ 0 w 638644"/>
              <a:gd name="connsiteY2-294" fmla="*/ 597024 h 1257216"/>
              <a:gd name="connsiteX3-295" fmla="*/ 257644 w 638644"/>
              <a:gd name="connsiteY3-296" fmla="*/ 504897 h 1257216"/>
              <a:gd name="connsiteX4-297" fmla="*/ 352894 w 638644"/>
              <a:gd name="connsiteY4-298" fmla="*/ 72 h 1257216"/>
              <a:gd name="connsiteX5-299" fmla="*/ 429094 w 638644"/>
              <a:gd name="connsiteY5-300" fmla="*/ 581097 h 1257216"/>
              <a:gd name="connsiteX6-301" fmla="*/ 638644 w 638644"/>
              <a:gd name="connsiteY6-302" fmla="*/ 657297 h 1257216"/>
              <a:gd name="connsiteX7-303" fmla="*/ 408951 w 638644"/>
              <a:gd name="connsiteY7-304" fmla="*/ 776593 h 1257216"/>
              <a:gd name="connsiteX8-305" fmla="*/ 317761 w 638644"/>
              <a:gd name="connsiteY8-306" fmla="*/ 1257216 h 1257216"/>
              <a:gd name="connsiteX0-307" fmla="*/ 317761 w 638644"/>
              <a:gd name="connsiteY0-308" fmla="*/ 1257216 h 1257216"/>
              <a:gd name="connsiteX1-309" fmla="*/ 227508 w 638644"/>
              <a:gd name="connsiteY1-310" fmla="*/ 772690 h 1257216"/>
              <a:gd name="connsiteX2-311" fmla="*/ 0 w 638644"/>
              <a:gd name="connsiteY2-312" fmla="*/ 597024 h 1257216"/>
              <a:gd name="connsiteX3-313" fmla="*/ 257644 w 638644"/>
              <a:gd name="connsiteY3-314" fmla="*/ 504897 h 1257216"/>
              <a:gd name="connsiteX4-315" fmla="*/ 352894 w 638644"/>
              <a:gd name="connsiteY4-316" fmla="*/ 72 h 1257216"/>
              <a:gd name="connsiteX5-317" fmla="*/ 429094 w 638644"/>
              <a:gd name="connsiteY5-318" fmla="*/ 581097 h 1257216"/>
              <a:gd name="connsiteX6-319" fmla="*/ 638644 w 638644"/>
              <a:gd name="connsiteY6-320" fmla="*/ 657297 h 1257216"/>
              <a:gd name="connsiteX7-321" fmla="*/ 408951 w 638644"/>
              <a:gd name="connsiteY7-322" fmla="*/ 776593 h 1257216"/>
              <a:gd name="connsiteX8-323" fmla="*/ 317761 w 638644"/>
              <a:gd name="connsiteY8-324" fmla="*/ 1257216 h 125721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638644" h="1257216">
                <a:moveTo>
                  <a:pt x="317761" y="1257216"/>
                </a:moveTo>
                <a:cubicBezTo>
                  <a:pt x="289186" y="1257814"/>
                  <a:pt x="280468" y="882722"/>
                  <a:pt x="227508" y="772690"/>
                </a:cubicBezTo>
                <a:cubicBezTo>
                  <a:pt x="174548" y="662658"/>
                  <a:pt x="136499" y="666457"/>
                  <a:pt x="0" y="597024"/>
                </a:cubicBezTo>
                <a:cubicBezTo>
                  <a:pt x="134026" y="572509"/>
                  <a:pt x="198828" y="604389"/>
                  <a:pt x="257644" y="504897"/>
                </a:cubicBezTo>
                <a:cubicBezTo>
                  <a:pt x="316460" y="405405"/>
                  <a:pt x="325907" y="-6278"/>
                  <a:pt x="352894" y="72"/>
                </a:cubicBezTo>
                <a:cubicBezTo>
                  <a:pt x="378294" y="193747"/>
                  <a:pt x="376733" y="543205"/>
                  <a:pt x="429094" y="581097"/>
                </a:cubicBezTo>
                <a:cubicBezTo>
                  <a:pt x="481455" y="618989"/>
                  <a:pt x="568794" y="631897"/>
                  <a:pt x="638644" y="657297"/>
                </a:cubicBezTo>
                <a:cubicBezTo>
                  <a:pt x="552919" y="695397"/>
                  <a:pt x="462431" y="676607"/>
                  <a:pt x="408951" y="776593"/>
                </a:cubicBezTo>
                <a:cubicBezTo>
                  <a:pt x="355471" y="876579"/>
                  <a:pt x="328080" y="1084178"/>
                  <a:pt x="317761" y="1257216"/>
                </a:cubicBezTo>
                <a:close/>
              </a:path>
            </a:pathLst>
          </a:custGeom>
          <a:solidFill>
            <a:schemeClr val="accent2"/>
          </a:solidFill>
          <a:ln w="1905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10">
              <a:solidFill>
                <a:srgbClr val="9E0000"/>
              </a:solidFill>
            </a:endParaRPr>
          </a:p>
        </p:txBody>
      </p:sp>
      <p:sp>
        <p:nvSpPr>
          <p:cNvPr id="33" name="任意多边形 119"/>
          <p:cNvSpPr/>
          <p:nvPr/>
        </p:nvSpPr>
        <p:spPr>
          <a:xfrm flipH="1">
            <a:off x="10194532" y="4147674"/>
            <a:ext cx="256035" cy="388333"/>
          </a:xfrm>
          <a:custGeom>
            <a:avLst/>
            <a:gdLst>
              <a:gd name="connsiteX0" fmla="*/ 257175 w 647700"/>
              <a:gd name="connsiteY0" fmla="*/ 1181158 h 1209733"/>
              <a:gd name="connsiteX1" fmla="*/ 219075 w 647700"/>
              <a:gd name="connsiteY1" fmla="*/ 800158 h 1209733"/>
              <a:gd name="connsiteX2" fmla="*/ 0 w 647700"/>
              <a:gd name="connsiteY2" fmla="*/ 590608 h 1209733"/>
              <a:gd name="connsiteX3" fmla="*/ 266700 w 647700"/>
              <a:gd name="connsiteY3" fmla="*/ 504883 h 1209733"/>
              <a:gd name="connsiteX4" fmla="*/ 361950 w 647700"/>
              <a:gd name="connsiteY4" fmla="*/ 58 h 1209733"/>
              <a:gd name="connsiteX5" fmla="*/ 438150 w 647700"/>
              <a:gd name="connsiteY5" fmla="*/ 581083 h 1209733"/>
              <a:gd name="connsiteX6" fmla="*/ 647700 w 647700"/>
              <a:gd name="connsiteY6" fmla="*/ 657283 h 1209733"/>
              <a:gd name="connsiteX7" fmla="*/ 390525 w 647700"/>
              <a:gd name="connsiteY7" fmla="*/ 771583 h 1209733"/>
              <a:gd name="connsiteX8" fmla="*/ 314325 w 647700"/>
              <a:gd name="connsiteY8" fmla="*/ 1209733 h 1209733"/>
              <a:gd name="connsiteX0-1" fmla="*/ 257175 w 647700"/>
              <a:gd name="connsiteY0-2" fmla="*/ 1181158 h 1209733"/>
              <a:gd name="connsiteX1-3" fmla="*/ 219075 w 647700"/>
              <a:gd name="connsiteY1-4" fmla="*/ 800158 h 1209733"/>
              <a:gd name="connsiteX2-5" fmla="*/ 0 w 647700"/>
              <a:gd name="connsiteY2-6" fmla="*/ 590608 h 1209733"/>
              <a:gd name="connsiteX3-7" fmla="*/ 266700 w 647700"/>
              <a:gd name="connsiteY3-8" fmla="*/ 504883 h 1209733"/>
              <a:gd name="connsiteX4-9" fmla="*/ 361950 w 647700"/>
              <a:gd name="connsiteY4-10" fmla="*/ 58 h 1209733"/>
              <a:gd name="connsiteX5-11" fmla="*/ 438150 w 647700"/>
              <a:gd name="connsiteY5-12" fmla="*/ 581083 h 1209733"/>
              <a:gd name="connsiteX6-13" fmla="*/ 647700 w 647700"/>
              <a:gd name="connsiteY6-14" fmla="*/ 657283 h 1209733"/>
              <a:gd name="connsiteX7-15" fmla="*/ 390525 w 647700"/>
              <a:gd name="connsiteY7-16" fmla="*/ 771583 h 1209733"/>
              <a:gd name="connsiteX8-17" fmla="*/ 314325 w 647700"/>
              <a:gd name="connsiteY8-18" fmla="*/ 1209733 h 1209733"/>
              <a:gd name="connsiteX0-19" fmla="*/ 257175 w 647700"/>
              <a:gd name="connsiteY0-20" fmla="*/ 1181158 h 1209733"/>
              <a:gd name="connsiteX1-21" fmla="*/ 219075 w 647700"/>
              <a:gd name="connsiteY1-22" fmla="*/ 800158 h 1209733"/>
              <a:gd name="connsiteX2-23" fmla="*/ 0 w 647700"/>
              <a:gd name="connsiteY2-24" fmla="*/ 590608 h 1209733"/>
              <a:gd name="connsiteX3-25" fmla="*/ 266700 w 647700"/>
              <a:gd name="connsiteY3-26" fmla="*/ 504883 h 1209733"/>
              <a:gd name="connsiteX4-27" fmla="*/ 361950 w 647700"/>
              <a:gd name="connsiteY4-28" fmla="*/ 58 h 1209733"/>
              <a:gd name="connsiteX5-29" fmla="*/ 438150 w 647700"/>
              <a:gd name="connsiteY5-30" fmla="*/ 581083 h 1209733"/>
              <a:gd name="connsiteX6-31" fmla="*/ 647700 w 647700"/>
              <a:gd name="connsiteY6-32" fmla="*/ 657283 h 1209733"/>
              <a:gd name="connsiteX7-33" fmla="*/ 390525 w 647700"/>
              <a:gd name="connsiteY7-34" fmla="*/ 771583 h 1209733"/>
              <a:gd name="connsiteX8-35" fmla="*/ 314325 w 647700"/>
              <a:gd name="connsiteY8-36" fmla="*/ 1209733 h 1209733"/>
              <a:gd name="connsiteX0-37" fmla="*/ 161925 w 552450"/>
              <a:gd name="connsiteY0-38" fmla="*/ 1181173 h 1209748"/>
              <a:gd name="connsiteX1-39" fmla="*/ 123825 w 552450"/>
              <a:gd name="connsiteY1-40" fmla="*/ 800173 h 1209748"/>
              <a:gd name="connsiteX2-41" fmla="*/ 0 w 552450"/>
              <a:gd name="connsiteY2-42" fmla="*/ 638248 h 1209748"/>
              <a:gd name="connsiteX3-43" fmla="*/ 171450 w 552450"/>
              <a:gd name="connsiteY3-44" fmla="*/ 504898 h 1209748"/>
              <a:gd name="connsiteX4-45" fmla="*/ 266700 w 552450"/>
              <a:gd name="connsiteY4-46" fmla="*/ 73 h 1209748"/>
              <a:gd name="connsiteX5-47" fmla="*/ 342900 w 552450"/>
              <a:gd name="connsiteY5-48" fmla="*/ 581098 h 1209748"/>
              <a:gd name="connsiteX6-49" fmla="*/ 552450 w 552450"/>
              <a:gd name="connsiteY6-50" fmla="*/ 657298 h 1209748"/>
              <a:gd name="connsiteX7-51" fmla="*/ 295275 w 552450"/>
              <a:gd name="connsiteY7-52" fmla="*/ 771598 h 1209748"/>
              <a:gd name="connsiteX8-53" fmla="*/ 219075 w 552450"/>
              <a:gd name="connsiteY8-54" fmla="*/ 1209748 h 1209748"/>
              <a:gd name="connsiteX0-55" fmla="*/ 238125 w 628650"/>
              <a:gd name="connsiteY0-56" fmla="*/ 1181172 h 1209747"/>
              <a:gd name="connsiteX1-57" fmla="*/ 200025 w 628650"/>
              <a:gd name="connsiteY1-58" fmla="*/ 800172 h 1209747"/>
              <a:gd name="connsiteX2-59" fmla="*/ 0 w 628650"/>
              <a:gd name="connsiteY2-60" fmla="*/ 562047 h 1209747"/>
              <a:gd name="connsiteX3-61" fmla="*/ 247650 w 628650"/>
              <a:gd name="connsiteY3-62" fmla="*/ 504897 h 1209747"/>
              <a:gd name="connsiteX4-63" fmla="*/ 342900 w 628650"/>
              <a:gd name="connsiteY4-64" fmla="*/ 72 h 1209747"/>
              <a:gd name="connsiteX5-65" fmla="*/ 419100 w 628650"/>
              <a:gd name="connsiteY5-66" fmla="*/ 581097 h 1209747"/>
              <a:gd name="connsiteX6-67" fmla="*/ 628650 w 628650"/>
              <a:gd name="connsiteY6-68" fmla="*/ 657297 h 1209747"/>
              <a:gd name="connsiteX7-69" fmla="*/ 371475 w 628650"/>
              <a:gd name="connsiteY7-70" fmla="*/ 771597 h 1209747"/>
              <a:gd name="connsiteX8-71" fmla="*/ 295275 w 628650"/>
              <a:gd name="connsiteY8-72" fmla="*/ 1209747 h 1209747"/>
              <a:gd name="connsiteX0-73" fmla="*/ 238125 w 628650"/>
              <a:gd name="connsiteY0-74" fmla="*/ 1181172 h 1209747"/>
              <a:gd name="connsiteX1-75" fmla="*/ 200025 w 628650"/>
              <a:gd name="connsiteY1-76" fmla="*/ 800172 h 1209747"/>
              <a:gd name="connsiteX2-77" fmla="*/ 0 w 628650"/>
              <a:gd name="connsiteY2-78" fmla="*/ 562047 h 1209747"/>
              <a:gd name="connsiteX3-79" fmla="*/ 247650 w 628650"/>
              <a:gd name="connsiteY3-80" fmla="*/ 504897 h 1209747"/>
              <a:gd name="connsiteX4-81" fmla="*/ 342900 w 628650"/>
              <a:gd name="connsiteY4-82" fmla="*/ 72 h 1209747"/>
              <a:gd name="connsiteX5-83" fmla="*/ 419100 w 628650"/>
              <a:gd name="connsiteY5-84" fmla="*/ 581097 h 1209747"/>
              <a:gd name="connsiteX6-85" fmla="*/ 628650 w 628650"/>
              <a:gd name="connsiteY6-86" fmla="*/ 657297 h 1209747"/>
              <a:gd name="connsiteX7-87" fmla="*/ 371475 w 628650"/>
              <a:gd name="connsiteY7-88" fmla="*/ 771597 h 1209747"/>
              <a:gd name="connsiteX8-89" fmla="*/ 295275 w 628650"/>
              <a:gd name="connsiteY8-90" fmla="*/ 1209747 h 1209747"/>
              <a:gd name="connsiteX0-91" fmla="*/ 228132 w 618657"/>
              <a:gd name="connsiteY0-92" fmla="*/ 1181172 h 1209747"/>
              <a:gd name="connsiteX1-93" fmla="*/ 190032 w 618657"/>
              <a:gd name="connsiteY1-94" fmla="*/ 800172 h 1209747"/>
              <a:gd name="connsiteX2-95" fmla="*/ 0 w 618657"/>
              <a:gd name="connsiteY2-96" fmla="*/ 589529 h 1209747"/>
              <a:gd name="connsiteX3-97" fmla="*/ 237657 w 618657"/>
              <a:gd name="connsiteY3-98" fmla="*/ 504897 h 1209747"/>
              <a:gd name="connsiteX4-99" fmla="*/ 332907 w 618657"/>
              <a:gd name="connsiteY4-100" fmla="*/ 72 h 1209747"/>
              <a:gd name="connsiteX5-101" fmla="*/ 409107 w 618657"/>
              <a:gd name="connsiteY5-102" fmla="*/ 581097 h 1209747"/>
              <a:gd name="connsiteX6-103" fmla="*/ 618657 w 618657"/>
              <a:gd name="connsiteY6-104" fmla="*/ 657297 h 1209747"/>
              <a:gd name="connsiteX7-105" fmla="*/ 361482 w 618657"/>
              <a:gd name="connsiteY7-106" fmla="*/ 771597 h 1209747"/>
              <a:gd name="connsiteX8-107" fmla="*/ 285282 w 618657"/>
              <a:gd name="connsiteY8-108" fmla="*/ 1209747 h 1209747"/>
              <a:gd name="connsiteX0-109" fmla="*/ 228132 w 618657"/>
              <a:gd name="connsiteY0-110" fmla="*/ 1181172 h 1209747"/>
              <a:gd name="connsiteX1-111" fmla="*/ 190032 w 618657"/>
              <a:gd name="connsiteY1-112" fmla="*/ 800172 h 1209747"/>
              <a:gd name="connsiteX2-113" fmla="*/ 0 w 618657"/>
              <a:gd name="connsiteY2-114" fmla="*/ 589529 h 1209747"/>
              <a:gd name="connsiteX3-115" fmla="*/ 237657 w 618657"/>
              <a:gd name="connsiteY3-116" fmla="*/ 504897 h 1209747"/>
              <a:gd name="connsiteX4-117" fmla="*/ 332907 w 618657"/>
              <a:gd name="connsiteY4-118" fmla="*/ 72 h 1209747"/>
              <a:gd name="connsiteX5-119" fmla="*/ 409107 w 618657"/>
              <a:gd name="connsiteY5-120" fmla="*/ 581097 h 1209747"/>
              <a:gd name="connsiteX6-121" fmla="*/ 618657 w 618657"/>
              <a:gd name="connsiteY6-122" fmla="*/ 657297 h 1209747"/>
              <a:gd name="connsiteX7-123" fmla="*/ 361482 w 618657"/>
              <a:gd name="connsiteY7-124" fmla="*/ 771597 h 1209747"/>
              <a:gd name="connsiteX8-125" fmla="*/ 285282 w 618657"/>
              <a:gd name="connsiteY8-126" fmla="*/ 1209747 h 1209747"/>
              <a:gd name="connsiteX0-127" fmla="*/ 228132 w 618657"/>
              <a:gd name="connsiteY0-128" fmla="*/ 1181172 h 1209747"/>
              <a:gd name="connsiteX1-129" fmla="*/ 190032 w 618657"/>
              <a:gd name="connsiteY1-130" fmla="*/ 800172 h 1209747"/>
              <a:gd name="connsiteX2-131" fmla="*/ 0 w 618657"/>
              <a:gd name="connsiteY2-132" fmla="*/ 589529 h 1209747"/>
              <a:gd name="connsiteX3-133" fmla="*/ 237657 w 618657"/>
              <a:gd name="connsiteY3-134" fmla="*/ 504897 h 1209747"/>
              <a:gd name="connsiteX4-135" fmla="*/ 332907 w 618657"/>
              <a:gd name="connsiteY4-136" fmla="*/ 72 h 1209747"/>
              <a:gd name="connsiteX5-137" fmla="*/ 409107 w 618657"/>
              <a:gd name="connsiteY5-138" fmla="*/ 581097 h 1209747"/>
              <a:gd name="connsiteX6-139" fmla="*/ 618657 w 618657"/>
              <a:gd name="connsiteY6-140" fmla="*/ 657297 h 1209747"/>
              <a:gd name="connsiteX7-141" fmla="*/ 361482 w 618657"/>
              <a:gd name="connsiteY7-142" fmla="*/ 771597 h 1209747"/>
              <a:gd name="connsiteX8-143" fmla="*/ 285282 w 618657"/>
              <a:gd name="connsiteY8-144" fmla="*/ 1209747 h 1209747"/>
              <a:gd name="connsiteX9" fmla="*/ 228132 w 618657"/>
              <a:gd name="connsiteY9" fmla="*/ 1181172 h 1209747"/>
              <a:gd name="connsiteX0-145" fmla="*/ 285282 w 618657"/>
              <a:gd name="connsiteY0-146" fmla="*/ 1209747 h 1209747"/>
              <a:gd name="connsiteX1-147" fmla="*/ 190032 w 618657"/>
              <a:gd name="connsiteY1-148" fmla="*/ 800172 h 1209747"/>
              <a:gd name="connsiteX2-149" fmla="*/ 0 w 618657"/>
              <a:gd name="connsiteY2-150" fmla="*/ 589529 h 1209747"/>
              <a:gd name="connsiteX3-151" fmla="*/ 237657 w 618657"/>
              <a:gd name="connsiteY3-152" fmla="*/ 504897 h 1209747"/>
              <a:gd name="connsiteX4-153" fmla="*/ 332907 w 618657"/>
              <a:gd name="connsiteY4-154" fmla="*/ 72 h 1209747"/>
              <a:gd name="connsiteX5-155" fmla="*/ 409107 w 618657"/>
              <a:gd name="connsiteY5-156" fmla="*/ 581097 h 1209747"/>
              <a:gd name="connsiteX6-157" fmla="*/ 618657 w 618657"/>
              <a:gd name="connsiteY6-158" fmla="*/ 657297 h 1209747"/>
              <a:gd name="connsiteX7-159" fmla="*/ 361482 w 618657"/>
              <a:gd name="connsiteY7-160" fmla="*/ 771597 h 1209747"/>
              <a:gd name="connsiteX8-161" fmla="*/ 285282 w 618657"/>
              <a:gd name="connsiteY8-162" fmla="*/ 1209747 h 1209747"/>
              <a:gd name="connsiteX0-163" fmla="*/ 270292 w 618657"/>
              <a:gd name="connsiteY0-164" fmla="*/ 1249721 h 1249721"/>
              <a:gd name="connsiteX1-165" fmla="*/ 190032 w 618657"/>
              <a:gd name="connsiteY1-166" fmla="*/ 800172 h 1249721"/>
              <a:gd name="connsiteX2-167" fmla="*/ 0 w 618657"/>
              <a:gd name="connsiteY2-168" fmla="*/ 589529 h 1249721"/>
              <a:gd name="connsiteX3-169" fmla="*/ 237657 w 618657"/>
              <a:gd name="connsiteY3-170" fmla="*/ 504897 h 1249721"/>
              <a:gd name="connsiteX4-171" fmla="*/ 332907 w 618657"/>
              <a:gd name="connsiteY4-172" fmla="*/ 72 h 1249721"/>
              <a:gd name="connsiteX5-173" fmla="*/ 409107 w 618657"/>
              <a:gd name="connsiteY5-174" fmla="*/ 581097 h 1249721"/>
              <a:gd name="connsiteX6-175" fmla="*/ 618657 w 618657"/>
              <a:gd name="connsiteY6-176" fmla="*/ 657297 h 1249721"/>
              <a:gd name="connsiteX7-177" fmla="*/ 361482 w 618657"/>
              <a:gd name="connsiteY7-178" fmla="*/ 771597 h 1249721"/>
              <a:gd name="connsiteX8-179" fmla="*/ 270292 w 618657"/>
              <a:gd name="connsiteY8-180" fmla="*/ 1249721 h 1249721"/>
              <a:gd name="connsiteX0-181" fmla="*/ 270292 w 618657"/>
              <a:gd name="connsiteY0-182" fmla="*/ 1249721 h 1249721"/>
              <a:gd name="connsiteX1-183" fmla="*/ 190032 w 618657"/>
              <a:gd name="connsiteY1-184" fmla="*/ 775188 h 1249721"/>
              <a:gd name="connsiteX2-185" fmla="*/ 0 w 618657"/>
              <a:gd name="connsiteY2-186" fmla="*/ 589529 h 1249721"/>
              <a:gd name="connsiteX3-187" fmla="*/ 237657 w 618657"/>
              <a:gd name="connsiteY3-188" fmla="*/ 504897 h 1249721"/>
              <a:gd name="connsiteX4-189" fmla="*/ 332907 w 618657"/>
              <a:gd name="connsiteY4-190" fmla="*/ 72 h 1249721"/>
              <a:gd name="connsiteX5-191" fmla="*/ 409107 w 618657"/>
              <a:gd name="connsiteY5-192" fmla="*/ 581097 h 1249721"/>
              <a:gd name="connsiteX6-193" fmla="*/ 618657 w 618657"/>
              <a:gd name="connsiteY6-194" fmla="*/ 657297 h 1249721"/>
              <a:gd name="connsiteX7-195" fmla="*/ 361482 w 618657"/>
              <a:gd name="connsiteY7-196" fmla="*/ 771597 h 1249721"/>
              <a:gd name="connsiteX8-197" fmla="*/ 270292 w 618657"/>
              <a:gd name="connsiteY8-198" fmla="*/ 1249721 h 1249721"/>
              <a:gd name="connsiteX0-199" fmla="*/ 270292 w 618657"/>
              <a:gd name="connsiteY0-200" fmla="*/ 1249721 h 1249721"/>
              <a:gd name="connsiteX1-201" fmla="*/ 190032 w 618657"/>
              <a:gd name="connsiteY1-202" fmla="*/ 775188 h 1249721"/>
              <a:gd name="connsiteX2-203" fmla="*/ 0 w 618657"/>
              <a:gd name="connsiteY2-204" fmla="*/ 589529 h 1249721"/>
              <a:gd name="connsiteX3-205" fmla="*/ 237657 w 618657"/>
              <a:gd name="connsiteY3-206" fmla="*/ 504897 h 1249721"/>
              <a:gd name="connsiteX4-207" fmla="*/ 332907 w 618657"/>
              <a:gd name="connsiteY4-208" fmla="*/ 72 h 1249721"/>
              <a:gd name="connsiteX5-209" fmla="*/ 409107 w 618657"/>
              <a:gd name="connsiteY5-210" fmla="*/ 581097 h 1249721"/>
              <a:gd name="connsiteX6-211" fmla="*/ 618657 w 618657"/>
              <a:gd name="connsiteY6-212" fmla="*/ 657297 h 1249721"/>
              <a:gd name="connsiteX7-213" fmla="*/ 361482 w 618657"/>
              <a:gd name="connsiteY7-214" fmla="*/ 771597 h 1249721"/>
              <a:gd name="connsiteX8-215" fmla="*/ 270292 w 618657"/>
              <a:gd name="connsiteY8-216" fmla="*/ 1249721 h 1249721"/>
              <a:gd name="connsiteX0-217" fmla="*/ 297774 w 618657"/>
              <a:gd name="connsiteY0-218" fmla="*/ 1257216 h 1257216"/>
              <a:gd name="connsiteX1-219" fmla="*/ 190032 w 618657"/>
              <a:gd name="connsiteY1-220" fmla="*/ 775188 h 1257216"/>
              <a:gd name="connsiteX2-221" fmla="*/ 0 w 618657"/>
              <a:gd name="connsiteY2-222" fmla="*/ 589529 h 1257216"/>
              <a:gd name="connsiteX3-223" fmla="*/ 237657 w 618657"/>
              <a:gd name="connsiteY3-224" fmla="*/ 504897 h 1257216"/>
              <a:gd name="connsiteX4-225" fmla="*/ 332907 w 618657"/>
              <a:gd name="connsiteY4-226" fmla="*/ 72 h 1257216"/>
              <a:gd name="connsiteX5-227" fmla="*/ 409107 w 618657"/>
              <a:gd name="connsiteY5-228" fmla="*/ 581097 h 1257216"/>
              <a:gd name="connsiteX6-229" fmla="*/ 618657 w 618657"/>
              <a:gd name="connsiteY6-230" fmla="*/ 657297 h 1257216"/>
              <a:gd name="connsiteX7-231" fmla="*/ 361482 w 618657"/>
              <a:gd name="connsiteY7-232" fmla="*/ 771597 h 1257216"/>
              <a:gd name="connsiteX8-233" fmla="*/ 297774 w 618657"/>
              <a:gd name="connsiteY8-234" fmla="*/ 1257216 h 1257216"/>
              <a:gd name="connsiteX0-235" fmla="*/ 297774 w 618657"/>
              <a:gd name="connsiteY0-236" fmla="*/ 1257216 h 1257216"/>
              <a:gd name="connsiteX1-237" fmla="*/ 190032 w 618657"/>
              <a:gd name="connsiteY1-238" fmla="*/ 775188 h 1257216"/>
              <a:gd name="connsiteX2-239" fmla="*/ 0 w 618657"/>
              <a:gd name="connsiteY2-240" fmla="*/ 589529 h 1257216"/>
              <a:gd name="connsiteX3-241" fmla="*/ 237657 w 618657"/>
              <a:gd name="connsiteY3-242" fmla="*/ 504897 h 1257216"/>
              <a:gd name="connsiteX4-243" fmla="*/ 332907 w 618657"/>
              <a:gd name="connsiteY4-244" fmla="*/ 72 h 1257216"/>
              <a:gd name="connsiteX5-245" fmla="*/ 409107 w 618657"/>
              <a:gd name="connsiteY5-246" fmla="*/ 581097 h 1257216"/>
              <a:gd name="connsiteX6-247" fmla="*/ 618657 w 618657"/>
              <a:gd name="connsiteY6-248" fmla="*/ 657297 h 1257216"/>
              <a:gd name="connsiteX7-249" fmla="*/ 388964 w 618657"/>
              <a:gd name="connsiteY7-250" fmla="*/ 776593 h 1257216"/>
              <a:gd name="connsiteX8-251" fmla="*/ 297774 w 618657"/>
              <a:gd name="connsiteY8-252" fmla="*/ 1257216 h 1257216"/>
              <a:gd name="connsiteX0-253" fmla="*/ 297774 w 618657"/>
              <a:gd name="connsiteY0-254" fmla="*/ 1257216 h 1257216"/>
              <a:gd name="connsiteX1-255" fmla="*/ 190032 w 618657"/>
              <a:gd name="connsiteY1-256" fmla="*/ 775188 h 1257216"/>
              <a:gd name="connsiteX2-257" fmla="*/ 0 w 618657"/>
              <a:gd name="connsiteY2-258" fmla="*/ 589529 h 1257216"/>
              <a:gd name="connsiteX3-259" fmla="*/ 237657 w 618657"/>
              <a:gd name="connsiteY3-260" fmla="*/ 504897 h 1257216"/>
              <a:gd name="connsiteX4-261" fmla="*/ 332907 w 618657"/>
              <a:gd name="connsiteY4-262" fmla="*/ 72 h 1257216"/>
              <a:gd name="connsiteX5-263" fmla="*/ 409107 w 618657"/>
              <a:gd name="connsiteY5-264" fmla="*/ 581097 h 1257216"/>
              <a:gd name="connsiteX6-265" fmla="*/ 618657 w 618657"/>
              <a:gd name="connsiteY6-266" fmla="*/ 657297 h 1257216"/>
              <a:gd name="connsiteX7-267" fmla="*/ 388964 w 618657"/>
              <a:gd name="connsiteY7-268" fmla="*/ 776593 h 1257216"/>
              <a:gd name="connsiteX8-269" fmla="*/ 297774 w 618657"/>
              <a:gd name="connsiteY8-270" fmla="*/ 1257216 h 1257216"/>
              <a:gd name="connsiteX0-271" fmla="*/ 297774 w 618657"/>
              <a:gd name="connsiteY0-272" fmla="*/ 1257216 h 1257216"/>
              <a:gd name="connsiteX1-273" fmla="*/ 190032 w 618657"/>
              <a:gd name="connsiteY1-274" fmla="*/ 775188 h 1257216"/>
              <a:gd name="connsiteX2-275" fmla="*/ 0 w 618657"/>
              <a:gd name="connsiteY2-276" fmla="*/ 589529 h 1257216"/>
              <a:gd name="connsiteX3-277" fmla="*/ 237657 w 618657"/>
              <a:gd name="connsiteY3-278" fmla="*/ 504897 h 1257216"/>
              <a:gd name="connsiteX4-279" fmla="*/ 332907 w 618657"/>
              <a:gd name="connsiteY4-280" fmla="*/ 72 h 1257216"/>
              <a:gd name="connsiteX5-281" fmla="*/ 409107 w 618657"/>
              <a:gd name="connsiteY5-282" fmla="*/ 581097 h 1257216"/>
              <a:gd name="connsiteX6-283" fmla="*/ 618657 w 618657"/>
              <a:gd name="connsiteY6-284" fmla="*/ 657297 h 1257216"/>
              <a:gd name="connsiteX7-285" fmla="*/ 388964 w 618657"/>
              <a:gd name="connsiteY7-286" fmla="*/ 776593 h 1257216"/>
              <a:gd name="connsiteX8-287" fmla="*/ 297774 w 618657"/>
              <a:gd name="connsiteY8-288" fmla="*/ 1257216 h 1257216"/>
              <a:gd name="connsiteX0-289" fmla="*/ 317761 w 638644"/>
              <a:gd name="connsiteY0-290" fmla="*/ 1257216 h 1257216"/>
              <a:gd name="connsiteX1-291" fmla="*/ 210019 w 638644"/>
              <a:gd name="connsiteY1-292" fmla="*/ 775188 h 1257216"/>
              <a:gd name="connsiteX2-293" fmla="*/ 0 w 638644"/>
              <a:gd name="connsiteY2-294" fmla="*/ 597024 h 1257216"/>
              <a:gd name="connsiteX3-295" fmla="*/ 257644 w 638644"/>
              <a:gd name="connsiteY3-296" fmla="*/ 504897 h 1257216"/>
              <a:gd name="connsiteX4-297" fmla="*/ 352894 w 638644"/>
              <a:gd name="connsiteY4-298" fmla="*/ 72 h 1257216"/>
              <a:gd name="connsiteX5-299" fmla="*/ 429094 w 638644"/>
              <a:gd name="connsiteY5-300" fmla="*/ 581097 h 1257216"/>
              <a:gd name="connsiteX6-301" fmla="*/ 638644 w 638644"/>
              <a:gd name="connsiteY6-302" fmla="*/ 657297 h 1257216"/>
              <a:gd name="connsiteX7-303" fmla="*/ 408951 w 638644"/>
              <a:gd name="connsiteY7-304" fmla="*/ 776593 h 1257216"/>
              <a:gd name="connsiteX8-305" fmla="*/ 317761 w 638644"/>
              <a:gd name="connsiteY8-306" fmla="*/ 1257216 h 1257216"/>
              <a:gd name="connsiteX0-307" fmla="*/ 317761 w 638644"/>
              <a:gd name="connsiteY0-308" fmla="*/ 1257216 h 1257216"/>
              <a:gd name="connsiteX1-309" fmla="*/ 227508 w 638644"/>
              <a:gd name="connsiteY1-310" fmla="*/ 772690 h 1257216"/>
              <a:gd name="connsiteX2-311" fmla="*/ 0 w 638644"/>
              <a:gd name="connsiteY2-312" fmla="*/ 597024 h 1257216"/>
              <a:gd name="connsiteX3-313" fmla="*/ 257644 w 638644"/>
              <a:gd name="connsiteY3-314" fmla="*/ 504897 h 1257216"/>
              <a:gd name="connsiteX4-315" fmla="*/ 352894 w 638644"/>
              <a:gd name="connsiteY4-316" fmla="*/ 72 h 1257216"/>
              <a:gd name="connsiteX5-317" fmla="*/ 429094 w 638644"/>
              <a:gd name="connsiteY5-318" fmla="*/ 581097 h 1257216"/>
              <a:gd name="connsiteX6-319" fmla="*/ 638644 w 638644"/>
              <a:gd name="connsiteY6-320" fmla="*/ 657297 h 1257216"/>
              <a:gd name="connsiteX7-321" fmla="*/ 408951 w 638644"/>
              <a:gd name="connsiteY7-322" fmla="*/ 776593 h 1257216"/>
              <a:gd name="connsiteX8-323" fmla="*/ 317761 w 638644"/>
              <a:gd name="connsiteY8-324" fmla="*/ 1257216 h 125721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638644" h="1257216">
                <a:moveTo>
                  <a:pt x="317761" y="1257216"/>
                </a:moveTo>
                <a:cubicBezTo>
                  <a:pt x="289186" y="1257814"/>
                  <a:pt x="280468" y="882722"/>
                  <a:pt x="227508" y="772690"/>
                </a:cubicBezTo>
                <a:cubicBezTo>
                  <a:pt x="174548" y="662658"/>
                  <a:pt x="136499" y="666457"/>
                  <a:pt x="0" y="597024"/>
                </a:cubicBezTo>
                <a:cubicBezTo>
                  <a:pt x="134026" y="572509"/>
                  <a:pt x="198828" y="604389"/>
                  <a:pt x="257644" y="504897"/>
                </a:cubicBezTo>
                <a:cubicBezTo>
                  <a:pt x="316460" y="405405"/>
                  <a:pt x="325907" y="-6278"/>
                  <a:pt x="352894" y="72"/>
                </a:cubicBezTo>
                <a:cubicBezTo>
                  <a:pt x="378294" y="193747"/>
                  <a:pt x="376733" y="543205"/>
                  <a:pt x="429094" y="581097"/>
                </a:cubicBezTo>
                <a:cubicBezTo>
                  <a:pt x="481455" y="618989"/>
                  <a:pt x="568794" y="631897"/>
                  <a:pt x="638644" y="657297"/>
                </a:cubicBezTo>
                <a:cubicBezTo>
                  <a:pt x="552919" y="695397"/>
                  <a:pt x="462431" y="676607"/>
                  <a:pt x="408951" y="776593"/>
                </a:cubicBezTo>
                <a:cubicBezTo>
                  <a:pt x="355471" y="876579"/>
                  <a:pt x="328080" y="1084178"/>
                  <a:pt x="317761" y="1257216"/>
                </a:cubicBezTo>
                <a:close/>
              </a:path>
            </a:pathLst>
          </a:custGeom>
          <a:solidFill>
            <a:schemeClr val="accent2"/>
          </a:solidFill>
          <a:ln w="1905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10">
              <a:solidFill>
                <a:srgbClr val="9E0000"/>
              </a:solidFill>
            </a:endParaRPr>
          </a:p>
        </p:txBody>
      </p:sp>
      <p:sp>
        <p:nvSpPr>
          <p:cNvPr id="34" name="任意多边形 120"/>
          <p:cNvSpPr/>
          <p:nvPr/>
        </p:nvSpPr>
        <p:spPr>
          <a:xfrm flipH="1" flipV="1">
            <a:off x="8742116" y="1056792"/>
            <a:ext cx="386712" cy="502363"/>
          </a:xfrm>
          <a:custGeom>
            <a:avLst/>
            <a:gdLst>
              <a:gd name="connsiteX0" fmla="*/ 257175 w 647700"/>
              <a:gd name="connsiteY0" fmla="*/ 1181158 h 1209733"/>
              <a:gd name="connsiteX1" fmla="*/ 219075 w 647700"/>
              <a:gd name="connsiteY1" fmla="*/ 800158 h 1209733"/>
              <a:gd name="connsiteX2" fmla="*/ 0 w 647700"/>
              <a:gd name="connsiteY2" fmla="*/ 590608 h 1209733"/>
              <a:gd name="connsiteX3" fmla="*/ 266700 w 647700"/>
              <a:gd name="connsiteY3" fmla="*/ 504883 h 1209733"/>
              <a:gd name="connsiteX4" fmla="*/ 361950 w 647700"/>
              <a:gd name="connsiteY4" fmla="*/ 58 h 1209733"/>
              <a:gd name="connsiteX5" fmla="*/ 438150 w 647700"/>
              <a:gd name="connsiteY5" fmla="*/ 581083 h 1209733"/>
              <a:gd name="connsiteX6" fmla="*/ 647700 w 647700"/>
              <a:gd name="connsiteY6" fmla="*/ 657283 h 1209733"/>
              <a:gd name="connsiteX7" fmla="*/ 390525 w 647700"/>
              <a:gd name="connsiteY7" fmla="*/ 771583 h 1209733"/>
              <a:gd name="connsiteX8" fmla="*/ 314325 w 647700"/>
              <a:gd name="connsiteY8" fmla="*/ 1209733 h 1209733"/>
              <a:gd name="connsiteX0-1" fmla="*/ 257175 w 647700"/>
              <a:gd name="connsiteY0-2" fmla="*/ 1181158 h 1209733"/>
              <a:gd name="connsiteX1-3" fmla="*/ 219075 w 647700"/>
              <a:gd name="connsiteY1-4" fmla="*/ 800158 h 1209733"/>
              <a:gd name="connsiteX2-5" fmla="*/ 0 w 647700"/>
              <a:gd name="connsiteY2-6" fmla="*/ 590608 h 1209733"/>
              <a:gd name="connsiteX3-7" fmla="*/ 266700 w 647700"/>
              <a:gd name="connsiteY3-8" fmla="*/ 504883 h 1209733"/>
              <a:gd name="connsiteX4-9" fmla="*/ 361950 w 647700"/>
              <a:gd name="connsiteY4-10" fmla="*/ 58 h 1209733"/>
              <a:gd name="connsiteX5-11" fmla="*/ 438150 w 647700"/>
              <a:gd name="connsiteY5-12" fmla="*/ 581083 h 1209733"/>
              <a:gd name="connsiteX6-13" fmla="*/ 647700 w 647700"/>
              <a:gd name="connsiteY6-14" fmla="*/ 657283 h 1209733"/>
              <a:gd name="connsiteX7-15" fmla="*/ 390525 w 647700"/>
              <a:gd name="connsiteY7-16" fmla="*/ 771583 h 1209733"/>
              <a:gd name="connsiteX8-17" fmla="*/ 314325 w 647700"/>
              <a:gd name="connsiteY8-18" fmla="*/ 1209733 h 1209733"/>
              <a:gd name="connsiteX0-19" fmla="*/ 257175 w 647700"/>
              <a:gd name="connsiteY0-20" fmla="*/ 1181158 h 1209733"/>
              <a:gd name="connsiteX1-21" fmla="*/ 219075 w 647700"/>
              <a:gd name="connsiteY1-22" fmla="*/ 800158 h 1209733"/>
              <a:gd name="connsiteX2-23" fmla="*/ 0 w 647700"/>
              <a:gd name="connsiteY2-24" fmla="*/ 590608 h 1209733"/>
              <a:gd name="connsiteX3-25" fmla="*/ 266700 w 647700"/>
              <a:gd name="connsiteY3-26" fmla="*/ 504883 h 1209733"/>
              <a:gd name="connsiteX4-27" fmla="*/ 361950 w 647700"/>
              <a:gd name="connsiteY4-28" fmla="*/ 58 h 1209733"/>
              <a:gd name="connsiteX5-29" fmla="*/ 438150 w 647700"/>
              <a:gd name="connsiteY5-30" fmla="*/ 581083 h 1209733"/>
              <a:gd name="connsiteX6-31" fmla="*/ 647700 w 647700"/>
              <a:gd name="connsiteY6-32" fmla="*/ 657283 h 1209733"/>
              <a:gd name="connsiteX7-33" fmla="*/ 390525 w 647700"/>
              <a:gd name="connsiteY7-34" fmla="*/ 771583 h 1209733"/>
              <a:gd name="connsiteX8-35" fmla="*/ 314325 w 647700"/>
              <a:gd name="connsiteY8-36" fmla="*/ 1209733 h 1209733"/>
              <a:gd name="connsiteX0-37" fmla="*/ 161925 w 552450"/>
              <a:gd name="connsiteY0-38" fmla="*/ 1181173 h 1209748"/>
              <a:gd name="connsiteX1-39" fmla="*/ 123825 w 552450"/>
              <a:gd name="connsiteY1-40" fmla="*/ 800173 h 1209748"/>
              <a:gd name="connsiteX2-41" fmla="*/ 0 w 552450"/>
              <a:gd name="connsiteY2-42" fmla="*/ 638248 h 1209748"/>
              <a:gd name="connsiteX3-43" fmla="*/ 171450 w 552450"/>
              <a:gd name="connsiteY3-44" fmla="*/ 504898 h 1209748"/>
              <a:gd name="connsiteX4-45" fmla="*/ 266700 w 552450"/>
              <a:gd name="connsiteY4-46" fmla="*/ 73 h 1209748"/>
              <a:gd name="connsiteX5-47" fmla="*/ 342900 w 552450"/>
              <a:gd name="connsiteY5-48" fmla="*/ 581098 h 1209748"/>
              <a:gd name="connsiteX6-49" fmla="*/ 552450 w 552450"/>
              <a:gd name="connsiteY6-50" fmla="*/ 657298 h 1209748"/>
              <a:gd name="connsiteX7-51" fmla="*/ 295275 w 552450"/>
              <a:gd name="connsiteY7-52" fmla="*/ 771598 h 1209748"/>
              <a:gd name="connsiteX8-53" fmla="*/ 219075 w 552450"/>
              <a:gd name="connsiteY8-54" fmla="*/ 1209748 h 1209748"/>
              <a:gd name="connsiteX0-55" fmla="*/ 238125 w 628650"/>
              <a:gd name="connsiteY0-56" fmla="*/ 1181172 h 1209747"/>
              <a:gd name="connsiteX1-57" fmla="*/ 200025 w 628650"/>
              <a:gd name="connsiteY1-58" fmla="*/ 800172 h 1209747"/>
              <a:gd name="connsiteX2-59" fmla="*/ 0 w 628650"/>
              <a:gd name="connsiteY2-60" fmla="*/ 562047 h 1209747"/>
              <a:gd name="connsiteX3-61" fmla="*/ 247650 w 628650"/>
              <a:gd name="connsiteY3-62" fmla="*/ 504897 h 1209747"/>
              <a:gd name="connsiteX4-63" fmla="*/ 342900 w 628650"/>
              <a:gd name="connsiteY4-64" fmla="*/ 72 h 1209747"/>
              <a:gd name="connsiteX5-65" fmla="*/ 419100 w 628650"/>
              <a:gd name="connsiteY5-66" fmla="*/ 581097 h 1209747"/>
              <a:gd name="connsiteX6-67" fmla="*/ 628650 w 628650"/>
              <a:gd name="connsiteY6-68" fmla="*/ 657297 h 1209747"/>
              <a:gd name="connsiteX7-69" fmla="*/ 371475 w 628650"/>
              <a:gd name="connsiteY7-70" fmla="*/ 771597 h 1209747"/>
              <a:gd name="connsiteX8-71" fmla="*/ 295275 w 628650"/>
              <a:gd name="connsiteY8-72" fmla="*/ 1209747 h 1209747"/>
              <a:gd name="connsiteX0-73" fmla="*/ 238125 w 628650"/>
              <a:gd name="connsiteY0-74" fmla="*/ 1181172 h 1209747"/>
              <a:gd name="connsiteX1-75" fmla="*/ 200025 w 628650"/>
              <a:gd name="connsiteY1-76" fmla="*/ 800172 h 1209747"/>
              <a:gd name="connsiteX2-77" fmla="*/ 0 w 628650"/>
              <a:gd name="connsiteY2-78" fmla="*/ 562047 h 1209747"/>
              <a:gd name="connsiteX3-79" fmla="*/ 247650 w 628650"/>
              <a:gd name="connsiteY3-80" fmla="*/ 504897 h 1209747"/>
              <a:gd name="connsiteX4-81" fmla="*/ 342900 w 628650"/>
              <a:gd name="connsiteY4-82" fmla="*/ 72 h 1209747"/>
              <a:gd name="connsiteX5-83" fmla="*/ 419100 w 628650"/>
              <a:gd name="connsiteY5-84" fmla="*/ 581097 h 1209747"/>
              <a:gd name="connsiteX6-85" fmla="*/ 628650 w 628650"/>
              <a:gd name="connsiteY6-86" fmla="*/ 657297 h 1209747"/>
              <a:gd name="connsiteX7-87" fmla="*/ 371475 w 628650"/>
              <a:gd name="connsiteY7-88" fmla="*/ 771597 h 1209747"/>
              <a:gd name="connsiteX8-89" fmla="*/ 295275 w 628650"/>
              <a:gd name="connsiteY8-90" fmla="*/ 1209747 h 1209747"/>
              <a:gd name="connsiteX0-91" fmla="*/ 228132 w 618657"/>
              <a:gd name="connsiteY0-92" fmla="*/ 1181172 h 1209747"/>
              <a:gd name="connsiteX1-93" fmla="*/ 190032 w 618657"/>
              <a:gd name="connsiteY1-94" fmla="*/ 800172 h 1209747"/>
              <a:gd name="connsiteX2-95" fmla="*/ 0 w 618657"/>
              <a:gd name="connsiteY2-96" fmla="*/ 589529 h 1209747"/>
              <a:gd name="connsiteX3-97" fmla="*/ 237657 w 618657"/>
              <a:gd name="connsiteY3-98" fmla="*/ 504897 h 1209747"/>
              <a:gd name="connsiteX4-99" fmla="*/ 332907 w 618657"/>
              <a:gd name="connsiteY4-100" fmla="*/ 72 h 1209747"/>
              <a:gd name="connsiteX5-101" fmla="*/ 409107 w 618657"/>
              <a:gd name="connsiteY5-102" fmla="*/ 581097 h 1209747"/>
              <a:gd name="connsiteX6-103" fmla="*/ 618657 w 618657"/>
              <a:gd name="connsiteY6-104" fmla="*/ 657297 h 1209747"/>
              <a:gd name="connsiteX7-105" fmla="*/ 361482 w 618657"/>
              <a:gd name="connsiteY7-106" fmla="*/ 771597 h 1209747"/>
              <a:gd name="connsiteX8-107" fmla="*/ 285282 w 618657"/>
              <a:gd name="connsiteY8-108" fmla="*/ 1209747 h 1209747"/>
              <a:gd name="connsiteX0-109" fmla="*/ 228132 w 618657"/>
              <a:gd name="connsiteY0-110" fmla="*/ 1181172 h 1209747"/>
              <a:gd name="connsiteX1-111" fmla="*/ 190032 w 618657"/>
              <a:gd name="connsiteY1-112" fmla="*/ 800172 h 1209747"/>
              <a:gd name="connsiteX2-113" fmla="*/ 0 w 618657"/>
              <a:gd name="connsiteY2-114" fmla="*/ 589529 h 1209747"/>
              <a:gd name="connsiteX3-115" fmla="*/ 237657 w 618657"/>
              <a:gd name="connsiteY3-116" fmla="*/ 504897 h 1209747"/>
              <a:gd name="connsiteX4-117" fmla="*/ 332907 w 618657"/>
              <a:gd name="connsiteY4-118" fmla="*/ 72 h 1209747"/>
              <a:gd name="connsiteX5-119" fmla="*/ 409107 w 618657"/>
              <a:gd name="connsiteY5-120" fmla="*/ 581097 h 1209747"/>
              <a:gd name="connsiteX6-121" fmla="*/ 618657 w 618657"/>
              <a:gd name="connsiteY6-122" fmla="*/ 657297 h 1209747"/>
              <a:gd name="connsiteX7-123" fmla="*/ 361482 w 618657"/>
              <a:gd name="connsiteY7-124" fmla="*/ 771597 h 1209747"/>
              <a:gd name="connsiteX8-125" fmla="*/ 285282 w 618657"/>
              <a:gd name="connsiteY8-126" fmla="*/ 1209747 h 1209747"/>
              <a:gd name="connsiteX0-127" fmla="*/ 228132 w 618657"/>
              <a:gd name="connsiteY0-128" fmla="*/ 1181172 h 1209747"/>
              <a:gd name="connsiteX1-129" fmla="*/ 190032 w 618657"/>
              <a:gd name="connsiteY1-130" fmla="*/ 800172 h 1209747"/>
              <a:gd name="connsiteX2-131" fmla="*/ 0 w 618657"/>
              <a:gd name="connsiteY2-132" fmla="*/ 589529 h 1209747"/>
              <a:gd name="connsiteX3-133" fmla="*/ 237657 w 618657"/>
              <a:gd name="connsiteY3-134" fmla="*/ 504897 h 1209747"/>
              <a:gd name="connsiteX4-135" fmla="*/ 332907 w 618657"/>
              <a:gd name="connsiteY4-136" fmla="*/ 72 h 1209747"/>
              <a:gd name="connsiteX5-137" fmla="*/ 409107 w 618657"/>
              <a:gd name="connsiteY5-138" fmla="*/ 581097 h 1209747"/>
              <a:gd name="connsiteX6-139" fmla="*/ 618657 w 618657"/>
              <a:gd name="connsiteY6-140" fmla="*/ 657297 h 1209747"/>
              <a:gd name="connsiteX7-141" fmla="*/ 361482 w 618657"/>
              <a:gd name="connsiteY7-142" fmla="*/ 771597 h 1209747"/>
              <a:gd name="connsiteX8-143" fmla="*/ 285282 w 618657"/>
              <a:gd name="connsiteY8-144" fmla="*/ 1209747 h 1209747"/>
              <a:gd name="connsiteX9" fmla="*/ 228132 w 618657"/>
              <a:gd name="connsiteY9" fmla="*/ 1181172 h 1209747"/>
              <a:gd name="connsiteX0-145" fmla="*/ 285282 w 618657"/>
              <a:gd name="connsiteY0-146" fmla="*/ 1209747 h 1209747"/>
              <a:gd name="connsiteX1-147" fmla="*/ 190032 w 618657"/>
              <a:gd name="connsiteY1-148" fmla="*/ 800172 h 1209747"/>
              <a:gd name="connsiteX2-149" fmla="*/ 0 w 618657"/>
              <a:gd name="connsiteY2-150" fmla="*/ 589529 h 1209747"/>
              <a:gd name="connsiteX3-151" fmla="*/ 237657 w 618657"/>
              <a:gd name="connsiteY3-152" fmla="*/ 504897 h 1209747"/>
              <a:gd name="connsiteX4-153" fmla="*/ 332907 w 618657"/>
              <a:gd name="connsiteY4-154" fmla="*/ 72 h 1209747"/>
              <a:gd name="connsiteX5-155" fmla="*/ 409107 w 618657"/>
              <a:gd name="connsiteY5-156" fmla="*/ 581097 h 1209747"/>
              <a:gd name="connsiteX6-157" fmla="*/ 618657 w 618657"/>
              <a:gd name="connsiteY6-158" fmla="*/ 657297 h 1209747"/>
              <a:gd name="connsiteX7-159" fmla="*/ 361482 w 618657"/>
              <a:gd name="connsiteY7-160" fmla="*/ 771597 h 1209747"/>
              <a:gd name="connsiteX8-161" fmla="*/ 285282 w 618657"/>
              <a:gd name="connsiteY8-162" fmla="*/ 1209747 h 1209747"/>
              <a:gd name="connsiteX0-163" fmla="*/ 270292 w 618657"/>
              <a:gd name="connsiteY0-164" fmla="*/ 1249721 h 1249721"/>
              <a:gd name="connsiteX1-165" fmla="*/ 190032 w 618657"/>
              <a:gd name="connsiteY1-166" fmla="*/ 800172 h 1249721"/>
              <a:gd name="connsiteX2-167" fmla="*/ 0 w 618657"/>
              <a:gd name="connsiteY2-168" fmla="*/ 589529 h 1249721"/>
              <a:gd name="connsiteX3-169" fmla="*/ 237657 w 618657"/>
              <a:gd name="connsiteY3-170" fmla="*/ 504897 h 1249721"/>
              <a:gd name="connsiteX4-171" fmla="*/ 332907 w 618657"/>
              <a:gd name="connsiteY4-172" fmla="*/ 72 h 1249721"/>
              <a:gd name="connsiteX5-173" fmla="*/ 409107 w 618657"/>
              <a:gd name="connsiteY5-174" fmla="*/ 581097 h 1249721"/>
              <a:gd name="connsiteX6-175" fmla="*/ 618657 w 618657"/>
              <a:gd name="connsiteY6-176" fmla="*/ 657297 h 1249721"/>
              <a:gd name="connsiteX7-177" fmla="*/ 361482 w 618657"/>
              <a:gd name="connsiteY7-178" fmla="*/ 771597 h 1249721"/>
              <a:gd name="connsiteX8-179" fmla="*/ 270292 w 618657"/>
              <a:gd name="connsiteY8-180" fmla="*/ 1249721 h 1249721"/>
              <a:gd name="connsiteX0-181" fmla="*/ 270292 w 618657"/>
              <a:gd name="connsiteY0-182" fmla="*/ 1249721 h 1249721"/>
              <a:gd name="connsiteX1-183" fmla="*/ 190032 w 618657"/>
              <a:gd name="connsiteY1-184" fmla="*/ 775188 h 1249721"/>
              <a:gd name="connsiteX2-185" fmla="*/ 0 w 618657"/>
              <a:gd name="connsiteY2-186" fmla="*/ 589529 h 1249721"/>
              <a:gd name="connsiteX3-187" fmla="*/ 237657 w 618657"/>
              <a:gd name="connsiteY3-188" fmla="*/ 504897 h 1249721"/>
              <a:gd name="connsiteX4-189" fmla="*/ 332907 w 618657"/>
              <a:gd name="connsiteY4-190" fmla="*/ 72 h 1249721"/>
              <a:gd name="connsiteX5-191" fmla="*/ 409107 w 618657"/>
              <a:gd name="connsiteY5-192" fmla="*/ 581097 h 1249721"/>
              <a:gd name="connsiteX6-193" fmla="*/ 618657 w 618657"/>
              <a:gd name="connsiteY6-194" fmla="*/ 657297 h 1249721"/>
              <a:gd name="connsiteX7-195" fmla="*/ 361482 w 618657"/>
              <a:gd name="connsiteY7-196" fmla="*/ 771597 h 1249721"/>
              <a:gd name="connsiteX8-197" fmla="*/ 270292 w 618657"/>
              <a:gd name="connsiteY8-198" fmla="*/ 1249721 h 1249721"/>
              <a:gd name="connsiteX0-199" fmla="*/ 270292 w 618657"/>
              <a:gd name="connsiteY0-200" fmla="*/ 1249721 h 1249721"/>
              <a:gd name="connsiteX1-201" fmla="*/ 190032 w 618657"/>
              <a:gd name="connsiteY1-202" fmla="*/ 775188 h 1249721"/>
              <a:gd name="connsiteX2-203" fmla="*/ 0 w 618657"/>
              <a:gd name="connsiteY2-204" fmla="*/ 589529 h 1249721"/>
              <a:gd name="connsiteX3-205" fmla="*/ 237657 w 618657"/>
              <a:gd name="connsiteY3-206" fmla="*/ 504897 h 1249721"/>
              <a:gd name="connsiteX4-207" fmla="*/ 332907 w 618657"/>
              <a:gd name="connsiteY4-208" fmla="*/ 72 h 1249721"/>
              <a:gd name="connsiteX5-209" fmla="*/ 409107 w 618657"/>
              <a:gd name="connsiteY5-210" fmla="*/ 581097 h 1249721"/>
              <a:gd name="connsiteX6-211" fmla="*/ 618657 w 618657"/>
              <a:gd name="connsiteY6-212" fmla="*/ 657297 h 1249721"/>
              <a:gd name="connsiteX7-213" fmla="*/ 361482 w 618657"/>
              <a:gd name="connsiteY7-214" fmla="*/ 771597 h 1249721"/>
              <a:gd name="connsiteX8-215" fmla="*/ 270292 w 618657"/>
              <a:gd name="connsiteY8-216" fmla="*/ 1249721 h 1249721"/>
              <a:gd name="connsiteX0-217" fmla="*/ 297774 w 618657"/>
              <a:gd name="connsiteY0-218" fmla="*/ 1257216 h 1257216"/>
              <a:gd name="connsiteX1-219" fmla="*/ 190032 w 618657"/>
              <a:gd name="connsiteY1-220" fmla="*/ 775188 h 1257216"/>
              <a:gd name="connsiteX2-221" fmla="*/ 0 w 618657"/>
              <a:gd name="connsiteY2-222" fmla="*/ 589529 h 1257216"/>
              <a:gd name="connsiteX3-223" fmla="*/ 237657 w 618657"/>
              <a:gd name="connsiteY3-224" fmla="*/ 504897 h 1257216"/>
              <a:gd name="connsiteX4-225" fmla="*/ 332907 w 618657"/>
              <a:gd name="connsiteY4-226" fmla="*/ 72 h 1257216"/>
              <a:gd name="connsiteX5-227" fmla="*/ 409107 w 618657"/>
              <a:gd name="connsiteY5-228" fmla="*/ 581097 h 1257216"/>
              <a:gd name="connsiteX6-229" fmla="*/ 618657 w 618657"/>
              <a:gd name="connsiteY6-230" fmla="*/ 657297 h 1257216"/>
              <a:gd name="connsiteX7-231" fmla="*/ 361482 w 618657"/>
              <a:gd name="connsiteY7-232" fmla="*/ 771597 h 1257216"/>
              <a:gd name="connsiteX8-233" fmla="*/ 297774 w 618657"/>
              <a:gd name="connsiteY8-234" fmla="*/ 1257216 h 1257216"/>
              <a:gd name="connsiteX0-235" fmla="*/ 297774 w 618657"/>
              <a:gd name="connsiteY0-236" fmla="*/ 1257216 h 1257216"/>
              <a:gd name="connsiteX1-237" fmla="*/ 190032 w 618657"/>
              <a:gd name="connsiteY1-238" fmla="*/ 775188 h 1257216"/>
              <a:gd name="connsiteX2-239" fmla="*/ 0 w 618657"/>
              <a:gd name="connsiteY2-240" fmla="*/ 589529 h 1257216"/>
              <a:gd name="connsiteX3-241" fmla="*/ 237657 w 618657"/>
              <a:gd name="connsiteY3-242" fmla="*/ 504897 h 1257216"/>
              <a:gd name="connsiteX4-243" fmla="*/ 332907 w 618657"/>
              <a:gd name="connsiteY4-244" fmla="*/ 72 h 1257216"/>
              <a:gd name="connsiteX5-245" fmla="*/ 409107 w 618657"/>
              <a:gd name="connsiteY5-246" fmla="*/ 581097 h 1257216"/>
              <a:gd name="connsiteX6-247" fmla="*/ 618657 w 618657"/>
              <a:gd name="connsiteY6-248" fmla="*/ 657297 h 1257216"/>
              <a:gd name="connsiteX7-249" fmla="*/ 388964 w 618657"/>
              <a:gd name="connsiteY7-250" fmla="*/ 776593 h 1257216"/>
              <a:gd name="connsiteX8-251" fmla="*/ 297774 w 618657"/>
              <a:gd name="connsiteY8-252" fmla="*/ 1257216 h 1257216"/>
              <a:gd name="connsiteX0-253" fmla="*/ 297774 w 618657"/>
              <a:gd name="connsiteY0-254" fmla="*/ 1257216 h 1257216"/>
              <a:gd name="connsiteX1-255" fmla="*/ 190032 w 618657"/>
              <a:gd name="connsiteY1-256" fmla="*/ 775188 h 1257216"/>
              <a:gd name="connsiteX2-257" fmla="*/ 0 w 618657"/>
              <a:gd name="connsiteY2-258" fmla="*/ 589529 h 1257216"/>
              <a:gd name="connsiteX3-259" fmla="*/ 237657 w 618657"/>
              <a:gd name="connsiteY3-260" fmla="*/ 504897 h 1257216"/>
              <a:gd name="connsiteX4-261" fmla="*/ 332907 w 618657"/>
              <a:gd name="connsiteY4-262" fmla="*/ 72 h 1257216"/>
              <a:gd name="connsiteX5-263" fmla="*/ 409107 w 618657"/>
              <a:gd name="connsiteY5-264" fmla="*/ 581097 h 1257216"/>
              <a:gd name="connsiteX6-265" fmla="*/ 618657 w 618657"/>
              <a:gd name="connsiteY6-266" fmla="*/ 657297 h 1257216"/>
              <a:gd name="connsiteX7-267" fmla="*/ 388964 w 618657"/>
              <a:gd name="connsiteY7-268" fmla="*/ 776593 h 1257216"/>
              <a:gd name="connsiteX8-269" fmla="*/ 297774 w 618657"/>
              <a:gd name="connsiteY8-270" fmla="*/ 1257216 h 1257216"/>
              <a:gd name="connsiteX0-271" fmla="*/ 297774 w 618657"/>
              <a:gd name="connsiteY0-272" fmla="*/ 1257216 h 1257216"/>
              <a:gd name="connsiteX1-273" fmla="*/ 190032 w 618657"/>
              <a:gd name="connsiteY1-274" fmla="*/ 775188 h 1257216"/>
              <a:gd name="connsiteX2-275" fmla="*/ 0 w 618657"/>
              <a:gd name="connsiteY2-276" fmla="*/ 589529 h 1257216"/>
              <a:gd name="connsiteX3-277" fmla="*/ 237657 w 618657"/>
              <a:gd name="connsiteY3-278" fmla="*/ 504897 h 1257216"/>
              <a:gd name="connsiteX4-279" fmla="*/ 332907 w 618657"/>
              <a:gd name="connsiteY4-280" fmla="*/ 72 h 1257216"/>
              <a:gd name="connsiteX5-281" fmla="*/ 409107 w 618657"/>
              <a:gd name="connsiteY5-282" fmla="*/ 581097 h 1257216"/>
              <a:gd name="connsiteX6-283" fmla="*/ 618657 w 618657"/>
              <a:gd name="connsiteY6-284" fmla="*/ 657297 h 1257216"/>
              <a:gd name="connsiteX7-285" fmla="*/ 388964 w 618657"/>
              <a:gd name="connsiteY7-286" fmla="*/ 776593 h 1257216"/>
              <a:gd name="connsiteX8-287" fmla="*/ 297774 w 618657"/>
              <a:gd name="connsiteY8-288" fmla="*/ 1257216 h 1257216"/>
              <a:gd name="connsiteX0-289" fmla="*/ 317761 w 638644"/>
              <a:gd name="connsiteY0-290" fmla="*/ 1257216 h 1257216"/>
              <a:gd name="connsiteX1-291" fmla="*/ 210019 w 638644"/>
              <a:gd name="connsiteY1-292" fmla="*/ 775188 h 1257216"/>
              <a:gd name="connsiteX2-293" fmla="*/ 0 w 638644"/>
              <a:gd name="connsiteY2-294" fmla="*/ 597024 h 1257216"/>
              <a:gd name="connsiteX3-295" fmla="*/ 257644 w 638644"/>
              <a:gd name="connsiteY3-296" fmla="*/ 504897 h 1257216"/>
              <a:gd name="connsiteX4-297" fmla="*/ 352894 w 638644"/>
              <a:gd name="connsiteY4-298" fmla="*/ 72 h 1257216"/>
              <a:gd name="connsiteX5-299" fmla="*/ 429094 w 638644"/>
              <a:gd name="connsiteY5-300" fmla="*/ 581097 h 1257216"/>
              <a:gd name="connsiteX6-301" fmla="*/ 638644 w 638644"/>
              <a:gd name="connsiteY6-302" fmla="*/ 657297 h 1257216"/>
              <a:gd name="connsiteX7-303" fmla="*/ 408951 w 638644"/>
              <a:gd name="connsiteY7-304" fmla="*/ 776593 h 1257216"/>
              <a:gd name="connsiteX8-305" fmla="*/ 317761 w 638644"/>
              <a:gd name="connsiteY8-306" fmla="*/ 1257216 h 1257216"/>
              <a:gd name="connsiteX0-307" fmla="*/ 317761 w 638644"/>
              <a:gd name="connsiteY0-308" fmla="*/ 1257216 h 1257216"/>
              <a:gd name="connsiteX1-309" fmla="*/ 227508 w 638644"/>
              <a:gd name="connsiteY1-310" fmla="*/ 772690 h 1257216"/>
              <a:gd name="connsiteX2-311" fmla="*/ 0 w 638644"/>
              <a:gd name="connsiteY2-312" fmla="*/ 597024 h 1257216"/>
              <a:gd name="connsiteX3-313" fmla="*/ 257644 w 638644"/>
              <a:gd name="connsiteY3-314" fmla="*/ 504897 h 1257216"/>
              <a:gd name="connsiteX4-315" fmla="*/ 352894 w 638644"/>
              <a:gd name="connsiteY4-316" fmla="*/ 72 h 1257216"/>
              <a:gd name="connsiteX5-317" fmla="*/ 429094 w 638644"/>
              <a:gd name="connsiteY5-318" fmla="*/ 581097 h 1257216"/>
              <a:gd name="connsiteX6-319" fmla="*/ 638644 w 638644"/>
              <a:gd name="connsiteY6-320" fmla="*/ 657297 h 1257216"/>
              <a:gd name="connsiteX7-321" fmla="*/ 408951 w 638644"/>
              <a:gd name="connsiteY7-322" fmla="*/ 776593 h 1257216"/>
              <a:gd name="connsiteX8-323" fmla="*/ 317761 w 638644"/>
              <a:gd name="connsiteY8-324" fmla="*/ 1257216 h 125721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638644" h="1257216">
                <a:moveTo>
                  <a:pt x="317761" y="1257216"/>
                </a:moveTo>
                <a:cubicBezTo>
                  <a:pt x="289186" y="1257814"/>
                  <a:pt x="280468" y="882722"/>
                  <a:pt x="227508" y="772690"/>
                </a:cubicBezTo>
                <a:cubicBezTo>
                  <a:pt x="174548" y="662658"/>
                  <a:pt x="136499" y="666457"/>
                  <a:pt x="0" y="597024"/>
                </a:cubicBezTo>
                <a:cubicBezTo>
                  <a:pt x="134026" y="572509"/>
                  <a:pt x="198828" y="604389"/>
                  <a:pt x="257644" y="504897"/>
                </a:cubicBezTo>
                <a:cubicBezTo>
                  <a:pt x="316460" y="405405"/>
                  <a:pt x="325907" y="-6278"/>
                  <a:pt x="352894" y="72"/>
                </a:cubicBezTo>
                <a:cubicBezTo>
                  <a:pt x="378294" y="193747"/>
                  <a:pt x="376733" y="543205"/>
                  <a:pt x="429094" y="581097"/>
                </a:cubicBezTo>
                <a:cubicBezTo>
                  <a:pt x="481455" y="618989"/>
                  <a:pt x="568794" y="631897"/>
                  <a:pt x="638644" y="657297"/>
                </a:cubicBezTo>
                <a:cubicBezTo>
                  <a:pt x="552919" y="695397"/>
                  <a:pt x="462431" y="676607"/>
                  <a:pt x="408951" y="776593"/>
                </a:cubicBezTo>
                <a:cubicBezTo>
                  <a:pt x="355471" y="876579"/>
                  <a:pt x="328080" y="1084178"/>
                  <a:pt x="317761" y="1257216"/>
                </a:cubicBezTo>
                <a:close/>
              </a:path>
            </a:pathLst>
          </a:custGeom>
          <a:noFill/>
          <a:ln w="19050"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10">
              <a:solidFill>
                <a:srgbClr val="9E0000"/>
              </a:solidFill>
            </a:endParaRPr>
          </a:p>
        </p:txBody>
      </p:sp>
      <p:sp>
        <p:nvSpPr>
          <p:cNvPr id="2" name="标题 1"/>
          <p:cNvSpPr>
            <a:spLocks noGrp="1"/>
          </p:cNvSpPr>
          <p:nvPr>
            <p:ph type="ctrTitle" hasCustomPrompt="1"/>
          </p:nvPr>
        </p:nvSpPr>
        <p:spPr>
          <a:xfrm>
            <a:off x="2529958" y="3556205"/>
            <a:ext cx="7183967" cy="774186"/>
          </a:xfrm>
        </p:spPr>
        <p:txBody>
          <a:bodyPr anchor="b">
            <a:normAutofit/>
          </a:bodyPr>
          <a:lstStyle>
            <a:lvl1pPr algn="ctr">
              <a:defRPr sz="4400"/>
            </a:lvl1pPr>
          </a:lstStyle>
          <a:p>
            <a:r>
              <a:rPr lang="zh-CN" altLang="en-US" dirty="0"/>
              <a:t>单击此处编辑标题</a:t>
            </a:r>
            <a:endParaRPr lang="zh-CN" altLang="en-US" dirty="0"/>
          </a:p>
        </p:txBody>
      </p:sp>
      <p:sp>
        <p:nvSpPr>
          <p:cNvPr id="3" name="副标题 2"/>
          <p:cNvSpPr>
            <a:spLocks noGrp="1"/>
          </p:cNvSpPr>
          <p:nvPr>
            <p:ph type="subTitle" idx="1"/>
          </p:nvPr>
        </p:nvSpPr>
        <p:spPr>
          <a:xfrm>
            <a:off x="2529958" y="4513498"/>
            <a:ext cx="7183967" cy="46521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dirty="0"/>
          </a:p>
        </p:txBody>
      </p:sp>
      <p:sp>
        <p:nvSpPr>
          <p:cNvPr id="4" name="日期占位符 3"/>
          <p:cNvSpPr>
            <a:spLocks noGrp="1"/>
          </p:cNvSpPr>
          <p:nvPr>
            <p:ph type="dt" sz="half" idx="10"/>
          </p:nvPr>
        </p:nvSpPr>
        <p:spPr/>
        <p:txBody>
          <a:bodyPr/>
          <a:lstStyle/>
          <a:p>
            <a:fld id="{02DD82CA-077C-40A8-8F40-B4ADE2B9D19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08DFFE3-ABEA-4926-8509-1F321EE451F4}" type="slidenum">
              <a:rPr lang="zh-CN" altLang="en-US" smtClean="0"/>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30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1250"/>
                                        <p:tgtEl>
                                          <p:spTgt spid="31"/>
                                        </p:tgtEl>
                                      </p:cBhvr>
                                    </p:animEffect>
                                  </p:childTnLst>
                                </p:cTn>
                              </p:par>
                            </p:childTnLst>
                          </p:cTn>
                        </p:par>
                        <p:par>
                          <p:cTn id="8" fill="hold">
                            <p:stCondLst>
                              <p:cond delay="1800"/>
                            </p:stCondLst>
                            <p:childTnLst>
                              <p:par>
                                <p:cTn id="9" presetID="10" presetClass="entr" presetSubtype="0"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500"/>
                                        <p:tgtEl>
                                          <p:spTgt spid="35"/>
                                        </p:tgtEl>
                                      </p:cBhvr>
                                    </p:animEffect>
                                  </p:childTnLst>
                                </p:cTn>
                              </p:par>
                              <p:par>
                                <p:cTn id="12" presetID="0" presetClass="path" presetSubtype="0" accel="50000" decel="50000" fill="hold" nodeType="withEffect">
                                  <p:stCondLst>
                                    <p:cond delay="150"/>
                                  </p:stCondLst>
                                  <p:childTnLst>
                                    <p:animMotion origin="layout" path="M -0.00347 0.00092 L 0.59826 0.00247 " pathEditMode="relative" ptsTypes="AA">
                                      <p:cBhvr>
                                        <p:cTn id="13" dur="1500" fill="hold"/>
                                        <p:tgtEl>
                                          <p:spTgt spid="3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7" name="图片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20792523">
            <a:off x="257784" y="770107"/>
            <a:ext cx="66125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p:nvPr>
        </p:nvSpPr>
        <p:spPr/>
        <p:txBody>
          <a:bodyPr/>
          <a:lstStyle/>
          <a:p>
            <a:r>
              <a:rPr lang="zh-CN" altLang="en-US"/>
              <a:t>单击此处编辑母版标题样式</a:t>
            </a:r>
            <a:endParaRPr lang="zh-CN" altLang="en-US" dirty="0"/>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dirty="0"/>
          </a:p>
        </p:txBody>
      </p:sp>
      <p:sp>
        <p:nvSpPr>
          <p:cNvPr id="4" name="日期占位符 3"/>
          <p:cNvSpPr>
            <a:spLocks noGrp="1"/>
          </p:cNvSpPr>
          <p:nvPr>
            <p:ph type="dt" sz="half" idx="10"/>
          </p:nvPr>
        </p:nvSpPr>
        <p:spPr/>
        <p:txBody>
          <a:bodyPr/>
          <a:lstStyle/>
          <a:p>
            <a:fld id="{02DD82CA-077C-40A8-8F40-B4ADE2B9D19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08DFFE3-ABEA-4926-8509-1F321EE451F4}" type="slidenum">
              <a:rPr lang="zh-CN" altLang="en-US" smtClean="0"/>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30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350" fill="hold"/>
                                        <p:tgtEl>
                                          <p:spTgt spid="7"/>
                                        </p:tgtEl>
                                        <p:attrNameLst>
                                          <p:attrName>ppt_x</p:attrName>
                                        </p:attrNameLst>
                                      </p:cBhvr>
                                      <p:tavLst>
                                        <p:tav tm="0">
                                          <p:val>
                                            <p:strVal val="0-#ppt_w/2"/>
                                          </p:val>
                                        </p:tav>
                                        <p:tav tm="100000">
                                          <p:val>
                                            <p:strVal val="#ppt_x"/>
                                          </p:val>
                                        </p:tav>
                                      </p:tavLst>
                                    </p:anim>
                                    <p:anim calcmode="lin" valueType="num">
                                      <p:cBhvr additive="base">
                                        <p:cTn id="8" dur="35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节标题">
    <p:spTree>
      <p:nvGrpSpPr>
        <p:cNvPr id="1" name=""/>
        <p:cNvGrpSpPr/>
        <p:nvPr/>
      </p:nvGrpSpPr>
      <p:grpSpPr>
        <a:xfrm>
          <a:off x="0" y="0"/>
          <a:ext cx="0" cy="0"/>
          <a:chOff x="0" y="0"/>
          <a:chExt cx="0" cy="0"/>
        </a:xfrm>
      </p:grpSpPr>
      <p:sp>
        <p:nvSpPr>
          <p:cNvPr id="7" name="Freeform 34"/>
          <p:cNvSpPr>
            <a:spLocks noEditPoints="1"/>
          </p:cNvSpPr>
          <p:nvPr/>
        </p:nvSpPr>
        <p:spPr bwMode="auto">
          <a:xfrm flipH="1">
            <a:off x="2304148" y="1882241"/>
            <a:ext cx="504611" cy="327177"/>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solidFill>
              <a:schemeClr val="accent2"/>
            </a:solidFill>
          </a:ln>
        </p:spPr>
        <p:txBody>
          <a:bodyPr vert="horz" wrap="square" lIns="121920" tIns="60960" rIns="121920" bIns="60960" numCol="1" anchor="t" anchorCtr="0" compatLnSpc="1"/>
          <a:lstStyle/>
          <a:p>
            <a:endParaRPr lang="zh-CN" altLang="en-US" sz="2310">
              <a:solidFill>
                <a:schemeClr val="bg1"/>
              </a:solidFill>
            </a:endParaRPr>
          </a:p>
        </p:txBody>
      </p:sp>
      <p:sp>
        <p:nvSpPr>
          <p:cNvPr id="8" name="任意多边形 43"/>
          <p:cNvSpPr/>
          <p:nvPr/>
        </p:nvSpPr>
        <p:spPr>
          <a:xfrm flipH="1">
            <a:off x="7737584" y="3838737"/>
            <a:ext cx="658435" cy="272233"/>
          </a:xfrm>
          <a:custGeom>
            <a:avLst/>
            <a:gdLst>
              <a:gd name="connsiteX0" fmla="*/ 3108161 w 5108590"/>
              <a:gd name="connsiteY0" fmla="*/ 0 h 2871537"/>
              <a:gd name="connsiteX1" fmla="*/ 3989444 w 5108590"/>
              <a:gd name="connsiteY1" fmla="*/ 400035 h 2871537"/>
              <a:gd name="connsiteX2" fmla="*/ 4086693 w 5108590"/>
              <a:gd name="connsiteY2" fmla="*/ 563266 h 2871537"/>
              <a:gd name="connsiteX3" fmla="*/ 4131348 w 5108590"/>
              <a:gd name="connsiteY3" fmla="*/ 534900 h 2871537"/>
              <a:gd name="connsiteX4" fmla="*/ 4405156 w 5108590"/>
              <a:gd name="connsiteY4" fmla="*/ 465220 h 2871537"/>
              <a:gd name="connsiteX5" fmla="*/ 5108590 w 5108590"/>
              <a:gd name="connsiteY5" fmla="*/ 1102292 h 2871537"/>
              <a:gd name="connsiteX6" fmla="*/ 4798453 w 5108590"/>
              <a:gd name="connsiteY6" fmla="*/ 1640226 h 2871537"/>
              <a:gd name="connsiteX7" fmla="*/ 4794480 w 5108590"/>
              <a:gd name="connsiteY7" fmla="*/ 1642029 h 2871537"/>
              <a:gd name="connsiteX8" fmla="*/ 4815013 w 5108590"/>
              <a:gd name="connsiteY8" fmla="*/ 1704408 h 2871537"/>
              <a:gd name="connsiteX9" fmla="*/ 4832286 w 5108590"/>
              <a:gd name="connsiteY9" fmla="*/ 1872313 h 2871537"/>
              <a:gd name="connsiteX10" fmla="*/ 3982054 w 5108590"/>
              <a:gd name="connsiteY10" fmla="*/ 2642334 h 2871537"/>
              <a:gd name="connsiteX11" fmla="*/ 3380849 w 5108590"/>
              <a:gd name="connsiteY11" fmla="*/ 2353576 h 2871537"/>
              <a:gd name="connsiteX12" fmla="*/ 3379137 w 5108590"/>
              <a:gd name="connsiteY12" fmla="*/ 2351518 h 2871537"/>
              <a:gd name="connsiteX13" fmla="*/ 3307654 w 5108590"/>
              <a:gd name="connsiteY13" fmla="*/ 2471502 h 2871537"/>
              <a:gd name="connsiteX14" fmla="*/ 2426371 w 5108590"/>
              <a:gd name="connsiteY14" fmla="*/ 2871537 h 2871537"/>
              <a:gd name="connsiteX15" fmla="*/ 1447099 w 5108590"/>
              <a:gd name="connsiteY15" fmla="*/ 2194760 h 2871537"/>
              <a:gd name="connsiteX16" fmla="*/ 1418508 w 5108590"/>
              <a:gd name="connsiteY16" fmla="*/ 2124456 h 2871537"/>
              <a:gd name="connsiteX17" fmla="*/ 1325605 w 5108590"/>
              <a:gd name="connsiteY17" fmla="*/ 2190236 h 2871537"/>
              <a:gd name="connsiteX18" fmla="*/ 850232 w 5108590"/>
              <a:gd name="connsiteY18" fmla="*/ 2310063 h 2871537"/>
              <a:gd name="connsiteX19" fmla="*/ 0 w 5108590"/>
              <a:gd name="connsiteY19" fmla="*/ 1540042 h 2871537"/>
              <a:gd name="connsiteX20" fmla="*/ 850232 w 5108590"/>
              <a:gd name="connsiteY20" fmla="*/ 770021 h 2871537"/>
              <a:gd name="connsiteX21" fmla="*/ 1021583 w 5108590"/>
              <a:gd name="connsiteY21" fmla="*/ 783848 h 2871537"/>
              <a:gd name="connsiteX22" fmla="*/ 1029246 w 5108590"/>
              <a:gd name="connsiteY22" fmla="*/ 785791 h 2871537"/>
              <a:gd name="connsiteX23" fmla="*/ 1026695 w 5108590"/>
              <a:gd name="connsiteY23" fmla="*/ 770021 h 2871537"/>
              <a:gd name="connsiteX24" fmla="*/ 1876927 w 5108590"/>
              <a:gd name="connsiteY24" fmla="*/ 0 h 2871537"/>
              <a:gd name="connsiteX25" fmla="*/ 2478132 w 5108590"/>
              <a:gd name="connsiteY25" fmla="*/ 208922 h 2871537"/>
              <a:gd name="connsiteX26" fmla="*/ 2500065 w 5108590"/>
              <a:gd name="connsiteY26" fmla="*/ 232394 h 2871537"/>
              <a:gd name="connsiteX27" fmla="*/ 2513944 w 5108590"/>
              <a:gd name="connsiteY27" fmla="*/ 219952 h 2871537"/>
              <a:gd name="connsiteX28" fmla="*/ 3108161 w 5108590"/>
              <a:gd name="connsiteY28" fmla="*/ 0 h 287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108590" h="2871537">
                <a:moveTo>
                  <a:pt x="3108161" y="0"/>
                </a:moveTo>
                <a:cubicBezTo>
                  <a:pt x="3475013" y="0"/>
                  <a:pt x="3798453" y="146705"/>
                  <a:pt x="3989444" y="400035"/>
                </a:cubicBezTo>
                <a:lnTo>
                  <a:pt x="4086693" y="563266"/>
                </a:lnTo>
                <a:lnTo>
                  <a:pt x="4131348" y="534900"/>
                </a:lnTo>
                <a:cubicBezTo>
                  <a:pt x="4215506" y="491765"/>
                  <a:pt x="4308032" y="465220"/>
                  <a:pt x="4405156" y="465220"/>
                </a:cubicBezTo>
                <a:cubicBezTo>
                  <a:pt x="4793652" y="465220"/>
                  <a:pt x="5108590" y="713796"/>
                  <a:pt x="5108590" y="1102292"/>
                </a:cubicBezTo>
                <a:cubicBezTo>
                  <a:pt x="5108590" y="1345102"/>
                  <a:pt x="4985568" y="1533256"/>
                  <a:pt x="4798453" y="1640226"/>
                </a:cubicBezTo>
                <a:lnTo>
                  <a:pt x="4794480" y="1642029"/>
                </a:lnTo>
                <a:lnTo>
                  <a:pt x="4815013" y="1704408"/>
                </a:lnTo>
                <a:cubicBezTo>
                  <a:pt x="4826338" y="1757563"/>
                  <a:pt x="4832286" y="1813617"/>
                  <a:pt x="4832286" y="1872313"/>
                </a:cubicBezTo>
                <a:cubicBezTo>
                  <a:pt x="4832286" y="2341883"/>
                  <a:pt x="4451624" y="2642334"/>
                  <a:pt x="3982054" y="2642334"/>
                </a:cubicBezTo>
                <a:cubicBezTo>
                  <a:pt x="3747269" y="2642334"/>
                  <a:pt x="3534711" y="2513997"/>
                  <a:pt x="3380849" y="2353576"/>
                </a:cubicBezTo>
                <a:lnTo>
                  <a:pt x="3379137" y="2351518"/>
                </a:lnTo>
                <a:lnTo>
                  <a:pt x="3307654" y="2471502"/>
                </a:lnTo>
                <a:cubicBezTo>
                  <a:pt x="3116662" y="2724832"/>
                  <a:pt x="2793223" y="2871537"/>
                  <a:pt x="2426371" y="2871537"/>
                </a:cubicBezTo>
                <a:cubicBezTo>
                  <a:pt x="1986149" y="2871537"/>
                  <a:pt x="1608440" y="2510590"/>
                  <a:pt x="1447099" y="2194760"/>
                </a:cubicBezTo>
                <a:lnTo>
                  <a:pt x="1418508" y="2124456"/>
                </a:lnTo>
                <a:lnTo>
                  <a:pt x="1325605" y="2190236"/>
                </a:lnTo>
                <a:cubicBezTo>
                  <a:pt x="1189907" y="2267812"/>
                  <a:pt x="1026321" y="2310063"/>
                  <a:pt x="850232" y="2310063"/>
                </a:cubicBezTo>
                <a:cubicBezTo>
                  <a:pt x="380662" y="2310063"/>
                  <a:pt x="0" y="1796716"/>
                  <a:pt x="0" y="1540042"/>
                </a:cubicBezTo>
                <a:cubicBezTo>
                  <a:pt x="0" y="1283368"/>
                  <a:pt x="380662" y="770021"/>
                  <a:pt x="850232" y="770021"/>
                </a:cubicBezTo>
                <a:cubicBezTo>
                  <a:pt x="908928" y="770021"/>
                  <a:pt x="966235" y="774716"/>
                  <a:pt x="1021583" y="783848"/>
                </a:cubicBezTo>
                <a:lnTo>
                  <a:pt x="1029246" y="785791"/>
                </a:lnTo>
                <a:lnTo>
                  <a:pt x="1026695" y="770021"/>
                </a:lnTo>
                <a:cubicBezTo>
                  <a:pt x="1026695" y="513347"/>
                  <a:pt x="1407357" y="0"/>
                  <a:pt x="1876927" y="0"/>
                </a:cubicBezTo>
                <a:cubicBezTo>
                  <a:pt x="2111712" y="0"/>
                  <a:pt x="2324270" y="75113"/>
                  <a:pt x="2478132" y="208922"/>
                </a:cubicBezTo>
                <a:lnTo>
                  <a:pt x="2500065" y="232394"/>
                </a:lnTo>
                <a:lnTo>
                  <a:pt x="2513944" y="219952"/>
                </a:lnTo>
                <a:cubicBezTo>
                  <a:pt x="2683567" y="90237"/>
                  <a:pt x="2888050" y="0"/>
                  <a:pt x="3108161" y="0"/>
                </a:cubicBezTo>
                <a:close/>
              </a:path>
            </a:pathLst>
          </a:custGeom>
          <a:blipFill dpi="0" rotWithShape="1">
            <a:blip r:embed="rId2"/>
            <a:srcRect/>
            <a:tile tx="0" ty="0" sx="100000" sy="100000" flip="none" algn="ctr"/>
          </a:blip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2310">
              <a:solidFill>
                <a:schemeClr val="bg1"/>
              </a:solidFill>
            </a:endParaRPr>
          </a:p>
        </p:txBody>
      </p:sp>
      <p:grpSp>
        <p:nvGrpSpPr>
          <p:cNvPr id="9" name="组合 8"/>
          <p:cNvGrpSpPr/>
          <p:nvPr/>
        </p:nvGrpSpPr>
        <p:grpSpPr>
          <a:xfrm>
            <a:off x="3854513" y="3629392"/>
            <a:ext cx="848419" cy="340381"/>
            <a:chOff x="1372329" y="5446987"/>
            <a:chExt cx="1761315" cy="706794"/>
          </a:xfrm>
          <a:solidFill>
            <a:srgbClr val="244242"/>
          </a:solidFill>
        </p:grpSpPr>
        <p:sp>
          <p:nvSpPr>
            <p:cNvPr id="10" name="任意多边形 48"/>
            <p:cNvSpPr/>
            <p:nvPr/>
          </p:nvSpPr>
          <p:spPr>
            <a:xfrm flipH="1">
              <a:off x="1372329" y="5446987"/>
              <a:ext cx="1528023" cy="630144"/>
            </a:xfrm>
            <a:custGeom>
              <a:avLst/>
              <a:gdLst>
                <a:gd name="connsiteX0" fmla="*/ 3108161 w 5108590"/>
                <a:gd name="connsiteY0" fmla="*/ 0 h 2871537"/>
                <a:gd name="connsiteX1" fmla="*/ 3989444 w 5108590"/>
                <a:gd name="connsiteY1" fmla="*/ 400035 h 2871537"/>
                <a:gd name="connsiteX2" fmla="*/ 4086693 w 5108590"/>
                <a:gd name="connsiteY2" fmla="*/ 563266 h 2871537"/>
                <a:gd name="connsiteX3" fmla="*/ 4131348 w 5108590"/>
                <a:gd name="connsiteY3" fmla="*/ 534900 h 2871537"/>
                <a:gd name="connsiteX4" fmla="*/ 4405156 w 5108590"/>
                <a:gd name="connsiteY4" fmla="*/ 465220 h 2871537"/>
                <a:gd name="connsiteX5" fmla="*/ 5108590 w 5108590"/>
                <a:gd name="connsiteY5" fmla="*/ 1102292 h 2871537"/>
                <a:gd name="connsiteX6" fmla="*/ 4798453 w 5108590"/>
                <a:gd name="connsiteY6" fmla="*/ 1640226 h 2871537"/>
                <a:gd name="connsiteX7" fmla="*/ 4794480 w 5108590"/>
                <a:gd name="connsiteY7" fmla="*/ 1642029 h 2871537"/>
                <a:gd name="connsiteX8" fmla="*/ 4815013 w 5108590"/>
                <a:gd name="connsiteY8" fmla="*/ 1704408 h 2871537"/>
                <a:gd name="connsiteX9" fmla="*/ 4832286 w 5108590"/>
                <a:gd name="connsiteY9" fmla="*/ 1872313 h 2871537"/>
                <a:gd name="connsiteX10" fmla="*/ 3982054 w 5108590"/>
                <a:gd name="connsiteY10" fmla="*/ 2642334 h 2871537"/>
                <a:gd name="connsiteX11" fmla="*/ 3380849 w 5108590"/>
                <a:gd name="connsiteY11" fmla="*/ 2353576 h 2871537"/>
                <a:gd name="connsiteX12" fmla="*/ 3379137 w 5108590"/>
                <a:gd name="connsiteY12" fmla="*/ 2351518 h 2871537"/>
                <a:gd name="connsiteX13" fmla="*/ 3307654 w 5108590"/>
                <a:gd name="connsiteY13" fmla="*/ 2471502 h 2871537"/>
                <a:gd name="connsiteX14" fmla="*/ 2426371 w 5108590"/>
                <a:gd name="connsiteY14" fmla="*/ 2871537 h 2871537"/>
                <a:gd name="connsiteX15" fmla="*/ 1447099 w 5108590"/>
                <a:gd name="connsiteY15" fmla="*/ 2194760 h 2871537"/>
                <a:gd name="connsiteX16" fmla="*/ 1418508 w 5108590"/>
                <a:gd name="connsiteY16" fmla="*/ 2124456 h 2871537"/>
                <a:gd name="connsiteX17" fmla="*/ 1325605 w 5108590"/>
                <a:gd name="connsiteY17" fmla="*/ 2190236 h 2871537"/>
                <a:gd name="connsiteX18" fmla="*/ 850232 w 5108590"/>
                <a:gd name="connsiteY18" fmla="*/ 2310063 h 2871537"/>
                <a:gd name="connsiteX19" fmla="*/ 0 w 5108590"/>
                <a:gd name="connsiteY19" fmla="*/ 1540042 h 2871537"/>
                <a:gd name="connsiteX20" fmla="*/ 850232 w 5108590"/>
                <a:gd name="connsiteY20" fmla="*/ 770021 h 2871537"/>
                <a:gd name="connsiteX21" fmla="*/ 1021583 w 5108590"/>
                <a:gd name="connsiteY21" fmla="*/ 783848 h 2871537"/>
                <a:gd name="connsiteX22" fmla="*/ 1029246 w 5108590"/>
                <a:gd name="connsiteY22" fmla="*/ 785791 h 2871537"/>
                <a:gd name="connsiteX23" fmla="*/ 1026695 w 5108590"/>
                <a:gd name="connsiteY23" fmla="*/ 770021 h 2871537"/>
                <a:gd name="connsiteX24" fmla="*/ 1876927 w 5108590"/>
                <a:gd name="connsiteY24" fmla="*/ 0 h 2871537"/>
                <a:gd name="connsiteX25" fmla="*/ 2478132 w 5108590"/>
                <a:gd name="connsiteY25" fmla="*/ 208922 h 2871537"/>
                <a:gd name="connsiteX26" fmla="*/ 2500065 w 5108590"/>
                <a:gd name="connsiteY26" fmla="*/ 232394 h 2871537"/>
                <a:gd name="connsiteX27" fmla="*/ 2513944 w 5108590"/>
                <a:gd name="connsiteY27" fmla="*/ 219952 h 2871537"/>
                <a:gd name="connsiteX28" fmla="*/ 3108161 w 5108590"/>
                <a:gd name="connsiteY28" fmla="*/ 0 h 287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108590" h="2871537">
                  <a:moveTo>
                    <a:pt x="3108161" y="0"/>
                  </a:moveTo>
                  <a:cubicBezTo>
                    <a:pt x="3475013" y="0"/>
                    <a:pt x="3798453" y="146705"/>
                    <a:pt x="3989444" y="400035"/>
                  </a:cubicBezTo>
                  <a:lnTo>
                    <a:pt x="4086693" y="563266"/>
                  </a:lnTo>
                  <a:lnTo>
                    <a:pt x="4131348" y="534900"/>
                  </a:lnTo>
                  <a:cubicBezTo>
                    <a:pt x="4215506" y="491765"/>
                    <a:pt x="4308032" y="465220"/>
                    <a:pt x="4405156" y="465220"/>
                  </a:cubicBezTo>
                  <a:cubicBezTo>
                    <a:pt x="4793652" y="465220"/>
                    <a:pt x="5108590" y="713796"/>
                    <a:pt x="5108590" y="1102292"/>
                  </a:cubicBezTo>
                  <a:cubicBezTo>
                    <a:pt x="5108590" y="1345102"/>
                    <a:pt x="4985568" y="1533256"/>
                    <a:pt x="4798453" y="1640226"/>
                  </a:cubicBezTo>
                  <a:lnTo>
                    <a:pt x="4794480" y="1642029"/>
                  </a:lnTo>
                  <a:lnTo>
                    <a:pt x="4815013" y="1704408"/>
                  </a:lnTo>
                  <a:cubicBezTo>
                    <a:pt x="4826338" y="1757563"/>
                    <a:pt x="4832286" y="1813617"/>
                    <a:pt x="4832286" y="1872313"/>
                  </a:cubicBezTo>
                  <a:cubicBezTo>
                    <a:pt x="4832286" y="2341883"/>
                    <a:pt x="4451624" y="2642334"/>
                    <a:pt x="3982054" y="2642334"/>
                  </a:cubicBezTo>
                  <a:cubicBezTo>
                    <a:pt x="3747269" y="2642334"/>
                    <a:pt x="3534711" y="2513997"/>
                    <a:pt x="3380849" y="2353576"/>
                  </a:cubicBezTo>
                  <a:lnTo>
                    <a:pt x="3379137" y="2351518"/>
                  </a:lnTo>
                  <a:lnTo>
                    <a:pt x="3307654" y="2471502"/>
                  </a:lnTo>
                  <a:cubicBezTo>
                    <a:pt x="3116662" y="2724832"/>
                    <a:pt x="2793223" y="2871537"/>
                    <a:pt x="2426371" y="2871537"/>
                  </a:cubicBezTo>
                  <a:cubicBezTo>
                    <a:pt x="1986149" y="2871537"/>
                    <a:pt x="1608440" y="2510590"/>
                    <a:pt x="1447099" y="2194760"/>
                  </a:cubicBezTo>
                  <a:lnTo>
                    <a:pt x="1418508" y="2124456"/>
                  </a:lnTo>
                  <a:lnTo>
                    <a:pt x="1325605" y="2190236"/>
                  </a:lnTo>
                  <a:cubicBezTo>
                    <a:pt x="1189907" y="2267812"/>
                    <a:pt x="1026321" y="2310063"/>
                    <a:pt x="850232" y="2310063"/>
                  </a:cubicBezTo>
                  <a:cubicBezTo>
                    <a:pt x="380662" y="2310063"/>
                    <a:pt x="0" y="1796716"/>
                    <a:pt x="0" y="1540042"/>
                  </a:cubicBezTo>
                  <a:cubicBezTo>
                    <a:pt x="0" y="1283368"/>
                    <a:pt x="380662" y="770021"/>
                    <a:pt x="850232" y="770021"/>
                  </a:cubicBezTo>
                  <a:cubicBezTo>
                    <a:pt x="908928" y="770021"/>
                    <a:pt x="966235" y="774716"/>
                    <a:pt x="1021583" y="783848"/>
                  </a:cubicBezTo>
                  <a:lnTo>
                    <a:pt x="1029246" y="785791"/>
                  </a:lnTo>
                  <a:lnTo>
                    <a:pt x="1026695" y="770021"/>
                  </a:lnTo>
                  <a:cubicBezTo>
                    <a:pt x="1026695" y="513347"/>
                    <a:pt x="1407357" y="0"/>
                    <a:pt x="1876927" y="0"/>
                  </a:cubicBezTo>
                  <a:cubicBezTo>
                    <a:pt x="2111712" y="0"/>
                    <a:pt x="2324270" y="75113"/>
                    <a:pt x="2478132" y="208922"/>
                  </a:cubicBezTo>
                  <a:lnTo>
                    <a:pt x="2500065" y="232394"/>
                  </a:lnTo>
                  <a:lnTo>
                    <a:pt x="2513944" y="219952"/>
                  </a:lnTo>
                  <a:cubicBezTo>
                    <a:pt x="2683567" y="90237"/>
                    <a:pt x="2888050" y="0"/>
                    <a:pt x="3108161" y="0"/>
                  </a:cubicBezTo>
                  <a:close/>
                </a:path>
              </a:pathLst>
            </a:custGeom>
            <a:grp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2310">
                <a:solidFill>
                  <a:schemeClr val="bg1"/>
                </a:solidFill>
              </a:endParaRPr>
            </a:p>
          </p:txBody>
        </p:sp>
        <p:sp>
          <p:nvSpPr>
            <p:cNvPr id="11" name="任意多边形 49"/>
            <p:cNvSpPr/>
            <p:nvPr/>
          </p:nvSpPr>
          <p:spPr>
            <a:xfrm flipH="1">
              <a:off x="2363622" y="5762723"/>
              <a:ext cx="770022" cy="391058"/>
            </a:xfrm>
            <a:custGeom>
              <a:avLst/>
              <a:gdLst>
                <a:gd name="connsiteX0" fmla="*/ 3108161 w 5108590"/>
                <a:gd name="connsiteY0" fmla="*/ 0 h 2871537"/>
                <a:gd name="connsiteX1" fmla="*/ 3989444 w 5108590"/>
                <a:gd name="connsiteY1" fmla="*/ 400035 h 2871537"/>
                <a:gd name="connsiteX2" fmla="*/ 4086693 w 5108590"/>
                <a:gd name="connsiteY2" fmla="*/ 563266 h 2871537"/>
                <a:gd name="connsiteX3" fmla="*/ 4131348 w 5108590"/>
                <a:gd name="connsiteY3" fmla="*/ 534900 h 2871537"/>
                <a:gd name="connsiteX4" fmla="*/ 4405156 w 5108590"/>
                <a:gd name="connsiteY4" fmla="*/ 465220 h 2871537"/>
                <a:gd name="connsiteX5" fmla="*/ 5108590 w 5108590"/>
                <a:gd name="connsiteY5" fmla="*/ 1102292 h 2871537"/>
                <a:gd name="connsiteX6" fmla="*/ 4798453 w 5108590"/>
                <a:gd name="connsiteY6" fmla="*/ 1640226 h 2871537"/>
                <a:gd name="connsiteX7" fmla="*/ 4794480 w 5108590"/>
                <a:gd name="connsiteY7" fmla="*/ 1642029 h 2871537"/>
                <a:gd name="connsiteX8" fmla="*/ 4815013 w 5108590"/>
                <a:gd name="connsiteY8" fmla="*/ 1704408 h 2871537"/>
                <a:gd name="connsiteX9" fmla="*/ 4832286 w 5108590"/>
                <a:gd name="connsiteY9" fmla="*/ 1872313 h 2871537"/>
                <a:gd name="connsiteX10" fmla="*/ 3982054 w 5108590"/>
                <a:gd name="connsiteY10" fmla="*/ 2642334 h 2871537"/>
                <a:gd name="connsiteX11" fmla="*/ 3380849 w 5108590"/>
                <a:gd name="connsiteY11" fmla="*/ 2353576 h 2871537"/>
                <a:gd name="connsiteX12" fmla="*/ 3379137 w 5108590"/>
                <a:gd name="connsiteY12" fmla="*/ 2351518 h 2871537"/>
                <a:gd name="connsiteX13" fmla="*/ 3307654 w 5108590"/>
                <a:gd name="connsiteY13" fmla="*/ 2471502 h 2871537"/>
                <a:gd name="connsiteX14" fmla="*/ 2426371 w 5108590"/>
                <a:gd name="connsiteY14" fmla="*/ 2871537 h 2871537"/>
                <a:gd name="connsiteX15" fmla="*/ 1447099 w 5108590"/>
                <a:gd name="connsiteY15" fmla="*/ 2194760 h 2871537"/>
                <a:gd name="connsiteX16" fmla="*/ 1418508 w 5108590"/>
                <a:gd name="connsiteY16" fmla="*/ 2124456 h 2871537"/>
                <a:gd name="connsiteX17" fmla="*/ 1325605 w 5108590"/>
                <a:gd name="connsiteY17" fmla="*/ 2190236 h 2871537"/>
                <a:gd name="connsiteX18" fmla="*/ 850232 w 5108590"/>
                <a:gd name="connsiteY18" fmla="*/ 2310063 h 2871537"/>
                <a:gd name="connsiteX19" fmla="*/ 0 w 5108590"/>
                <a:gd name="connsiteY19" fmla="*/ 1540042 h 2871537"/>
                <a:gd name="connsiteX20" fmla="*/ 850232 w 5108590"/>
                <a:gd name="connsiteY20" fmla="*/ 770021 h 2871537"/>
                <a:gd name="connsiteX21" fmla="*/ 1021583 w 5108590"/>
                <a:gd name="connsiteY21" fmla="*/ 783848 h 2871537"/>
                <a:gd name="connsiteX22" fmla="*/ 1029246 w 5108590"/>
                <a:gd name="connsiteY22" fmla="*/ 785791 h 2871537"/>
                <a:gd name="connsiteX23" fmla="*/ 1026695 w 5108590"/>
                <a:gd name="connsiteY23" fmla="*/ 770021 h 2871537"/>
                <a:gd name="connsiteX24" fmla="*/ 1876927 w 5108590"/>
                <a:gd name="connsiteY24" fmla="*/ 0 h 2871537"/>
                <a:gd name="connsiteX25" fmla="*/ 2478132 w 5108590"/>
                <a:gd name="connsiteY25" fmla="*/ 208922 h 2871537"/>
                <a:gd name="connsiteX26" fmla="*/ 2500065 w 5108590"/>
                <a:gd name="connsiteY26" fmla="*/ 232394 h 2871537"/>
                <a:gd name="connsiteX27" fmla="*/ 2513944 w 5108590"/>
                <a:gd name="connsiteY27" fmla="*/ 219952 h 2871537"/>
                <a:gd name="connsiteX28" fmla="*/ 3108161 w 5108590"/>
                <a:gd name="connsiteY28" fmla="*/ 0 h 287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108590" h="2871537">
                  <a:moveTo>
                    <a:pt x="3108161" y="0"/>
                  </a:moveTo>
                  <a:cubicBezTo>
                    <a:pt x="3475013" y="0"/>
                    <a:pt x="3798453" y="146705"/>
                    <a:pt x="3989444" y="400035"/>
                  </a:cubicBezTo>
                  <a:lnTo>
                    <a:pt x="4086693" y="563266"/>
                  </a:lnTo>
                  <a:lnTo>
                    <a:pt x="4131348" y="534900"/>
                  </a:lnTo>
                  <a:cubicBezTo>
                    <a:pt x="4215506" y="491765"/>
                    <a:pt x="4308032" y="465220"/>
                    <a:pt x="4405156" y="465220"/>
                  </a:cubicBezTo>
                  <a:cubicBezTo>
                    <a:pt x="4793652" y="465220"/>
                    <a:pt x="5108590" y="713796"/>
                    <a:pt x="5108590" y="1102292"/>
                  </a:cubicBezTo>
                  <a:cubicBezTo>
                    <a:pt x="5108590" y="1345102"/>
                    <a:pt x="4985568" y="1533256"/>
                    <a:pt x="4798453" y="1640226"/>
                  </a:cubicBezTo>
                  <a:lnTo>
                    <a:pt x="4794480" y="1642029"/>
                  </a:lnTo>
                  <a:lnTo>
                    <a:pt x="4815013" y="1704408"/>
                  </a:lnTo>
                  <a:cubicBezTo>
                    <a:pt x="4826338" y="1757563"/>
                    <a:pt x="4832286" y="1813617"/>
                    <a:pt x="4832286" y="1872313"/>
                  </a:cubicBezTo>
                  <a:cubicBezTo>
                    <a:pt x="4832286" y="2341883"/>
                    <a:pt x="4451624" y="2642334"/>
                    <a:pt x="3982054" y="2642334"/>
                  </a:cubicBezTo>
                  <a:cubicBezTo>
                    <a:pt x="3747269" y="2642334"/>
                    <a:pt x="3534711" y="2513997"/>
                    <a:pt x="3380849" y="2353576"/>
                  </a:cubicBezTo>
                  <a:lnTo>
                    <a:pt x="3379137" y="2351518"/>
                  </a:lnTo>
                  <a:lnTo>
                    <a:pt x="3307654" y="2471502"/>
                  </a:lnTo>
                  <a:cubicBezTo>
                    <a:pt x="3116662" y="2724832"/>
                    <a:pt x="2793223" y="2871537"/>
                    <a:pt x="2426371" y="2871537"/>
                  </a:cubicBezTo>
                  <a:cubicBezTo>
                    <a:pt x="1986149" y="2871537"/>
                    <a:pt x="1608440" y="2510590"/>
                    <a:pt x="1447099" y="2194760"/>
                  </a:cubicBezTo>
                  <a:lnTo>
                    <a:pt x="1418508" y="2124456"/>
                  </a:lnTo>
                  <a:lnTo>
                    <a:pt x="1325605" y="2190236"/>
                  </a:lnTo>
                  <a:cubicBezTo>
                    <a:pt x="1189907" y="2267812"/>
                    <a:pt x="1026321" y="2310063"/>
                    <a:pt x="850232" y="2310063"/>
                  </a:cubicBezTo>
                  <a:cubicBezTo>
                    <a:pt x="380662" y="2310063"/>
                    <a:pt x="0" y="1796716"/>
                    <a:pt x="0" y="1540042"/>
                  </a:cubicBezTo>
                  <a:cubicBezTo>
                    <a:pt x="0" y="1283368"/>
                    <a:pt x="380662" y="770021"/>
                    <a:pt x="850232" y="770021"/>
                  </a:cubicBezTo>
                  <a:cubicBezTo>
                    <a:pt x="908928" y="770021"/>
                    <a:pt x="966235" y="774716"/>
                    <a:pt x="1021583" y="783848"/>
                  </a:cubicBezTo>
                  <a:lnTo>
                    <a:pt x="1029246" y="785791"/>
                  </a:lnTo>
                  <a:lnTo>
                    <a:pt x="1026695" y="770021"/>
                  </a:lnTo>
                  <a:cubicBezTo>
                    <a:pt x="1026695" y="513347"/>
                    <a:pt x="1407357" y="0"/>
                    <a:pt x="1876927" y="0"/>
                  </a:cubicBezTo>
                  <a:cubicBezTo>
                    <a:pt x="2111712" y="0"/>
                    <a:pt x="2324270" y="75113"/>
                    <a:pt x="2478132" y="208922"/>
                  </a:cubicBezTo>
                  <a:lnTo>
                    <a:pt x="2500065" y="232394"/>
                  </a:lnTo>
                  <a:lnTo>
                    <a:pt x="2513944" y="219952"/>
                  </a:lnTo>
                  <a:cubicBezTo>
                    <a:pt x="2683567" y="90237"/>
                    <a:pt x="2888050" y="0"/>
                    <a:pt x="3108161" y="0"/>
                  </a:cubicBezTo>
                  <a:close/>
                </a:path>
              </a:pathLst>
            </a:custGeom>
            <a:grp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2310">
                <a:solidFill>
                  <a:schemeClr val="bg1"/>
                </a:solidFill>
              </a:endParaRPr>
            </a:p>
          </p:txBody>
        </p:sp>
      </p:grpSp>
      <p:grpSp>
        <p:nvGrpSpPr>
          <p:cNvPr id="12" name="组合 11"/>
          <p:cNvGrpSpPr/>
          <p:nvPr/>
        </p:nvGrpSpPr>
        <p:grpSpPr>
          <a:xfrm>
            <a:off x="5023171" y="1369358"/>
            <a:ext cx="2134220" cy="2944836"/>
            <a:chOff x="1413107" y="1041560"/>
            <a:chExt cx="3428652" cy="4730919"/>
          </a:xfrm>
          <a:noFill/>
        </p:grpSpPr>
        <p:sp>
          <p:nvSpPr>
            <p:cNvPr id="13" name="任意多边形 51"/>
            <p:cNvSpPr/>
            <p:nvPr/>
          </p:nvSpPr>
          <p:spPr>
            <a:xfrm>
              <a:off x="1413107" y="1041560"/>
              <a:ext cx="3428652" cy="3178746"/>
            </a:xfrm>
            <a:custGeom>
              <a:avLst/>
              <a:gdLst>
                <a:gd name="connsiteX0" fmla="*/ 1699290 w 3469620"/>
                <a:gd name="connsiteY0" fmla="*/ 63 h 3177017"/>
                <a:gd name="connsiteX1" fmla="*/ 3469474 w 3469620"/>
                <a:gd name="connsiteY1" fmla="*/ 1852310 h 3177017"/>
                <a:gd name="connsiteX2" fmla="*/ 2601967 w 3469620"/>
                <a:gd name="connsiteY2" fmla="*/ 3165294 h 3177017"/>
                <a:gd name="connsiteX3" fmla="*/ 1124859 w 3469620"/>
                <a:gd name="connsiteY3" fmla="*/ 3177017 h 3177017"/>
                <a:gd name="connsiteX4" fmla="*/ 11167 w 3469620"/>
                <a:gd name="connsiteY4" fmla="*/ 1899201 h 3177017"/>
                <a:gd name="connsiteX5" fmla="*/ 1699290 w 3469620"/>
                <a:gd name="connsiteY5" fmla="*/ 63 h 3177017"/>
                <a:gd name="connsiteX0-1" fmla="*/ 1699290 w 3469620"/>
                <a:gd name="connsiteY0-2" fmla="*/ 63 h 3177017"/>
                <a:gd name="connsiteX1-3" fmla="*/ 3469474 w 3469620"/>
                <a:gd name="connsiteY1-4" fmla="*/ 1852310 h 3177017"/>
                <a:gd name="connsiteX2-5" fmla="*/ 2601967 w 3469620"/>
                <a:gd name="connsiteY2-6" fmla="*/ 3165294 h 3177017"/>
                <a:gd name="connsiteX3-7" fmla="*/ 1124859 w 3469620"/>
                <a:gd name="connsiteY3-8" fmla="*/ 3177017 h 3177017"/>
                <a:gd name="connsiteX4-9" fmla="*/ 11167 w 3469620"/>
                <a:gd name="connsiteY4-10" fmla="*/ 1899201 h 3177017"/>
                <a:gd name="connsiteX5-11" fmla="*/ 1699290 w 3469620"/>
                <a:gd name="connsiteY5-12" fmla="*/ 63 h 3177017"/>
                <a:gd name="connsiteX0-13" fmla="*/ 1699290 w 3469620"/>
                <a:gd name="connsiteY0-14" fmla="*/ 63 h 3177017"/>
                <a:gd name="connsiteX1-15" fmla="*/ 3469474 w 3469620"/>
                <a:gd name="connsiteY1-16" fmla="*/ 1852310 h 3177017"/>
                <a:gd name="connsiteX2-17" fmla="*/ 2601967 w 3469620"/>
                <a:gd name="connsiteY2-18" fmla="*/ 3165294 h 3177017"/>
                <a:gd name="connsiteX3-19" fmla="*/ 1124859 w 3469620"/>
                <a:gd name="connsiteY3-20" fmla="*/ 3177017 h 3177017"/>
                <a:gd name="connsiteX4-21" fmla="*/ 11167 w 3469620"/>
                <a:gd name="connsiteY4-22" fmla="*/ 1899201 h 3177017"/>
                <a:gd name="connsiteX5-23" fmla="*/ 1699290 w 3469620"/>
                <a:gd name="connsiteY5-24" fmla="*/ 63 h 3177017"/>
                <a:gd name="connsiteX0-25" fmla="*/ 1699290 w 3469620"/>
                <a:gd name="connsiteY0-26" fmla="*/ 63 h 3177017"/>
                <a:gd name="connsiteX1-27" fmla="*/ 3469474 w 3469620"/>
                <a:gd name="connsiteY1-28" fmla="*/ 1852310 h 3177017"/>
                <a:gd name="connsiteX2-29" fmla="*/ 2601967 w 3469620"/>
                <a:gd name="connsiteY2-30" fmla="*/ 3165294 h 3177017"/>
                <a:gd name="connsiteX3-31" fmla="*/ 1124859 w 3469620"/>
                <a:gd name="connsiteY3-32" fmla="*/ 3177017 h 3177017"/>
                <a:gd name="connsiteX4-33" fmla="*/ 11167 w 3469620"/>
                <a:gd name="connsiteY4-34" fmla="*/ 1899201 h 3177017"/>
                <a:gd name="connsiteX5-35" fmla="*/ 1699290 w 3469620"/>
                <a:gd name="connsiteY5-36" fmla="*/ 63 h 3177017"/>
                <a:gd name="connsiteX0-37" fmla="*/ 1699290 w 3469620"/>
                <a:gd name="connsiteY0-38" fmla="*/ 63 h 3177017"/>
                <a:gd name="connsiteX1-39" fmla="*/ 3469474 w 3469620"/>
                <a:gd name="connsiteY1-40" fmla="*/ 1852310 h 3177017"/>
                <a:gd name="connsiteX2-41" fmla="*/ 2601967 w 3469620"/>
                <a:gd name="connsiteY2-42" fmla="*/ 3165294 h 3177017"/>
                <a:gd name="connsiteX3-43" fmla="*/ 1124859 w 3469620"/>
                <a:gd name="connsiteY3-44" fmla="*/ 3177017 h 3177017"/>
                <a:gd name="connsiteX4-45" fmla="*/ 11167 w 3469620"/>
                <a:gd name="connsiteY4-46" fmla="*/ 1899201 h 3177017"/>
                <a:gd name="connsiteX5-47" fmla="*/ 1699290 w 3469620"/>
                <a:gd name="connsiteY5-48" fmla="*/ 63 h 3177017"/>
                <a:gd name="connsiteX0-49" fmla="*/ 1694323 w 3464653"/>
                <a:gd name="connsiteY0-50" fmla="*/ 63 h 3177017"/>
                <a:gd name="connsiteX1-51" fmla="*/ 3464507 w 3464653"/>
                <a:gd name="connsiteY1-52" fmla="*/ 1852310 h 3177017"/>
                <a:gd name="connsiteX2-53" fmla="*/ 2597000 w 3464653"/>
                <a:gd name="connsiteY2-54" fmla="*/ 3165294 h 3177017"/>
                <a:gd name="connsiteX3-55" fmla="*/ 1119892 w 3464653"/>
                <a:gd name="connsiteY3-56" fmla="*/ 3177017 h 3177017"/>
                <a:gd name="connsiteX4-57" fmla="*/ 6200 w 3464653"/>
                <a:gd name="connsiteY4-58" fmla="*/ 1899201 h 3177017"/>
                <a:gd name="connsiteX5-59" fmla="*/ 1694323 w 3464653"/>
                <a:gd name="connsiteY5-60" fmla="*/ 63 h 3177017"/>
                <a:gd name="connsiteX0-61" fmla="*/ 1693073 w 3428206"/>
                <a:gd name="connsiteY0-62" fmla="*/ 628 h 3177582"/>
                <a:gd name="connsiteX1-63" fmla="*/ 3428088 w 3428206"/>
                <a:gd name="connsiteY1-64" fmla="*/ 1759090 h 3177582"/>
                <a:gd name="connsiteX2-65" fmla="*/ 2595750 w 3428206"/>
                <a:gd name="connsiteY2-66" fmla="*/ 3165859 h 3177582"/>
                <a:gd name="connsiteX3-67" fmla="*/ 1118642 w 3428206"/>
                <a:gd name="connsiteY3-68" fmla="*/ 3177582 h 3177582"/>
                <a:gd name="connsiteX4-69" fmla="*/ 4950 w 3428206"/>
                <a:gd name="connsiteY4-70" fmla="*/ 1899766 h 3177582"/>
                <a:gd name="connsiteX5-71" fmla="*/ 1693073 w 3428206"/>
                <a:gd name="connsiteY5-72" fmla="*/ 628 h 3177582"/>
                <a:gd name="connsiteX0-73" fmla="*/ 1694500 w 3429671"/>
                <a:gd name="connsiteY0-74" fmla="*/ 117 h 3177071"/>
                <a:gd name="connsiteX1-75" fmla="*/ 3429515 w 3429671"/>
                <a:gd name="connsiteY1-76" fmla="*/ 1758579 h 3177071"/>
                <a:gd name="connsiteX2-77" fmla="*/ 2597177 w 3429671"/>
                <a:gd name="connsiteY2-78" fmla="*/ 3165348 h 3177071"/>
                <a:gd name="connsiteX3-79" fmla="*/ 1120069 w 3429671"/>
                <a:gd name="connsiteY3-80" fmla="*/ 3177071 h 3177071"/>
                <a:gd name="connsiteX4-81" fmla="*/ 6377 w 3429671"/>
                <a:gd name="connsiteY4-82" fmla="*/ 1899255 h 3177071"/>
                <a:gd name="connsiteX5-83" fmla="*/ 1694500 w 3429671"/>
                <a:gd name="connsiteY5-84" fmla="*/ 117 h 3177071"/>
                <a:gd name="connsiteX0-85" fmla="*/ 1694806 w 3429986"/>
                <a:gd name="connsiteY0-86" fmla="*/ 162 h 3177116"/>
                <a:gd name="connsiteX1-87" fmla="*/ 3429821 w 3429986"/>
                <a:gd name="connsiteY1-88" fmla="*/ 1758624 h 3177116"/>
                <a:gd name="connsiteX2-89" fmla="*/ 2597483 w 3429986"/>
                <a:gd name="connsiteY2-90" fmla="*/ 3165393 h 3177116"/>
                <a:gd name="connsiteX3-91" fmla="*/ 1120375 w 3429986"/>
                <a:gd name="connsiteY3-92" fmla="*/ 3177116 h 3177116"/>
                <a:gd name="connsiteX4-93" fmla="*/ 6683 w 3429986"/>
                <a:gd name="connsiteY4-94" fmla="*/ 1899300 h 3177116"/>
                <a:gd name="connsiteX5-95" fmla="*/ 1694806 w 3429986"/>
                <a:gd name="connsiteY5-96" fmla="*/ 162 h 3177116"/>
                <a:gd name="connsiteX0-97" fmla="*/ 1693073 w 3428206"/>
                <a:gd name="connsiteY0-98" fmla="*/ 3527 h 3180481"/>
                <a:gd name="connsiteX1-99" fmla="*/ 3428088 w 3428206"/>
                <a:gd name="connsiteY1-100" fmla="*/ 1597866 h 3180481"/>
                <a:gd name="connsiteX2-101" fmla="*/ 2595750 w 3428206"/>
                <a:gd name="connsiteY2-102" fmla="*/ 3168758 h 3180481"/>
                <a:gd name="connsiteX3-103" fmla="*/ 1118642 w 3428206"/>
                <a:gd name="connsiteY3-104" fmla="*/ 3180481 h 3180481"/>
                <a:gd name="connsiteX4-105" fmla="*/ 4950 w 3428206"/>
                <a:gd name="connsiteY4-106" fmla="*/ 1902665 h 3180481"/>
                <a:gd name="connsiteX5-107" fmla="*/ 1693073 w 3428206"/>
                <a:gd name="connsiteY5-108" fmla="*/ 3527 h 3180481"/>
                <a:gd name="connsiteX0-109" fmla="*/ 1693073 w 3428206"/>
                <a:gd name="connsiteY0-110" fmla="*/ 835 h 3177789"/>
                <a:gd name="connsiteX1-111" fmla="*/ 3428088 w 3428206"/>
                <a:gd name="connsiteY1-112" fmla="*/ 1595174 h 3177789"/>
                <a:gd name="connsiteX2-113" fmla="*/ 2595750 w 3428206"/>
                <a:gd name="connsiteY2-114" fmla="*/ 3166066 h 3177789"/>
                <a:gd name="connsiteX3-115" fmla="*/ 1118642 w 3428206"/>
                <a:gd name="connsiteY3-116" fmla="*/ 3177789 h 3177789"/>
                <a:gd name="connsiteX4-117" fmla="*/ 4950 w 3428206"/>
                <a:gd name="connsiteY4-118" fmla="*/ 1735850 h 3177789"/>
                <a:gd name="connsiteX5-119" fmla="*/ 1693073 w 3428206"/>
                <a:gd name="connsiteY5-120" fmla="*/ 835 h 3177789"/>
                <a:gd name="connsiteX0-121" fmla="*/ 1693508 w 3428652"/>
                <a:gd name="connsiteY0-122" fmla="*/ 1792 h 3178746"/>
                <a:gd name="connsiteX1-123" fmla="*/ 3428523 w 3428652"/>
                <a:gd name="connsiteY1-124" fmla="*/ 1596131 h 3178746"/>
                <a:gd name="connsiteX2-125" fmla="*/ 2596185 w 3428652"/>
                <a:gd name="connsiteY2-126" fmla="*/ 3167023 h 3178746"/>
                <a:gd name="connsiteX3-127" fmla="*/ 1119077 w 3428652"/>
                <a:gd name="connsiteY3-128" fmla="*/ 3178746 h 3178746"/>
                <a:gd name="connsiteX4-129" fmla="*/ 5385 w 3428652"/>
                <a:gd name="connsiteY4-130" fmla="*/ 1736807 h 3178746"/>
                <a:gd name="connsiteX5-131" fmla="*/ 1693508 w 3428652"/>
                <a:gd name="connsiteY5-132" fmla="*/ 1792 h 317874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428652" h="3178746">
                  <a:moveTo>
                    <a:pt x="1693508" y="1792"/>
                  </a:moveTo>
                  <a:cubicBezTo>
                    <a:pt x="2369539" y="-33378"/>
                    <a:pt x="3442200" y="447270"/>
                    <a:pt x="3428523" y="1596131"/>
                  </a:cubicBezTo>
                  <a:cubicBezTo>
                    <a:pt x="3414846" y="2744992"/>
                    <a:pt x="2998678" y="2995084"/>
                    <a:pt x="2596185" y="3167023"/>
                  </a:cubicBezTo>
                  <a:lnTo>
                    <a:pt x="1119077" y="3178746"/>
                  </a:lnTo>
                  <a:cubicBezTo>
                    <a:pt x="587630" y="3000947"/>
                    <a:pt x="97216" y="2770392"/>
                    <a:pt x="5385" y="1736807"/>
                  </a:cubicBezTo>
                  <a:cubicBezTo>
                    <a:pt x="-86446" y="703222"/>
                    <a:pt x="1017477" y="36962"/>
                    <a:pt x="1693508" y="1792"/>
                  </a:cubicBezTo>
                  <a:close/>
                </a:path>
              </a:pathLst>
            </a:custGeom>
            <a:grpFill/>
            <a:ln w="25400"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10">
                <a:solidFill>
                  <a:schemeClr val="bg1"/>
                </a:solidFill>
              </a:endParaRPr>
            </a:p>
          </p:txBody>
        </p:sp>
        <p:sp>
          <p:nvSpPr>
            <p:cNvPr id="14" name="椭圆 31"/>
            <p:cNvSpPr/>
            <p:nvPr/>
          </p:nvSpPr>
          <p:spPr>
            <a:xfrm>
              <a:off x="2484881" y="4853354"/>
              <a:ext cx="1450294" cy="91912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60438"/>
                <a:gd name="connsiteY0-334" fmla="*/ 64927 h 653852"/>
                <a:gd name="connsiteX1-335" fmla="*/ 410712 w 660438"/>
                <a:gd name="connsiteY1-336" fmla="*/ 15051 h 653852"/>
                <a:gd name="connsiteX2-337" fmla="*/ 659670 w 660438"/>
                <a:gd name="connsiteY2-338" fmla="*/ 337329 h 653852"/>
                <a:gd name="connsiteX3-339" fmla="*/ 331423 w 660438"/>
                <a:gd name="connsiteY3-340" fmla="*/ 653852 h 653852"/>
                <a:gd name="connsiteX4-341" fmla="*/ 3176 w 660438"/>
                <a:gd name="connsiteY4-342" fmla="*/ 337329 h 653852"/>
                <a:gd name="connsiteX5-343" fmla="*/ 62645 w 660438"/>
                <a:gd name="connsiteY5-344" fmla="*/ 134413 h 653852"/>
                <a:gd name="connsiteX6-345" fmla="*/ 128078 w 660438"/>
                <a:gd name="connsiteY6-346" fmla="*/ 64927 h 653852"/>
                <a:gd name="connsiteX0-347" fmla="*/ 252136 w 660153"/>
                <a:gd name="connsiteY0-348" fmla="*/ 22792 h 698557"/>
                <a:gd name="connsiteX1-349" fmla="*/ 410712 w 660153"/>
                <a:gd name="connsiteY1-350" fmla="*/ 59756 h 698557"/>
                <a:gd name="connsiteX2-351" fmla="*/ 659670 w 660153"/>
                <a:gd name="connsiteY2-352" fmla="*/ 382034 h 698557"/>
                <a:gd name="connsiteX3-353" fmla="*/ 331423 w 660153"/>
                <a:gd name="connsiteY3-354" fmla="*/ 698557 h 698557"/>
                <a:gd name="connsiteX4-355" fmla="*/ 3176 w 660153"/>
                <a:gd name="connsiteY4-356" fmla="*/ 382034 h 698557"/>
                <a:gd name="connsiteX5-357" fmla="*/ 62645 w 660153"/>
                <a:gd name="connsiteY5-358" fmla="*/ 179118 h 698557"/>
                <a:gd name="connsiteX6-359" fmla="*/ 252136 w 660153"/>
                <a:gd name="connsiteY6-360" fmla="*/ 22792 h 698557"/>
                <a:gd name="connsiteX0-361" fmla="*/ 62645 w 660153"/>
                <a:gd name="connsiteY0-362" fmla="*/ 119362 h 638801"/>
                <a:gd name="connsiteX1-363" fmla="*/ 410712 w 660153"/>
                <a:gd name="connsiteY1-364" fmla="*/ 0 h 638801"/>
                <a:gd name="connsiteX2-365" fmla="*/ 659670 w 660153"/>
                <a:gd name="connsiteY2-366" fmla="*/ 322278 h 638801"/>
                <a:gd name="connsiteX3-367" fmla="*/ 331423 w 660153"/>
                <a:gd name="connsiteY3-368" fmla="*/ 638801 h 638801"/>
                <a:gd name="connsiteX4-369" fmla="*/ 3176 w 660153"/>
                <a:gd name="connsiteY4-370" fmla="*/ 322278 h 638801"/>
                <a:gd name="connsiteX5-371" fmla="*/ 62645 w 660153"/>
                <a:gd name="connsiteY5-372" fmla="*/ 119362 h 638801"/>
                <a:gd name="connsiteX0-373" fmla="*/ 62645 w 684431"/>
                <a:gd name="connsiteY0-374" fmla="*/ 57333 h 576772"/>
                <a:gd name="connsiteX1-375" fmla="*/ 615409 w 684431"/>
                <a:gd name="connsiteY1-376" fmla="*/ 0 h 576772"/>
                <a:gd name="connsiteX2-377" fmla="*/ 659670 w 684431"/>
                <a:gd name="connsiteY2-378" fmla="*/ 260249 h 576772"/>
                <a:gd name="connsiteX3-379" fmla="*/ 331423 w 684431"/>
                <a:gd name="connsiteY3-380" fmla="*/ 576772 h 576772"/>
                <a:gd name="connsiteX4-381" fmla="*/ 3176 w 684431"/>
                <a:gd name="connsiteY4-382" fmla="*/ 260249 h 576772"/>
                <a:gd name="connsiteX5-383" fmla="*/ 62645 w 684431"/>
                <a:gd name="connsiteY5-384" fmla="*/ 57333 h 576772"/>
                <a:gd name="connsiteX0-385" fmla="*/ 62645 w 697568"/>
                <a:gd name="connsiteY0-386" fmla="*/ 80203 h 611576"/>
                <a:gd name="connsiteX1-387" fmla="*/ 615409 w 697568"/>
                <a:gd name="connsiteY1-388" fmla="*/ 22870 h 611576"/>
                <a:gd name="connsiteX2-389" fmla="*/ 665873 w 697568"/>
                <a:gd name="connsiteY2-390" fmla="*/ 494018 h 611576"/>
                <a:gd name="connsiteX3-391" fmla="*/ 331423 w 697568"/>
                <a:gd name="connsiteY3-392" fmla="*/ 599642 h 611576"/>
                <a:gd name="connsiteX4-393" fmla="*/ 3176 w 697568"/>
                <a:gd name="connsiteY4-394" fmla="*/ 283119 h 611576"/>
                <a:gd name="connsiteX5-395" fmla="*/ 62645 w 697568"/>
                <a:gd name="connsiteY5-396" fmla="*/ 80203 h 611576"/>
                <a:gd name="connsiteX0-397" fmla="*/ 62645 w 721268"/>
                <a:gd name="connsiteY0-398" fmla="*/ 80203 h 500519"/>
                <a:gd name="connsiteX1-399" fmla="*/ 615409 w 721268"/>
                <a:gd name="connsiteY1-400" fmla="*/ 22870 h 500519"/>
                <a:gd name="connsiteX2-401" fmla="*/ 665873 w 721268"/>
                <a:gd name="connsiteY2-402" fmla="*/ 494018 h 500519"/>
                <a:gd name="connsiteX3-403" fmla="*/ 3176 w 721268"/>
                <a:gd name="connsiteY3-404" fmla="*/ 283119 h 500519"/>
                <a:gd name="connsiteX4-405" fmla="*/ 62645 w 721268"/>
                <a:gd name="connsiteY4-406" fmla="*/ 80203 h 500519"/>
                <a:gd name="connsiteX0-407" fmla="*/ 26672 w 681225"/>
                <a:gd name="connsiteY0-408" fmla="*/ 80203 h 543014"/>
                <a:gd name="connsiteX1-409" fmla="*/ 579436 w 681225"/>
                <a:gd name="connsiteY1-410" fmla="*/ 22870 h 543014"/>
                <a:gd name="connsiteX2-411" fmla="*/ 629900 w 681225"/>
                <a:gd name="connsiteY2-412" fmla="*/ 494018 h 543014"/>
                <a:gd name="connsiteX3-413" fmla="*/ 23029 w 681225"/>
                <a:gd name="connsiteY3-414" fmla="*/ 481613 h 543014"/>
                <a:gd name="connsiteX4-415" fmla="*/ 26672 w 681225"/>
                <a:gd name="connsiteY4-416" fmla="*/ 80203 h 543014"/>
                <a:gd name="connsiteX0-417" fmla="*/ 26672 w 681225"/>
                <a:gd name="connsiteY0-418" fmla="*/ 89749 h 552560"/>
                <a:gd name="connsiteX1-419" fmla="*/ 579436 w 681225"/>
                <a:gd name="connsiteY1-420" fmla="*/ 32416 h 552560"/>
                <a:gd name="connsiteX2-421" fmla="*/ 629900 w 681225"/>
                <a:gd name="connsiteY2-422" fmla="*/ 503564 h 552560"/>
                <a:gd name="connsiteX3-423" fmla="*/ 23029 w 681225"/>
                <a:gd name="connsiteY3-424" fmla="*/ 491159 h 552560"/>
                <a:gd name="connsiteX4-425" fmla="*/ 26672 w 681225"/>
                <a:gd name="connsiteY4-426" fmla="*/ 89749 h 552560"/>
                <a:gd name="connsiteX0-427" fmla="*/ 29374 w 683927"/>
                <a:gd name="connsiteY0-428" fmla="*/ 94156 h 556967"/>
                <a:gd name="connsiteX1-429" fmla="*/ 582138 w 683927"/>
                <a:gd name="connsiteY1-430" fmla="*/ 36823 h 556967"/>
                <a:gd name="connsiteX2-431" fmla="*/ 632602 w 683927"/>
                <a:gd name="connsiteY2-432" fmla="*/ 507971 h 556967"/>
                <a:gd name="connsiteX3-433" fmla="*/ 25731 w 683927"/>
                <a:gd name="connsiteY3-434" fmla="*/ 495566 h 556967"/>
                <a:gd name="connsiteX4-435" fmla="*/ 29374 w 683927"/>
                <a:gd name="connsiteY4-436" fmla="*/ 94156 h 556967"/>
                <a:gd name="connsiteX0-437" fmla="*/ 46803 w 712301"/>
                <a:gd name="connsiteY0-438" fmla="*/ 71704 h 532822"/>
                <a:gd name="connsiteX1-439" fmla="*/ 624379 w 712301"/>
                <a:gd name="connsiteY1-440" fmla="*/ 39182 h 532822"/>
                <a:gd name="connsiteX2-441" fmla="*/ 650031 w 712301"/>
                <a:gd name="connsiteY2-442" fmla="*/ 485519 h 532822"/>
                <a:gd name="connsiteX3-443" fmla="*/ 43160 w 712301"/>
                <a:gd name="connsiteY3-444" fmla="*/ 473114 h 532822"/>
                <a:gd name="connsiteX4-445" fmla="*/ 46803 w 712301"/>
                <a:gd name="connsiteY4-446" fmla="*/ 71704 h 532822"/>
                <a:gd name="connsiteX0-447" fmla="*/ 46803 w 697972"/>
                <a:gd name="connsiteY0-448" fmla="*/ 58429 h 519547"/>
                <a:gd name="connsiteX1-449" fmla="*/ 624379 w 697972"/>
                <a:gd name="connsiteY1-450" fmla="*/ 25907 h 519547"/>
                <a:gd name="connsiteX2-451" fmla="*/ 650031 w 697972"/>
                <a:gd name="connsiteY2-452" fmla="*/ 472244 h 519547"/>
                <a:gd name="connsiteX3-453" fmla="*/ 43160 w 697972"/>
                <a:gd name="connsiteY3-454" fmla="*/ 459839 h 519547"/>
                <a:gd name="connsiteX4-455" fmla="*/ 46803 w 697972"/>
                <a:gd name="connsiteY4-456" fmla="*/ 58429 h 519547"/>
                <a:gd name="connsiteX0-457" fmla="*/ 46803 w 697972"/>
                <a:gd name="connsiteY0-458" fmla="*/ 58429 h 538344"/>
                <a:gd name="connsiteX1-459" fmla="*/ 624379 w 697972"/>
                <a:gd name="connsiteY1-460" fmla="*/ 25907 h 538344"/>
                <a:gd name="connsiteX2-461" fmla="*/ 650031 w 697972"/>
                <a:gd name="connsiteY2-462" fmla="*/ 472244 h 538344"/>
                <a:gd name="connsiteX3-463" fmla="*/ 43160 w 697972"/>
                <a:gd name="connsiteY3-464" fmla="*/ 459839 h 538344"/>
                <a:gd name="connsiteX4-465" fmla="*/ 46803 w 697972"/>
                <a:gd name="connsiteY4-466" fmla="*/ 58429 h 538344"/>
                <a:gd name="connsiteX0-467" fmla="*/ 53628 w 704797"/>
                <a:gd name="connsiteY0-468" fmla="*/ 58429 h 522084"/>
                <a:gd name="connsiteX1-469" fmla="*/ 631204 w 704797"/>
                <a:gd name="connsiteY1-470" fmla="*/ 25907 h 522084"/>
                <a:gd name="connsiteX2-471" fmla="*/ 656856 w 704797"/>
                <a:gd name="connsiteY2-472" fmla="*/ 472244 h 522084"/>
                <a:gd name="connsiteX3-473" fmla="*/ 49985 w 704797"/>
                <a:gd name="connsiteY3-474" fmla="*/ 459839 h 522084"/>
                <a:gd name="connsiteX4-475" fmla="*/ 53628 w 704797"/>
                <a:gd name="connsiteY4-476" fmla="*/ 58429 h 522084"/>
                <a:gd name="connsiteX0-477" fmla="*/ 53628 w 695352"/>
                <a:gd name="connsiteY0-478" fmla="*/ 44808 h 508463"/>
                <a:gd name="connsiteX1-479" fmla="*/ 631204 w 695352"/>
                <a:gd name="connsiteY1-480" fmla="*/ 12286 h 508463"/>
                <a:gd name="connsiteX2-481" fmla="*/ 656856 w 695352"/>
                <a:gd name="connsiteY2-482" fmla="*/ 458623 h 508463"/>
                <a:gd name="connsiteX3-483" fmla="*/ 49985 w 695352"/>
                <a:gd name="connsiteY3-484" fmla="*/ 446218 h 508463"/>
                <a:gd name="connsiteX4-485" fmla="*/ 53628 w 695352"/>
                <a:gd name="connsiteY4-486" fmla="*/ 44808 h 508463"/>
                <a:gd name="connsiteX0-487" fmla="*/ 27233 w 668957"/>
                <a:gd name="connsiteY0-488" fmla="*/ 33309 h 496964"/>
                <a:gd name="connsiteX1-489" fmla="*/ 604809 w 668957"/>
                <a:gd name="connsiteY1-490" fmla="*/ 787 h 496964"/>
                <a:gd name="connsiteX2-491" fmla="*/ 630461 w 668957"/>
                <a:gd name="connsiteY2-492" fmla="*/ 447124 h 496964"/>
                <a:gd name="connsiteX3-493" fmla="*/ 23590 w 668957"/>
                <a:gd name="connsiteY3-494" fmla="*/ 434719 h 496964"/>
                <a:gd name="connsiteX4-495" fmla="*/ 27233 w 668957"/>
                <a:gd name="connsiteY4-496" fmla="*/ 33309 h 496964"/>
                <a:gd name="connsiteX0-497" fmla="*/ 56383 w 708074"/>
                <a:gd name="connsiteY0-498" fmla="*/ 44807 h 508462"/>
                <a:gd name="connsiteX1-499" fmla="*/ 672500 w 708074"/>
                <a:gd name="connsiteY1-500" fmla="*/ 12285 h 508462"/>
                <a:gd name="connsiteX2-501" fmla="*/ 659611 w 708074"/>
                <a:gd name="connsiteY2-502" fmla="*/ 458622 h 508462"/>
                <a:gd name="connsiteX3-503" fmla="*/ 52740 w 708074"/>
                <a:gd name="connsiteY3-504" fmla="*/ 446217 h 508462"/>
                <a:gd name="connsiteX4-505" fmla="*/ 56383 w 708074"/>
                <a:gd name="connsiteY4-506" fmla="*/ 44807 h 508462"/>
                <a:gd name="connsiteX0-507" fmla="*/ 29466 w 681157"/>
                <a:gd name="connsiteY0-508" fmla="*/ 33309 h 496964"/>
                <a:gd name="connsiteX1-509" fmla="*/ 645583 w 681157"/>
                <a:gd name="connsiteY1-510" fmla="*/ 787 h 496964"/>
                <a:gd name="connsiteX2-511" fmla="*/ 632694 w 681157"/>
                <a:gd name="connsiteY2-512" fmla="*/ 447124 h 496964"/>
                <a:gd name="connsiteX3-513" fmla="*/ 25823 w 681157"/>
                <a:gd name="connsiteY3-514" fmla="*/ 434719 h 496964"/>
                <a:gd name="connsiteX4-515" fmla="*/ 29466 w 681157"/>
                <a:gd name="connsiteY4-516" fmla="*/ 33309 h 49696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1157" h="496964">
                  <a:moveTo>
                    <a:pt x="29466" y="33309"/>
                  </a:moveTo>
                  <a:cubicBezTo>
                    <a:pt x="66687" y="6579"/>
                    <a:pt x="638715" y="-2974"/>
                    <a:pt x="645583" y="787"/>
                  </a:cubicBezTo>
                  <a:cubicBezTo>
                    <a:pt x="652451" y="4548"/>
                    <a:pt x="729564" y="374802"/>
                    <a:pt x="632694" y="447124"/>
                  </a:cubicBezTo>
                  <a:cubicBezTo>
                    <a:pt x="535824" y="519446"/>
                    <a:pt x="62180" y="511123"/>
                    <a:pt x="25823" y="434719"/>
                  </a:cubicBezTo>
                  <a:cubicBezTo>
                    <a:pt x="-10534" y="358315"/>
                    <a:pt x="-7755" y="60039"/>
                    <a:pt x="29466" y="33309"/>
                  </a:cubicBezTo>
                  <a:close/>
                </a:path>
              </a:pathLst>
            </a:custGeom>
            <a:grpFill/>
            <a:ln w="25400"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2310">
                <a:solidFill>
                  <a:schemeClr val="bg1"/>
                </a:solidFill>
              </a:endParaRPr>
            </a:p>
          </p:txBody>
        </p:sp>
        <p:sp>
          <p:nvSpPr>
            <p:cNvPr id="15" name="任意多边形 53"/>
            <p:cNvSpPr/>
            <p:nvPr/>
          </p:nvSpPr>
          <p:spPr>
            <a:xfrm>
              <a:off x="2602523" y="4220308"/>
              <a:ext cx="11723" cy="633046"/>
            </a:xfrm>
            <a:custGeom>
              <a:avLst/>
              <a:gdLst>
                <a:gd name="connsiteX0" fmla="*/ 0 w 11723"/>
                <a:gd name="connsiteY0" fmla="*/ 633046 h 633046"/>
                <a:gd name="connsiteX1" fmla="*/ 11723 w 11723"/>
                <a:gd name="connsiteY1" fmla="*/ 246184 h 633046"/>
                <a:gd name="connsiteX2" fmla="*/ 0 w 11723"/>
                <a:gd name="connsiteY2" fmla="*/ 0 h 633046"/>
              </a:gdLst>
              <a:ahLst/>
              <a:cxnLst>
                <a:cxn ang="0">
                  <a:pos x="connsiteX0" y="connsiteY0"/>
                </a:cxn>
                <a:cxn ang="0">
                  <a:pos x="connsiteX1" y="connsiteY1"/>
                </a:cxn>
                <a:cxn ang="0">
                  <a:pos x="connsiteX2" y="connsiteY2"/>
                </a:cxn>
              </a:cxnLst>
              <a:rect l="l" t="t" r="r" b="b"/>
              <a:pathLst>
                <a:path w="11723" h="633046">
                  <a:moveTo>
                    <a:pt x="0" y="633046"/>
                  </a:moveTo>
                  <a:cubicBezTo>
                    <a:pt x="5861" y="492369"/>
                    <a:pt x="11723" y="351692"/>
                    <a:pt x="11723" y="246184"/>
                  </a:cubicBezTo>
                  <a:cubicBezTo>
                    <a:pt x="11723" y="140676"/>
                    <a:pt x="5861" y="70338"/>
                    <a:pt x="0" y="0"/>
                  </a:cubicBezTo>
                </a:path>
              </a:pathLst>
            </a:custGeom>
            <a:grpFill/>
            <a:ln w="25400"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10">
                <a:solidFill>
                  <a:schemeClr val="bg1"/>
                </a:solidFill>
              </a:endParaRPr>
            </a:p>
          </p:txBody>
        </p:sp>
        <p:sp>
          <p:nvSpPr>
            <p:cNvPr id="16" name="任意多边形 54"/>
            <p:cNvSpPr/>
            <p:nvPr/>
          </p:nvSpPr>
          <p:spPr>
            <a:xfrm>
              <a:off x="3126802" y="4220308"/>
              <a:ext cx="11723" cy="633046"/>
            </a:xfrm>
            <a:custGeom>
              <a:avLst/>
              <a:gdLst>
                <a:gd name="connsiteX0" fmla="*/ 0 w 11723"/>
                <a:gd name="connsiteY0" fmla="*/ 633046 h 633046"/>
                <a:gd name="connsiteX1" fmla="*/ 11723 w 11723"/>
                <a:gd name="connsiteY1" fmla="*/ 246184 h 633046"/>
                <a:gd name="connsiteX2" fmla="*/ 0 w 11723"/>
                <a:gd name="connsiteY2" fmla="*/ 0 h 633046"/>
              </a:gdLst>
              <a:ahLst/>
              <a:cxnLst>
                <a:cxn ang="0">
                  <a:pos x="connsiteX0" y="connsiteY0"/>
                </a:cxn>
                <a:cxn ang="0">
                  <a:pos x="connsiteX1" y="connsiteY1"/>
                </a:cxn>
                <a:cxn ang="0">
                  <a:pos x="connsiteX2" y="connsiteY2"/>
                </a:cxn>
              </a:cxnLst>
              <a:rect l="l" t="t" r="r" b="b"/>
              <a:pathLst>
                <a:path w="11723" h="633046">
                  <a:moveTo>
                    <a:pt x="0" y="633046"/>
                  </a:moveTo>
                  <a:cubicBezTo>
                    <a:pt x="5861" y="492369"/>
                    <a:pt x="11723" y="351692"/>
                    <a:pt x="11723" y="246184"/>
                  </a:cubicBezTo>
                  <a:cubicBezTo>
                    <a:pt x="11723" y="140676"/>
                    <a:pt x="5861" y="70338"/>
                    <a:pt x="0" y="0"/>
                  </a:cubicBezTo>
                </a:path>
              </a:pathLst>
            </a:custGeom>
            <a:grpFill/>
            <a:ln w="25400"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10">
                <a:solidFill>
                  <a:schemeClr val="bg1"/>
                </a:solidFill>
              </a:endParaRPr>
            </a:p>
          </p:txBody>
        </p:sp>
        <p:sp>
          <p:nvSpPr>
            <p:cNvPr id="17" name="任意多边形 55"/>
            <p:cNvSpPr/>
            <p:nvPr/>
          </p:nvSpPr>
          <p:spPr>
            <a:xfrm>
              <a:off x="3804960" y="4220308"/>
              <a:ext cx="11723" cy="633046"/>
            </a:xfrm>
            <a:custGeom>
              <a:avLst/>
              <a:gdLst>
                <a:gd name="connsiteX0" fmla="*/ 0 w 11723"/>
                <a:gd name="connsiteY0" fmla="*/ 633046 h 633046"/>
                <a:gd name="connsiteX1" fmla="*/ 11723 w 11723"/>
                <a:gd name="connsiteY1" fmla="*/ 246184 h 633046"/>
                <a:gd name="connsiteX2" fmla="*/ 0 w 11723"/>
                <a:gd name="connsiteY2" fmla="*/ 0 h 633046"/>
              </a:gdLst>
              <a:ahLst/>
              <a:cxnLst>
                <a:cxn ang="0">
                  <a:pos x="connsiteX0" y="connsiteY0"/>
                </a:cxn>
                <a:cxn ang="0">
                  <a:pos x="connsiteX1" y="connsiteY1"/>
                </a:cxn>
                <a:cxn ang="0">
                  <a:pos x="connsiteX2" y="connsiteY2"/>
                </a:cxn>
              </a:cxnLst>
              <a:rect l="l" t="t" r="r" b="b"/>
              <a:pathLst>
                <a:path w="11723" h="633046">
                  <a:moveTo>
                    <a:pt x="0" y="633046"/>
                  </a:moveTo>
                  <a:cubicBezTo>
                    <a:pt x="5861" y="492369"/>
                    <a:pt x="11723" y="351692"/>
                    <a:pt x="11723" y="246184"/>
                  </a:cubicBezTo>
                  <a:cubicBezTo>
                    <a:pt x="11723" y="140676"/>
                    <a:pt x="5861" y="70338"/>
                    <a:pt x="0" y="0"/>
                  </a:cubicBezTo>
                </a:path>
              </a:pathLst>
            </a:custGeom>
            <a:grpFill/>
            <a:ln w="25400"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10">
                <a:solidFill>
                  <a:schemeClr val="bg1"/>
                </a:solidFill>
              </a:endParaRPr>
            </a:p>
          </p:txBody>
        </p:sp>
        <p:sp>
          <p:nvSpPr>
            <p:cNvPr id="18" name="椭圆 31"/>
            <p:cNvSpPr/>
            <p:nvPr/>
          </p:nvSpPr>
          <p:spPr>
            <a:xfrm>
              <a:off x="2484881" y="4757644"/>
              <a:ext cx="1440000" cy="191423"/>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60438"/>
                <a:gd name="connsiteY0-334" fmla="*/ 64927 h 653852"/>
                <a:gd name="connsiteX1-335" fmla="*/ 410712 w 660438"/>
                <a:gd name="connsiteY1-336" fmla="*/ 15051 h 653852"/>
                <a:gd name="connsiteX2-337" fmla="*/ 659670 w 660438"/>
                <a:gd name="connsiteY2-338" fmla="*/ 337329 h 653852"/>
                <a:gd name="connsiteX3-339" fmla="*/ 331423 w 660438"/>
                <a:gd name="connsiteY3-340" fmla="*/ 653852 h 653852"/>
                <a:gd name="connsiteX4-341" fmla="*/ 3176 w 660438"/>
                <a:gd name="connsiteY4-342" fmla="*/ 337329 h 653852"/>
                <a:gd name="connsiteX5-343" fmla="*/ 62645 w 660438"/>
                <a:gd name="connsiteY5-344" fmla="*/ 134413 h 653852"/>
                <a:gd name="connsiteX6-345" fmla="*/ 128078 w 660438"/>
                <a:gd name="connsiteY6-346" fmla="*/ 64927 h 653852"/>
                <a:gd name="connsiteX0-347" fmla="*/ 252136 w 660153"/>
                <a:gd name="connsiteY0-348" fmla="*/ 22792 h 698557"/>
                <a:gd name="connsiteX1-349" fmla="*/ 410712 w 660153"/>
                <a:gd name="connsiteY1-350" fmla="*/ 59756 h 698557"/>
                <a:gd name="connsiteX2-351" fmla="*/ 659670 w 660153"/>
                <a:gd name="connsiteY2-352" fmla="*/ 382034 h 698557"/>
                <a:gd name="connsiteX3-353" fmla="*/ 331423 w 660153"/>
                <a:gd name="connsiteY3-354" fmla="*/ 698557 h 698557"/>
                <a:gd name="connsiteX4-355" fmla="*/ 3176 w 660153"/>
                <a:gd name="connsiteY4-356" fmla="*/ 382034 h 698557"/>
                <a:gd name="connsiteX5-357" fmla="*/ 62645 w 660153"/>
                <a:gd name="connsiteY5-358" fmla="*/ 179118 h 698557"/>
                <a:gd name="connsiteX6-359" fmla="*/ 252136 w 660153"/>
                <a:gd name="connsiteY6-360" fmla="*/ 22792 h 698557"/>
                <a:gd name="connsiteX0-361" fmla="*/ 62645 w 660153"/>
                <a:gd name="connsiteY0-362" fmla="*/ 119362 h 638801"/>
                <a:gd name="connsiteX1-363" fmla="*/ 410712 w 660153"/>
                <a:gd name="connsiteY1-364" fmla="*/ 0 h 638801"/>
                <a:gd name="connsiteX2-365" fmla="*/ 659670 w 660153"/>
                <a:gd name="connsiteY2-366" fmla="*/ 322278 h 638801"/>
                <a:gd name="connsiteX3-367" fmla="*/ 331423 w 660153"/>
                <a:gd name="connsiteY3-368" fmla="*/ 638801 h 638801"/>
                <a:gd name="connsiteX4-369" fmla="*/ 3176 w 660153"/>
                <a:gd name="connsiteY4-370" fmla="*/ 322278 h 638801"/>
                <a:gd name="connsiteX5-371" fmla="*/ 62645 w 660153"/>
                <a:gd name="connsiteY5-372" fmla="*/ 119362 h 638801"/>
                <a:gd name="connsiteX0-373" fmla="*/ 62645 w 684431"/>
                <a:gd name="connsiteY0-374" fmla="*/ 57333 h 576772"/>
                <a:gd name="connsiteX1-375" fmla="*/ 615409 w 684431"/>
                <a:gd name="connsiteY1-376" fmla="*/ 0 h 576772"/>
                <a:gd name="connsiteX2-377" fmla="*/ 659670 w 684431"/>
                <a:gd name="connsiteY2-378" fmla="*/ 260249 h 576772"/>
                <a:gd name="connsiteX3-379" fmla="*/ 331423 w 684431"/>
                <a:gd name="connsiteY3-380" fmla="*/ 576772 h 576772"/>
                <a:gd name="connsiteX4-381" fmla="*/ 3176 w 684431"/>
                <a:gd name="connsiteY4-382" fmla="*/ 260249 h 576772"/>
                <a:gd name="connsiteX5-383" fmla="*/ 62645 w 684431"/>
                <a:gd name="connsiteY5-384" fmla="*/ 57333 h 576772"/>
                <a:gd name="connsiteX0-385" fmla="*/ 62645 w 697568"/>
                <a:gd name="connsiteY0-386" fmla="*/ 80203 h 611576"/>
                <a:gd name="connsiteX1-387" fmla="*/ 615409 w 697568"/>
                <a:gd name="connsiteY1-388" fmla="*/ 22870 h 611576"/>
                <a:gd name="connsiteX2-389" fmla="*/ 665873 w 697568"/>
                <a:gd name="connsiteY2-390" fmla="*/ 494018 h 611576"/>
                <a:gd name="connsiteX3-391" fmla="*/ 331423 w 697568"/>
                <a:gd name="connsiteY3-392" fmla="*/ 599642 h 611576"/>
                <a:gd name="connsiteX4-393" fmla="*/ 3176 w 697568"/>
                <a:gd name="connsiteY4-394" fmla="*/ 283119 h 611576"/>
                <a:gd name="connsiteX5-395" fmla="*/ 62645 w 697568"/>
                <a:gd name="connsiteY5-396" fmla="*/ 80203 h 611576"/>
                <a:gd name="connsiteX0-397" fmla="*/ 62645 w 721268"/>
                <a:gd name="connsiteY0-398" fmla="*/ 80203 h 500519"/>
                <a:gd name="connsiteX1-399" fmla="*/ 615409 w 721268"/>
                <a:gd name="connsiteY1-400" fmla="*/ 22870 h 500519"/>
                <a:gd name="connsiteX2-401" fmla="*/ 665873 w 721268"/>
                <a:gd name="connsiteY2-402" fmla="*/ 494018 h 500519"/>
                <a:gd name="connsiteX3-403" fmla="*/ 3176 w 721268"/>
                <a:gd name="connsiteY3-404" fmla="*/ 283119 h 500519"/>
                <a:gd name="connsiteX4-405" fmla="*/ 62645 w 721268"/>
                <a:gd name="connsiteY4-406" fmla="*/ 80203 h 500519"/>
                <a:gd name="connsiteX0-407" fmla="*/ 26672 w 681225"/>
                <a:gd name="connsiteY0-408" fmla="*/ 80203 h 543014"/>
                <a:gd name="connsiteX1-409" fmla="*/ 579436 w 681225"/>
                <a:gd name="connsiteY1-410" fmla="*/ 22870 h 543014"/>
                <a:gd name="connsiteX2-411" fmla="*/ 629900 w 681225"/>
                <a:gd name="connsiteY2-412" fmla="*/ 494018 h 543014"/>
                <a:gd name="connsiteX3-413" fmla="*/ 23029 w 681225"/>
                <a:gd name="connsiteY3-414" fmla="*/ 481613 h 543014"/>
                <a:gd name="connsiteX4-415" fmla="*/ 26672 w 681225"/>
                <a:gd name="connsiteY4-416" fmla="*/ 80203 h 543014"/>
                <a:gd name="connsiteX0-417" fmla="*/ 26672 w 681225"/>
                <a:gd name="connsiteY0-418" fmla="*/ 89749 h 552560"/>
                <a:gd name="connsiteX1-419" fmla="*/ 579436 w 681225"/>
                <a:gd name="connsiteY1-420" fmla="*/ 32416 h 552560"/>
                <a:gd name="connsiteX2-421" fmla="*/ 629900 w 681225"/>
                <a:gd name="connsiteY2-422" fmla="*/ 503564 h 552560"/>
                <a:gd name="connsiteX3-423" fmla="*/ 23029 w 681225"/>
                <a:gd name="connsiteY3-424" fmla="*/ 491159 h 552560"/>
                <a:gd name="connsiteX4-425" fmla="*/ 26672 w 681225"/>
                <a:gd name="connsiteY4-426" fmla="*/ 89749 h 552560"/>
                <a:gd name="connsiteX0-427" fmla="*/ 29374 w 683927"/>
                <a:gd name="connsiteY0-428" fmla="*/ 94156 h 556967"/>
                <a:gd name="connsiteX1-429" fmla="*/ 582138 w 683927"/>
                <a:gd name="connsiteY1-430" fmla="*/ 36823 h 556967"/>
                <a:gd name="connsiteX2-431" fmla="*/ 632602 w 683927"/>
                <a:gd name="connsiteY2-432" fmla="*/ 507971 h 556967"/>
                <a:gd name="connsiteX3-433" fmla="*/ 25731 w 683927"/>
                <a:gd name="connsiteY3-434" fmla="*/ 495566 h 556967"/>
                <a:gd name="connsiteX4-435" fmla="*/ 29374 w 683927"/>
                <a:gd name="connsiteY4-436" fmla="*/ 94156 h 556967"/>
                <a:gd name="connsiteX0-437" fmla="*/ 46803 w 712301"/>
                <a:gd name="connsiteY0-438" fmla="*/ 71704 h 532822"/>
                <a:gd name="connsiteX1-439" fmla="*/ 624379 w 712301"/>
                <a:gd name="connsiteY1-440" fmla="*/ 39182 h 532822"/>
                <a:gd name="connsiteX2-441" fmla="*/ 650031 w 712301"/>
                <a:gd name="connsiteY2-442" fmla="*/ 485519 h 532822"/>
                <a:gd name="connsiteX3-443" fmla="*/ 43160 w 712301"/>
                <a:gd name="connsiteY3-444" fmla="*/ 473114 h 532822"/>
                <a:gd name="connsiteX4-445" fmla="*/ 46803 w 712301"/>
                <a:gd name="connsiteY4-446" fmla="*/ 71704 h 532822"/>
                <a:gd name="connsiteX0-447" fmla="*/ 46803 w 697972"/>
                <a:gd name="connsiteY0-448" fmla="*/ 58429 h 519547"/>
                <a:gd name="connsiteX1-449" fmla="*/ 624379 w 697972"/>
                <a:gd name="connsiteY1-450" fmla="*/ 25907 h 519547"/>
                <a:gd name="connsiteX2-451" fmla="*/ 650031 w 697972"/>
                <a:gd name="connsiteY2-452" fmla="*/ 472244 h 519547"/>
                <a:gd name="connsiteX3-453" fmla="*/ 43160 w 697972"/>
                <a:gd name="connsiteY3-454" fmla="*/ 459839 h 519547"/>
                <a:gd name="connsiteX4-455" fmla="*/ 46803 w 697972"/>
                <a:gd name="connsiteY4-456" fmla="*/ 58429 h 519547"/>
                <a:gd name="connsiteX0-457" fmla="*/ 46803 w 697972"/>
                <a:gd name="connsiteY0-458" fmla="*/ 58429 h 538344"/>
                <a:gd name="connsiteX1-459" fmla="*/ 624379 w 697972"/>
                <a:gd name="connsiteY1-460" fmla="*/ 25907 h 538344"/>
                <a:gd name="connsiteX2-461" fmla="*/ 650031 w 697972"/>
                <a:gd name="connsiteY2-462" fmla="*/ 472244 h 538344"/>
                <a:gd name="connsiteX3-463" fmla="*/ 43160 w 697972"/>
                <a:gd name="connsiteY3-464" fmla="*/ 459839 h 538344"/>
                <a:gd name="connsiteX4-465" fmla="*/ 46803 w 697972"/>
                <a:gd name="connsiteY4-466" fmla="*/ 58429 h 538344"/>
                <a:gd name="connsiteX0-467" fmla="*/ 53628 w 704797"/>
                <a:gd name="connsiteY0-468" fmla="*/ 58429 h 522084"/>
                <a:gd name="connsiteX1-469" fmla="*/ 631204 w 704797"/>
                <a:gd name="connsiteY1-470" fmla="*/ 25907 h 522084"/>
                <a:gd name="connsiteX2-471" fmla="*/ 656856 w 704797"/>
                <a:gd name="connsiteY2-472" fmla="*/ 472244 h 522084"/>
                <a:gd name="connsiteX3-473" fmla="*/ 49985 w 704797"/>
                <a:gd name="connsiteY3-474" fmla="*/ 459839 h 522084"/>
                <a:gd name="connsiteX4-475" fmla="*/ 53628 w 704797"/>
                <a:gd name="connsiteY4-476" fmla="*/ 58429 h 522084"/>
                <a:gd name="connsiteX0-477" fmla="*/ 95220 w 721339"/>
                <a:gd name="connsiteY0-478" fmla="*/ 66938 h 536957"/>
                <a:gd name="connsiteX1-479" fmla="*/ 635419 w 721339"/>
                <a:gd name="connsiteY1-480" fmla="*/ 42846 h 536957"/>
                <a:gd name="connsiteX2-481" fmla="*/ 661071 w 721339"/>
                <a:gd name="connsiteY2-482" fmla="*/ 489183 h 536957"/>
                <a:gd name="connsiteX3-483" fmla="*/ 54200 w 721339"/>
                <a:gd name="connsiteY3-484" fmla="*/ 476778 h 536957"/>
                <a:gd name="connsiteX4-485" fmla="*/ 95220 w 721339"/>
                <a:gd name="connsiteY4-486" fmla="*/ 66938 h 536957"/>
                <a:gd name="connsiteX0-487" fmla="*/ 97719 w 723838"/>
                <a:gd name="connsiteY0-488" fmla="*/ 55834 h 525853"/>
                <a:gd name="connsiteX1-489" fmla="*/ 637918 w 723838"/>
                <a:gd name="connsiteY1-490" fmla="*/ 31742 h 525853"/>
                <a:gd name="connsiteX2-491" fmla="*/ 663570 w 723838"/>
                <a:gd name="connsiteY2-492" fmla="*/ 478079 h 525853"/>
                <a:gd name="connsiteX3-493" fmla="*/ 56699 w 723838"/>
                <a:gd name="connsiteY3-494" fmla="*/ 465674 h 525853"/>
                <a:gd name="connsiteX4-495" fmla="*/ 97719 w 723838"/>
                <a:gd name="connsiteY4-496" fmla="*/ 55834 h 52585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23838" h="525853">
                  <a:moveTo>
                    <a:pt x="97719" y="55834"/>
                  </a:moveTo>
                  <a:cubicBezTo>
                    <a:pt x="203084" y="25657"/>
                    <a:pt x="543610" y="-38632"/>
                    <a:pt x="637918" y="31742"/>
                  </a:cubicBezTo>
                  <a:cubicBezTo>
                    <a:pt x="732226" y="102116"/>
                    <a:pt x="760440" y="405757"/>
                    <a:pt x="663570" y="478079"/>
                  </a:cubicBezTo>
                  <a:cubicBezTo>
                    <a:pt x="566700" y="550401"/>
                    <a:pt x="151007" y="536048"/>
                    <a:pt x="56699" y="465674"/>
                  </a:cubicBezTo>
                  <a:cubicBezTo>
                    <a:pt x="-37609" y="395300"/>
                    <a:pt x="-7646" y="86011"/>
                    <a:pt x="97719" y="55834"/>
                  </a:cubicBezTo>
                  <a:close/>
                </a:path>
              </a:pathLst>
            </a:custGeom>
            <a:grpFill/>
            <a:ln w="25400"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2310">
                <a:solidFill>
                  <a:schemeClr val="bg1"/>
                </a:solidFill>
              </a:endParaRPr>
            </a:p>
          </p:txBody>
        </p:sp>
      </p:grpSp>
      <p:sp>
        <p:nvSpPr>
          <p:cNvPr id="19" name="Freeform 34"/>
          <p:cNvSpPr>
            <a:spLocks noEditPoints="1"/>
          </p:cNvSpPr>
          <p:nvPr/>
        </p:nvSpPr>
        <p:spPr bwMode="auto">
          <a:xfrm>
            <a:off x="8434837" y="4968077"/>
            <a:ext cx="684107" cy="396087"/>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solidFill>
              <a:schemeClr val="accent2"/>
            </a:solidFill>
          </a:ln>
        </p:spPr>
        <p:txBody>
          <a:bodyPr vert="horz" wrap="square" lIns="121920" tIns="60960" rIns="121920" bIns="60960" numCol="1" anchor="t" anchorCtr="0" compatLnSpc="1"/>
          <a:lstStyle/>
          <a:p>
            <a:endParaRPr lang="zh-CN" altLang="en-US" sz="2310">
              <a:solidFill>
                <a:schemeClr val="bg1"/>
              </a:solidFill>
            </a:endParaRPr>
          </a:p>
        </p:txBody>
      </p:sp>
      <p:sp>
        <p:nvSpPr>
          <p:cNvPr id="20" name="任意多边形 59"/>
          <p:cNvSpPr/>
          <p:nvPr/>
        </p:nvSpPr>
        <p:spPr>
          <a:xfrm>
            <a:off x="4043145" y="5049342"/>
            <a:ext cx="4332024" cy="345863"/>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accent2"/>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10">
              <a:solidFill>
                <a:schemeClr val="bg1"/>
              </a:solidFill>
            </a:endParaRPr>
          </a:p>
        </p:txBody>
      </p:sp>
      <p:sp>
        <p:nvSpPr>
          <p:cNvPr id="21" name="任意多边形 60"/>
          <p:cNvSpPr/>
          <p:nvPr/>
        </p:nvSpPr>
        <p:spPr>
          <a:xfrm>
            <a:off x="3112969" y="5042711"/>
            <a:ext cx="852660" cy="359127"/>
          </a:xfrm>
          <a:custGeom>
            <a:avLst/>
            <a:gdLst>
              <a:gd name="connsiteX0" fmla="*/ 755361 w 755361"/>
              <a:gd name="connsiteY0" fmla="*/ 383586 h 416878"/>
              <a:gd name="connsiteX1" fmla="*/ 1599 w 755361"/>
              <a:gd name="connsiteY1" fmla="*/ 383586 h 416878"/>
              <a:gd name="connsiteX2" fmla="*/ 557653 w 755361"/>
              <a:gd name="connsiteY2" fmla="*/ 37597 h 416878"/>
              <a:gd name="connsiteX3" fmla="*/ 619437 w 755361"/>
              <a:gd name="connsiteY3" fmla="*/ 25240 h 416878"/>
              <a:gd name="connsiteX0-1" fmla="*/ 754492 w 754492"/>
              <a:gd name="connsiteY0-2" fmla="*/ 358346 h 392510"/>
              <a:gd name="connsiteX1-3" fmla="*/ 730 w 754492"/>
              <a:gd name="connsiteY1-4" fmla="*/ 358346 h 392510"/>
              <a:gd name="connsiteX2-5" fmla="*/ 618568 w 754492"/>
              <a:gd name="connsiteY2-6" fmla="*/ 0 h 392510"/>
              <a:gd name="connsiteX0-7" fmla="*/ 1458409 w 1458409"/>
              <a:gd name="connsiteY0-8" fmla="*/ 358346 h 379568"/>
              <a:gd name="connsiteX1-9" fmla="*/ 312 w 1458409"/>
              <a:gd name="connsiteY1-10" fmla="*/ 333633 h 379568"/>
              <a:gd name="connsiteX2-11" fmla="*/ 1322485 w 1458409"/>
              <a:gd name="connsiteY2-12" fmla="*/ 0 h 379568"/>
              <a:gd name="connsiteX0-13" fmla="*/ 1483885 w 1483885"/>
              <a:gd name="connsiteY0-14" fmla="*/ 457200 h 484234"/>
              <a:gd name="connsiteX1-15" fmla="*/ 25788 w 1483885"/>
              <a:gd name="connsiteY1-16" fmla="*/ 432487 h 484234"/>
              <a:gd name="connsiteX2-17" fmla="*/ 569485 w 1483885"/>
              <a:gd name="connsiteY2-18" fmla="*/ 0 h 484234"/>
              <a:gd name="connsiteX0-19" fmla="*/ 1475175 w 1475175"/>
              <a:gd name="connsiteY0-20" fmla="*/ 469557 h 497359"/>
              <a:gd name="connsiteX1-21" fmla="*/ 17078 w 1475175"/>
              <a:gd name="connsiteY1-22" fmla="*/ 444844 h 497359"/>
              <a:gd name="connsiteX2-23" fmla="*/ 684342 w 1475175"/>
              <a:gd name="connsiteY2-24" fmla="*/ 0 h 497359"/>
              <a:gd name="connsiteX0-25" fmla="*/ 1482176 w 1482176"/>
              <a:gd name="connsiteY0-26" fmla="*/ 469557 h 497359"/>
              <a:gd name="connsiteX1-27" fmla="*/ 24079 w 1482176"/>
              <a:gd name="connsiteY1-28" fmla="*/ 444844 h 497359"/>
              <a:gd name="connsiteX2-29" fmla="*/ 691343 w 1482176"/>
              <a:gd name="connsiteY2-30" fmla="*/ 0 h 497359"/>
              <a:gd name="connsiteX0-31" fmla="*/ 1496003 w 1496003"/>
              <a:gd name="connsiteY0-32" fmla="*/ 383060 h 405670"/>
              <a:gd name="connsiteX1-33" fmla="*/ 37906 w 1496003"/>
              <a:gd name="connsiteY1-34" fmla="*/ 358347 h 405670"/>
              <a:gd name="connsiteX2-35" fmla="*/ 581603 w 1496003"/>
              <a:gd name="connsiteY2-36" fmla="*/ 0 h 405670"/>
              <a:gd name="connsiteX0-37" fmla="*/ 1498863 w 1498863"/>
              <a:gd name="connsiteY0-38" fmla="*/ 383060 h 405670"/>
              <a:gd name="connsiteX1-39" fmla="*/ 40766 w 1498863"/>
              <a:gd name="connsiteY1-40" fmla="*/ 358347 h 405670"/>
              <a:gd name="connsiteX2-41" fmla="*/ 584463 w 1498863"/>
              <a:gd name="connsiteY2-42" fmla="*/ 0 h 405670"/>
              <a:gd name="connsiteX0-43" fmla="*/ 1473706 w 1473706"/>
              <a:gd name="connsiteY0-44" fmla="*/ 383060 h 440354"/>
              <a:gd name="connsiteX1-45" fmla="*/ 15609 w 1473706"/>
              <a:gd name="connsiteY1-46" fmla="*/ 358347 h 440354"/>
              <a:gd name="connsiteX2-47" fmla="*/ 559306 w 1473706"/>
              <a:gd name="connsiteY2-48" fmla="*/ 0 h 440354"/>
              <a:gd name="connsiteX0-49" fmla="*/ 1682620 w 1682620"/>
              <a:gd name="connsiteY0-50" fmla="*/ 383060 h 405670"/>
              <a:gd name="connsiteX1-51" fmla="*/ 51528 w 1682620"/>
              <a:gd name="connsiteY1-52" fmla="*/ 358347 h 405670"/>
              <a:gd name="connsiteX2-53" fmla="*/ 595225 w 1682620"/>
              <a:gd name="connsiteY2-54" fmla="*/ 0 h 405670"/>
              <a:gd name="connsiteX0-55" fmla="*/ 1653020 w 1653020"/>
              <a:gd name="connsiteY0-56" fmla="*/ 320540 h 339742"/>
              <a:gd name="connsiteX1-57" fmla="*/ 21928 w 1653020"/>
              <a:gd name="connsiteY1-58" fmla="*/ 295827 h 339742"/>
              <a:gd name="connsiteX2-59" fmla="*/ 825980 w 1653020"/>
              <a:gd name="connsiteY2-60" fmla="*/ 0 h 339742"/>
              <a:gd name="connsiteX0-61" fmla="*/ 1717144 w 1717144"/>
              <a:gd name="connsiteY0-62" fmla="*/ 381397 h 403200"/>
              <a:gd name="connsiteX1-63" fmla="*/ 86052 w 1717144"/>
              <a:gd name="connsiteY1-64" fmla="*/ 356684 h 403200"/>
              <a:gd name="connsiteX2-65" fmla="*/ 296123 w 1717144"/>
              <a:gd name="connsiteY2-66" fmla="*/ 12588 h 403200"/>
              <a:gd name="connsiteX3-67" fmla="*/ 890104 w 1717144"/>
              <a:gd name="connsiteY3-68" fmla="*/ 60857 h 403200"/>
              <a:gd name="connsiteX0-69" fmla="*/ 1717144 w 1717144"/>
              <a:gd name="connsiteY0-70" fmla="*/ 376649 h 398452"/>
              <a:gd name="connsiteX1-71" fmla="*/ 86052 w 1717144"/>
              <a:gd name="connsiteY1-72" fmla="*/ 351936 h 398452"/>
              <a:gd name="connsiteX2-73" fmla="*/ 296123 w 1717144"/>
              <a:gd name="connsiteY2-74" fmla="*/ 7840 h 398452"/>
              <a:gd name="connsiteX3-75" fmla="*/ 651445 w 1717144"/>
              <a:gd name="connsiteY3-76" fmla="*/ 143636 h 398452"/>
              <a:gd name="connsiteX0-77" fmla="*/ 1717144 w 1717144"/>
              <a:gd name="connsiteY0-78" fmla="*/ 384043 h 405846"/>
              <a:gd name="connsiteX1-79" fmla="*/ 86052 w 1717144"/>
              <a:gd name="connsiteY1-80" fmla="*/ 359330 h 405846"/>
              <a:gd name="connsiteX2-81" fmla="*/ 296123 w 1717144"/>
              <a:gd name="connsiteY2-82" fmla="*/ 15234 h 405846"/>
              <a:gd name="connsiteX3-83" fmla="*/ 1237241 w 1717144"/>
              <a:gd name="connsiteY3-84" fmla="*/ 38495 h 405846"/>
              <a:gd name="connsiteX0-85" fmla="*/ 1717144 w 1717144"/>
              <a:gd name="connsiteY0-86" fmla="*/ 377444 h 399247"/>
              <a:gd name="connsiteX1-87" fmla="*/ 86052 w 1717144"/>
              <a:gd name="connsiteY1-88" fmla="*/ 352731 h 399247"/>
              <a:gd name="connsiteX2-89" fmla="*/ 296123 w 1717144"/>
              <a:gd name="connsiteY2-90" fmla="*/ 8635 h 399247"/>
              <a:gd name="connsiteX3-91" fmla="*/ 1237241 w 1717144"/>
              <a:gd name="connsiteY3-92" fmla="*/ 31896 h 399247"/>
              <a:gd name="connsiteX0-93" fmla="*/ 1717144 w 1717144"/>
              <a:gd name="connsiteY0-94" fmla="*/ 416694 h 438497"/>
              <a:gd name="connsiteX1-95" fmla="*/ 86052 w 1717144"/>
              <a:gd name="connsiteY1-96" fmla="*/ 391981 h 438497"/>
              <a:gd name="connsiteX2-97" fmla="*/ 296123 w 1717144"/>
              <a:gd name="connsiteY2-98" fmla="*/ 47885 h 438497"/>
              <a:gd name="connsiteX3-99" fmla="*/ 1237241 w 1717144"/>
              <a:gd name="connsiteY3-100" fmla="*/ 71146 h 438497"/>
              <a:gd name="connsiteX0-101" fmla="*/ 1717144 w 1717144"/>
              <a:gd name="connsiteY0-102" fmla="*/ 385519 h 407322"/>
              <a:gd name="connsiteX1-103" fmla="*/ 86052 w 1717144"/>
              <a:gd name="connsiteY1-104" fmla="*/ 360806 h 407322"/>
              <a:gd name="connsiteX2-105" fmla="*/ 296123 w 1717144"/>
              <a:gd name="connsiteY2-106" fmla="*/ 16710 h 407322"/>
              <a:gd name="connsiteX3-107" fmla="*/ 751724 w 1717144"/>
              <a:gd name="connsiteY3-108" fmla="*/ 141722 h 407322"/>
              <a:gd name="connsiteX0-109" fmla="*/ 1717144 w 1717144"/>
              <a:gd name="connsiteY0-110" fmla="*/ 385132 h 406935"/>
              <a:gd name="connsiteX1-111" fmla="*/ 86052 w 1717144"/>
              <a:gd name="connsiteY1-112" fmla="*/ 360419 h 406935"/>
              <a:gd name="connsiteX2-113" fmla="*/ 296123 w 1717144"/>
              <a:gd name="connsiteY2-114" fmla="*/ 16323 h 406935"/>
              <a:gd name="connsiteX3-115" fmla="*/ 751724 w 1717144"/>
              <a:gd name="connsiteY3-116" fmla="*/ 141335 h 406935"/>
              <a:gd name="connsiteX0-117" fmla="*/ 1717144 w 1717144"/>
              <a:gd name="connsiteY0-118" fmla="*/ 402465 h 424268"/>
              <a:gd name="connsiteX1-119" fmla="*/ 86052 w 1717144"/>
              <a:gd name="connsiteY1-120" fmla="*/ 377752 h 424268"/>
              <a:gd name="connsiteX2-121" fmla="*/ 296123 w 1717144"/>
              <a:gd name="connsiteY2-122" fmla="*/ 33656 h 424268"/>
              <a:gd name="connsiteX3-123" fmla="*/ 751724 w 1717144"/>
              <a:gd name="connsiteY3-124" fmla="*/ 158668 h 424268"/>
              <a:gd name="connsiteX0-125" fmla="*/ 1703068 w 1703068"/>
              <a:gd name="connsiteY0-126" fmla="*/ 402465 h 433569"/>
              <a:gd name="connsiteX1-127" fmla="*/ 71976 w 1703068"/>
              <a:gd name="connsiteY1-128" fmla="*/ 377752 h 433569"/>
              <a:gd name="connsiteX2-129" fmla="*/ 282047 w 1703068"/>
              <a:gd name="connsiteY2-130" fmla="*/ 33656 h 433569"/>
              <a:gd name="connsiteX3-131" fmla="*/ 737648 w 1703068"/>
              <a:gd name="connsiteY3-132" fmla="*/ 158668 h 433569"/>
              <a:gd name="connsiteX0-133" fmla="*/ 1703068 w 1703068"/>
              <a:gd name="connsiteY0-134" fmla="*/ 402465 h 433569"/>
              <a:gd name="connsiteX1-135" fmla="*/ 71976 w 1703068"/>
              <a:gd name="connsiteY1-136" fmla="*/ 377752 h 433569"/>
              <a:gd name="connsiteX2-137" fmla="*/ 282047 w 1703068"/>
              <a:gd name="connsiteY2-138" fmla="*/ 33656 h 433569"/>
              <a:gd name="connsiteX3-139" fmla="*/ 737648 w 1703068"/>
              <a:gd name="connsiteY3-140" fmla="*/ 158668 h 433569"/>
              <a:gd name="connsiteX0-141" fmla="*/ 1736283 w 1736283"/>
              <a:gd name="connsiteY0-142" fmla="*/ 399831 h 421458"/>
              <a:gd name="connsiteX1-143" fmla="*/ 105191 w 1736283"/>
              <a:gd name="connsiteY1-144" fmla="*/ 375118 h 421458"/>
              <a:gd name="connsiteX2-145" fmla="*/ 243539 w 1736283"/>
              <a:gd name="connsiteY2-146" fmla="*/ 34201 h 421458"/>
              <a:gd name="connsiteX3-147" fmla="*/ 770863 w 1736283"/>
              <a:gd name="connsiteY3-148" fmla="*/ 156034 h 421458"/>
            </a:gdLst>
            <a:ahLst/>
            <a:cxnLst>
              <a:cxn ang="0">
                <a:pos x="connsiteX0-1" y="connsiteY0-2"/>
              </a:cxn>
              <a:cxn ang="0">
                <a:pos x="connsiteX1-3" y="connsiteY1-4"/>
              </a:cxn>
              <a:cxn ang="0">
                <a:pos x="connsiteX2-5" y="connsiteY2-6"/>
              </a:cxn>
              <a:cxn ang="0">
                <a:pos x="connsiteX3-67" y="connsiteY3-68"/>
              </a:cxn>
            </a:cxnLst>
            <a:rect l="l" t="t" r="r" b="b"/>
            <a:pathLst>
              <a:path w="1736283" h="421458">
                <a:moveTo>
                  <a:pt x="1736283" y="399831"/>
                </a:moveTo>
                <a:cubicBezTo>
                  <a:pt x="1375877" y="428663"/>
                  <a:pt x="353982" y="436056"/>
                  <a:pt x="105191" y="375118"/>
                </a:cubicBezTo>
                <a:cubicBezTo>
                  <a:pt x="-143600" y="314180"/>
                  <a:pt x="109530" y="83505"/>
                  <a:pt x="243539" y="34201"/>
                </a:cubicBezTo>
                <a:cubicBezTo>
                  <a:pt x="438239" y="-56438"/>
                  <a:pt x="1137030" y="50085"/>
                  <a:pt x="770863" y="156034"/>
                </a:cubicBezTo>
              </a:path>
            </a:pathLst>
          </a:custGeom>
          <a:noFill/>
          <a:ln w="25400" cap="rnd">
            <a:solidFill>
              <a:schemeClr val="accent2"/>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10">
              <a:solidFill>
                <a:schemeClr val="bg1"/>
              </a:solidFill>
            </a:endParaRPr>
          </a:p>
        </p:txBody>
      </p:sp>
      <p:sp>
        <p:nvSpPr>
          <p:cNvPr id="22" name="任意多边形 61"/>
          <p:cNvSpPr/>
          <p:nvPr/>
        </p:nvSpPr>
        <p:spPr>
          <a:xfrm>
            <a:off x="3018315" y="2096834"/>
            <a:ext cx="402651" cy="690255"/>
          </a:xfrm>
          <a:custGeom>
            <a:avLst/>
            <a:gdLst>
              <a:gd name="connsiteX0" fmla="*/ 0 w 786063"/>
              <a:gd name="connsiteY0" fmla="*/ 0 h 1347536"/>
              <a:gd name="connsiteX1" fmla="*/ 513347 w 786063"/>
              <a:gd name="connsiteY1" fmla="*/ 401052 h 1347536"/>
              <a:gd name="connsiteX2" fmla="*/ 336884 w 786063"/>
              <a:gd name="connsiteY2" fmla="*/ 1155031 h 1347536"/>
              <a:gd name="connsiteX3" fmla="*/ 786063 w 786063"/>
              <a:gd name="connsiteY3" fmla="*/ 1347536 h 1347536"/>
            </a:gdLst>
            <a:ahLst/>
            <a:cxnLst>
              <a:cxn ang="0">
                <a:pos x="connsiteX0" y="connsiteY0"/>
              </a:cxn>
              <a:cxn ang="0">
                <a:pos x="connsiteX1" y="connsiteY1"/>
              </a:cxn>
              <a:cxn ang="0">
                <a:pos x="connsiteX2" y="connsiteY2"/>
              </a:cxn>
              <a:cxn ang="0">
                <a:pos x="connsiteX3" y="connsiteY3"/>
              </a:cxn>
            </a:cxnLst>
            <a:rect l="l" t="t" r="r" b="b"/>
            <a:pathLst>
              <a:path w="786063" h="1347536">
                <a:moveTo>
                  <a:pt x="0" y="0"/>
                </a:moveTo>
                <a:cubicBezTo>
                  <a:pt x="228600" y="104273"/>
                  <a:pt x="457200" y="208547"/>
                  <a:pt x="513347" y="401052"/>
                </a:cubicBezTo>
                <a:cubicBezTo>
                  <a:pt x="569494" y="593557"/>
                  <a:pt x="291431" y="997284"/>
                  <a:pt x="336884" y="1155031"/>
                </a:cubicBezTo>
                <a:cubicBezTo>
                  <a:pt x="382337" y="1312778"/>
                  <a:pt x="584200" y="1330157"/>
                  <a:pt x="786063" y="1347536"/>
                </a:cubicBezTo>
              </a:path>
            </a:pathLst>
          </a:custGeom>
          <a:noFill/>
          <a:ln w="25400" cap="rnd">
            <a:solidFill>
              <a:schemeClr val="accent2"/>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10">
              <a:solidFill>
                <a:schemeClr val="bg1"/>
              </a:solidFill>
            </a:endParaRPr>
          </a:p>
        </p:txBody>
      </p:sp>
      <p:sp>
        <p:nvSpPr>
          <p:cNvPr id="23" name="Freeform 8"/>
          <p:cNvSpPr>
            <a:spLocks noEditPoints="1"/>
          </p:cNvSpPr>
          <p:nvPr/>
        </p:nvSpPr>
        <p:spPr bwMode="auto">
          <a:xfrm rot="1556340" flipH="1">
            <a:off x="6828072" y="1082657"/>
            <a:ext cx="200800" cy="229083"/>
          </a:xfrm>
          <a:custGeom>
            <a:avLst/>
            <a:gdLst>
              <a:gd name="T0" fmla="*/ 20 w 28"/>
              <a:gd name="T1" fmla="*/ 11 h 32"/>
              <a:gd name="T2" fmla="*/ 28 w 28"/>
              <a:gd name="T3" fmla="*/ 12 h 32"/>
              <a:gd name="T4" fmla="*/ 20 w 28"/>
              <a:gd name="T5" fmla="*/ 20 h 32"/>
              <a:gd name="T6" fmla="*/ 20 w 28"/>
              <a:gd name="T7" fmla="*/ 32 h 32"/>
              <a:gd name="T8" fmla="*/ 13 w 28"/>
              <a:gd name="T9" fmla="*/ 25 h 32"/>
              <a:gd name="T10" fmla="*/ 3 w 28"/>
              <a:gd name="T11" fmla="*/ 31 h 32"/>
              <a:gd name="T12" fmla="*/ 3 w 28"/>
              <a:gd name="T13" fmla="*/ 31 h 32"/>
              <a:gd name="T14" fmla="*/ 8 w 28"/>
              <a:gd name="T15" fmla="*/ 18 h 32"/>
              <a:gd name="T16" fmla="*/ 4 w 28"/>
              <a:gd name="T17" fmla="*/ 13 h 32"/>
              <a:gd name="T18" fmla="*/ 0 w 28"/>
              <a:gd name="T19" fmla="*/ 8 h 32"/>
              <a:gd name="T20" fmla="*/ 12 w 28"/>
              <a:gd name="T21" fmla="*/ 10 h 32"/>
              <a:gd name="T22" fmla="*/ 16 w 28"/>
              <a:gd name="T23" fmla="*/ 0 h 32"/>
              <a:gd name="T24" fmla="*/ 20 w 28"/>
              <a:gd name="T25" fmla="*/ 11 h 32"/>
              <a:gd name="T26" fmla="*/ 14 w 28"/>
              <a:gd name="T27" fmla="*/ 10 h 32"/>
              <a:gd name="T28" fmla="*/ 18 w 28"/>
              <a:gd name="T29" fmla="*/ 11 h 32"/>
              <a:gd name="T30" fmla="*/ 16 w 28"/>
              <a:gd name="T31" fmla="*/ 5 h 32"/>
              <a:gd name="T32" fmla="*/ 14 w 28"/>
              <a:gd name="T33" fmla="*/ 10 h 32"/>
              <a:gd name="T34" fmla="*/ 9 w 28"/>
              <a:gd name="T35" fmla="*/ 16 h 32"/>
              <a:gd name="T36" fmla="*/ 11 w 28"/>
              <a:gd name="T37" fmla="*/ 12 h 32"/>
              <a:gd name="T38" fmla="*/ 5 w 28"/>
              <a:gd name="T39" fmla="*/ 11 h 32"/>
              <a:gd name="T40" fmla="*/ 9 w 28"/>
              <a:gd name="T41" fmla="*/ 16 h 32"/>
              <a:gd name="T42" fmla="*/ 10 w 28"/>
              <a:gd name="T43" fmla="*/ 18 h 32"/>
              <a:gd name="T44" fmla="*/ 14 w 28"/>
              <a:gd name="T45" fmla="*/ 22 h 32"/>
              <a:gd name="T46" fmla="*/ 18 w 28"/>
              <a:gd name="T47" fmla="*/ 19 h 32"/>
              <a:gd name="T48" fmla="*/ 18 w 28"/>
              <a:gd name="T49" fmla="*/ 13 h 32"/>
              <a:gd name="T50" fmla="*/ 13 w 28"/>
              <a:gd name="T51" fmla="*/ 12 h 32"/>
              <a:gd name="T52" fmla="*/ 10 w 28"/>
              <a:gd name="T53" fmla="*/ 18 h 32"/>
              <a:gd name="T54" fmla="*/ 20 w 28"/>
              <a:gd name="T55" fmla="*/ 14 h 32"/>
              <a:gd name="T56" fmla="*/ 20 w 28"/>
              <a:gd name="T57" fmla="*/ 17 h 32"/>
              <a:gd name="T58" fmla="*/ 25 w 28"/>
              <a:gd name="T59" fmla="*/ 14 h 32"/>
              <a:gd name="T60" fmla="*/ 20 w 28"/>
              <a:gd name="T61" fmla="*/ 14 h 32"/>
              <a:gd name="T62" fmla="*/ 6 w 28"/>
              <a:gd name="T63" fmla="*/ 27 h 32"/>
              <a:gd name="T64" fmla="*/ 12 w 28"/>
              <a:gd name="T65" fmla="*/ 23 h 32"/>
              <a:gd name="T66" fmla="*/ 9 w 28"/>
              <a:gd name="T67" fmla="*/ 20 h 32"/>
              <a:gd name="T68" fmla="*/ 6 w 28"/>
              <a:gd name="T69" fmla="*/ 27 h 32"/>
              <a:gd name="T70" fmla="*/ 15 w 28"/>
              <a:gd name="T71" fmla="*/ 24 h 32"/>
              <a:gd name="T72" fmla="*/ 19 w 28"/>
              <a:gd name="T73" fmla="*/ 27 h 32"/>
              <a:gd name="T74" fmla="*/ 18 w 28"/>
              <a:gd name="T75" fmla="*/ 22 h 32"/>
              <a:gd name="T76" fmla="*/ 15 w 28"/>
              <a:gd name="T77" fmla="*/ 2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8" h="32">
                <a:moveTo>
                  <a:pt x="20" y="11"/>
                </a:moveTo>
                <a:cubicBezTo>
                  <a:pt x="23" y="12"/>
                  <a:pt x="26" y="11"/>
                  <a:pt x="28" y="12"/>
                </a:cubicBezTo>
                <a:cubicBezTo>
                  <a:pt x="28" y="16"/>
                  <a:pt x="23" y="17"/>
                  <a:pt x="20" y="20"/>
                </a:cubicBezTo>
                <a:cubicBezTo>
                  <a:pt x="20" y="25"/>
                  <a:pt x="21" y="27"/>
                  <a:pt x="20" y="32"/>
                </a:cubicBezTo>
                <a:cubicBezTo>
                  <a:pt x="16" y="31"/>
                  <a:pt x="16" y="27"/>
                  <a:pt x="13" y="25"/>
                </a:cubicBezTo>
                <a:cubicBezTo>
                  <a:pt x="10" y="27"/>
                  <a:pt x="7" y="29"/>
                  <a:pt x="3" y="31"/>
                </a:cubicBezTo>
                <a:cubicBezTo>
                  <a:pt x="3" y="31"/>
                  <a:pt x="3" y="31"/>
                  <a:pt x="3" y="31"/>
                </a:cubicBezTo>
                <a:cubicBezTo>
                  <a:pt x="3" y="27"/>
                  <a:pt x="6" y="22"/>
                  <a:pt x="8" y="18"/>
                </a:cubicBezTo>
                <a:cubicBezTo>
                  <a:pt x="6" y="16"/>
                  <a:pt x="5" y="15"/>
                  <a:pt x="4" y="13"/>
                </a:cubicBezTo>
                <a:cubicBezTo>
                  <a:pt x="3" y="12"/>
                  <a:pt x="0" y="10"/>
                  <a:pt x="0" y="8"/>
                </a:cubicBezTo>
                <a:cubicBezTo>
                  <a:pt x="3" y="7"/>
                  <a:pt x="8" y="10"/>
                  <a:pt x="12" y="10"/>
                </a:cubicBezTo>
                <a:cubicBezTo>
                  <a:pt x="14" y="7"/>
                  <a:pt x="14" y="3"/>
                  <a:pt x="16" y="0"/>
                </a:cubicBezTo>
                <a:cubicBezTo>
                  <a:pt x="19" y="2"/>
                  <a:pt x="19" y="7"/>
                  <a:pt x="20" y="11"/>
                </a:cubicBezTo>
                <a:close/>
                <a:moveTo>
                  <a:pt x="14" y="10"/>
                </a:moveTo>
                <a:cubicBezTo>
                  <a:pt x="16" y="11"/>
                  <a:pt x="17" y="11"/>
                  <a:pt x="18" y="11"/>
                </a:cubicBezTo>
                <a:cubicBezTo>
                  <a:pt x="17" y="9"/>
                  <a:pt x="18" y="6"/>
                  <a:pt x="16" y="5"/>
                </a:cubicBezTo>
                <a:cubicBezTo>
                  <a:pt x="16" y="7"/>
                  <a:pt x="15" y="8"/>
                  <a:pt x="14" y="10"/>
                </a:cubicBezTo>
                <a:close/>
                <a:moveTo>
                  <a:pt x="9" y="16"/>
                </a:moveTo>
                <a:cubicBezTo>
                  <a:pt x="9" y="14"/>
                  <a:pt x="10" y="13"/>
                  <a:pt x="11" y="12"/>
                </a:cubicBezTo>
                <a:cubicBezTo>
                  <a:pt x="9" y="12"/>
                  <a:pt x="7" y="10"/>
                  <a:pt x="5" y="11"/>
                </a:cubicBezTo>
                <a:cubicBezTo>
                  <a:pt x="6" y="12"/>
                  <a:pt x="7" y="15"/>
                  <a:pt x="9" y="16"/>
                </a:cubicBezTo>
                <a:close/>
                <a:moveTo>
                  <a:pt x="10" y="18"/>
                </a:moveTo>
                <a:cubicBezTo>
                  <a:pt x="12" y="19"/>
                  <a:pt x="13" y="21"/>
                  <a:pt x="14" y="22"/>
                </a:cubicBezTo>
                <a:cubicBezTo>
                  <a:pt x="16" y="21"/>
                  <a:pt x="16" y="20"/>
                  <a:pt x="18" y="19"/>
                </a:cubicBezTo>
                <a:cubicBezTo>
                  <a:pt x="18" y="17"/>
                  <a:pt x="18" y="15"/>
                  <a:pt x="18" y="13"/>
                </a:cubicBezTo>
                <a:cubicBezTo>
                  <a:pt x="16" y="13"/>
                  <a:pt x="14" y="13"/>
                  <a:pt x="13" y="12"/>
                </a:cubicBezTo>
                <a:cubicBezTo>
                  <a:pt x="13" y="14"/>
                  <a:pt x="11" y="16"/>
                  <a:pt x="10" y="18"/>
                </a:cubicBezTo>
                <a:close/>
                <a:moveTo>
                  <a:pt x="20" y="14"/>
                </a:moveTo>
                <a:cubicBezTo>
                  <a:pt x="20" y="15"/>
                  <a:pt x="20" y="16"/>
                  <a:pt x="20" y="17"/>
                </a:cubicBezTo>
                <a:cubicBezTo>
                  <a:pt x="22" y="17"/>
                  <a:pt x="24" y="16"/>
                  <a:pt x="25" y="14"/>
                </a:cubicBezTo>
                <a:cubicBezTo>
                  <a:pt x="23" y="14"/>
                  <a:pt x="21" y="13"/>
                  <a:pt x="20" y="14"/>
                </a:cubicBezTo>
                <a:close/>
                <a:moveTo>
                  <a:pt x="6" y="27"/>
                </a:moveTo>
                <a:cubicBezTo>
                  <a:pt x="8" y="26"/>
                  <a:pt x="10" y="24"/>
                  <a:pt x="12" y="23"/>
                </a:cubicBezTo>
                <a:cubicBezTo>
                  <a:pt x="11" y="22"/>
                  <a:pt x="10" y="21"/>
                  <a:pt x="9" y="20"/>
                </a:cubicBezTo>
                <a:cubicBezTo>
                  <a:pt x="8" y="22"/>
                  <a:pt x="7" y="24"/>
                  <a:pt x="6" y="27"/>
                </a:cubicBezTo>
                <a:close/>
                <a:moveTo>
                  <a:pt x="15" y="24"/>
                </a:moveTo>
                <a:cubicBezTo>
                  <a:pt x="16" y="25"/>
                  <a:pt x="18" y="28"/>
                  <a:pt x="19" y="27"/>
                </a:cubicBezTo>
                <a:cubicBezTo>
                  <a:pt x="18" y="26"/>
                  <a:pt x="19" y="22"/>
                  <a:pt x="18" y="22"/>
                </a:cubicBezTo>
                <a:cubicBezTo>
                  <a:pt x="17" y="23"/>
                  <a:pt x="15" y="23"/>
                  <a:pt x="15" y="24"/>
                </a:cubicBezTo>
                <a:close/>
              </a:path>
            </a:pathLst>
          </a:custGeom>
          <a:solidFill>
            <a:schemeClr val="accent1">
              <a:lumMod val="50000"/>
              <a:alpha val="24000"/>
            </a:schemeClr>
          </a:solidFill>
          <a:ln>
            <a:solidFill>
              <a:schemeClr val="accent2"/>
            </a:solidFill>
          </a:ln>
        </p:spPr>
        <p:txBody>
          <a:bodyPr vert="horz" wrap="square" lIns="121920" tIns="60960" rIns="121920" bIns="60960" numCol="1" anchor="t" anchorCtr="0" compatLnSpc="1"/>
          <a:lstStyle/>
          <a:p>
            <a:endParaRPr lang="zh-CN" altLang="en-US" sz="2310">
              <a:solidFill>
                <a:schemeClr val="bg1"/>
              </a:solidFill>
            </a:endParaRPr>
          </a:p>
        </p:txBody>
      </p:sp>
      <p:grpSp>
        <p:nvGrpSpPr>
          <p:cNvPr id="24" name="组合 23"/>
          <p:cNvGrpSpPr/>
          <p:nvPr/>
        </p:nvGrpSpPr>
        <p:grpSpPr>
          <a:xfrm>
            <a:off x="6687424" y="2678747"/>
            <a:ext cx="1359209" cy="617352"/>
            <a:chOff x="4348977" y="671319"/>
            <a:chExt cx="2926393" cy="792851"/>
          </a:xfrm>
          <a:solidFill>
            <a:srgbClr val="244242"/>
          </a:solidFill>
        </p:grpSpPr>
        <p:sp>
          <p:nvSpPr>
            <p:cNvPr id="25" name="任意多边形 45"/>
            <p:cNvSpPr/>
            <p:nvPr/>
          </p:nvSpPr>
          <p:spPr>
            <a:xfrm flipH="1">
              <a:off x="4400551" y="671319"/>
              <a:ext cx="2874819" cy="613017"/>
            </a:xfrm>
            <a:custGeom>
              <a:avLst/>
              <a:gdLst>
                <a:gd name="connsiteX0" fmla="*/ 3108161 w 5108590"/>
                <a:gd name="connsiteY0" fmla="*/ 0 h 2871537"/>
                <a:gd name="connsiteX1" fmla="*/ 3989444 w 5108590"/>
                <a:gd name="connsiteY1" fmla="*/ 400035 h 2871537"/>
                <a:gd name="connsiteX2" fmla="*/ 4086693 w 5108590"/>
                <a:gd name="connsiteY2" fmla="*/ 563266 h 2871537"/>
                <a:gd name="connsiteX3" fmla="*/ 4131348 w 5108590"/>
                <a:gd name="connsiteY3" fmla="*/ 534900 h 2871537"/>
                <a:gd name="connsiteX4" fmla="*/ 4405156 w 5108590"/>
                <a:gd name="connsiteY4" fmla="*/ 465220 h 2871537"/>
                <a:gd name="connsiteX5" fmla="*/ 5108590 w 5108590"/>
                <a:gd name="connsiteY5" fmla="*/ 1102292 h 2871537"/>
                <a:gd name="connsiteX6" fmla="*/ 4798453 w 5108590"/>
                <a:gd name="connsiteY6" fmla="*/ 1640226 h 2871537"/>
                <a:gd name="connsiteX7" fmla="*/ 4794480 w 5108590"/>
                <a:gd name="connsiteY7" fmla="*/ 1642029 h 2871537"/>
                <a:gd name="connsiteX8" fmla="*/ 4815013 w 5108590"/>
                <a:gd name="connsiteY8" fmla="*/ 1704408 h 2871537"/>
                <a:gd name="connsiteX9" fmla="*/ 4832286 w 5108590"/>
                <a:gd name="connsiteY9" fmla="*/ 1872313 h 2871537"/>
                <a:gd name="connsiteX10" fmla="*/ 3982054 w 5108590"/>
                <a:gd name="connsiteY10" fmla="*/ 2642334 h 2871537"/>
                <a:gd name="connsiteX11" fmla="*/ 3380849 w 5108590"/>
                <a:gd name="connsiteY11" fmla="*/ 2353576 h 2871537"/>
                <a:gd name="connsiteX12" fmla="*/ 3379137 w 5108590"/>
                <a:gd name="connsiteY12" fmla="*/ 2351518 h 2871537"/>
                <a:gd name="connsiteX13" fmla="*/ 3307654 w 5108590"/>
                <a:gd name="connsiteY13" fmla="*/ 2471502 h 2871537"/>
                <a:gd name="connsiteX14" fmla="*/ 2426371 w 5108590"/>
                <a:gd name="connsiteY14" fmla="*/ 2871537 h 2871537"/>
                <a:gd name="connsiteX15" fmla="*/ 1447099 w 5108590"/>
                <a:gd name="connsiteY15" fmla="*/ 2194760 h 2871537"/>
                <a:gd name="connsiteX16" fmla="*/ 1418508 w 5108590"/>
                <a:gd name="connsiteY16" fmla="*/ 2124456 h 2871537"/>
                <a:gd name="connsiteX17" fmla="*/ 1325605 w 5108590"/>
                <a:gd name="connsiteY17" fmla="*/ 2190236 h 2871537"/>
                <a:gd name="connsiteX18" fmla="*/ 850232 w 5108590"/>
                <a:gd name="connsiteY18" fmla="*/ 2310063 h 2871537"/>
                <a:gd name="connsiteX19" fmla="*/ 0 w 5108590"/>
                <a:gd name="connsiteY19" fmla="*/ 1540042 h 2871537"/>
                <a:gd name="connsiteX20" fmla="*/ 850232 w 5108590"/>
                <a:gd name="connsiteY20" fmla="*/ 770021 h 2871537"/>
                <a:gd name="connsiteX21" fmla="*/ 1021583 w 5108590"/>
                <a:gd name="connsiteY21" fmla="*/ 783848 h 2871537"/>
                <a:gd name="connsiteX22" fmla="*/ 1029246 w 5108590"/>
                <a:gd name="connsiteY22" fmla="*/ 785791 h 2871537"/>
                <a:gd name="connsiteX23" fmla="*/ 1026695 w 5108590"/>
                <a:gd name="connsiteY23" fmla="*/ 770021 h 2871537"/>
                <a:gd name="connsiteX24" fmla="*/ 1876927 w 5108590"/>
                <a:gd name="connsiteY24" fmla="*/ 0 h 2871537"/>
                <a:gd name="connsiteX25" fmla="*/ 2478132 w 5108590"/>
                <a:gd name="connsiteY25" fmla="*/ 208922 h 2871537"/>
                <a:gd name="connsiteX26" fmla="*/ 2500065 w 5108590"/>
                <a:gd name="connsiteY26" fmla="*/ 232394 h 2871537"/>
                <a:gd name="connsiteX27" fmla="*/ 2513944 w 5108590"/>
                <a:gd name="connsiteY27" fmla="*/ 219952 h 2871537"/>
                <a:gd name="connsiteX28" fmla="*/ 3108161 w 5108590"/>
                <a:gd name="connsiteY28" fmla="*/ 0 h 287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108590" h="2871537">
                  <a:moveTo>
                    <a:pt x="3108161" y="0"/>
                  </a:moveTo>
                  <a:cubicBezTo>
                    <a:pt x="3475013" y="0"/>
                    <a:pt x="3798453" y="146705"/>
                    <a:pt x="3989444" y="400035"/>
                  </a:cubicBezTo>
                  <a:lnTo>
                    <a:pt x="4086693" y="563266"/>
                  </a:lnTo>
                  <a:lnTo>
                    <a:pt x="4131348" y="534900"/>
                  </a:lnTo>
                  <a:cubicBezTo>
                    <a:pt x="4215506" y="491765"/>
                    <a:pt x="4308032" y="465220"/>
                    <a:pt x="4405156" y="465220"/>
                  </a:cubicBezTo>
                  <a:cubicBezTo>
                    <a:pt x="4793652" y="465220"/>
                    <a:pt x="5108590" y="713796"/>
                    <a:pt x="5108590" y="1102292"/>
                  </a:cubicBezTo>
                  <a:cubicBezTo>
                    <a:pt x="5108590" y="1345102"/>
                    <a:pt x="4985568" y="1533256"/>
                    <a:pt x="4798453" y="1640226"/>
                  </a:cubicBezTo>
                  <a:lnTo>
                    <a:pt x="4794480" y="1642029"/>
                  </a:lnTo>
                  <a:lnTo>
                    <a:pt x="4815013" y="1704408"/>
                  </a:lnTo>
                  <a:cubicBezTo>
                    <a:pt x="4826338" y="1757563"/>
                    <a:pt x="4832286" y="1813617"/>
                    <a:pt x="4832286" y="1872313"/>
                  </a:cubicBezTo>
                  <a:cubicBezTo>
                    <a:pt x="4832286" y="2341883"/>
                    <a:pt x="4451624" y="2642334"/>
                    <a:pt x="3982054" y="2642334"/>
                  </a:cubicBezTo>
                  <a:cubicBezTo>
                    <a:pt x="3747269" y="2642334"/>
                    <a:pt x="3534711" y="2513997"/>
                    <a:pt x="3380849" y="2353576"/>
                  </a:cubicBezTo>
                  <a:lnTo>
                    <a:pt x="3379137" y="2351518"/>
                  </a:lnTo>
                  <a:lnTo>
                    <a:pt x="3307654" y="2471502"/>
                  </a:lnTo>
                  <a:cubicBezTo>
                    <a:pt x="3116662" y="2724832"/>
                    <a:pt x="2793223" y="2871537"/>
                    <a:pt x="2426371" y="2871537"/>
                  </a:cubicBezTo>
                  <a:cubicBezTo>
                    <a:pt x="1986149" y="2871537"/>
                    <a:pt x="1608440" y="2510590"/>
                    <a:pt x="1447099" y="2194760"/>
                  </a:cubicBezTo>
                  <a:lnTo>
                    <a:pt x="1418508" y="2124456"/>
                  </a:lnTo>
                  <a:lnTo>
                    <a:pt x="1325605" y="2190236"/>
                  </a:lnTo>
                  <a:cubicBezTo>
                    <a:pt x="1189907" y="2267812"/>
                    <a:pt x="1026321" y="2310063"/>
                    <a:pt x="850232" y="2310063"/>
                  </a:cubicBezTo>
                  <a:cubicBezTo>
                    <a:pt x="380662" y="2310063"/>
                    <a:pt x="0" y="1796716"/>
                    <a:pt x="0" y="1540042"/>
                  </a:cubicBezTo>
                  <a:cubicBezTo>
                    <a:pt x="0" y="1283368"/>
                    <a:pt x="380662" y="770021"/>
                    <a:pt x="850232" y="770021"/>
                  </a:cubicBezTo>
                  <a:cubicBezTo>
                    <a:pt x="908928" y="770021"/>
                    <a:pt x="966235" y="774716"/>
                    <a:pt x="1021583" y="783848"/>
                  </a:cubicBezTo>
                  <a:lnTo>
                    <a:pt x="1029246" y="785791"/>
                  </a:lnTo>
                  <a:lnTo>
                    <a:pt x="1026695" y="770021"/>
                  </a:lnTo>
                  <a:cubicBezTo>
                    <a:pt x="1026695" y="513347"/>
                    <a:pt x="1407357" y="0"/>
                    <a:pt x="1876927" y="0"/>
                  </a:cubicBezTo>
                  <a:cubicBezTo>
                    <a:pt x="2111712" y="0"/>
                    <a:pt x="2324270" y="75113"/>
                    <a:pt x="2478132" y="208922"/>
                  </a:cubicBezTo>
                  <a:lnTo>
                    <a:pt x="2500065" y="232394"/>
                  </a:lnTo>
                  <a:lnTo>
                    <a:pt x="2513944" y="219952"/>
                  </a:lnTo>
                  <a:cubicBezTo>
                    <a:pt x="2683567" y="90237"/>
                    <a:pt x="2888050" y="0"/>
                    <a:pt x="3108161" y="0"/>
                  </a:cubicBezTo>
                  <a:close/>
                </a:path>
              </a:pathLst>
            </a:custGeom>
            <a:solidFill>
              <a:srgbClr val="244242"/>
            </a:solid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2310">
                <a:solidFill>
                  <a:schemeClr val="bg1"/>
                </a:solidFill>
              </a:endParaRPr>
            </a:p>
          </p:txBody>
        </p:sp>
        <p:sp>
          <p:nvSpPr>
            <p:cNvPr id="26" name="任意多边形 46"/>
            <p:cNvSpPr/>
            <p:nvPr/>
          </p:nvSpPr>
          <p:spPr>
            <a:xfrm flipH="1">
              <a:off x="4348977" y="1036625"/>
              <a:ext cx="1496797" cy="427545"/>
            </a:xfrm>
            <a:custGeom>
              <a:avLst/>
              <a:gdLst>
                <a:gd name="connsiteX0" fmla="*/ 3108161 w 5108590"/>
                <a:gd name="connsiteY0" fmla="*/ 0 h 2871537"/>
                <a:gd name="connsiteX1" fmla="*/ 3989444 w 5108590"/>
                <a:gd name="connsiteY1" fmla="*/ 400035 h 2871537"/>
                <a:gd name="connsiteX2" fmla="*/ 4086693 w 5108590"/>
                <a:gd name="connsiteY2" fmla="*/ 563266 h 2871537"/>
                <a:gd name="connsiteX3" fmla="*/ 4131348 w 5108590"/>
                <a:gd name="connsiteY3" fmla="*/ 534900 h 2871537"/>
                <a:gd name="connsiteX4" fmla="*/ 4405156 w 5108590"/>
                <a:gd name="connsiteY4" fmla="*/ 465220 h 2871537"/>
                <a:gd name="connsiteX5" fmla="*/ 5108590 w 5108590"/>
                <a:gd name="connsiteY5" fmla="*/ 1102292 h 2871537"/>
                <a:gd name="connsiteX6" fmla="*/ 4798453 w 5108590"/>
                <a:gd name="connsiteY6" fmla="*/ 1640226 h 2871537"/>
                <a:gd name="connsiteX7" fmla="*/ 4794480 w 5108590"/>
                <a:gd name="connsiteY7" fmla="*/ 1642029 h 2871537"/>
                <a:gd name="connsiteX8" fmla="*/ 4815013 w 5108590"/>
                <a:gd name="connsiteY8" fmla="*/ 1704408 h 2871537"/>
                <a:gd name="connsiteX9" fmla="*/ 4832286 w 5108590"/>
                <a:gd name="connsiteY9" fmla="*/ 1872313 h 2871537"/>
                <a:gd name="connsiteX10" fmla="*/ 3982054 w 5108590"/>
                <a:gd name="connsiteY10" fmla="*/ 2642334 h 2871537"/>
                <a:gd name="connsiteX11" fmla="*/ 3380849 w 5108590"/>
                <a:gd name="connsiteY11" fmla="*/ 2353576 h 2871537"/>
                <a:gd name="connsiteX12" fmla="*/ 3379137 w 5108590"/>
                <a:gd name="connsiteY12" fmla="*/ 2351518 h 2871537"/>
                <a:gd name="connsiteX13" fmla="*/ 3307654 w 5108590"/>
                <a:gd name="connsiteY13" fmla="*/ 2471502 h 2871537"/>
                <a:gd name="connsiteX14" fmla="*/ 2426371 w 5108590"/>
                <a:gd name="connsiteY14" fmla="*/ 2871537 h 2871537"/>
                <a:gd name="connsiteX15" fmla="*/ 1447099 w 5108590"/>
                <a:gd name="connsiteY15" fmla="*/ 2194760 h 2871537"/>
                <a:gd name="connsiteX16" fmla="*/ 1418508 w 5108590"/>
                <a:gd name="connsiteY16" fmla="*/ 2124456 h 2871537"/>
                <a:gd name="connsiteX17" fmla="*/ 1325605 w 5108590"/>
                <a:gd name="connsiteY17" fmla="*/ 2190236 h 2871537"/>
                <a:gd name="connsiteX18" fmla="*/ 850232 w 5108590"/>
                <a:gd name="connsiteY18" fmla="*/ 2310063 h 2871537"/>
                <a:gd name="connsiteX19" fmla="*/ 0 w 5108590"/>
                <a:gd name="connsiteY19" fmla="*/ 1540042 h 2871537"/>
                <a:gd name="connsiteX20" fmla="*/ 850232 w 5108590"/>
                <a:gd name="connsiteY20" fmla="*/ 770021 h 2871537"/>
                <a:gd name="connsiteX21" fmla="*/ 1021583 w 5108590"/>
                <a:gd name="connsiteY21" fmla="*/ 783848 h 2871537"/>
                <a:gd name="connsiteX22" fmla="*/ 1029246 w 5108590"/>
                <a:gd name="connsiteY22" fmla="*/ 785791 h 2871537"/>
                <a:gd name="connsiteX23" fmla="*/ 1026695 w 5108590"/>
                <a:gd name="connsiteY23" fmla="*/ 770021 h 2871537"/>
                <a:gd name="connsiteX24" fmla="*/ 1876927 w 5108590"/>
                <a:gd name="connsiteY24" fmla="*/ 0 h 2871537"/>
                <a:gd name="connsiteX25" fmla="*/ 2478132 w 5108590"/>
                <a:gd name="connsiteY25" fmla="*/ 208922 h 2871537"/>
                <a:gd name="connsiteX26" fmla="*/ 2500065 w 5108590"/>
                <a:gd name="connsiteY26" fmla="*/ 232394 h 2871537"/>
                <a:gd name="connsiteX27" fmla="*/ 2513944 w 5108590"/>
                <a:gd name="connsiteY27" fmla="*/ 219952 h 2871537"/>
                <a:gd name="connsiteX28" fmla="*/ 3108161 w 5108590"/>
                <a:gd name="connsiteY28" fmla="*/ 0 h 287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108590" h="2871537">
                  <a:moveTo>
                    <a:pt x="3108161" y="0"/>
                  </a:moveTo>
                  <a:cubicBezTo>
                    <a:pt x="3475013" y="0"/>
                    <a:pt x="3798453" y="146705"/>
                    <a:pt x="3989444" y="400035"/>
                  </a:cubicBezTo>
                  <a:lnTo>
                    <a:pt x="4086693" y="563266"/>
                  </a:lnTo>
                  <a:lnTo>
                    <a:pt x="4131348" y="534900"/>
                  </a:lnTo>
                  <a:cubicBezTo>
                    <a:pt x="4215506" y="491765"/>
                    <a:pt x="4308032" y="465220"/>
                    <a:pt x="4405156" y="465220"/>
                  </a:cubicBezTo>
                  <a:cubicBezTo>
                    <a:pt x="4793652" y="465220"/>
                    <a:pt x="5108590" y="713796"/>
                    <a:pt x="5108590" y="1102292"/>
                  </a:cubicBezTo>
                  <a:cubicBezTo>
                    <a:pt x="5108590" y="1345102"/>
                    <a:pt x="4985568" y="1533256"/>
                    <a:pt x="4798453" y="1640226"/>
                  </a:cubicBezTo>
                  <a:lnTo>
                    <a:pt x="4794480" y="1642029"/>
                  </a:lnTo>
                  <a:lnTo>
                    <a:pt x="4815013" y="1704408"/>
                  </a:lnTo>
                  <a:cubicBezTo>
                    <a:pt x="4826338" y="1757563"/>
                    <a:pt x="4832286" y="1813617"/>
                    <a:pt x="4832286" y="1872313"/>
                  </a:cubicBezTo>
                  <a:cubicBezTo>
                    <a:pt x="4832286" y="2341883"/>
                    <a:pt x="4451624" y="2642334"/>
                    <a:pt x="3982054" y="2642334"/>
                  </a:cubicBezTo>
                  <a:cubicBezTo>
                    <a:pt x="3747269" y="2642334"/>
                    <a:pt x="3534711" y="2513997"/>
                    <a:pt x="3380849" y="2353576"/>
                  </a:cubicBezTo>
                  <a:lnTo>
                    <a:pt x="3379137" y="2351518"/>
                  </a:lnTo>
                  <a:lnTo>
                    <a:pt x="3307654" y="2471502"/>
                  </a:lnTo>
                  <a:cubicBezTo>
                    <a:pt x="3116662" y="2724832"/>
                    <a:pt x="2793223" y="2871537"/>
                    <a:pt x="2426371" y="2871537"/>
                  </a:cubicBezTo>
                  <a:cubicBezTo>
                    <a:pt x="1986149" y="2871537"/>
                    <a:pt x="1608440" y="2510590"/>
                    <a:pt x="1447099" y="2194760"/>
                  </a:cubicBezTo>
                  <a:lnTo>
                    <a:pt x="1418508" y="2124456"/>
                  </a:lnTo>
                  <a:lnTo>
                    <a:pt x="1325605" y="2190236"/>
                  </a:lnTo>
                  <a:cubicBezTo>
                    <a:pt x="1189907" y="2267812"/>
                    <a:pt x="1026321" y="2310063"/>
                    <a:pt x="850232" y="2310063"/>
                  </a:cubicBezTo>
                  <a:cubicBezTo>
                    <a:pt x="380662" y="2310063"/>
                    <a:pt x="0" y="1796716"/>
                    <a:pt x="0" y="1540042"/>
                  </a:cubicBezTo>
                  <a:cubicBezTo>
                    <a:pt x="0" y="1283368"/>
                    <a:pt x="380662" y="770021"/>
                    <a:pt x="850232" y="770021"/>
                  </a:cubicBezTo>
                  <a:cubicBezTo>
                    <a:pt x="908928" y="770021"/>
                    <a:pt x="966235" y="774716"/>
                    <a:pt x="1021583" y="783848"/>
                  </a:cubicBezTo>
                  <a:lnTo>
                    <a:pt x="1029246" y="785791"/>
                  </a:lnTo>
                  <a:lnTo>
                    <a:pt x="1026695" y="770021"/>
                  </a:lnTo>
                  <a:cubicBezTo>
                    <a:pt x="1026695" y="513347"/>
                    <a:pt x="1407357" y="0"/>
                    <a:pt x="1876927" y="0"/>
                  </a:cubicBezTo>
                  <a:cubicBezTo>
                    <a:pt x="2111712" y="0"/>
                    <a:pt x="2324270" y="75113"/>
                    <a:pt x="2478132" y="208922"/>
                  </a:cubicBezTo>
                  <a:lnTo>
                    <a:pt x="2500065" y="232394"/>
                  </a:lnTo>
                  <a:lnTo>
                    <a:pt x="2513944" y="219952"/>
                  </a:lnTo>
                  <a:cubicBezTo>
                    <a:pt x="2683567" y="90237"/>
                    <a:pt x="2888050" y="0"/>
                    <a:pt x="3108161" y="0"/>
                  </a:cubicBezTo>
                  <a:close/>
                </a:path>
              </a:pathLst>
            </a:custGeom>
            <a:grp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2310">
                <a:solidFill>
                  <a:schemeClr val="bg1"/>
                </a:solidFill>
              </a:endParaRPr>
            </a:p>
          </p:txBody>
        </p:sp>
      </p:grpSp>
      <p:sp>
        <p:nvSpPr>
          <p:cNvPr id="27" name="任意多边形 97"/>
          <p:cNvSpPr/>
          <p:nvPr/>
        </p:nvSpPr>
        <p:spPr>
          <a:xfrm flipH="1" flipV="1">
            <a:off x="1383743" y="4135077"/>
            <a:ext cx="240672" cy="402097"/>
          </a:xfrm>
          <a:custGeom>
            <a:avLst/>
            <a:gdLst>
              <a:gd name="connsiteX0" fmla="*/ 257175 w 647700"/>
              <a:gd name="connsiteY0" fmla="*/ 1181158 h 1209733"/>
              <a:gd name="connsiteX1" fmla="*/ 219075 w 647700"/>
              <a:gd name="connsiteY1" fmla="*/ 800158 h 1209733"/>
              <a:gd name="connsiteX2" fmla="*/ 0 w 647700"/>
              <a:gd name="connsiteY2" fmla="*/ 590608 h 1209733"/>
              <a:gd name="connsiteX3" fmla="*/ 266700 w 647700"/>
              <a:gd name="connsiteY3" fmla="*/ 504883 h 1209733"/>
              <a:gd name="connsiteX4" fmla="*/ 361950 w 647700"/>
              <a:gd name="connsiteY4" fmla="*/ 58 h 1209733"/>
              <a:gd name="connsiteX5" fmla="*/ 438150 w 647700"/>
              <a:gd name="connsiteY5" fmla="*/ 581083 h 1209733"/>
              <a:gd name="connsiteX6" fmla="*/ 647700 w 647700"/>
              <a:gd name="connsiteY6" fmla="*/ 657283 h 1209733"/>
              <a:gd name="connsiteX7" fmla="*/ 390525 w 647700"/>
              <a:gd name="connsiteY7" fmla="*/ 771583 h 1209733"/>
              <a:gd name="connsiteX8" fmla="*/ 314325 w 647700"/>
              <a:gd name="connsiteY8" fmla="*/ 1209733 h 1209733"/>
              <a:gd name="connsiteX0-1" fmla="*/ 257175 w 647700"/>
              <a:gd name="connsiteY0-2" fmla="*/ 1181158 h 1209733"/>
              <a:gd name="connsiteX1-3" fmla="*/ 219075 w 647700"/>
              <a:gd name="connsiteY1-4" fmla="*/ 800158 h 1209733"/>
              <a:gd name="connsiteX2-5" fmla="*/ 0 w 647700"/>
              <a:gd name="connsiteY2-6" fmla="*/ 590608 h 1209733"/>
              <a:gd name="connsiteX3-7" fmla="*/ 266700 w 647700"/>
              <a:gd name="connsiteY3-8" fmla="*/ 504883 h 1209733"/>
              <a:gd name="connsiteX4-9" fmla="*/ 361950 w 647700"/>
              <a:gd name="connsiteY4-10" fmla="*/ 58 h 1209733"/>
              <a:gd name="connsiteX5-11" fmla="*/ 438150 w 647700"/>
              <a:gd name="connsiteY5-12" fmla="*/ 581083 h 1209733"/>
              <a:gd name="connsiteX6-13" fmla="*/ 647700 w 647700"/>
              <a:gd name="connsiteY6-14" fmla="*/ 657283 h 1209733"/>
              <a:gd name="connsiteX7-15" fmla="*/ 390525 w 647700"/>
              <a:gd name="connsiteY7-16" fmla="*/ 771583 h 1209733"/>
              <a:gd name="connsiteX8-17" fmla="*/ 314325 w 647700"/>
              <a:gd name="connsiteY8-18" fmla="*/ 1209733 h 1209733"/>
              <a:gd name="connsiteX0-19" fmla="*/ 257175 w 647700"/>
              <a:gd name="connsiteY0-20" fmla="*/ 1181158 h 1209733"/>
              <a:gd name="connsiteX1-21" fmla="*/ 219075 w 647700"/>
              <a:gd name="connsiteY1-22" fmla="*/ 800158 h 1209733"/>
              <a:gd name="connsiteX2-23" fmla="*/ 0 w 647700"/>
              <a:gd name="connsiteY2-24" fmla="*/ 590608 h 1209733"/>
              <a:gd name="connsiteX3-25" fmla="*/ 266700 w 647700"/>
              <a:gd name="connsiteY3-26" fmla="*/ 504883 h 1209733"/>
              <a:gd name="connsiteX4-27" fmla="*/ 361950 w 647700"/>
              <a:gd name="connsiteY4-28" fmla="*/ 58 h 1209733"/>
              <a:gd name="connsiteX5-29" fmla="*/ 438150 w 647700"/>
              <a:gd name="connsiteY5-30" fmla="*/ 581083 h 1209733"/>
              <a:gd name="connsiteX6-31" fmla="*/ 647700 w 647700"/>
              <a:gd name="connsiteY6-32" fmla="*/ 657283 h 1209733"/>
              <a:gd name="connsiteX7-33" fmla="*/ 390525 w 647700"/>
              <a:gd name="connsiteY7-34" fmla="*/ 771583 h 1209733"/>
              <a:gd name="connsiteX8-35" fmla="*/ 314325 w 647700"/>
              <a:gd name="connsiteY8-36" fmla="*/ 1209733 h 1209733"/>
              <a:gd name="connsiteX0-37" fmla="*/ 161925 w 552450"/>
              <a:gd name="connsiteY0-38" fmla="*/ 1181173 h 1209748"/>
              <a:gd name="connsiteX1-39" fmla="*/ 123825 w 552450"/>
              <a:gd name="connsiteY1-40" fmla="*/ 800173 h 1209748"/>
              <a:gd name="connsiteX2-41" fmla="*/ 0 w 552450"/>
              <a:gd name="connsiteY2-42" fmla="*/ 638248 h 1209748"/>
              <a:gd name="connsiteX3-43" fmla="*/ 171450 w 552450"/>
              <a:gd name="connsiteY3-44" fmla="*/ 504898 h 1209748"/>
              <a:gd name="connsiteX4-45" fmla="*/ 266700 w 552450"/>
              <a:gd name="connsiteY4-46" fmla="*/ 73 h 1209748"/>
              <a:gd name="connsiteX5-47" fmla="*/ 342900 w 552450"/>
              <a:gd name="connsiteY5-48" fmla="*/ 581098 h 1209748"/>
              <a:gd name="connsiteX6-49" fmla="*/ 552450 w 552450"/>
              <a:gd name="connsiteY6-50" fmla="*/ 657298 h 1209748"/>
              <a:gd name="connsiteX7-51" fmla="*/ 295275 w 552450"/>
              <a:gd name="connsiteY7-52" fmla="*/ 771598 h 1209748"/>
              <a:gd name="connsiteX8-53" fmla="*/ 219075 w 552450"/>
              <a:gd name="connsiteY8-54" fmla="*/ 1209748 h 1209748"/>
              <a:gd name="connsiteX0-55" fmla="*/ 238125 w 628650"/>
              <a:gd name="connsiteY0-56" fmla="*/ 1181172 h 1209747"/>
              <a:gd name="connsiteX1-57" fmla="*/ 200025 w 628650"/>
              <a:gd name="connsiteY1-58" fmla="*/ 800172 h 1209747"/>
              <a:gd name="connsiteX2-59" fmla="*/ 0 w 628650"/>
              <a:gd name="connsiteY2-60" fmla="*/ 562047 h 1209747"/>
              <a:gd name="connsiteX3-61" fmla="*/ 247650 w 628650"/>
              <a:gd name="connsiteY3-62" fmla="*/ 504897 h 1209747"/>
              <a:gd name="connsiteX4-63" fmla="*/ 342900 w 628650"/>
              <a:gd name="connsiteY4-64" fmla="*/ 72 h 1209747"/>
              <a:gd name="connsiteX5-65" fmla="*/ 419100 w 628650"/>
              <a:gd name="connsiteY5-66" fmla="*/ 581097 h 1209747"/>
              <a:gd name="connsiteX6-67" fmla="*/ 628650 w 628650"/>
              <a:gd name="connsiteY6-68" fmla="*/ 657297 h 1209747"/>
              <a:gd name="connsiteX7-69" fmla="*/ 371475 w 628650"/>
              <a:gd name="connsiteY7-70" fmla="*/ 771597 h 1209747"/>
              <a:gd name="connsiteX8-71" fmla="*/ 295275 w 628650"/>
              <a:gd name="connsiteY8-72" fmla="*/ 1209747 h 1209747"/>
              <a:gd name="connsiteX0-73" fmla="*/ 238125 w 628650"/>
              <a:gd name="connsiteY0-74" fmla="*/ 1181172 h 1209747"/>
              <a:gd name="connsiteX1-75" fmla="*/ 200025 w 628650"/>
              <a:gd name="connsiteY1-76" fmla="*/ 800172 h 1209747"/>
              <a:gd name="connsiteX2-77" fmla="*/ 0 w 628650"/>
              <a:gd name="connsiteY2-78" fmla="*/ 562047 h 1209747"/>
              <a:gd name="connsiteX3-79" fmla="*/ 247650 w 628650"/>
              <a:gd name="connsiteY3-80" fmla="*/ 504897 h 1209747"/>
              <a:gd name="connsiteX4-81" fmla="*/ 342900 w 628650"/>
              <a:gd name="connsiteY4-82" fmla="*/ 72 h 1209747"/>
              <a:gd name="connsiteX5-83" fmla="*/ 419100 w 628650"/>
              <a:gd name="connsiteY5-84" fmla="*/ 581097 h 1209747"/>
              <a:gd name="connsiteX6-85" fmla="*/ 628650 w 628650"/>
              <a:gd name="connsiteY6-86" fmla="*/ 657297 h 1209747"/>
              <a:gd name="connsiteX7-87" fmla="*/ 371475 w 628650"/>
              <a:gd name="connsiteY7-88" fmla="*/ 771597 h 1209747"/>
              <a:gd name="connsiteX8-89" fmla="*/ 295275 w 628650"/>
              <a:gd name="connsiteY8-90" fmla="*/ 1209747 h 1209747"/>
              <a:gd name="connsiteX0-91" fmla="*/ 228132 w 618657"/>
              <a:gd name="connsiteY0-92" fmla="*/ 1181172 h 1209747"/>
              <a:gd name="connsiteX1-93" fmla="*/ 190032 w 618657"/>
              <a:gd name="connsiteY1-94" fmla="*/ 800172 h 1209747"/>
              <a:gd name="connsiteX2-95" fmla="*/ 0 w 618657"/>
              <a:gd name="connsiteY2-96" fmla="*/ 589529 h 1209747"/>
              <a:gd name="connsiteX3-97" fmla="*/ 237657 w 618657"/>
              <a:gd name="connsiteY3-98" fmla="*/ 504897 h 1209747"/>
              <a:gd name="connsiteX4-99" fmla="*/ 332907 w 618657"/>
              <a:gd name="connsiteY4-100" fmla="*/ 72 h 1209747"/>
              <a:gd name="connsiteX5-101" fmla="*/ 409107 w 618657"/>
              <a:gd name="connsiteY5-102" fmla="*/ 581097 h 1209747"/>
              <a:gd name="connsiteX6-103" fmla="*/ 618657 w 618657"/>
              <a:gd name="connsiteY6-104" fmla="*/ 657297 h 1209747"/>
              <a:gd name="connsiteX7-105" fmla="*/ 361482 w 618657"/>
              <a:gd name="connsiteY7-106" fmla="*/ 771597 h 1209747"/>
              <a:gd name="connsiteX8-107" fmla="*/ 285282 w 618657"/>
              <a:gd name="connsiteY8-108" fmla="*/ 1209747 h 1209747"/>
              <a:gd name="connsiteX0-109" fmla="*/ 228132 w 618657"/>
              <a:gd name="connsiteY0-110" fmla="*/ 1181172 h 1209747"/>
              <a:gd name="connsiteX1-111" fmla="*/ 190032 w 618657"/>
              <a:gd name="connsiteY1-112" fmla="*/ 800172 h 1209747"/>
              <a:gd name="connsiteX2-113" fmla="*/ 0 w 618657"/>
              <a:gd name="connsiteY2-114" fmla="*/ 589529 h 1209747"/>
              <a:gd name="connsiteX3-115" fmla="*/ 237657 w 618657"/>
              <a:gd name="connsiteY3-116" fmla="*/ 504897 h 1209747"/>
              <a:gd name="connsiteX4-117" fmla="*/ 332907 w 618657"/>
              <a:gd name="connsiteY4-118" fmla="*/ 72 h 1209747"/>
              <a:gd name="connsiteX5-119" fmla="*/ 409107 w 618657"/>
              <a:gd name="connsiteY5-120" fmla="*/ 581097 h 1209747"/>
              <a:gd name="connsiteX6-121" fmla="*/ 618657 w 618657"/>
              <a:gd name="connsiteY6-122" fmla="*/ 657297 h 1209747"/>
              <a:gd name="connsiteX7-123" fmla="*/ 361482 w 618657"/>
              <a:gd name="connsiteY7-124" fmla="*/ 771597 h 1209747"/>
              <a:gd name="connsiteX8-125" fmla="*/ 285282 w 618657"/>
              <a:gd name="connsiteY8-126" fmla="*/ 1209747 h 1209747"/>
              <a:gd name="connsiteX0-127" fmla="*/ 228132 w 618657"/>
              <a:gd name="connsiteY0-128" fmla="*/ 1181172 h 1209747"/>
              <a:gd name="connsiteX1-129" fmla="*/ 190032 w 618657"/>
              <a:gd name="connsiteY1-130" fmla="*/ 800172 h 1209747"/>
              <a:gd name="connsiteX2-131" fmla="*/ 0 w 618657"/>
              <a:gd name="connsiteY2-132" fmla="*/ 589529 h 1209747"/>
              <a:gd name="connsiteX3-133" fmla="*/ 237657 w 618657"/>
              <a:gd name="connsiteY3-134" fmla="*/ 504897 h 1209747"/>
              <a:gd name="connsiteX4-135" fmla="*/ 332907 w 618657"/>
              <a:gd name="connsiteY4-136" fmla="*/ 72 h 1209747"/>
              <a:gd name="connsiteX5-137" fmla="*/ 409107 w 618657"/>
              <a:gd name="connsiteY5-138" fmla="*/ 581097 h 1209747"/>
              <a:gd name="connsiteX6-139" fmla="*/ 618657 w 618657"/>
              <a:gd name="connsiteY6-140" fmla="*/ 657297 h 1209747"/>
              <a:gd name="connsiteX7-141" fmla="*/ 361482 w 618657"/>
              <a:gd name="connsiteY7-142" fmla="*/ 771597 h 1209747"/>
              <a:gd name="connsiteX8-143" fmla="*/ 285282 w 618657"/>
              <a:gd name="connsiteY8-144" fmla="*/ 1209747 h 1209747"/>
              <a:gd name="connsiteX9" fmla="*/ 228132 w 618657"/>
              <a:gd name="connsiteY9" fmla="*/ 1181172 h 1209747"/>
              <a:gd name="connsiteX0-145" fmla="*/ 285282 w 618657"/>
              <a:gd name="connsiteY0-146" fmla="*/ 1209747 h 1209747"/>
              <a:gd name="connsiteX1-147" fmla="*/ 190032 w 618657"/>
              <a:gd name="connsiteY1-148" fmla="*/ 800172 h 1209747"/>
              <a:gd name="connsiteX2-149" fmla="*/ 0 w 618657"/>
              <a:gd name="connsiteY2-150" fmla="*/ 589529 h 1209747"/>
              <a:gd name="connsiteX3-151" fmla="*/ 237657 w 618657"/>
              <a:gd name="connsiteY3-152" fmla="*/ 504897 h 1209747"/>
              <a:gd name="connsiteX4-153" fmla="*/ 332907 w 618657"/>
              <a:gd name="connsiteY4-154" fmla="*/ 72 h 1209747"/>
              <a:gd name="connsiteX5-155" fmla="*/ 409107 w 618657"/>
              <a:gd name="connsiteY5-156" fmla="*/ 581097 h 1209747"/>
              <a:gd name="connsiteX6-157" fmla="*/ 618657 w 618657"/>
              <a:gd name="connsiteY6-158" fmla="*/ 657297 h 1209747"/>
              <a:gd name="connsiteX7-159" fmla="*/ 361482 w 618657"/>
              <a:gd name="connsiteY7-160" fmla="*/ 771597 h 1209747"/>
              <a:gd name="connsiteX8-161" fmla="*/ 285282 w 618657"/>
              <a:gd name="connsiteY8-162" fmla="*/ 1209747 h 1209747"/>
              <a:gd name="connsiteX0-163" fmla="*/ 270292 w 618657"/>
              <a:gd name="connsiteY0-164" fmla="*/ 1249721 h 1249721"/>
              <a:gd name="connsiteX1-165" fmla="*/ 190032 w 618657"/>
              <a:gd name="connsiteY1-166" fmla="*/ 800172 h 1249721"/>
              <a:gd name="connsiteX2-167" fmla="*/ 0 w 618657"/>
              <a:gd name="connsiteY2-168" fmla="*/ 589529 h 1249721"/>
              <a:gd name="connsiteX3-169" fmla="*/ 237657 w 618657"/>
              <a:gd name="connsiteY3-170" fmla="*/ 504897 h 1249721"/>
              <a:gd name="connsiteX4-171" fmla="*/ 332907 w 618657"/>
              <a:gd name="connsiteY4-172" fmla="*/ 72 h 1249721"/>
              <a:gd name="connsiteX5-173" fmla="*/ 409107 w 618657"/>
              <a:gd name="connsiteY5-174" fmla="*/ 581097 h 1249721"/>
              <a:gd name="connsiteX6-175" fmla="*/ 618657 w 618657"/>
              <a:gd name="connsiteY6-176" fmla="*/ 657297 h 1249721"/>
              <a:gd name="connsiteX7-177" fmla="*/ 361482 w 618657"/>
              <a:gd name="connsiteY7-178" fmla="*/ 771597 h 1249721"/>
              <a:gd name="connsiteX8-179" fmla="*/ 270292 w 618657"/>
              <a:gd name="connsiteY8-180" fmla="*/ 1249721 h 1249721"/>
              <a:gd name="connsiteX0-181" fmla="*/ 270292 w 618657"/>
              <a:gd name="connsiteY0-182" fmla="*/ 1249721 h 1249721"/>
              <a:gd name="connsiteX1-183" fmla="*/ 190032 w 618657"/>
              <a:gd name="connsiteY1-184" fmla="*/ 775188 h 1249721"/>
              <a:gd name="connsiteX2-185" fmla="*/ 0 w 618657"/>
              <a:gd name="connsiteY2-186" fmla="*/ 589529 h 1249721"/>
              <a:gd name="connsiteX3-187" fmla="*/ 237657 w 618657"/>
              <a:gd name="connsiteY3-188" fmla="*/ 504897 h 1249721"/>
              <a:gd name="connsiteX4-189" fmla="*/ 332907 w 618657"/>
              <a:gd name="connsiteY4-190" fmla="*/ 72 h 1249721"/>
              <a:gd name="connsiteX5-191" fmla="*/ 409107 w 618657"/>
              <a:gd name="connsiteY5-192" fmla="*/ 581097 h 1249721"/>
              <a:gd name="connsiteX6-193" fmla="*/ 618657 w 618657"/>
              <a:gd name="connsiteY6-194" fmla="*/ 657297 h 1249721"/>
              <a:gd name="connsiteX7-195" fmla="*/ 361482 w 618657"/>
              <a:gd name="connsiteY7-196" fmla="*/ 771597 h 1249721"/>
              <a:gd name="connsiteX8-197" fmla="*/ 270292 w 618657"/>
              <a:gd name="connsiteY8-198" fmla="*/ 1249721 h 1249721"/>
              <a:gd name="connsiteX0-199" fmla="*/ 270292 w 618657"/>
              <a:gd name="connsiteY0-200" fmla="*/ 1249721 h 1249721"/>
              <a:gd name="connsiteX1-201" fmla="*/ 190032 w 618657"/>
              <a:gd name="connsiteY1-202" fmla="*/ 775188 h 1249721"/>
              <a:gd name="connsiteX2-203" fmla="*/ 0 w 618657"/>
              <a:gd name="connsiteY2-204" fmla="*/ 589529 h 1249721"/>
              <a:gd name="connsiteX3-205" fmla="*/ 237657 w 618657"/>
              <a:gd name="connsiteY3-206" fmla="*/ 504897 h 1249721"/>
              <a:gd name="connsiteX4-207" fmla="*/ 332907 w 618657"/>
              <a:gd name="connsiteY4-208" fmla="*/ 72 h 1249721"/>
              <a:gd name="connsiteX5-209" fmla="*/ 409107 w 618657"/>
              <a:gd name="connsiteY5-210" fmla="*/ 581097 h 1249721"/>
              <a:gd name="connsiteX6-211" fmla="*/ 618657 w 618657"/>
              <a:gd name="connsiteY6-212" fmla="*/ 657297 h 1249721"/>
              <a:gd name="connsiteX7-213" fmla="*/ 361482 w 618657"/>
              <a:gd name="connsiteY7-214" fmla="*/ 771597 h 1249721"/>
              <a:gd name="connsiteX8-215" fmla="*/ 270292 w 618657"/>
              <a:gd name="connsiteY8-216" fmla="*/ 1249721 h 1249721"/>
              <a:gd name="connsiteX0-217" fmla="*/ 297774 w 618657"/>
              <a:gd name="connsiteY0-218" fmla="*/ 1257216 h 1257216"/>
              <a:gd name="connsiteX1-219" fmla="*/ 190032 w 618657"/>
              <a:gd name="connsiteY1-220" fmla="*/ 775188 h 1257216"/>
              <a:gd name="connsiteX2-221" fmla="*/ 0 w 618657"/>
              <a:gd name="connsiteY2-222" fmla="*/ 589529 h 1257216"/>
              <a:gd name="connsiteX3-223" fmla="*/ 237657 w 618657"/>
              <a:gd name="connsiteY3-224" fmla="*/ 504897 h 1257216"/>
              <a:gd name="connsiteX4-225" fmla="*/ 332907 w 618657"/>
              <a:gd name="connsiteY4-226" fmla="*/ 72 h 1257216"/>
              <a:gd name="connsiteX5-227" fmla="*/ 409107 w 618657"/>
              <a:gd name="connsiteY5-228" fmla="*/ 581097 h 1257216"/>
              <a:gd name="connsiteX6-229" fmla="*/ 618657 w 618657"/>
              <a:gd name="connsiteY6-230" fmla="*/ 657297 h 1257216"/>
              <a:gd name="connsiteX7-231" fmla="*/ 361482 w 618657"/>
              <a:gd name="connsiteY7-232" fmla="*/ 771597 h 1257216"/>
              <a:gd name="connsiteX8-233" fmla="*/ 297774 w 618657"/>
              <a:gd name="connsiteY8-234" fmla="*/ 1257216 h 1257216"/>
              <a:gd name="connsiteX0-235" fmla="*/ 297774 w 618657"/>
              <a:gd name="connsiteY0-236" fmla="*/ 1257216 h 1257216"/>
              <a:gd name="connsiteX1-237" fmla="*/ 190032 w 618657"/>
              <a:gd name="connsiteY1-238" fmla="*/ 775188 h 1257216"/>
              <a:gd name="connsiteX2-239" fmla="*/ 0 w 618657"/>
              <a:gd name="connsiteY2-240" fmla="*/ 589529 h 1257216"/>
              <a:gd name="connsiteX3-241" fmla="*/ 237657 w 618657"/>
              <a:gd name="connsiteY3-242" fmla="*/ 504897 h 1257216"/>
              <a:gd name="connsiteX4-243" fmla="*/ 332907 w 618657"/>
              <a:gd name="connsiteY4-244" fmla="*/ 72 h 1257216"/>
              <a:gd name="connsiteX5-245" fmla="*/ 409107 w 618657"/>
              <a:gd name="connsiteY5-246" fmla="*/ 581097 h 1257216"/>
              <a:gd name="connsiteX6-247" fmla="*/ 618657 w 618657"/>
              <a:gd name="connsiteY6-248" fmla="*/ 657297 h 1257216"/>
              <a:gd name="connsiteX7-249" fmla="*/ 388964 w 618657"/>
              <a:gd name="connsiteY7-250" fmla="*/ 776593 h 1257216"/>
              <a:gd name="connsiteX8-251" fmla="*/ 297774 w 618657"/>
              <a:gd name="connsiteY8-252" fmla="*/ 1257216 h 1257216"/>
              <a:gd name="connsiteX0-253" fmla="*/ 297774 w 618657"/>
              <a:gd name="connsiteY0-254" fmla="*/ 1257216 h 1257216"/>
              <a:gd name="connsiteX1-255" fmla="*/ 190032 w 618657"/>
              <a:gd name="connsiteY1-256" fmla="*/ 775188 h 1257216"/>
              <a:gd name="connsiteX2-257" fmla="*/ 0 w 618657"/>
              <a:gd name="connsiteY2-258" fmla="*/ 589529 h 1257216"/>
              <a:gd name="connsiteX3-259" fmla="*/ 237657 w 618657"/>
              <a:gd name="connsiteY3-260" fmla="*/ 504897 h 1257216"/>
              <a:gd name="connsiteX4-261" fmla="*/ 332907 w 618657"/>
              <a:gd name="connsiteY4-262" fmla="*/ 72 h 1257216"/>
              <a:gd name="connsiteX5-263" fmla="*/ 409107 w 618657"/>
              <a:gd name="connsiteY5-264" fmla="*/ 581097 h 1257216"/>
              <a:gd name="connsiteX6-265" fmla="*/ 618657 w 618657"/>
              <a:gd name="connsiteY6-266" fmla="*/ 657297 h 1257216"/>
              <a:gd name="connsiteX7-267" fmla="*/ 388964 w 618657"/>
              <a:gd name="connsiteY7-268" fmla="*/ 776593 h 1257216"/>
              <a:gd name="connsiteX8-269" fmla="*/ 297774 w 618657"/>
              <a:gd name="connsiteY8-270" fmla="*/ 1257216 h 1257216"/>
              <a:gd name="connsiteX0-271" fmla="*/ 297774 w 618657"/>
              <a:gd name="connsiteY0-272" fmla="*/ 1257216 h 1257216"/>
              <a:gd name="connsiteX1-273" fmla="*/ 190032 w 618657"/>
              <a:gd name="connsiteY1-274" fmla="*/ 775188 h 1257216"/>
              <a:gd name="connsiteX2-275" fmla="*/ 0 w 618657"/>
              <a:gd name="connsiteY2-276" fmla="*/ 589529 h 1257216"/>
              <a:gd name="connsiteX3-277" fmla="*/ 237657 w 618657"/>
              <a:gd name="connsiteY3-278" fmla="*/ 504897 h 1257216"/>
              <a:gd name="connsiteX4-279" fmla="*/ 332907 w 618657"/>
              <a:gd name="connsiteY4-280" fmla="*/ 72 h 1257216"/>
              <a:gd name="connsiteX5-281" fmla="*/ 409107 w 618657"/>
              <a:gd name="connsiteY5-282" fmla="*/ 581097 h 1257216"/>
              <a:gd name="connsiteX6-283" fmla="*/ 618657 w 618657"/>
              <a:gd name="connsiteY6-284" fmla="*/ 657297 h 1257216"/>
              <a:gd name="connsiteX7-285" fmla="*/ 388964 w 618657"/>
              <a:gd name="connsiteY7-286" fmla="*/ 776593 h 1257216"/>
              <a:gd name="connsiteX8-287" fmla="*/ 297774 w 618657"/>
              <a:gd name="connsiteY8-288" fmla="*/ 1257216 h 1257216"/>
              <a:gd name="connsiteX0-289" fmla="*/ 317761 w 638644"/>
              <a:gd name="connsiteY0-290" fmla="*/ 1257216 h 1257216"/>
              <a:gd name="connsiteX1-291" fmla="*/ 210019 w 638644"/>
              <a:gd name="connsiteY1-292" fmla="*/ 775188 h 1257216"/>
              <a:gd name="connsiteX2-293" fmla="*/ 0 w 638644"/>
              <a:gd name="connsiteY2-294" fmla="*/ 597024 h 1257216"/>
              <a:gd name="connsiteX3-295" fmla="*/ 257644 w 638644"/>
              <a:gd name="connsiteY3-296" fmla="*/ 504897 h 1257216"/>
              <a:gd name="connsiteX4-297" fmla="*/ 352894 w 638644"/>
              <a:gd name="connsiteY4-298" fmla="*/ 72 h 1257216"/>
              <a:gd name="connsiteX5-299" fmla="*/ 429094 w 638644"/>
              <a:gd name="connsiteY5-300" fmla="*/ 581097 h 1257216"/>
              <a:gd name="connsiteX6-301" fmla="*/ 638644 w 638644"/>
              <a:gd name="connsiteY6-302" fmla="*/ 657297 h 1257216"/>
              <a:gd name="connsiteX7-303" fmla="*/ 408951 w 638644"/>
              <a:gd name="connsiteY7-304" fmla="*/ 776593 h 1257216"/>
              <a:gd name="connsiteX8-305" fmla="*/ 317761 w 638644"/>
              <a:gd name="connsiteY8-306" fmla="*/ 1257216 h 1257216"/>
              <a:gd name="connsiteX0-307" fmla="*/ 317761 w 638644"/>
              <a:gd name="connsiteY0-308" fmla="*/ 1257216 h 1257216"/>
              <a:gd name="connsiteX1-309" fmla="*/ 227508 w 638644"/>
              <a:gd name="connsiteY1-310" fmla="*/ 772690 h 1257216"/>
              <a:gd name="connsiteX2-311" fmla="*/ 0 w 638644"/>
              <a:gd name="connsiteY2-312" fmla="*/ 597024 h 1257216"/>
              <a:gd name="connsiteX3-313" fmla="*/ 257644 w 638644"/>
              <a:gd name="connsiteY3-314" fmla="*/ 504897 h 1257216"/>
              <a:gd name="connsiteX4-315" fmla="*/ 352894 w 638644"/>
              <a:gd name="connsiteY4-316" fmla="*/ 72 h 1257216"/>
              <a:gd name="connsiteX5-317" fmla="*/ 429094 w 638644"/>
              <a:gd name="connsiteY5-318" fmla="*/ 581097 h 1257216"/>
              <a:gd name="connsiteX6-319" fmla="*/ 638644 w 638644"/>
              <a:gd name="connsiteY6-320" fmla="*/ 657297 h 1257216"/>
              <a:gd name="connsiteX7-321" fmla="*/ 408951 w 638644"/>
              <a:gd name="connsiteY7-322" fmla="*/ 776593 h 1257216"/>
              <a:gd name="connsiteX8-323" fmla="*/ 317761 w 638644"/>
              <a:gd name="connsiteY8-324" fmla="*/ 1257216 h 125721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638644" h="1257216">
                <a:moveTo>
                  <a:pt x="317761" y="1257216"/>
                </a:moveTo>
                <a:cubicBezTo>
                  <a:pt x="289186" y="1257814"/>
                  <a:pt x="280468" y="882722"/>
                  <a:pt x="227508" y="772690"/>
                </a:cubicBezTo>
                <a:cubicBezTo>
                  <a:pt x="174548" y="662658"/>
                  <a:pt x="136499" y="666457"/>
                  <a:pt x="0" y="597024"/>
                </a:cubicBezTo>
                <a:cubicBezTo>
                  <a:pt x="134026" y="572509"/>
                  <a:pt x="198828" y="604389"/>
                  <a:pt x="257644" y="504897"/>
                </a:cubicBezTo>
                <a:cubicBezTo>
                  <a:pt x="316460" y="405405"/>
                  <a:pt x="325907" y="-6278"/>
                  <a:pt x="352894" y="72"/>
                </a:cubicBezTo>
                <a:cubicBezTo>
                  <a:pt x="378294" y="193747"/>
                  <a:pt x="376733" y="543205"/>
                  <a:pt x="429094" y="581097"/>
                </a:cubicBezTo>
                <a:cubicBezTo>
                  <a:pt x="481455" y="618989"/>
                  <a:pt x="568794" y="631897"/>
                  <a:pt x="638644" y="657297"/>
                </a:cubicBezTo>
                <a:cubicBezTo>
                  <a:pt x="552919" y="695397"/>
                  <a:pt x="462431" y="676607"/>
                  <a:pt x="408951" y="776593"/>
                </a:cubicBezTo>
                <a:cubicBezTo>
                  <a:pt x="355471" y="876579"/>
                  <a:pt x="328080" y="1084178"/>
                  <a:pt x="317761" y="1257216"/>
                </a:cubicBezTo>
                <a:close/>
              </a:path>
            </a:pathLst>
          </a:custGeom>
          <a:noFill/>
          <a:ln w="19050"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10">
              <a:solidFill>
                <a:schemeClr val="bg1"/>
              </a:solidFill>
            </a:endParaRPr>
          </a:p>
        </p:txBody>
      </p:sp>
      <p:sp>
        <p:nvSpPr>
          <p:cNvPr id="28" name="任意多边形 98"/>
          <p:cNvSpPr/>
          <p:nvPr/>
        </p:nvSpPr>
        <p:spPr>
          <a:xfrm flipH="1" flipV="1">
            <a:off x="9910808" y="1275049"/>
            <a:ext cx="386712" cy="502363"/>
          </a:xfrm>
          <a:custGeom>
            <a:avLst/>
            <a:gdLst>
              <a:gd name="connsiteX0" fmla="*/ 257175 w 647700"/>
              <a:gd name="connsiteY0" fmla="*/ 1181158 h 1209733"/>
              <a:gd name="connsiteX1" fmla="*/ 219075 w 647700"/>
              <a:gd name="connsiteY1" fmla="*/ 800158 h 1209733"/>
              <a:gd name="connsiteX2" fmla="*/ 0 w 647700"/>
              <a:gd name="connsiteY2" fmla="*/ 590608 h 1209733"/>
              <a:gd name="connsiteX3" fmla="*/ 266700 w 647700"/>
              <a:gd name="connsiteY3" fmla="*/ 504883 h 1209733"/>
              <a:gd name="connsiteX4" fmla="*/ 361950 w 647700"/>
              <a:gd name="connsiteY4" fmla="*/ 58 h 1209733"/>
              <a:gd name="connsiteX5" fmla="*/ 438150 w 647700"/>
              <a:gd name="connsiteY5" fmla="*/ 581083 h 1209733"/>
              <a:gd name="connsiteX6" fmla="*/ 647700 w 647700"/>
              <a:gd name="connsiteY6" fmla="*/ 657283 h 1209733"/>
              <a:gd name="connsiteX7" fmla="*/ 390525 w 647700"/>
              <a:gd name="connsiteY7" fmla="*/ 771583 h 1209733"/>
              <a:gd name="connsiteX8" fmla="*/ 314325 w 647700"/>
              <a:gd name="connsiteY8" fmla="*/ 1209733 h 1209733"/>
              <a:gd name="connsiteX0-1" fmla="*/ 257175 w 647700"/>
              <a:gd name="connsiteY0-2" fmla="*/ 1181158 h 1209733"/>
              <a:gd name="connsiteX1-3" fmla="*/ 219075 w 647700"/>
              <a:gd name="connsiteY1-4" fmla="*/ 800158 h 1209733"/>
              <a:gd name="connsiteX2-5" fmla="*/ 0 w 647700"/>
              <a:gd name="connsiteY2-6" fmla="*/ 590608 h 1209733"/>
              <a:gd name="connsiteX3-7" fmla="*/ 266700 w 647700"/>
              <a:gd name="connsiteY3-8" fmla="*/ 504883 h 1209733"/>
              <a:gd name="connsiteX4-9" fmla="*/ 361950 w 647700"/>
              <a:gd name="connsiteY4-10" fmla="*/ 58 h 1209733"/>
              <a:gd name="connsiteX5-11" fmla="*/ 438150 w 647700"/>
              <a:gd name="connsiteY5-12" fmla="*/ 581083 h 1209733"/>
              <a:gd name="connsiteX6-13" fmla="*/ 647700 w 647700"/>
              <a:gd name="connsiteY6-14" fmla="*/ 657283 h 1209733"/>
              <a:gd name="connsiteX7-15" fmla="*/ 390525 w 647700"/>
              <a:gd name="connsiteY7-16" fmla="*/ 771583 h 1209733"/>
              <a:gd name="connsiteX8-17" fmla="*/ 314325 w 647700"/>
              <a:gd name="connsiteY8-18" fmla="*/ 1209733 h 1209733"/>
              <a:gd name="connsiteX0-19" fmla="*/ 257175 w 647700"/>
              <a:gd name="connsiteY0-20" fmla="*/ 1181158 h 1209733"/>
              <a:gd name="connsiteX1-21" fmla="*/ 219075 w 647700"/>
              <a:gd name="connsiteY1-22" fmla="*/ 800158 h 1209733"/>
              <a:gd name="connsiteX2-23" fmla="*/ 0 w 647700"/>
              <a:gd name="connsiteY2-24" fmla="*/ 590608 h 1209733"/>
              <a:gd name="connsiteX3-25" fmla="*/ 266700 w 647700"/>
              <a:gd name="connsiteY3-26" fmla="*/ 504883 h 1209733"/>
              <a:gd name="connsiteX4-27" fmla="*/ 361950 w 647700"/>
              <a:gd name="connsiteY4-28" fmla="*/ 58 h 1209733"/>
              <a:gd name="connsiteX5-29" fmla="*/ 438150 w 647700"/>
              <a:gd name="connsiteY5-30" fmla="*/ 581083 h 1209733"/>
              <a:gd name="connsiteX6-31" fmla="*/ 647700 w 647700"/>
              <a:gd name="connsiteY6-32" fmla="*/ 657283 h 1209733"/>
              <a:gd name="connsiteX7-33" fmla="*/ 390525 w 647700"/>
              <a:gd name="connsiteY7-34" fmla="*/ 771583 h 1209733"/>
              <a:gd name="connsiteX8-35" fmla="*/ 314325 w 647700"/>
              <a:gd name="connsiteY8-36" fmla="*/ 1209733 h 1209733"/>
              <a:gd name="connsiteX0-37" fmla="*/ 161925 w 552450"/>
              <a:gd name="connsiteY0-38" fmla="*/ 1181173 h 1209748"/>
              <a:gd name="connsiteX1-39" fmla="*/ 123825 w 552450"/>
              <a:gd name="connsiteY1-40" fmla="*/ 800173 h 1209748"/>
              <a:gd name="connsiteX2-41" fmla="*/ 0 w 552450"/>
              <a:gd name="connsiteY2-42" fmla="*/ 638248 h 1209748"/>
              <a:gd name="connsiteX3-43" fmla="*/ 171450 w 552450"/>
              <a:gd name="connsiteY3-44" fmla="*/ 504898 h 1209748"/>
              <a:gd name="connsiteX4-45" fmla="*/ 266700 w 552450"/>
              <a:gd name="connsiteY4-46" fmla="*/ 73 h 1209748"/>
              <a:gd name="connsiteX5-47" fmla="*/ 342900 w 552450"/>
              <a:gd name="connsiteY5-48" fmla="*/ 581098 h 1209748"/>
              <a:gd name="connsiteX6-49" fmla="*/ 552450 w 552450"/>
              <a:gd name="connsiteY6-50" fmla="*/ 657298 h 1209748"/>
              <a:gd name="connsiteX7-51" fmla="*/ 295275 w 552450"/>
              <a:gd name="connsiteY7-52" fmla="*/ 771598 h 1209748"/>
              <a:gd name="connsiteX8-53" fmla="*/ 219075 w 552450"/>
              <a:gd name="connsiteY8-54" fmla="*/ 1209748 h 1209748"/>
              <a:gd name="connsiteX0-55" fmla="*/ 238125 w 628650"/>
              <a:gd name="connsiteY0-56" fmla="*/ 1181172 h 1209747"/>
              <a:gd name="connsiteX1-57" fmla="*/ 200025 w 628650"/>
              <a:gd name="connsiteY1-58" fmla="*/ 800172 h 1209747"/>
              <a:gd name="connsiteX2-59" fmla="*/ 0 w 628650"/>
              <a:gd name="connsiteY2-60" fmla="*/ 562047 h 1209747"/>
              <a:gd name="connsiteX3-61" fmla="*/ 247650 w 628650"/>
              <a:gd name="connsiteY3-62" fmla="*/ 504897 h 1209747"/>
              <a:gd name="connsiteX4-63" fmla="*/ 342900 w 628650"/>
              <a:gd name="connsiteY4-64" fmla="*/ 72 h 1209747"/>
              <a:gd name="connsiteX5-65" fmla="*/ 419100 w 628650"/>
              <a:gd name="connsiteY5-66" fmla="*/ 581097 h 1209747"/>
              <a:gd name="connsiteX6-67" fmla="*/ 628650 w 628650"/>
              <a:gd name="connsiteY6-68" fmla="*/ 657297 h 1209747"/>
              <a:gd name="connsiteX7-69" fmla="*/ 371475 w 628650"/>
              <a:gd name="connsiteY7-70" fmla="*/ 771597 h 1209747"/>
              <a:gd name="connsiteX8-71" fmla="*/ 295275 w 628650"/>
              <a:gd name="connsiteY8-72" fmla="*/ 1209747 h 1209747"/>
              <a:gd name="connsiteX0-73" fmla="*/ 238125 w 628650"/>
              <a:gd name="connsiteY0-74" fmla="*/ 1181172 h 1209747"/>
              <a:gd name="connsiteX1-75" fmla="*/ 200025 w 628650"/>
              <a:gd name="connsiteY1-76" fmla="*/ 800172 h 1209747"/>
              <a:gd name="connsiteX2-77" fmla="*/ 0 w 628650"/>
              <a:gd name="connsiteY2-78" fmla="*/ 562047 h 1209747"/>
              <a:gd name="connsiteX3-79" fmla="*/ 247650 w 628650"/>
              <a:gd name="connsiteY3-80" fmla="*/ 504897 h 1209747"/>
              <a:gd name="connsiteX4-81" fmla="*/ 342900 w 628650"/>
              <a:gd name="connsiteY4-82" fmla="*/ 72 h 1209747"/>
              <a:gd name="connsiteX5-83" fmla="*/ 419100 w 628650"/>
              <a:gd name="connsiteY5-84" fmla="*/ 581097 h 1209747"/>
              <a:gd name="connsiteX6-85" fmla="*/ 628650 w 628650"/>
              <a:gd name="connsiteY6-86" fmla="*/ 657297 h 1209747"/>
              <a:gd name="connsiteX7-87" fmla="*/ 371475 w 628650"/>
              <a:gd name="connsiteY7-88" fmla="*/ 771597 h 1209747"/>
              <a:gd name="connsiteX8-89" fmla="*/ 295275 w 628650"/>
              <a:gd name="connsiteY8-90" fmla="*/ 1209747 h 1209747"/>
              <a:gd name="connsiteX0-91" fmla="*/ 228132 w 618657"/>
              <a:gd name="connsiteY0-92" fmla="*/ 1181172 h 1209747"/>
              <a:gd name="connsiteX1-93" fmla="*/ 190032 w 618657"/>
              <a:gd name="connsiteY1-94" fmla="*/ 800172 h 1209747"/>
              <a:gd name="connsiteX2-95" fmla="*/ 0 w 618657"/>
              <a:gd name="connsiteY2-96" fmla="*/ 589529 h 1209747"/>
              <a:gd name="connsiteX3-97" fmla="*/ 237657 w 618657"/>
              <a:gd name="connsiteY3-98" fmla="*/ 504897 h 1209747"/>
              <a:gd name="connsiteX4-99" fmla="*/ 332907 w 618657"/>
              <a:gd name="connsiteY4-100" fmla="*/ 72 h 1209747"/>
              <a:gd name="connsiteX5-101" fmla="*/ 409107 w 618657"/>
              <a:gd name="connsiteY5-102" fmla="*/ 581097 h 1209747"/>
              <a:gd name="connsiteX6-103" fmla="*/ 618657 w 618657"/>
              <a:gd name="connsiteY6-104" fmla="*/ 657297 h 1209747"/>
              <a:gd name="connsiteX7-105" fmla="*/ 361482 w 618657"/>
              <a:gd name="connsiteY7-106" fmla="*/ 771597 h 1209747"/>
              <a:gd name="connsiteX8-107" fmla="*/ 285282 w 618657"/>
              <a:gd name="connsiteY8-108" fmla="*/ 1209747 h 1209747"/>
              <a:gd name="connsiteX0-109" fmla="*/ 228132 w 618657"/>
              <a:gd name="connsiteY0-110" fmla="*/ 1181172 h 1209747"/>
              <a:gd name="connsiteX1-111" fmla="*/ 190032 w 618657"/>
              <a:gd name="connsiteY1-112" fmla="*/ 800172 h 1209747"/>
              <a:gd name="connsiteX2-113" fmla="*/ 0 w 618657"/>
              <a:gd name="connsiteY2-114" fmla="*/ 589529 h 1209747"/>
              <a:gd name="connsiteX3-115" fmla="*/ 237657 w 618657"/>
              <a:gd name="connsiteY3-116" fmla="*/ 504897 h 1209747"/>
              <a:gd name="connsiteX4-117" fmla="*/ 332907 w 618657"/>
              <a:gd name="connsiteY4-118" fmla="*/ 72 h 1209747"/>
              <a:gd name="connsiteX5-119" fmla="*/ 409107 w 618657"/>
              <a:gd name="connsiteY5-120" fmla="*/ 581097 h 1209747"/>
              <a:gd name="connsiteX6-121" fmla="*/ 618657 w 618657"/>
              <a:gd name="connsiteY6-122" fmla="*/ 657297 h 1209747"/>
              <a:gd name="connsiteX7-123" fmla="*/ 361482 w 618657"/>
              <a:gd name="connsiteY7-124" fmla="*/ 771597 h 1209747"/>
              <a:gd name="connsiteX8-125" fmla="*/ 285282 w 618657"/>
              <a:gd name="connsiteY8-126" fmla="*/ 1209747 h 1209747"/>
              <a:gd name="connsiteX0-127" fmla="*/ 228132 w 618657"/>
              <a:gd name="connsiteY0-128" fmla="*/ 1181172 h 1209747"/>
              <a:gd name="connsiteX1-129" fmla="*/ 190032 w 618657"/>
              <a:gd name="connsiteY1-130" fmla="*/ 800172 h 1209747"/>
              <a:gd name="connsiteX2-131" fmla="*/ 0 w 618657"/>
              <a:gd name="connsiteY2-132" fmla="*/ 589529 h 1209747"/>
              <a:gd name="connsiteX3-133" fmla="*/ 237657 w 618657"/>
              <a:gd name="connsiteY3-134" fmla="*/ 504897 h 1209747"/>
              <a:gd name="connsiteX4-135" fmla="*/ 332907 w 618657"/>
              <a:gd name="connsiteY4-136" fmla="*/ 72 h 1209747"/>
              <a:gd name="connsiteX5-137" fmla="*/ 409107 w 618657"/>
              <a:gd name="connsiteY5-138" fmla="*/ 581097 h 1209747"/>
              <a:gd name="connsiteX6-139" fmla="*/ 618657 w 618657"/>
              <a:gd name="connsiteY6-140" fmla="*/ 657297 h 1209747"/>
              <a:gd name="connsiteX7-141" fmla="*/ 361482 w 618657"/>
              <a:gd name="connsiteY7-142" fmla="*/ 771597 h 1209747"/>
              <a:gd name="connsiteX8-143" fmla="*/ 285282 w 618657"/>
              <a:gd name="connsiteY8-144" fmla="*/ 1209747 h 1209747"/>
              <a:gd name="connsiteX9" fmla="*/ 228132 w 618657"/>
              <a:gd name="connsiteY9" fmla="*/ 1181172 h 1209747"/>
              <a:gd name="connsiteX0-145" fmla="*/ 285282 w 618657"/>
              <a:gd name="connsiteY0-146" fmla="*/ 1209747 h 1209747"/>
              <a:gd name="connsiteX1-147" fmla="*/ 190032 w 618657"/>
              <a:gd name="connsiteY1-148" fmla="*/ 800172 h 1209747"/>
              <a:gd name="connsiteX2-149" fmla="*/ 0 w 618657"/>
              <a:gd name="connsiteY2-150" fmla="*/ 589529 h 1209747"/>
              <a:gd name="connsiteX3-151" fmla="*/ 237657 w 618657"/>
              <a:gd name="connsiteY3-152" fmla="*/ 504897 h 1209747"/>
              <a:gd name="connsiteX4-153" fmla="*/ 332907 w 618657"/>
              <a:gd name="connsiteY4-154" fmla="*/ 72 h 1209747"/>
              <a:gd name="connsiteX5-155" fmla="*/ 409107 w 618657"/>
              <a:gd name="connsiteY5-156" fmla="*/ 581097 h 1209747"/>
              <a:gd name="connsiteX6-157" fmla="*/ 618657 w 618657"/>
              <a:gd name="connsiteY6-158" fmla="*/ 657297 h 1209747"/>
              <a:gd name="connsiteX7-159" fmla="*/ 361482 w 618657"/>
              <a:gd name="connsiteY7-160" fmla="*/ 771597 h 1209747"/>
              <a:gd name="connsiteX8-161" fmla="*/ 285282 w 618657"/>
              <a:gd name="connsiteY8-162" fmla="*/ 1209747 h 1209747"/>
              <a:gd name="connsiteX0-163" fmla="*/ 270292 w 618657"/>
              <a:gd name="connsiteY0-164" fmla="*/ 1249721 h 1249721"/>
              <a:gd name="connsiteX1-165" fmla="*/ 190032 w 618657"/>
              <a:gd name="connsiteY1-166" fmla="*/ 800172 h 1249721"/>
              <a:gd name="connsiteX2-167" fmla="*/ 0 w 618657"/>
              <a:gd name="connsiteY2-168" fmla="*/ 589529 h 1249721"/>
              <a:gd name="connsiteX3-169" fmla="*/ 237657 w 618657"/>
              <a:gd name="connsiteY3-170" fmla="*/ 504897 h 1249721"/>
              <a:gd name="connsiteX4-171" fmla="*/ 332907 w 618657"/>
              <a:gd name="connsiteY4-172" fmla="*/ 72 h 1249721"/>
              <a:gd name="connsiteX5-173" fmla="*/ 409107 w 618657"/>
              <a:gd name="connsiteY5-174" fmla="*/ 581097 h 1249721"/>
              <a:gd name="connsiteX6-175" fmla="*/ 618657 w 618657"/>
              <a:gd name="connsiteY6-176" fmla="*/ 657297 h 1249721"/>
              <a:gd name="connsiteX7-177" fmla="*/ 361482 w 618657"/>
              <a:gd name="connsiteY7-178" fmla="*/ 771597 h 1249721"/>
              <a:gd name="connsiteX8-179" fmla="*/ 270292 w 618657"/>
              <a:gd name="connsiteY8-180" fmla="*/ 1249721 h 1249721"/>
              <a:gd name="connsiteX0-181" fmla="*/ 270292 w 618657"/>
              <a:gd name="connsiteY0-182" fmla="*/ 1249721 h 1249721"/>
              <a:gd name="connsiteX1-183" fmla="*/ 190032 w 618657"/>
              <a:gd name="connsiteY1-184" fmla="*/ 775188 h 1249721"/>
              <a:gd name="connsiteX2-185" fmla="*/ 0 w 618657"/>
              <a:gd name="connsiteY2-186" fmla="*/ 589529 h 1249721"/>
              <a:gd name="connsiteX3-187" fmla="*/ 237657 w 618657"/>
              <a:gd name="connsiteY3-188" fmla="*/ 504897 h 1249721"/>
              <a:gd name="connsiteX4-189" fmla="*/ 332907 w 618657"/>
              <a:gd name="connsiteY4-190" fmla="*/ 72 h 1249721"/>
              <a:gd name="connsiteX5-191" fmla="*/ 409107 w 618657"/>
              <a:gd name="connsiteY5-192" fmla="*/ 581097 h 1249721"/>
              <a:gd name="connsiteX6-193" fmla="*/ 618657 w 618657"/>
              <a:gd name="connsiteY6-194" fmla="*/ 657297 h 1249721"/>
              <a:gd name="connsiteX7-195" fmla="*/ 361482 w 618657"/>
              <a:gd name="connsiteY7-196" fmla="*/ 771597 h 1249721"/>
              <a:gd name="connsiteX8-197" fmla="*/ 270292 w 618657"/>
              <a:gd name="connsiteY8-198" fmla="*/ 1249721 h 1249721"/>
              <a:gd name="connsiteX0-199" fmla="*/ 270292 w 618657"/>
              <a:gd name="connsiteY0-200" fmla="*/ 1249721 h 1249721"/>
              <a:gd name="connsiteX1-201" fmla="*/ 190032 w 618657"/>
              <a:gd name="connsiteY1-202" fmla="*/ 775188 h 1249721"/>
              <a:gd name="connsiteX2-203" fmla="*/ 0 w 618657"/>
              <a:gd name="connsiteY2-204" fmla="*/ 589529 h 1249721"/>
              <a:gd name="connsiteX3-205" fmla="*/ 237657 w 618657"/>
              <a:gd name="connsiteY3-206" fmla="*/ 504897 h 1249721"/>
              <a:gd name="connsiteX4-207" fmla="*/ 332907 w 618657"/>
              <a:gd name="connsiteY4-208" fmla="*/ 72 h 1249721"/>
              <a:gd name="connsiteX5-209" fmla="*/ 409107 w 618657"/>
              <a:gd name="connsiteY5-210" fmla="*/ 581097 h 1249721"/>
              <a:gd name="connsiteX6-211" fmla="*/ 618657 w 618657"/>
              <a:gd name="connsiteY6-212" fmla="*/ 657297 h 1249721"/>
              <a:gd name="connsiteX7-213" fmla="*/ 361482 w 618657"/>
              <a:gd name="connsiteY7-214" fmla="*/ 771597 h 1249721"/>
              <a:gd name="connsiteX8-215" fmla="*/ 270292 w 618657"/>
              <a:gd name="connsiteY8-216" fmla="*/ 1249721 h 1249721"/>
              <a:gd name="connsiteX0-217" fmla="*/ 297774 w 618657"/>
              <a:gd name="connsiteY0-218" fmla="*/ 1257216 h 1257216"/>
              <a:gd name="connsiteX1-219" fmla="*/ 190032 w 618657"/>
              <a:gd name="connsiteY1-220" fmla="*/ 775188 h 1257216"/>
              <a:gd name="connsiteX2-221" fmla="*/ 0 w 618657"/>
              <a:gd name="connsiteY2-222" fmla="*/ 589529 h 1257216"/>
              <a:gd name="connsiteX3-223" fmla="*/ 237657 w 618657"/>
              <a:gd name="connsiteY3-224" fmla="*/ 504897 h 1257216"/>
              <a:gd name="connsiteX4-225" fmla="*/ 332907 w 618657"/>
              <a:gd name="connsiteY4-226" fmla="*/ 72 h 1257216"/>
              <a:gd name="connsiteX5-227" fmla="*/ 409107 w 618657"/>
              <a:gd name="connsiteY5-228" fmla="*/ 581097 h 1257216"/>
              <a:gd name="connsiteX6-229" fmla="*/ 618657 w 618657"/>
              <a:gd name="connsiteY6-230" fmla="*/ 657297 h 1257216"/>
              <a:gd name="connsiteX7-231" fmla="*/ 361482 w 618657"/>
              <a:gd name="connsiteY7-232" fmla="*/ 771597 h 1257216"/>
              <a:gd name="connsiteX8-233" fmla="*/ 297774 w 618657"/>
              <a:gd name="connsiteY8-234" fmla="*/ 1257216 h 1257216"/>
              <a:gd name="connsiteX0-235" fmla="*/ 297774 w 618657"/>
              <a:gd name="connsiteY0-236" fmla="*/ 1257216 h 1257216"/>
              <a:gd name="connsiteX1-237" fmla="*/ 190032 w 618657"/>
              <a:gd name="connsiteY1-238" fmla="*/ 775188 h 1257216"/>
              <a:gd name="connsiteX2-239" fmla="*/ 0 w 618657"/>
              <a:gd name="connsiteY2-240" fmla="*/ 589529 h 1257216"/>
              <a:gd name="connsiteX3-241" fmla="*/ 237657 w 618657"/>
              <a:gd name="connsiteY3-242" fmla="*/ 504897 h 1257216"/>
              <a:gd name="connsiteX4-243" fmla="*/ 332907 w 618657"/>
              <a:gd name="connsiteY4-244" fmla="*/ 72 h 1257216"/>
              <a:gd name="connsiteX5-245" fmla="*/ 409107 w 618657"/>
              <a:gd name="connsiteY5-246" fmla="*/ 581097 h 1257216"/>
              <a:gd name="connsiteX6-247" fmla="*/ 618657 w 618657"/>
              <a:gd name="connsiteY6-248" fmla="*/ 657297 h 1257216"/>
              <a:gd name="connsiteX7-249" fmla="*/ 388964 w 618657"/>
              <a:gd name="connsiteY7-250" fmla="*/ 776593 h 1257216"/>
              <a:gd name="connsiteX8-251" fmla="*/ 297774 w 618657"/>
              <a:gd name="connsiteY8-252" fmla="*/ 1257216 h 1257216"/>
              <a:gd name="connsiteX0-253" fmla="*/ 297774 w 618657"/>
              <a:gd name="connsiteY0-254" fmla="*/ 1257216 h 1257216"/>
              <a:gd name="connsiteX1-255" fmla="*/ 190032 w 618657"/>
              <a:gd name="connsiteY1-256" fmla="*/ 775188 h 1257216"/>
              <a:gd name="connsiteX2-257" fmla="*/ 0 w 618657"/>
              <a:gd name="connsiteY2-258" fmla="*/ 589529 h 1257216"/>
              <a:gd name="connsiteX3-259" fmla="*/ 237657 w 618657"/>
              <a:gd name="connsiteY3-260" fmla="*/ 504897 h 1257216"/>
              <a:gd name="connsiteX4-261" fmla="*/ 332907 w 618657"/>
              <a:gd name="connsiteY4-262" fmla="*/ 72 h 1257216"/>
              <a:gd name="connsiteX5-263" fmla="*/ 409107 w 618657"/>
              <a:gd name="connsiteY5-264" fmla="*/ 581097 h 1257216"/>
              <a:gd name="connsiteX6-265" fmla="*/ 618657 w 618657"/>
              <a:gd name="connsiteY6-266" fmla="*/ 657297 h 1257216"/>
              <a:gd name="connsiteX7-267" fmla="*/ 388964 w 618657"/>
              <a:gd name="connsiteY7-268" fmla="*/ 776593 h 1257216"/>
              <a:gd name="connsiteX8-269" fmla="*/ 297774 w 618657"/>
              <a:gd name="connsiteY8-270" fmla="*/ 1257216 h 1257216"/>
              <a:gd name="connsiteX0-271" fmla="*/ 297774 w 618657"/>
              <a:gd name="connsiteY0-272" fmla="*/ 1257216 h 1257216"/>
              <a:gd name="connsiteX1-273" fmla="*/ 190032 w 618657"/>
              <a:gd name="connsiteY1-274" fmla="*/ 775188 h 1257216"/>
              <a:gd name="connsiteX2-275" fmla="*/ 0 w 618657"/>
              <a:gd name="connsiteY2-276" fmla="*/ 589529 h 1257216"/>
              <a:gd name="connsiteX3-277" fmla="*/ 237657 w 618657"/>
              <a:gd name="connsiteY3-278" fmla="*/ 504897 h 1257216"/>
              <a:gd name="connsiteX4-279" fmla="*/ 332907 w 618657"/>
              <a:gd name="connsiteY4-280" fmla="*/ 72 h 1257216"/>
              <a:gd name="connsiteX5-281" fmla="*/ 409107 w 618657"/>
              <a:gd name="connsiteY5-282" fmla="*/ 581097 h 1257216"/>
              <a:gd name="connsiteX6-283" fmla="*/ 618657 w 618657"/>
              <a:gd name="connsiteY6-284" fmla="*/ 657297 h 1257216"/>
              <a:gd name="connsiteX7-285" fmla="*/ 388964 w 618657"/>
              <a:gd name="connsiteY7-286" fmla="*/ 776593 h 1257216"/>
              <a:gd name="connsiteX8-287" fmla="*/ 297774 w 618657"/>
              <a:gd name="connsiteY8-288" fmla="*/ 1257216 h 1257216"/>
              <a:gd name="connsiteX0-289" fmla="*/ 317761 w 638644"/>
              <a:gd name="connsiteY0-290" fmla="*/ 1257216 h 1257216"/>
              <a:gd name="connsiteX1-291" fmla="*/ 210019 w 638644"/>
              <a:gd name="connsiteY1-292" fmla="*/ 775188 h 1257216"/>
              <a:gd name="connsiteX2-293" fmla="*/ 0 w 638644"/>
              <a:gd name="connsiteY2-294" fmla="*/ 597024 h 1257216"/>
              <a:gd name="connsiteX3-295" fmla="*/ 257644 w 638644"/>
              <a:gd name="connsiteY3-296" fmla="*/ 504897 h 1257216"/>
              <a:gd name="connsiteX4-297" fmla="*/ 352894 w 638644"/>
              <a:gd name="connsiteY4-298" fmla="*/ 72 h 1257216"/>
              <a:gd name="connsiteX5-299" fmla="*/ 429094 w 638644"/>
              <a:gd name="connsiteY5-300" fmla="*/ 581097 h 1257216"/>
              <a:gd name="connsiteX6-301" fmla="*/ 638644 w 638644"/>
              <a:gd name="connsiteY6-302" fmla="*/ 657297 h 1257216"/>
              <a:gd name="connsiteX7-303" fmla="*/ 408951 w 638644"/>
              <a:gd name="connsiteY7-304" fmla="*/ 776593 h 1257216"/>
              <a:gd name="connsiteX8-305" fmla="*/ 317761 w 638644"/>
              <a:gd name="connsiteY8-306" fmla="*/ 1257216 h 1257216"/>
              <a:gd name="connsiteX0-307" fmla="*/ 317761 w 638644"/>
              <a:gd name="connsiteY0-308" fmla="*/ 1257216 h 1257216"/>
              <a:gd name="connsiteX1-309" fmla="*/ 227508 w 638644"/>
              <a:gd name="connsiteY1-310" fmla="*/ 772690 h 1257216"/>
              <a:gd name="connsiteX2-311" fmla="*/ 0 w 638644"/>
              <a:gd name="connsiteY2-312" fmla="*/ 597024 h 1257216"/>
              <a:gd name="connsiteX3-313" fmla="*/ 257644 w 638644"/>
              <a:gd name="connsiteY3-314" fmla="*/ 504897 h 1257216"/>
              <a:gd name="connsiteX4-315" fmla="*/ 352894 w 638644"/>
              <a:gd name="connsiteY4-316" fmla="*/ 72 h 1257216"/>
              <a:gd name="connsiteX5-317" fmla="*/ 429094 w 638644"/>
              <a:gd name="connsiteY5-318" fmla="*/ 581097 h 1257216"/>
              <a:gd name="connsiteX6-319" fmla="*/ 638644 w 638644"/>
              <a:gd name="connsiteY6-320" fmla="*/ 657297 h 1257216"/>
              <a:gd name="connsiteX7-321" fmla="*/ 408951 w 638644"/>
              <a:gd name="connsiteY7-322" fmla="*/ 776593 h 1257216"/>
              <a:gd name="connsiteX8-323" fmla="*/ 317761 w 638644"/>
              <a:gd name="connsiteY8-324" fmla="*/ 1257216 h 125721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638644" h="1257216">
                <a:moveTo>
                  <a:pt x="317761" y="1257216"/>
                </a:moveTo>
                <a:cubicBezTo>
                  <a:pt x="289186" y="1257814"/>
                  <a:pt x="280468" y="882722"/>
                  <a:pt x="227508" y="772690"/>
                </a:cubicBezTo>
                <a:cubicBezTo>
                  <a:pt x="174548" y="662658"/>
                  <a:pt x="136499" y="666457"/>
                  <a:pt x="0" y="597024"/>
                </a:cubicBezTo>
                <a:cubicBezTo>
                  <a:pt x="134026" y="572509"/>
                  <a:pt x="198828" y="604389"/>
                  <a:pt x="257644" y="504897"/>
                </a:cubicBezTo>
                <a:cubicBezTo>
                  <a:pt x="316460" y="405405"/>
                  <a:pt x="325907" y="-6278"/>
                  <a:pt x="352894" y="72"/>
                </a:cubicBezTo>
                <a:cubicBezTo>
                  <a:pt x="378294" y="193747"/>
                  <a:pt x="376733" y="543205"/>
                  <a:pt x="429094" y="581097"/>
                </a:cubicBezTo>
                <a:cubicBezTo>
                  <a:pt x="481455" y="618989"/>
                  <a:pt x="568794" y="631897"/>
                  <a:pt x="638644" y="657297"/>
                </a:cubicBezTo>
                <a:cubicBezTo>
                  <a:pt x="552919" y="695397"/>
                  <a:pt x="462431" y="676607"/>
                  <a:pt x="408951" y="776593"/>
                </a:cubicBezTo>
                <a:cubicBezTo>
                  <a:pt x="355471" y="876579"/>
                  <a:pt x="328080" y="1084178"/>
                  <a:pt x="317761" y="1257216"/>
                </a:cubicBezTo>
                <a:close/>
              </a:path>
            </a:pathLst>
          </a:custGeom>
          <a:noFill/>
          <a:ln w="19050"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10">
              <a:solidFill>
                <a:schemeClr val="bg1"/>
              </a:solidFill>
            </a:endParaRPr>
          </a:p>
        </p:txBody>
      </p:sp>
      <p:sp>
        <p:nvSpPr>
          <p:cNvPr id="29" name="任意多边形 40"/>
          <p:cNvSpPr/>
          <p:nvPr/>
        </p:nvSpPr>
        <p:spPr>
          <a:xfrm flipH="1">
            <a:off x="4341912" y="1987512"/>
            <a:ext cx="833632" cy="432609"/>
          </a:xfrm>
          <a:custGeom>
            <a:avLst/>
            <a:gdLst>
              <a:gd name="connsiteX0" fmla="*/ 3108161 w 5108590"/>
              <a:gd name="connsiteY0" fmla="*/ 0 h 2871537"/>
              <a:gd name="connsiteX1" fmla="*/ 3989444 w 5108590"/>
              <a:gd name="connsiteY1" fmla="*/ 400035 h 2871537"/>
              <a:gd name="connsiteX2" fmla="*/ 4086693 w 5108590"/>
              <a:gd name="connsiteY2" fmla="*/ 563266 h 2871537"/>
              <a:gd name="connsiteX3" fmla="*/ 4131348 w 5108590"/>
              <a:gd name="connsiteY3" fmla="*/ 534900 h 2871537"/>
              <a:gd name="connsiteX4" fmla="*/ 4405156 w 5108590"/>
              <a:gd name="connsiteY4" fmla="*/ 465220 h 2871537"/>
              <a:gd name="connsiteX5" fmla="*/ 5108590 w 5108590"/>
              <a:gd name="connsiteY5" fmla="*/ 1102292 h 2871537"/>
              <a:gd name="connsiteX6" fmla="*/ 4798453 w 5108590"/>
              <a:gd name="connsiteY6" fmla="*/ 1640226 h 2871537"/>
              <a:gd name="connsiteX7" fmla="*/ 4794480 w 5108590"/>
              <a:gd name="connsiteY7" fmla="*/ 1642029 h 2871537"/>
              <a:gd name="connsiteX8" fmla="*/ 4815013 w 5108590"/>
              <a:gd name="connsiteY8" fmla="*/ 1704408 h 2871537"/>
              <a:gd name="connsiteX9" fmla="*/ 4832286 w 5108590"/>
              <a:gd name="connsiteY9" fmla="*/ 1872313 h 2871537"/>
              <a:gd name="connsiteX10" fmla="*/ 3982054 w 5108590"/>
              <a:gd name="connsiteY10" fmla="*/ 2642334 h 2871537"/>
              <a:gd name="connsiteX11" fmla="*/ 3380849 w 5108590"/>
              <a:gd name="connsiteY11" fmla="*/ 2353576 h 2871537"/>
              <a:gd name="connsiteX12" fmla="*/ 3379137 w 5108590"/>
              <a:gd name="connsiteY12" fmla="*/ 2351518 h 2871537"/>
              <a:gd name="connsiteX13" fmla="*/ 3307654 w 5108590"/>
              <a:gd name="connsiteY13" fmla="*/ 2471502 h 2871537"/>
              <a:gd name="connsiteX14" fmla="*/ 2426371 w 5108590"/>
              <a:gd name="connsiteY14" fmla="*/ 2871537 h 2871537"/>
              <a:gd name="connsiteX15" fmla="*/ 1447099 w 5108590"/>
              <a:gd name="connsiteY15" fmla="*/ 2194760 h 2871537"/>
              <a:gd name="connsiteX16" fmla="*/ 1418508 w 5108590"/>
              <a:gd name="connsiteY16" fmla="*/ 2124456 h 2871537"/>
              <a:gd name="connsiteX17" fmla="*/ 1325605 w 5108590"/>
              <a:gd name="connsiteY17" fmla="*/ 2190236 h 2871537"/>
              <a:gd name="connsiteX18" fmla="*/ 850232 w 5108590"/>
              <a:gd name="connsiteY18" fmla="*/ 2310063 h 2871537"/>
              <a:gd name="connsiteX19" fmla="*/ 0 w 5108590"/>
              <a:gd name="connsiteY19" fmla="*/ 1540042 h 2871537"/>
              <a:gd name="connsiteX20" fmla="*/ 850232 w 5108590"/>
              <a:gd name="connsiteY20" fmla="*/ 770021 h 2871537"/>
              <a:gd name="connsiteX21" fmla="*/ 1021583 w 5108590"/>
              <a:gd name="connsiteY21" fmla="*/ 783848 h 2871537"/>
              <a:gd name="connsiteX22" fmla="*/ 1029246 w 5108590"/>
              <a:gd name="connsiteY22" fmla="*/ 785791 h 2871537"/>
              <a:gd name="connsiteX23" fmla="*/ 1026695 w 5108590"/>
              <a:gd name="connsiteY23" fmla="*/ 770021 h 2871537"/>
              <a:gd name="connsiteX24" fmla="*/ 1876927 w 5108590"/>
              <a:gd name="connsiteY24" fmla="*/ 0 h 2871537"/>
              <a:gd name="connsiteX25" fmla="*/ 2478132 w 5108590"/>
              <a:gd name="connsiteY25" fmla="*/ 208922 h 2871537"/>
              <a:gd name="connsiteX26" fmla="*/ 2500065 w 5108590"/>
              <a:gd name="connsiteY26" fmla="*/ 232394 h 2871537"/>
              <a:gd name="connsiteX27" fmla="*/ 2513944 w 5108590"/>
              <a:gd name="connsiteY27" fmla="*/ 219952 h 2871537"/>
              <a:gd name="connsiteX28" fmla="*/ 3108161 w 5108590"/>
              <a:gd name="connsiteY28" fmla="*/ 0 h 287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108590" h="2871537">
                <a:moveTo>
                  <a:pt x="3108161" y="0"/>
                </a:moveTo>
                <a:cubicBezTo>
                  <a:pt x="3475013" y="0"/>
                  <a:pt x="3798453" y="146705"/>
                  <a:pt x="3989444" y="400035"/>
                </a:cubicBezTo>
                <a:lnTo>
                  <a:pt x="4086693" y="563266"/>
                </a:lnTo>
                <a:lnTo>
                  <a:pt x="4131348" y="534900"/>
                </a:lnTo>
                <a:cubicBezTo>
                  <a:pt x="4215506" y="491765"/>
                  <a:pt x="4308032" y="465220"/>
                  <a:pt x="4405156" y="465220"/>
                </a:cubicBezTo>
                <a:cubicBezTo>
                  <a:pt x="4793652" y="465220"/>
                  <a:pt x="5108590" y="713796"/>
                  <a:pt x="5108590" y="1102292"/>
                </a:cubicBezTo>
                <a:cubicBezTo>
                  <a:pt x="5108590" y="1345102"/>
                  <a:pt x="4985568" y="1533256"/>
                  <a:pt x="4798453" y="1640226"/>
                </a:cubicBezTo>
                <a:lnTo>
                  <a:pt x="4794480" y="1642029"/>
                </a:lnTo>
                <a:lnTo>
                  <a:pt x="4815013" y="1704408"/>
                </a:lnTo>
                <a:cubicBezTo>
                  <a:pt x="4826338" y="1757563"/>
                  <a:pt x="4832286" y="1813617"/>
                  <a:pt x="4832286" y="1872313"/>
                </a:cubicBezTo>
                <a:cubicBezTo>
                  <a:pt x="4832286" y="2341883"/>
                  <a:pt x="4451624" y="2642334"/>
                  <a:pt x="3982054" y="2642334"/>
                </a:cubicBezTo>
                <a:cubicBezTo>
                  <a:pt x="3747269" y="2642334"/>
                  <a:pt x="3534711" y="2513997"/>
                  <a:pt x="3380849" y="2353576"/>
                </a:cubicBezTo>
                <a:lnTo>
                  <a:pt x="3379137" y="2351518"/>
                </a:lnTo>
                <a:lnTo>
                  <a:pt x="3307654" y="2471502"/>
                </a:lnTo>
                <a:cubicBezTo>
                  <a:pt x="3116662" y="2724832"/>
                  <a:pt x="2793223" y="2871537"/>
                  <a:pt x="2426371" y="2871537"/>
                </a:cubicBezTo>
                <a:cubicBezTo>
                  <a:pt x="1986149" y="2871537"/>
                  <a:pt x="1608440" y="2510590"/>
                  <a:pt x="1447099" y="2194760"/>
                </a:cubicBezTo>
                <a:lnTo>
                  <a:pt x="1418508" y="2124456"/>
                </a:lnTo>
                <a:lnTo>
                  <a:pt x="1325605" y="2190236"/>
                </a:lnTo>
                <a:cubicBezTo>
                  <a:pt x="1189907" y="2267812"/>
                  <a:pt x="1026321" y="2310063"/>
                  <a:pt x="850232" y="2310063"/>
                </a:cubicBezTo>
                <a:cubicBezTo>
                  <a:pt x="380662" y="2310063"/>
                  <a:pt x="0" y="1796716"/>
                  <a:pt x="0" y="1540042"/>
                </a:cubicBezTo>
                <a:cubicBezTo>
                  <a:pt x="0" y="1283368"/>
                  <a:pt x="380662" y="770021"/>
                  <a:pt x="850232" y="770021"/>
                </a:cubicBezTo>
                <a:cubicBezTo>
                  <a:pt x="908928" y="770021"/>
                  <a:pt x="966235" y="774716"/>
                  <a:pt x="1021583" y="783848"/>
                </a:cubicBezTo>
                <a:lnTo>
                  <a:pt x="1029246" y="785791"/>
                </a:lnTo>
                <a:lnTo>
                  <a:pt x="1026695" y="770021"/>
                </a:lnTo>
                <a:cubicBezTo>
                  <a:pt x="1026695" y="513347"/>
                  <a:pt x="1407357" y="0"/>
                  <a:pt x="1876927" y="0"/>
                </a:cubicBezTo>
                <a:cubicBezTo>
                  <a:pt x="2111712" y="0"/>
                  <a:pt x="2324270" y="75113"/>
                  <a:pt x="2478132" y="208922"/>
                </a:cubicBezTo>
                <a:lnTo>
                  <a:pt x="2500065" y="232394"/>
                </a:lnTo>
                <a:lnTo>
                  <a:pt x="2513944" y="219952"/>
                </a:lnTo>
                <a:cubicBezTo>
                  <a:pt x="2683567" y="90237"/>
                  <a:pt x="2888050" y="0"/>
                  <a:pt x="3108161" y="0"/>
                </a:cubicBezTo>
                <a:close/>
              </a:path>
            </a:pathLst>
          </a:custGeom>
          <a:blipFill dpi="0" rotWithShape="1">
            <a:blip r:embed="rId3"/>
            <a:srcRect/>
            <a:tile tx="0" ty="0" sx="100000" sy="100000" flip="none" algn="ctr"/>
          </a:blip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2310">
              <a:solidFill>
                <a:schemeClr val="bg1"/>
              </a:solidFill>
            </a:endParaRPr>
          </a:p>
        </p:txBody>
      </p:sp>
      <p:sp>
        <p:nvSpPr>
          <p:cNvPr id="2" name="标题 1"/>
          <p:cNvSpPr>
            <a:spLocks noGrp="1"/>
          </p:cNvSpPr>
          <p:nvPr>
            <p:ph type="title" hasCustomPrompt="1"/>
          </p:nvPr>
        </p:nvSpPr>
        <p:spPr>
          <a:xfrm>
            <a:off x="3660426" y="4729793"/>
            <a:ext cx="4871148" cy="679626"/>
          </a:xfrm>
        </p:spPr>
        <p:txBody>
          <a:bodyPr anchor="b">
            <a:normAutofit/>
          </a:bodyPr>
          <a:lstStyle>
            <a:lvl1pPr algn="ctr">
              <a:defRPr sz="3600">
                <a:solidFill>
                  <a:schemeClr val="bg1"/>
                </a:solidFill>
              </a:defRPr>
            </a:lvl1pPr>
          </a:lstStyle>
          <a:p>
            <a:r>
              <a:rPr lang="zh-CN" altLang="en-US" dirty="0"/>
              <a:t>单击此处编辑标题</a:t>
            </a:r>
            <a:endParaRPr lang="zh-CN" altLang="en-US" dirty="0"/>
          </a:p>
        </p:txBody>
      </p:sp>
      <p:sp>
        <p:nvSpPr>
          <p:cNvPr id="4" name="日期占位符 3"/>
          <p:cNvSpPr>
            <a:spLocks noGrp="1"/>
          </p:cNvSpPr>
          <p:nvPr>
            <p:ph type="dt" sz="half" idx="10"/>
          </p:nvPr>
        </p:nvSpPr>
        <p:spPr/>
        <p:txBody>
          <a:bodyPr/>
          <a:lstStyle>
            <a:lvl1pPr>
              <a:defRPr>
                <a:solidFill>
                  <a:schemeClr val="bg1"/>
                </a:solidFill>
              </a:defRPr>
            </a:lvl1pPr>
          </a:lstStyle>
          <a:p>
            <a:fld id="{02DD82CA-077C-40A8-8F40-B4ADE2B9D195}" type="datetimeFigureOut">
              <a:rPr lang="zh-CN" altLang="en-US" smtClean="0"/>
            </a:fld>
            <a:endParaRPr lang="zh-CN" altLang="en-US"/>
          </a:p>
        </p:txBody>
      </p:sp>
      <p:sp>
        <p:nvSpPr>
          <p:cNvPr id="5" name="页脚占位符 4"/>
          <p:cNvSpPr>
            <a:spLocks noGrp="1"/>
          </p:cNvSpPr>
          <p:nvPr>
            <p:ph type="ftr" sz="quarter" idx="11"/>
          </p:nvPr>
        </p:nvSpPr>
        <p:spPr/>
        <p:txBody>
          <a:bodyPr/>
          <a:lstStyle>
            <a:lvl1pPr>
              <a:defRPr>
                <a:solidFill>
                  <a:schemeClr val="bg1"/>
                </a:solidFill>
              </a:defRPr>
            </a:lvl1pPr>
          </a:lstStyle>
          <a:p>
            <a:endParaRPr lang="zh-CN" altLang="en-US"/>
          </a:p>
        </p:txBody>
      </p:sp>
      <p:sp>
        <p:nvSpPr>
          <p:cNvPr id="6" name="灯片编号占位符 5"/>
          <p:cNvSpPr>
            <a:spLocks noGrp="1"/>
          </p:cNvSpPr>
          <p:nvPr>
            <p:ph type="sldNum" sz="quarter" idx="12"/>
          </p:nvPr>
        </p:nvSpPr>
        <p:spPr/>
        <p:txBody>
          <a:bodyPr/>
          <a:lstStyle>
            <a:lvl1pPr>
              <a:defRPr>
                <a:solidFill>
                  <a:schemeClr val="bg1"/>
                </a:solidFill>
              </a:defRPr>
            </a:lvl1pPr>
          </a:lstStyle>
          <a:p>
            <a:fld id="{808DFFE3-ABEA-4926-8509-1F321EE451F4}" type="slidenum">
              <a:rPr lang="zh-CN" altLang="en-US" smtClean="0"/>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8" name="图片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20792523">
            <a:off x="257784" y="770107"/>
            <a:ext cx="66125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dirty="0"/>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dirty="0"/>
          </a:p>
        </p:txBody>
      </p:sp>
      <p:sp>
        <p:nvSpPr>
          <p:cNvPr id="5" name="日期占位符 4"/>
          <p:cNvSpPr>
            <a:spLocks noGrp="1"/>
          </p:cNvSpPr>
          <p:nvPr>
            <p:ph type="dt" sz="half" idx="10"/>
          </p:nvPr>
        </p:nvSpPr>
        <p:spPr/>
        <p:txBody>
          <a:bodyPr/>
          <a:lstStyle/>
          <a:p>
            <a:fld id="{02DD82CA-077C-40A8-8F40-B4ADE2B9D19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08DFFE3-ABEA-4926-8509-1F321EE451F4}" type="slidenum">
              <a:rPr lang="zh-CN" altLang="en-US" smtClean="0"/>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30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350" fill="hold"/>
                                        <p:tgtEl>
                                          <p:spTgt spid="8"/>
                                        </p:tgtEl>
                                        <p:attrNameLst>
                                          <p:attrName>ppt_x</p:attrName>
                                        </p:attrNameLst>
                                      </p:cBhvr>
                                      <p:tavLst>
                                        <p:tav tm="0">
                                          <p:val>
                                            <p:strVal val="0-#ppt_w/2"/>
                                          </p:val>
                                        </p:tav>
                                        <p:tav tm="100000">
                                          <p:val>
                                            <p:strVal val="#ppt_x"/>
                                          </p:val>
                                        </p:tav>
                                      </p:tavLst>
                                    </p:anim>
                                    <p:anim calcmode="lin" valueType="num">
                                      <p:cBhvr additive="base">
                                        <p:cTn id="8" dur="35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615609"/>
            <a:ext cx="5157787" cy="3574054"/>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dirty="0"/>
          </a:p>
        </p:txBody>
      </p:sp>
      <p:sp>
        <p:nvSpPr>
          <p:cNvPr id="5" name="文本占位符 4"/>
          <p:cNvSpPr>
            <a:spLocks noGrp="1"/>
          </p:cNvSpPr>
          <p:nvPr>
            <p:ph type="body" sz="quarter" idx="3" hasCustomPrompt="1"/>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615609"/>
            <a:ext cx="5183188" cy="3574054"/>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dirty="0"/>
          </a:p>
        </p:txBody>
      </p:sp>
      <p:sp>
        <p:nvSpPr>
          <p:cNvPr id="7" name="日期占位符 6"/>
          <p:cNvSpPr>
            <a:spLocks noGrp="1"/>
          </p:cNvSpPr>
          <p:nvPr>
            <p:ph type="dt" sz="half" idx="10"/>
          </p:nvPr>
        </p:nvSpPr>
        <p:spPr/>
        <p:txBody>
          <a:bodyPr/>
          <a:lstStyle/>
          <a:p>
            <a:fld id="{02DD82CA-077C-40A8-8F40-B4ADE2B9D19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08DFFE3-ABEA-4926-8509-1F321EE451F4}" type="slidenum">
              <a:rPr lang="zh-CN" altLang="en-US" smtClean="0"/>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grpSp>
        <p:nvGrpSpPr>
          <p:cNvPr id="6" name="Group 4"/>
          <p:cNvGrpSpPr>
            <a:grpSpLocks noChangeAspect="1"/>
          </p:cNvGrpSpPr>
          <p:nvPr/>
        </p:nvGrpSpPr>
        <p:grpSpPr bwMode="auto">
          <a:xfrm>
            <a:off x="2337341" y="4018199"/>
            <a:ext cx="599017" cy="389467"/>
            <a:chOff x="2432" y="1329"/>
            <a:chExt cx="657" cy="426"/>
          </a:xfrm>
        </p:grpSpPr>
        <p:sp>
          <p:nvSpPr>
            <p:cNvPr id="7" name="AutoShape 3"/>
            <p:cNvSpPr>
              <a:spLocks noChangeAspect="1" noChangeArrowheads="1" noTextEdit="1"/>
            </p:cNvSpPr>
            <p:nvPr/>
          </p:nvSpPr>
          <p:spPr bwMode="auto">
            <a:xfrm>
              <a:off x="2434" y="1329"/>
              <a:ext cx="652" cy="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zh-CN" altLang="en-US" sz="1800">
                <a:latin typeface="+mn-lt"/>
                <a:ea typeface="+mn-ea"/>
              </a:endParaRPr>
            </a:p>
          </p:txBody>
        </p:sp>
        <p:sp>
          <p:nvSpPr>
            <p:cNvPr id="8" name="Freeform 5"/>
            <p:cNvSpPr/>
            <p:nvPr/>
          </p:nvSpPr>
          <p:spPr bwMode="auto">
            <a:xfrm>
              <a:off x="2478" y="1329"/>
              <a:ext cx="611" cy="424"/>
            </a:xfrm>
            <a:custGeom>
              <a:avLst/>
              <a:gdLst>
                <a:gd name="T0" fmla="*/ 315 w 351"/>
                <a:gd name="T1" fmla="*/ 0 h 242"/>
                <a:gd name="T2" fmla="*/ 292 w 351"/>
                <a:gd name="T3" fmla="*/ 9 h 242"/>
                <a:gd name="T4" fmla="*/ 291 w 351"/>
                <a:gd name="T5" fmla="*/ 10 h 242"/>
                <a:gd name="T6" fmla="*/ 309 w 351"/>
                <a:gd name="T7" fmla="*/ 3 h 242"/>
                <a:gd name="T8" fmla="*/ 310 w 351"/>
                <a:gd name="T9" fmla="*/ 4 h 242"/>
                <a:gd name="T10" fmla="*/ 317 w 351"/>
                <a:gd name="T11" fmla="*/ 10 h 242"/>
                <a:gd name="T12" fmla="*/ 325 w 351"/>
                <a:gd name="T13" fmla="*/ 27 h 242"/>
                <a:gd name="T14" fmla="*/ 336 w 351"/>
                <a:gd name="T15" fmla="*/ 59 h 242"/>
                <a:gd name="T16" fmla="*/ 268 w 351"/>
                <a:gd name="T17" fmla="*/ 95 h 242"/>
                <a:gd name="T18" fmla="*/ 267 w 351"/>
                <a:gd name="T19" fmla="*/ 95 h 242"/>
                <a:gd name="T20" fmla="*/ 267 w 351"/>
                <a:gd name="T21" fmla="*/ 95 h 242"/>
                <a:gd name="T22" fmla="*/ 24 w 351"/>
                <a:gd name="T23" fmla="*/ 219 h 242"/>
                <a:gd name="T24" fmla="*/ 2 w 351"/>
                <a:gd name="T25" fmla="*/ 229 h 242"/>
                <a:gd name="T26" fmla="*/ 0 w 351"/>
                <a:gd name="T27" fmla="*/ 229 h 242"/>
                <a:gd name="T28" fmla="*/ 6 w 351"/>
                <a:gd name="T29" fmla="*/ 240 h 242"/>
                <a:gd name="T30" fmla="*/ 12 w 351"/>
                <a:gd name="T31" fmla="*/ 242 h 242"/>
                <a:gd name="T32" fmla="*/ 34 w 351"/>
                <a:gd name="T33" fmla="*/ 232 h 242"/>
                <a:gd name="T34" fmla="*/ 350 w 351"/>
                <a:gd name="T35" fmla="*/ 68 h 242"/>
                <a:gd name="T36" fmla="*/ 335 w 351"/>
                <a:gd name="T37" fmla="*/ 29 h 242"/>
                <a:gd name="T38" fmla="*/ 324 w 351"/>
                <a:gd name="T39" fmla="*/ 8 h 242"/>
                <a:gd name="T40" fmla="*/ 317 w 351"/>
                <a:gd name="T41" fmla="*/ 1 h 242"/>
                <a:gd name="T42" fmla="*/ 315 w 351"/>
                <a:gd name="T43"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1" h="242">
                  <a:moveTo>
                    <a:pt x="315" y="0"/>
                  </a:moveTo>
                  <a:cubicBezTo>
                    <a:pt x="311" y="0"/>
                    <a:pt x="299" y="6"/>
                    <a:pt x="292" y="9"/>
                  </a:cubicBezTo>
                  <a:cubicBezTo>
                    <a:pt x="292" y="9"/>
                    <a:pt x="292" y="9"/>
                    <a:pt x="291" y="10"/>
                  </a:cubicBezTo>
                  <a:cubicBezTo>
                    <a:pt x="298" y="7"/>
                    <a:pt x="306" y="3"/>
                    <a:pt x="309" y="3"/>
                  </a:cubicBezTo>
                  <a:cubicBezTo>
                    <a:pt x="309" y="3"/>
                    <a:pt x="310" y="3"/>
                    <a:pt x="310" y="4"/>
                  </a:cubicBezTo>
                  <a:cubicBezTo>
                    <a:pt x="312" y="6"/>
                    <a:pt x="317" y="10"/>
                    <a:pt x="317" y="10"/>
                  </a:cubicBezTo>
                  <a:cubicBezTo>
                    <a:pt x="317" y="10"/>
                    <a:pt x="321" y="15"/>
                    <a:pt x="325" y="27"/>
                  </a:cubicBezTo>
                  <a:cubicBezTo>
                    <a:pt x="330" y="39"/>
                    <a:pt x="338" y="56"/>
                    <a:pt x="336" y="59"/>
                  </a:cubicBezTo>
                  <a:cubicBezTo>
                    <a:pt x="336" y="60"/>
                    <a:pt x="308" y="75"/>
                    <a:pt x="268" y="95"/>
                  </a:cubicBezTo>
                  <a:cubicBezTo>
                    <a:pt x="268" y="95"/>
                    <a:pt x="268" y="95"/>
                    <a:pt x="267" y="95"/>
                  </a:cubicBezTo>
                  <a:cubicBezTo>
                    <a:pt x="267" y="95"/>
                    <a:pt x="267" y="95"/>
                    <a:pt x="267" y="95"/>
                  </a:cubicBezTo>
                  <a:cubicBezTo>
                    <a:pt x="179" y="140"/>
                    <a:pt x="38" y="211"/>
                    <a:pt x="24" y="219"/>
                  </a:cubicBezTo>
                  <a:cubicBezTo>
                    <a:pt x="11" y="227"/>
                    <a:pt x="5" y="229"/>
                    <a:pt x="2" y="229"/>
                  </a:cubicBezTo>
                  <a:cubicBezTo>
                    <a:pt x="1" y="229"/>
                    <a:pt x="0" y="229"/>
                    <a:pt x="0" y="229"/>
                  </a:cubicBezTo>
                  <a:cubicBezTo>
                    <a:pt x="3" y="235"/>
                    <a:pt x="5" y="239"/>
                    <a:pt x="6" y="240"/>
                  </a:cubicBezTo>
                  <a:cubicBezTo>
                    <a:pt x="8" y="241"/>
                    <a:pt x="9" y="242"/>
                    <a:pt x="12" y="242"/>
                  </a:cubicBezTo>
                  <a:cubicBezTo>
                    <a:pt x="16" y="242"/>
                    <a:pt x="22" y="240"/>
                    <a:pt x="34" y="232"/>
                  </a:cubicBezTo>
                  <a:cubicBezTo>
                    <a:pt x="54" y="220"/>
                    <a:pt x="348" y="72"/>
                    <a:pt x="350" y="68"/>
                  </a:cubicBezTo>
                  <a:cubicBezTo>
                    <a:pt x="351" y="65"/>
                    <a:pt x="341" y="44"/>
                    <a:pt x="335" y="29"/>
                  </a:cubicBezTo>
                  <a:cubicBezTo>
                    <a:pt x="329" y="15"/>
                    <a:pt x="324" y="8"/>
                    <a:pt x="324" y="8"/>
                  </a:cubicBezTo>
                  <a:cubicBezTo>
                    <a:pt x="324" y="8"/>
                    <a:pt x="319" y="3"/>
                    <a:pt x="317" y="1"/>
                  </a:cubicBezTo>
                  <a:cubicBezTo>
                    <a:pt x="316" y="0"/>
                    <a:pt x="316" y="0"/>
                    <a:pt x="315" y="0"/>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sz="1800">
                <a:latin typeface="+mn-lt"/>
                <a:ea typeface="+mn-ea"/>
              </a:endParaRPr>
            </a:p>
          </p:txBody>
        </p:sp>
        <p:sp>
          <p:nvSpPr>
            <p:cNvPr id="9" name="Freeform 6"/>
            <p:cNvSpPr/>
            <p:nvPr/>
          </p:nvSpPr>
          <p:spPr bwMode="auto">
            <a:xfrm>
              <a:off x="2432" y="1334"/>
              <a:ext cx="634" cy="401"/>
            </a:xfrm>
            <a:custGeom>
              <a:avLst/>
              <a:gdLst>
                <a:gd name="T0" fmla="*/ 3 w 364"/>
                <a:gd name="T1" fmla="*/ 171 h 229"/>
                <a:gd name="T2" fmla="*/ 3 w 364"/>
                <a:gd name="T3" fmla="*/ 182 h 229"/>
                <a:gd name="T4" fmla="*/ 23 w 364"/>
                <a:gd name="T5" fmla="*/ 225 h 229"/>
                <a:gd name="T6" fmla="*/ 50 w 364"/>
                <a:gd name="T7" fmla="*/ 217 h 229"/>
                <a:gd name="T8" fmla="*/ 362 w 364"/>
                <a:gd name="T9" fmla="*/ 57 h 229"/>
                <a:gd name="T10" fmla="*/ 351 w 364"/>
                <a:gd name="T11" fmla="*/ 25 h 229"/>
                <a:gd name="T12" fmla="*/ 343 w 364"/>
                <a:gd name="T13" fmla="*/ 8 h 229"/>
                <a:gd name="T14" fmla="*/ 336 w 364"/>
                <a:gd name="T15" fmla="*/ 2 h 229"/>
                <a:gd name="T16" fmla="*/ 312 w 364"/>
                <a:gd name="T17" fmla="*/ 10 h 229"/>
                <a:gd name="T18" fmla="*/ 10 w 364"/>
                <a:gd name="T19" fmla="*/ 166 h 229"/>
                <a:gd name="T20" fmla="*/ 3 w 364"/>
                <a:gd name="T21" fmla="*/ 171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4" h="229">
                  <a:moveTo>
                    <a:pt x="3" y="171"/>
                  </a:moveTo>
                  <a:cubicBezTo>
                    <a:pt x="3" y="171"/>
                    <a:pt x="0" y="174"/>
                    <a:pt x="3" y="182"/>
                  </a:cubicBezTo>
                  <a:cubicBezTo>
                    <a:pt x="6" y="191"/>
                    <a:pt x="20" y="223"/>
                    <a:pt x="23" y="225"/>
                  </a:cubicBezTo>
                  <a:cubicBezTo>
                    <a:pt x="26" y="227"/>
                    <a:pt x="30" y="229"/>
                    <a:pt x="50" y="217"/>
                  </a:cubicBezTo>
                  <a:cubicBezTo>
                    <a:pt x="70" y="206"/>
                    <a:pt x="361" y="60"/>
                    <a:pt x="362" y="57"/>
                  </a:cubicBezTo>
                  <a:cubicBezTo>
                    <a:pt x="364" y="54"/>
                    <a:pt x="356" y="37"/>
                    <a:pt x="351" y="25"/>
                  </a:cubicBezTo>
                  <a:cubicBezTo>
                    <a:pt x="347" y="13"/>
                    <a:pt x="343" y="8"/>
                    <a:pt x="343" y="8"/>
                  </a:cubicBezTo>
                  <a:cubicBezTo>
                    <a:pt x="343" y="8"/>
                    <a:pt x="338" y="4"/>
                    <a:pt x="336" y="2"/>
                  </a:cubicBezTo>
                  <a:cubicBezTo>
                    <a:pt x="334" y="0"/>
                    <a:pt x="320" y="6"/>
                    <a:pt x="312" y="10"/>
                  </a:cubicBezTo>
                  <a:cubicBezTo>
                    <a:pt x="305" y="14"/>
                    <a:pt x="15" y="163"/>
                    <a:pt x="10" y="166"/>
                  </a:cubicBezTo>
                  <a:cubicBezTo>
                    <a:pt x="5" y="168"/>
                    <a:pt x="3" y="171"/>
                    <a:pt x="3" y="171"/>
                  </a:cubicBezTo>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sz="1800">
                <a:latin typeface="+mn-lt"/>
                <a:ea typeface="+mn-ea"/>
              </a:endParaRPr>
            </a:p>
          </p:txBody>
        </p:sp>
        <p:sp>
          <p:nvSpPr>
            <p:cNvPr id="10" name="Freeform 7"/>
            <p:cNvSpPr/>
            <p:nvPr/>
          </p:nvSpPr>
          <p:spPr bwMode="auto">
            <a:xfrm>
              <a:off x="2432" y="1605"/>
              <a:ext cx="100" cy="127"/>
            </a:xfrm>
            <a:custGeom>
              <a:avLst/>
              <a:gdLst>
                <a:gd name="T0" fmla="*/ 57 w 57"/>
                <a:gd name="T1" fmla="*/ 59 h 73"/>
                <a:gd name="T2" fmla="*/ 51 w 57"/>
                <a:gd name="T3" fmla="*/ 50 h 73"/>
                <a:gd name="T4" fmla="*/ 46 w 57"/>
                <a:gd name="T5" fmla="*/ 41 h 73"/>
                <a:gd name="T6" fmla="*/ 44 w 57"/>
                <a:gd name="T7" fmla="*/ 34 h 73"/>
                <a:gd name="T8" fmla="*/ 43 w 57"/>
                <a:gd name="T9" fmla="*/ 22 h 73"/>
                <a:gd name="T10" fmla="*/ 41 w 57"/>
                <a:gd name="T11" fmla="*/ 12 h 73"/>
                <a:gd name="T12" fmla="*/ 39 w 57"/>
                <a:gd name="T13" fmla="*/ 0 h 73"/>
                <a:gd name="T14" fmla="*/ 33 w 57"/>
                <a:gd name="T15" fmla="*/ 0 h 73"/>
                <a:gd name="T16" fmla="*/ 28 w 57"/>
                <a:gd name="T17" fmla="*/ 1 h 73"/>
                <a:gd name="T18" fmla="*/ 10 w 57"/>
                <a:gd name="T19" fmla="*/ 11 h 73"/>
                <a:gd name="T20" fmla="*/ 3 w 57"/>
                <a:gd name="T21" fmla="*/ 16 h 73"/>
                <a:gd name="T22" fmla="*/ 3 w 57"/>
                <a:gd name="T23" fmla="*/ 27 h 73"/>
                <a:gd name="T24" fmla="*/ 19 w 57"/>
                <a:gd name="T25" fmla="*/ 63 h 73"/>
                <a:gd name="T26" fmla="*/ 23 w 57"/>
                <a:gd name="T27" fmla="*/ 70 h 73"/>
                <a:gd name="T28" fmla="*/ 38 w 57"/>
                <a:gd name="T29" fmla="*/ 69 h 73"/>
                <a:gd name="T30" fmla="*/ 47 w 57"/>
                <a:gd name="T31" fmla="*/ 64 h 73"/>
                <a:gd name="T32" fmla="*/ 50 w 57"/>
                <a:gd name="T33" fmla="*/ 62 h 73"/>
                <a:gd name="T34" fmla="*/ 57 w 57"/>
                <a:gd name="T35" fmla="*/ 59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 h="73">
                  <a:moveTo>
                    <a:pt x="57" y="59"/>
                  </a:moveTo>
                  <a:cubicBezTo>
                    <a:pt x="55" y="55"/>
                    <a:pt x="51" y="50"/>
                    <a:pt x="51" y="50"/>
                  </a:cubicBezTo>
                  <a:cubicBezTo>
                    <a:pt x="51" y="50"/>
                    <a:pt x="48" y="44"/>
                    <a:pt x="46" y="41"/>
                  </a:cubicBezTo>
                  <a:cubicBezTo>
                    <a:pt x="45" y="39"/>
                    <a:pt x="44" y="34"/>
                    <a:pt x="44" y="34"/>
                  </a:cubicBezTo>
                  <a:cubicBezTo>
                    <a:pt x="44" y="34"/>
                    <a:pt x="43" y="26"/>
                    <a:pt x="43" y="22"/>
                  </a:cubicBezTo>
                  <a:cubicBezTo>
                    <a:pt x="42" y="19"/>
                    <a:pt x="41" y="14"/>
                    <a:pt x="41" y="12"/>
                  </a:cubicBezTo>
                  <a:cubicBezTo>
                    <a:pt x="40" y="10"/>
                    <a:pt x="40" y="4"/>
                    <a:pt x="39" y="0"/>
                  </a:cubicBezTo>
                  <a:cubicBezTo>
                    <a:pt x="36" y="0"/>
                    <a:pt x="33" y="0"/>
                    <a:pt x="33" y="0"/>
                  </a:cubicBezTo>
                  <a:cubicBezTo>
                    <a:pt x="33" y="0"/>
                    <a:pt x="31" y="0"/>
                    <a:pt x="28" y="1"/>
                  </a:cubicBezTo>
                  <a:cubicBezTo>
                    <a:pt x="17" y="7"/>
                    <a:pt x="11" y="10"/>
                    <a:pt x="10" y="11"/>
                  </a:cubicBezTo>
                  <a:cubicBezTo>
                    <a:pt x="5" y="13"/>
                    <a:pt x="3" y="16"/>
                    <a:pt x="3" y="16"/>
                  </a:cubicBezTo>
                  <a:cubicBezTo>
                    <a:pt x="3" y="16"/>
                    <a:pt x="0" y="19"/>
                    <a:pt x="3" y="27"/>
                  </a:cubicBezTo>
                  <a:cubicBezTo>
                    <a:pt x="5" y="33"/>
                    <a:pt x="13" y="52"/>
                    <a:pt x="19" y="63"/>
                  </a:cubicBezTo>
                  <a:cubicBezTo>
                    <a:pt x="20" y="67"/>
                    <a:pt x="22" y="69"/>
                    <a:pt x="23" y="70"/>
                  </a:cubicBezTo>
                  <a:cubicBezTo>
                    <a:pt x="25" y="72"/>
                    <a:pt x="28" y="73"/>
                    <a:pt x="38" y="69"/>
                  </a:cubicBezTo>
                  <a:cubicBezTo>
                    <a:pt x="41" y="67"/>
                    <a:pt x="44" y="66"/>
                    <a:pt x="47" y="64"/>
                  </a:cubicBezTo>
                  <a:cubicBezTo>
                    <a:pt x="48" y="63"/>
                    <a:pt x="49" y="63"/>
                    <a:pt x="50" y="62"/>
                  </a:cubicBezTo>
                  <a:cubicBezTo>
                    <a:pt x="51" y="62"/>
                    <a:pt x="54" y="60"/>
                    <a:pt x="57" y="59"/>
                  </a:cubicBezTo>
                  <a:close/>
                </a:path>
              </a:pathLst>
            </a:custGeom>
            <a:solidFill>
              <a:srgbClr val="FBFAF9"/>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sz="1800">
                <a:latin typeface="+mn-lt"/>
                <a:ea typeface="+mn-ea"/>
              </a:endParaRPr>
            </a:p>
          </p:txBody>
        </p:sp>
        <p:sp>
          <p:nvSpPr>
            <p:cNvPr id="11" name="Freeform 8"/>
            <p:cNvSpPr/>
            <p:nvPr/>
          </p:nvSpPr>
          <p:spPr bwMode="auto">
            <a:xfrm>
              <a:off x="2954" y="1361"/>
              <a:ext cx="5" cy="0"/>
            </a:xfrm>
            <a:custGeom>
              <a:avLst/>
              <a:gdLst>
                <a:gd name="T0" fmla="*/ 2 w 2"/>
                <a:gd name="T1" fmla="*/ 0 h 1"/>
                <a:gd name="T2" fmla="*/ 0 w 2"/>
                <a:gd name="T3" fmla="*/ 1 h 1"/>
                <a:gd name="T4" fmla="*/ 2 w 2"/>
                <a:gd name="T5" fmla="*/ 0 h 1"/>
                <a:gd name="T6" fmla="*/ 2 w 2"/>
                <a:gd name="T7" fmla="*/ 0 h 1"/>
              </a:gdLst>
              <a:ahLst/>
              <a:cxnLst>
                <a:cxn ang="0">
                  <a:pos x="T0" y="T1"/>
                </a:cxn>
                <a:cxn ang="0">
                  <a:pos x="T2" y="T3"/>
                </a:cxn>
                <a:cxn ang="0">
                  <a:pos x="T4" y="T5"/>
                </a:cxn>
                <a:cxn ang="0">
                  <a:pos x="T6" y="T7"/>
                </a:cxn>
              </a:cxnLst>
              <a:rect l="0" t="0" r="r" b="b"/>
              <a:pathLst>
                <a:path w="2" h="1">
                  <a:moveTo>
                    <a:pt x="2" y="0"/>
                  </a:moveTo>
                  <a:cubicBezTo>
                    <a:pt x="1" y="0"/>
                    <a:pt x="0" y="0"/>
                    <a:pt x="0" y="1"/>
                  </a:cubicBezTo>
                  <a:cubicBezTo>
                    <a:pt x="0" y="0"/>
                    <a:pt x="1" y="0"/>
                    <a:pt x="2" y="0"/>
                  </a:cubicBezTo>
                  <a:cubicBezTo>
                    <a:pt x="2" y="0"/>
                    <a:pt x="2" y="0"/>
                    <a:pt x="2" y="0"/>
                  </a:cubicBezTo>
                </a:path>
              </a:pathLst>
            </a:custGeom>
            <a:solidFill>
              <a:srgbClr val="EEEBEA"/>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sz="1800">
                <a:latin typeface="+mn-lt"/>
                <a:ea typeface="+mn-ea"/>
              </a:endParaRPr>
            </a:p>
          </p:txBody>
        </p:sp>
        <p:sp>
          <p:nvSpPr>
            <p:cNvPr id="12" name="Freeform 9"/>
            <p:cNvSpPr/>
            <p:nvPr/>
          </p:nvSpPr>
          <p:spPr bwMode="auto">
            <a:xfrm>
              <a:off x="2943" y="1496"/>
              <a:ext cx="2"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0" y="0"/>
                  </a:cubicBezTo>
                  <a:cubicBezTo>
                    <a:pt x="0" y="0"/>
                    <a:pt x="0" y="0"/>
                    <a:pt x="0" y="0"/>
                  </a:cubicBezTo>
                  <a:cubicBezTo>
                    <a:pt x="1" y="0"/>
                    <a:pt x="1" y="0"/>
                    <a:pt x="1" y="0"/>
                  </a:cubicBezTo>
                </a:path>
              </a:pathLst>
            </a:custGeom>
            <a:solidFill>
              <a:srgbClr val="578C94"/>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sz="1800">
                <a:latin typeface="+mn-lt"/>
                <a:ea typeface="+mn-ea"/>
              </a:endParaRPr>
            </a:p>
          </p:txBody>
        </p:sp>
        <p:sp>
          <p:nvSpPr>
            <p:cNvPr id="13" name="Freeform 10"/>
            <p:cNvSpPr>
              <a:spLocks noEditPoints="1"/>
            </p:cNvSpPr>
            <p:nvPr/>
          </p:nvSpPr>
          <p:spPr bwMode="auto">
            <a:xfrm>
              <a:off x="2511" y="1361"/>
              <a:ext cx="539" cy="322"/>
            </a:xfrm>
            <a:custGeom>
              <a:avLst/>
              <a:gdLst>
                <a:gd name="T0" fmla="*/ 7 w 309"/>
                <a:gd name="T1" fmla="*/ 184 h 184"/>
                <a:gd name="T2" fmla="*/ 9 w 309"/>
                <a:gd name="T3" fmla="*/ 184 h 184"/>
                <a:gd name="T4" fmla="*/ 9 w 309"/>
                <a:gd name="T5" fmla="*/ 178 h 184"/>
                <a:gd name="T6" fmla="*/ 8 w 309"/>
                <a:gd name="T7" fmla="*/ 180 h 184"/>
                <a:gd name="T8" fmla="*/ 9 w 309"/>
                <a:gd name="T9" fmla="*/ 178 h 184"/>
                <a:gd name="T10" fmla="*/ 34 w 309"/>
                <a:gd name="T11" fmla="*/ 174 h 184"/>
                <a:gd name="T12" fmla="*/ 34 w 309"/>
                <a:gd name="T13" fmla="*/ 179 h 184"/>
                <a:gd name="T14" fmla="*/ 36 w 309"/>
                <a:gd name="T15" fmla="*/ 176 h 184"/>
                <a:gd name="T16" fmla="*/ 38 w 309"/>
                <a:gd name="T17" fmla="*/ 176 h 184"/>
                <a:gd name="T18" fmla="*/ 84 w 309"/>
                <a:gd name="T19" fmla="*/ 144 h 184"/>
                <a:gd name="T20" fmla="*/ 85 w 309"/>
                <a:gd name="T21" fmla="*/ 145 h 184"/>
                <a:gd name="T22" fmla="*/ 84 w 309"/>
                <a:gd name="T23" fmla="*/ 144 h 184"/>
                <a:gd name="T24" fmla="*/ 0 w 309"/>
                <a:gd name="T25" fmla="*/ 135 h 184"/>
                <a:gd name="T26" fmla="*/ 1 w 309"/>
                <a:gd name="T27" fmla="*/ 135 h 184"/>
                <a:gd name="T28" fmla="*/ 138 w 309"/>
                <a:gd name="T29" fmla="*/ 123 h 184"/>
                <a:gd name="T30" fmla="*/ 139 w 309"/>
                <a:gd name="T31" fmla="*/ 123 h 184"/>
                <a:gd name="T32" fmla="*/ 154 w 309"/>
                <a:gd name="T33" fmla="*/ 115 h 184"/>
                <a:gd name="T34" fmla="*/ 154 w 309"/>
                <a:gd name="T35" fmla="*/ 116 h 184"/>
                <a:gd name="T36" fmla="*/ 154 w 309"/>
                <a:gd name="T37" fmla="*/ 115 h 184"/>
                <a:gd name="T38" fmla="*/ 50 w 309"/>
                <a:gd name="T39" fmla="*/ 113 h 184"/>
                <a:gd name="T40" fmla="*/ 53 w 309"/>
                <a:gd name="T41" fmla="*/ 115 h 184"/>
                <a:gd name="T42" fmla="*/ 146 w 309"/>
                <a:gd name="T43" fmla="*/ 113 h 184"/>
                <a:gd name="T44" fmla="*/ 147 w 309"/>
                <a:gd name="T45" fmla="*/ 114 h 184"/>
                <a:gd name="T46" fmla="*/ 146 w 309"/>
                <a:gd name="T47" fmla="*/ 113 h 184"/>
                <a:gd name="T48" fmla="*/ 149 w 309"/>
                <a:gd name="T49" fmla="*/ 111 h 184"/>
                <a:gd name="T50" fmla="*/ 151 w 309"/>
                <a:gd name="T51" fmla="*/ 111 h 184"/>
                <a:gd name="T52" fmla="*/ 165 w 309"/>
                <a:gd name="T53" fmla="*/ 109 h 184"/>
                <a:gd name="T54" fmla="*/ 162 w 309"/>
                <a:gd name="T55" fmla="*/ 113 h 184"/>
                <a:gd name="T56" fmla="*/ 166 w 309"/>
                <a:gd name="T57" fmla="*/ 111 h 184"/>
                <a:gd name="T58" fmla="*/ 184 w 309"/>
                <a:gd name="T59" fmla="*/ 107 h 184"/>
                <a:gd name="T60" fmla="*/ 184 w 309"/>
                <a:gd name="T61" fmla="*/ 109 h 184"/>
                <a:gd name="T62" fmla="*/ 184 w 309"/>
                <a:gd name="T63" fmla="*/ 107 h 184"/>
                <a:gd name="T64" fmla="*/ 50 w 309"/>
                <a:gd name="T65" fmla="*/ 109 h 184"/>
                <a:gd name="T66" fmla="*/ 53 w 309"/>
                <a:gd name="T67" fmla="*/ 111 h 184"/>
                <a:gd name="T68" fmla="*/ 53 w 309"/>
                <a:gd name="T69" fmla="*/ 107 h 184"/>
                <a:gd name="T70" fmla="*/ 248 w 309"/>
                <a:gd name="T71" fmla="*/ 77 h 184"/>
                <a:gd name="T72" fmla="*/ 249 w 309"/>
                <a:gd name="T73" fmla="*/ 77 h 184"/>
                <a:gd name="T74" fmla="*/ 249 w 309"/>
                <a:gd name="T75" fmla="*/ 75 h 184"/>
                <a:gd name="T76" fmla="*/ 252 w 309"/>
                <a:gd name="T77" fmla="*/ 67 h 184"/>
                <a:gd name="T78" fmla="*/ 252 w 309"/>
                <a:gd name="T79" fmla="*/ 70 h 184"/>
                <a:gd name="T80" fmla="*/ 268 w 309"/>
                <a:gd name="T81" fmla="*/ 64 h 184"/>
                <a:gd name="T82" fmla="*/ 266 w 309"/>
                <a:gd name="T83" fmla="*/ 66 h 184"/>
                <a:gd name="T84" fmla="*/ 268 w 309"/>
                <a:gd name="T85" fmla="*/ 66 h 184"/>
                <a:gd name="T86" fmla="*/ 276 w 309"/>
                <a:gd name="T87" fmla="*/ 54 h 184"/>
                <a:gd name="T88" fmla="*/ 276 w 309"/>
                <a:gd name="T89" fmla="*/ 55 h 184"/>
                <a:gd name="T90" fmla="*/ 276 w 309"/>
                <a:gd name="T91" fmla="*/ 54 h 184"/>
                <a:gd name="T92" fmla="*/ 307 w 309"/>
                <a:gd name="T93" fmla="*/ 17 h 184"/>
                <a:gd name="T94" fmla="*/ 309 w 309"/>
                <a:gd name="T95" fmla="*/ 17 h 184"/>
                <a:gd name="T96" fmla="*/ 254 w 309"/>
                <a:gd name="T97" fmla="*/ 11 h 184"/>
                <a:gd name="T98" fmla="*/ 254 w 309"/>
                <a:gd name="T99" fmla="*/ 12 h 184"/>
                <a:gd name="T100" fmla="*/ 254 w 309"/>
                <a:gd name="T101" fmla="*/ 11 h 184"/>
                <a:gd name="T102" fmla="*/ 304 w 309"/>
                <a:gd name="T103" fmla="*/ 12 h 184"/>
                <a:gd name="T104" fmla="*/ 308 w 309"/>
                <a:gd name="T105" fmla="*/ 14 h 184"/>
                <a:gd name="T106" fmla="*/ 307 w 309"/>
                <a:gd name="T107" fmla="*/ 11 h 184"/>
                <a:gd name="T108" fmla="*/ 305 w 309"/>
                <a:gd name="T109" fmla="*/ 10 h 184"/>
                <a:gd name="T110" fmla="*/ 245 w 309"/>
                <a:gd name="T111" fmla="*/ 12 h 184"/>
                <a:gd name="T112" fmla="*/ 245 w 309"/>
                <a:gd name="T113" fmla="*/ 10 h 184"/>
                <a:gd name="T114" fmla="*/ 257 w 309"/>
                <a:gd name="T115" fmla="*/ 0 h 184"/>
                <a:gd name="T116" fmla="*/ 254 w 309"/>
                <a:gd name="T117" fmla="*/ 1 h 184"/>
                <a:gd name="T118" fmla="*/ 255 w 309"/>
                <a:gd name="T119" fmla="*/ 3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9" h="184">
                  <a:moveTo>
                    <a:pt x="8" y="183"/>
                  </a:moveTo>
                  <a:cubicBezTo>
                    <a:pt x="7" y="183"/>
                    <a:pt x="7" y="183"/>
                    <a:pt x="7" y="184"/>
                  </a:cubicBezTo>
                  <a:cubicBezTo>
                    <a:pt x="7" y="184"/>
                    <a:pt x="8" y="184"/>
                    <a:pt x="8" y="184"/>
                  </a:cubicBezTo>
                  <a:cubicBezTo>
                    <a:pt x="8" y="184"/>
                    <a:pt x="9" y="184"/>
                    <a:pt x="9" y="184"/>
                  </a:cubicBezTo>
                  <a:cubicBezTo>
                    <a:pt x="9" y="183"/>
                    <a:pt x="8" y="183"/>
                    <a:pt x="8" y="183"/>
                  </a:cubicBezTo>
                  <a:moveTo>
                    <a:pt x="9" y="178"/>
                  </a:moveTo>
                  <a:cubicBezTo>
                    <a:pt x="8" y="178"/>
                    <a:pt x="7" y="180"/>
                    <a:pt x="8" y="180"/>
                  </a:cubicBezTo>
                  <a:cubicBezTo>
                    <a:pt x="8" y="180"/>
                    <a:pt x="8" y="180"/>
                    <a:pt x="8" y="180"/>
                  </a:cubicBezTo>
                  <a:cubicBezTo>
                    <a:pt x="9" y="180"/>
                    <a:pt x="10" y="178"/>
                    <a:pt x="9" y="178"/>
                  </a:cubicBezTo>
                  <a:cubicBezTo>
                    <a:pt x="9" y="178"/>
                    <a:pt x="9" y="178"/>
                    <a:pt x="9" y="178"/>
                  </a:cubicBezTo>
                  <a:moveTo>
                    <a:pt x="35" y="171"/>
                  </a:moveTo>
                  <a:cubicBezTo>
                    <a:pt x="35" y="171"/>
                    <a:pt x="34" y="172"/>
                    <a:pt x="34" y="174"/>
                  </a:cubicBezTo>
                  <a:cubicBezTo>
                    <a:pt x="34" y="174"/>
                    <a:pt x="34" y="174"/>
                    <a:pt x="34" y="174"/>
                  </a:cubicBezTo>
                  <a:cubicBezTo>
                    <a:pt x="33" y="175"/>
                    <a:pt x="32" y="179"/>
                    <a:pt x="34" y="179"/>
                  </a:cubicBezTo>
                  <a:cubicBezTo>
                    <a:pt x="34" y="179"/>
                    <a:pt x="34" y="179"/>
                    <a:pt x="35" y="179"/>
                  </a:cubicBezTo>
                  <a:cubicBezTo>
                    <a:pt x="35" y="178"/>
                    <a:pt x="36" y="177"/>
                    <a:pt x="36" y="176"/>
                  </a:cubicBezTo>
                  <a:cubicBezTo>
                    <a:pt x="37" y="176"/>
                    <a:pt x="37" y="176"/>
                    <a:pt x="38" y="176"/>
                  </a:cubicBezTo>
                  <a:cubicBezTo>
                    <a:pt x="38" y="176"/>
                    <a:pt x="38" y="176"/>
                    <a:pt x="38" y="176"/>
                  </a:cubicBezTo>
                  <a:cubicBezTo>
                    <a:pt x="39" y="176"/>
                    <a:pt x="37" y="171"/>
                    <a:pt x="35" y="171"/>
                  </a:cubicBezTo>
                  <a:moveTo>
                    <a:pt x="84" y="144"/>
                  </a:moveTo>
                  <a:cubicBezTo>
                    <a:pt x="84" y="144"/>
                    <a:pt x="84" y="144"/>
                    <a:pt x="84" y="145"/>
                  </a:cubicBezTo>
                  <a:cubicBezTo>
                    <a:pt x="84" y="145"/>
                    <a:pt x="84" y="145"/>
                    <a:pt x="85" y="145"/>
                  </a:cubicBezTo>
                  <a:cubicBezTo>
                    <a:pt x="85" y="145"/>
                    <a:pt x="85" y="145"/>
                    <a:pt x="86" y="145"/>
                  </a:cubicBezTo>
                  <a:cubicBezTo>
                    <a:pt x="86" y="145"/>
                    <a:pt x="85" y="144"/>
                    <a:pt x="84" y="144"/>
                  </a:cubicBezTo>
                  <a:moveTo>
                    <a:pt x="1" y="134"/>
                  </a:moveTo>
                  <a:cubicBezTo>
                    <a:pt x="0" y="135"/>
                    <a:pt x="0" y="135"/>
                    <a:pt x="0" y="135"/>
                  </a:cubicBezTo>
                  <a:cubicBezTo>
                    <a:pt x="0" y="135"/>
                    <a:pt x="0" y="135"/>
                    <a:pt x="1" y="135"/>
                  </a:cubicBezTo>
                  <a:cubicBezTo>
                    <a:pt x="1" y="135"/>
                    <a:pt x="1" y="135"/>
                    <a:pt x="1" y="135"/>
                  </a:cubicBezTo>
                  <a:cubicBezTo>
                    <a:pt x="1" y="134"/>
                    <a:pt x="1" y="134"/>
                    <a:pt x="1" y="134"/>
                  </a:cubicBezTo>
                  <a:moveTo>
                    <a:pt x="138" y="123"/>
                  </a:moveTo>
                  <a:cubicBezTo>
                    <a:pt x="137" y="123"/>
                    <a:pt x="136" y="124"/>
                    <a:pt x="137" y="125"/>
                  </a:cubicBezTo>
                  <a:cubicBezTo>
                    <a:pt x="138" y="124"/>
                    <a:pt x="139" y="125"/>
                    <a:pt x="139" y="123"/>
                  </a:cubicBezTo>
                  <a:cubicBezTo>
                    <a:pt x="139" y="123"/>
                    <a:pt x="138" y="123"/>
                    <a:pt x="138" y="123"/>
                  </a:cubicBezTo>
                  <a:moveTo>
                    <a:pt x="154" y="115"/>
                  </a:moveTo>
                  <a:cubicBezTo>
                    <a:pt x="154" y="115"/>
                    <a:pt x="153" y="115"/>
                    <a:pt x="153" y="115"/>
                  </a:cubicBezTo>
                  <a:cubicBezTo>
                    <a:pt x="153" y="116"/>
                    <a:pt x="154" y="116"/>
                    <a:pt x="154" y="116"/>
                  </a:cubicBezTo>
                  <a:cubicBezTo>
                    <a:pt x="155" y="116"/>
                    <a:pt x="155" y="116"/>
                    <a:pt x="155" y="116"/>
                  </a:cubicBezTo>
                  <a:cubicBezTo>
                    <a:pt x="155" y="115"/>
                    <a:pt x="155" y="115"/>
                    <a:pt x="154" y="115"/>
                  </a:cubicBezTo>
                  <a:moveTo>
                    <a:pt x="50" y="113"/>
                  </a:moveTo>
                  <a:cubicBezTo>
                    <a:pt x="50" y="113"/>
                    <a:pt x="50" y="113"/>
                    <a:pt x="50" y="113"/>
                  </a:cubicBezTo>
                  <a:cubicBezTo>
                    <a:pt x="50" y="114"/>
                    <a:pt x="52" y="115"/>
                    <a:pt x="52" y="115"/>
                  </a:cubicBezTo>
                  <a:cubicBezTo>
                    <a:pt x="53" y="115"/>
                    <a:pt x="53" y="115"/>
                    <a:pt x="53" y="115"/>
                  </a:cubicBezTo>
                  <a:cubicBezTo>
                    <a:pt x="53" y="114"/>
                    <a:pt x="51" y="113"/>
                    <a:pt x="50" y="113"/>
                  </a:cubicBezTo>
                  <a:moveTo>
                    <a:pt x="146" y="113"/>
                  </a:moveTo>
                  <a:cubicBezTo>
                    <a:pt x="146" y="113"/>
                    <a:pt x="146" y="113"/>
                    <a:pt x="146" y="113"/>
                  </a:cubicBezTo>
                  <a:cubicBezTo>
                    <a:pt x="145" y="114"/>
                    <a:pt x="146" y="114"/>
                    <a:pt x="147" y="114"/>
                  </a:cubicBezTo>
                  <a:cubicBezTo>
                    <a:pt x="147" y="114"/>
                    <a:pt x="147" y="114"/>
                    <a:pt x="147" y="113"/>
                  </a:cubicBezTo>
                  <a:cubicBezTo>
                    <a:pt x="148" y="113"/>
                    <a:pt x="147" y="113"/>
                    <a:pt x="146" y="113"/>
                  </a:cubicBezTo>
                  <a:moveTo>
                    <a:pt x="150" y="110"/>
                  </a:moveTo>
                  <a:cubicBezTo>
                    <a:pt x="149" y="110"/>
                    <a:pt x="149" y="110"/>
                    <a:pt x="149" y="111"/>
                  </a:cubicBezTo>
                  <a:cubicBezTo>
                    <a:pt x="149" y="111"/>
                    <a:pt x="150" y="111"/>
                    <a:pt x="150" y="111"/>
                  </a:cubicBezTo>
                  <a:cubicBezTo>
                    <a:pt x="151" y="111"/>
                    <a:pt x="151" y="111"/>
                    <a:pt x="151" y="111"/>
                  </a:cubicBezTo>
                  <a:cubicBezTo>
                    <a:pt x="151" y="111"/>
                    <a:pt x="150" y="110"/>
                    <a:pt x="150" y="110"/>
                  </a:cubicBezTo>
                  <a:moveTo>
                    <a:pt x="165" y="109"/>
                  </a:moveTo>
                  <a:cubicBezTo>
                    <a:pt x="165" y="109"/>
                    <a:pt x="163" y="110"/>
                    <a:pt x="162" y="111"/>
                  </a:cubicBezTo>
                  <a:cubicBezTo>
                    <a:pt x="161" y="112"/>
                    <a:pt x="161" y="113"/>
                    <a:pt x="162" y="113"/>
                  </a:cubicBezTo>
                  <a:cubicBezTo>
                    <a:pt x="162" y="113"/>
                    <a:pt x="163" y="113"/>
                    <a:pt x="164" y="113"/>
                  </a:cubicBezTo>
                  <a:cubicBezTo>
                    <a:pt x="166" y="111"/>
                    <a:pt x="166" y="111"/>
                    <a:pt x="166" y="111"/>
                  </a:cubicBezTo>
                  <a:cubicBezTo>
                    <a:pt x="166" y="110"/>
                    <a:pt x="166" y="109"/>
                    <a:pt x="165" y="109"/>
                  </a:cubicBezTo>
                  <a:moveTo>
                    <a:pt x="184" y="107"/>
                  </a:moveTo>
                  <a:cubicBezTo>
                    <a:pt x="184" y="107"/>
                    <a:pt x="183" y="109"/>
                    <a:pt x="184" y="109"/>
                  </a:cubicBezTo>
                  <a:cubicBezTo>
                    <a:pt x="184" y="109"/>
                    <a:pt x="184" y="109"/>
                    <a:pt x="184" y="109"/>
                  </a:cubicBezTo>
                  <a:cubicBezTo>
                    <a:pt x="184" y="109"/>
                    <a:pt x="185" y="107"/>
                    <a:pt x="184" y="107"/>
                  </a:cubicBezTo>
                  <a:cubicBezTo>
                    <a:pt x="184" y="107"/>
                    <a:pt x="184" y="107"/>
                    <a:pt x="184" y="107"/>
                  </a:cubicBezTo>
                  <a:moveTo>
                    <a:pt x="53" y="107"/>
                  </a:moveTo>
                  <a:cubicBezTo>
                    <a:pt x="51" y="107"/>
                    <a:pt x="50" y="108"/>
                    <a:pt x="50" y="109"/>
                  </a:cubicBezTo>
                  <a:cubicBezTo>
                    <a:pt x="50" y="110"/>
                    <a:pt x="50" y="111"/>
                    <a:pt x="51" y="111"/>
                  </a:cubicBezTo>
                  <a:cubicBezTo>
                    <a:pt x="52" y="111"/>
                    <a:pt x="52" y="111"/>
                    <a:pt x="53" y="111"/>
                  </a:cubicBezTo>
                  <a:cubicBezTo>
                    <a:pt x="54" y="111"/>
                    <a:pt x="54" y="108"/>
                    <a:pt x="54" y="107"/>
                  </a:cubicBezTo>
                  <a:cubicBezTo>
                    <a:pt x="53" y="107"/>
                    <a:pt x="53" y="107"/>
                    <a:pt x="53" y="107"/>
                  </a:cubicBezTo>
                  <a:moveTo>
                    <a:pt x="249" y="75"/>
                  </a:moveTo>
                  <a:cubicBezTo>
                    <a:pt x="249" y="75"/>
                    <a:pt x="249" y="76"/>
                    <a:pt x="248" y="77"/>
                  </a:cubicBezTo>
                  <a:cubicBezTo>
                    <a:pt x="248" y="77"/>
                    <a:pt x="248" y="77"/>
                    <a:pt x="248" y="77"/>
                  </a:cubicBezTo>
                  <a:cubicBezTo>
                    <a:pt x="249" y="77"/>
                    <a:pt x="249" y="77"/>
                    <a:pt x="249" y="77"/>
                  </a:cubicBezTo>
                  <a:cubicBezTo>
                    <a:pt x="250" y="77"/>
                    <a:pt x="250" y="76"/>
                    <a:pt x="251" y="76"/>
                  </a:cubicBezTo>
                  <a:cubicBezTo>
                    <a:pt x="250" y="76"/>
                    <a:pt x="250" y="75"/>
                    <a:pt x="249" y="75"/>
                  </a:cubicBezTo>
                  <a:moveTo>
                    <a:pt x="253" y="66"/>
                  </a:moveTo>
                  <a:cubicBezTo>
                    <a:pt x="252" y="67"/>
                    <a:pt x="252" y="67"/>
                    <a:pt x="252" y="67"/>
                  </a:cubicBezTo>
                  <a:cubicBezTo>
                    <a:pt x="250" y="67"/>
                    <a:pt x="250" y="67"/>
                    <a:pt x="250" y="67"/>
                  </a:cubicBezTo>
                  <a:cubicBezTo>
                    <a:pt x="250" y="70"/>
                    <a:pt x="251" y="70"/>
                    <a:pt x="252" y="70"/>
                  </a:cubicBezTo>
                  <a:cubicBezTo>
                    <a:pt x="254" y="70"/>
                    <a:pt x="258" y="66"/>
                    <a:pt x="253" y="66"/>
                  </a:cubicBezTo>
                  <a:moveTo>
                    <a:pt x="268" y="64"/>
                  </a:moveTo>
                  <a:cubicBezTo>
                    <a:pt x="268" y="64"/>
                    <a:pt x="268" y="65"/>
                    <a:pt x="268" y="65"/>
                  </a:cubicBezTo>
                  <a:cubicBezTo>
                    <a:pt x="266" y="66"/>
                    <a:pt x="266" y="66"/>
                    <a:pt x="266" y="66"/>
                  </a:cubicBezTo>
                  <a:cubicBezTo>
                    <a:pt x="266" y="67"/>
                    <a:pt x="266" y="67"/>
                    <a:pt x="267" y="67"/>
                  </a:cubicBezTo>
                  <a:cubicBezTo>
                    <a:pt x="267" y="67"/>
                    <a:pt x="268" y="67"/>
                    <a:pt x="268" y="66"/>
                  </a:cubicBezTo>
                  <a:cubicBezTo>
                    <a:pt x="269" y="66"/>
                    <a:pt x="269" y="64"/>
                    <a:pt x="268" y="64"/>
                  </a:cubicBezTo>
                  <a:moveTo>
                    <a:pt x="276" y="54"/>
                  </a:moveTo>
                  <a:cubicBezTo>
                    <a:pt x="276" y="54"/>
                    <a:pt x="275" y="55"/>
                    <a:pt x="276" y="55"/>
                  </a:cubicBezTo>
                  <a:cubicBezTo>
                    <a:pt x="276" y="55"/>
                    <a:pt x="276" y="55"/>
                    <a:pt x="276" y="55"/>
                  </a:cubicBezTo>
                  <a:cubicBezTo>
                    <a:pt x="276" y="55"/>
                    <a:pt x="277" y="54"/>
                    <a:pt x="276" y="54"/>
                  </a:cubicBezTo>
                  <a:cubicBezTo>
                    <a:pt x="276" y="54"/>
                    <a:pt x="276" y="54"/>
                    <a:pt x="276" y="54"/>
                  </a:cubicBezTo>
                  <a:moveTo>
                    <a:pt x="308" y="17"/>
                  </a:moveTo>
                  <a:cubicBezTo>
                    <a:pt x="308" y="17"/>
                    <a:pt x="307" y="17"/>
                    <a:pt x="307" y="17"/>
                  </a:cubicBezTo>
                  <a:cubicBezTo>
                    <a:pt x="307" y="18"/>
                    <a:pt x="308" y="18"/>
                    <a:pt x="308" y="18"/>
                  </a:cubicBezTo>
                  <a:cubicBezTo>
                    <a:pt x="309" y="18"/>
                    <a:pt x="309" y="18"/>
                    <a:pt x="309" y="17"/>
                  </a:cubicBezTo>
                  <a:cubicBezTo>
                    <a:pt x="309" y="17"/>
                    <a:pt x="308" y="17"/>
                    <a:pt x="308" y="17"/>
                  </a:cubicBezTo>
                  <a:moveTo>
                    <a:pt x="254" y="11"/>
                  </a:moveTo>
                  <a:cubicBezTo>
                    <a:pt x="253" y="11"/>
                    <a:pt x="253" y="11"/>
                    <a:pt x="253" y="11"/>
                  </a:cubicBezTo>
                  <a:cubicBezTo>
                    <a:pt x="253" y="11"/>
                    <a:pt x="254" y="12"/>
                    <a:pt x="254" y="12"/>
                  </a:cubicBezTo>
                  <a:cubicBezTo>
                    <a:pt x="254" y="12"/>
                    <a:pt x="255" y="12"/>
                    <a:pt x="255" y="11"/>
                  </a:cubicBezTo>
                  <a:cubicBezTo>
                    <a:pt x="255" y="11"/>
                    <a:pt x="254" y="11"/>
                    <a:pt x="254" y="11"/>
                  </a:cubicBezTo>
                  <a:moveTo>
                    <a:pt x="305" y="10"/>
                  </a:moveTo>
                  <a:cubicBezTo>
                    <a:pt x="304" y="10"/>
                    <a:pt x="304" y="11"/>
                    <a:pt x="304" y="12"/>
                  </a:cubicBezTo>
                  <a:cubicBezTo>
                    <a:pt x="305" y="13"/>
                    <a:pt x="306" y="14"/>
                    <a:pt x="307" y="14"/>
                  </a:cubicBezTo>
                  <a:cubicBezTo>
                    <a:pt x="307" y="14"/>
                    <a:pt x="308" y="14"/>
                    <a:pt x="308" y="14"/>
                  </a:cubicBezTo>
                  <a:cubicBezTo>
                    <a:pt x="308" y="14"/>
                    <a:pt x="308" y="14"/>
                    <a:pt x="308" y="14"/>
                  </a:cubicBezTo>
                  <a:cubicBezTo>
                    <a:pt x="308" y="13"/>
                    <a:pt x="308" y="12"/>
                    <a:pt x="307" y="11"/>
                  </a:cubicBezTo>
                  <a:cubicBezTo>
                    <a:pt x="307" y="11"/>
                    <a:pt x="306" y="10"/>
                    <a:pt x="306" y="10"/>
                  </a:cubicBezTo>
                  <a:cubicBezTo>
                    <a:pt x="306" y="10"/>
                    <a:pt x="306" y="10"/>
                    <a:pt x="305" y="10"/>
                  </a:cubicBezTo>
                  <a:moveTo>
                    <a:pt x="245" y="10"/>
                  </a:moveTo>
                  <a:cubicBezTo>
                    <a:pt x="244" y="10"/>
                    <a:pt x="243" y="12"/>
                    <a:pt x="245" y="12"/>
                  </a:cubicBezTo>
                  <a:cubicBezTo>
                    <a:pt x="245" y="12"/>
                    <a:pt x="245" y="12"/>
                    <a:pt x="245" y="12"/>
                  </a:cubicBezTo>
                  <a:cubicBezTo>
                    <a:pt x="246" y="12"/>
                    <a:pt x="247" y="10"/>
                    <a:pt x="245" y="10"/>
                  </a:cubicBezTo>
                  <a:cubicBezTo>
                    <a:pt x="245" y="10"/>
                    <a:pt x="245" y="10"/>
                    <a:pt x="245" y="10"/>
                  </a:cubicBezTo>
                  <a:moveTo>
                    <a:pt x="257" y="0"/>
                  </a:moveTo>
                  <a:cubicBezTo>
                    <a:pt x="256" y="0"/>
                    <a:pt x="255" y="0"/>
                    <a:pt x="255" y="1"/>
                  </a:cubicBezTo>
                  <a:cubicBezTo>
                    <a:pt x="254" y="1"/>
                    <a:pt x="254" y="1"/>
                    <a:pt x="254" y="1"/>
                  </a:cubicBezTo>
                  <a:cubicBezTo>
                    <a:pt x="254" y="1"/>
                    <a:pt x="254" y="1"/>
                    <a:pt x="254" y="1"/>
                  </a:cubicBezTo>
                  <a:cubicBezTo>
                    <a:pt x="254" y="2"/>
                    <a:pt x="254" y="3"/>
                    <a:pt x="255" y="3"/>
                  </a:cubicBezTo>
                  <a:cubicBezTo>
                    <a:pt x="256" y="3"/>
                    <a:pt x="258" y="1"/>
                    <a:pt x="257" y="0"/>
                  </a:cubicBezTo>
                </a:path>
              </a:pathLst>
            </a:custGeom>
            <a:solidFill>
              <a:srgbClr val="D6CEC9"/>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sz="1800">
                <a:latin typeface="+mn-lt"/>
                <a:ea typeface="+mn-ea"/>
              </a:endParaRPr>
            </a:p>
          </p:txBody>
        </p:sp>
      </p:grpSp>
      <p:grpSp>
        <p:nvGrpSpPr>
          <p:cNvPr id="14" name="组合 13"/>
          <p:cNvGrpSpPr/>
          <p:nvPr/>
        </p:nvGrpSpPr>
        <p:grpSpPr>
          <a:xfrm rot="377494">
            <a:off x="5123312" y="1347667"/>
            <a:ext cx="1945377" cy="1970643"/>
            <a:chOff x="2118578" y="4342666"/>
            <a:chExt cx="672245" cy="680979"/>
          </a:xfrm>
        </p:grpSpPr>
        <p:grpSp>
          <p:nvGrpSpPr>
            <p:cNvPr id="15" name="组合 14"/>
            <p:cNvGrpSpPr/>
            <p:nvPr/>
          </p:nvGrpSpPr>
          <p:grpSpPr>
            <a:xfrm>
              <a:off x="2124537" y="4342666"/>
              <a:ext cx="641610" cy="680979"/>
              <a:chOff x="2124539" y="4342651"/>
              <a:chExt cx="641611" cy="680977"/>
            </a:xfrm>
          </p:grpSpPr>
          <p:sp>
            <p:nvSpPr>
              <p:cNvPr id="33" name="任意多边形 82"/>
              <p:cNvSpPr/>
              <p:nvPr/>
            </p:nvSpPr>
            <p:spPr>
              <a:xfrm>
                <a:off x="2124539" y="4342651"/>
                <a:ext cx="641611" cy="680977"/>
              </a:xfrm>
              <a:custGeom>
                <a:avLst/>
                <a:gdLst>
                  <a:gd name="connsiteX0" fmla="*/ 63 w 140138"/>
                  <a:gd name="connsiteY0" fmla="*/ 65738 h 154344"/>
                  <a:gd name="connsiteX1" fmla="*/ 62928 w 140138"/>
                  <a:gd name="connsiteY1" fmla="*/ 16 h 154344"/>
                  <a:gd name="connsiteX2" fmla="*/ 140080 w 140138"/>
                  <a:gd name="connsiteY2" fmla="*/ 71453 h 154344"/>
                  <a:gd name="connsiteX3" fmla="*/ 74358 w 140138"/>
                  <a:gd name="connsiteY3" fmla="*/ 154321 h 154344"/>
                  <a:gd name="connsiteX4" fmla="*/ 63 w 140138"/>
                  <a:gd name="connsiteY4" fmla="*/ 65738 h 154344"/>
                  <a:gd name="connsiteX0-1" fmla="*/ 63 w 140227"/>
                  <a:gd name="connsiteY0-2" fmla="*/ 65738 h 154534"/>
                  <a:gd name="connsiteX1-3" fmla="*/ 62928 w 140227"/>
                  <a:gd name="connsiteY1-4" fmla="*/ 16 h 154534"/>
                  <a:gd name="connsiteX2-5" fmla="*/ 140080 w 140227"/>
                  <a:gd name="connsiteY2-6" fmla="*/ 71453 h 154534"/>
                  <a:gd name="connsiteX3-7" fmla="*/ 74358 w 140227"/>
                  <a:gd name="connsiteY3-8" fmla="*/ 154321 h 154534"/>
                  <a:gd name="connsiteX4-9" fmla="*/ 63 w 140227"/>
                  <a:gd name="connsiteY4-10" fmla="*/ 65738 h 154534"/>
                  <a:gd name="connsiteX0-11" fmla="*/ 63 w 140227"/>
                  <a:gd name="connsiteY0-12" fmla="*/ 65738 h 154534"/>
                  <a:gd name="connsiteX1-13" fmla="*/ 62928 w 140227"/>
                  <a:gd name="connsiteY1-14" fmla="*/ 16 h 154534"/>
                  <a:gd name="connsiteX2-15" fmla="*/ 140080 w 140227"/>
                  <a:gd name="connsiteY2-16" fmla="*/ 71453 h 154534"/>
                  <a:gd name="connsiteX3-17" fmla="*/ 74358 w 140227"/>
                  <a:gd name="connsiteY3-18" fmla="*/ 154321 h 154534"/>
                  <a:gd name="connsiteX4-19" fmla="*/ 63 w 140227"/>
                  <a:gd name="connsiteY4-20" fmla="*/ 65738 h 154534"/>
                  <a:gd name="connsiteX0-21" fmla="*/ 178 w 140342"/>
                  <a:gd name="connsiteY0-22" fmla="*/ 65738 h 154534"/>
                  <a:gd name="connsiteX1-23" fmla="*/ 63043 w 140342"/>
                  <a:gd name="connsiteY1-24" fmla="*/ 16 h 154534"/>
                  <a:gd name="connsiteX2-25" fmla="*/ 140195 w 140342"/>
                  <a:gd name="connsiteY2-26" fmla="*/ 71453 h 154534"/>
                  <a:gd name="connsiteX3-27" fmla="*/ 74473 w 140342"/>
                  <a:gd name="connsiteY3-28" fmla="*/ 154321 h 154534"/>
                  <a:gd name="connsiteX4-29" fmla="*/ 178 w 140342"/>
                  <a:gd name="connsiteY4-30" fmla="*/ 65738 h 154534"/>
                  <a:gd name="connsiteX0-31" fmla="*/ 178 w 140342"/>
                  <a:gd name="connsiteY0-32" fmla="*/ 65740 h 154536"/>
                  <a:gd name="connsiteX1-33" fmla="*/ 63043 w 140342"/>
                  <a:gd name="connsiteY1-34" fmla="*/ 18 h 154536"/>
                  <a:gd name="connsiteX2-35" fmla="*/ 140195 w 140342"/>
                  <a:gd name="connsiteY2-36" fmla="*/ 71455 h 154536"/>
                  <a:gd name="connsiteX3-37" fmla="*/ 74473 w 140342"/>
                  <a:gd name="connsiteY3-38" fmla="*/ 154323 h 154536"/>
                  <a:gd name="connsiteX4-39" fmla="*/ 178 w 140342"/>
                  <a:gd name="connsiteY4-40" fmla="*/ 65740 h 154536"/>
                  <a:gd name="connsiteX0-41" fmla="*/ 9 w 140173"/>
                  <a:gd name="connsiteY0-42" fmla="*/ 71451 h 160247"/>
                  <a:gd name="connsiteX1-43" fmla="*/ 71446 w 140173"/>
                  <a:gd name="connsiteY1-44" fmla="*/ 14 h 160247"/>
                  <a:gd name="connsiteX2-45" fmla="*/ 140026 w 140173"/>
                  <a:gd name="connsiteY2-46" fmla="*/ 77166 h 160247"/>
                  <a:gd name="connsiteX3-47" fmla="*/ 74304 w 140173"/>
                  <a:gd name="connsiteY3-48" fmla="*/ 160034 h 160247"/>
                  <a:gd name="connsiteX4-49" fmla="*/ 9 w 140173"/>
                  <a:gd name="connsiteY4-50" fmla="*/ 71451 h 160247"/>
                  <a:gd name="connsiteX0-51" fmla="*/ 9 w 140173"/>
                  <a:gd name="connsiteY0-52" fmla="*/ 71451 h 148862"/>
                  <a:gd name="connsiteX1-53" fmla="*/ 71446 w 140173"/>
                  <a:gd name="connsiteY1-54" fmla="*/ 14 h 148862"/>
                  <a:gd name="connsiteX2-55" fmla="*/ 140026 w 140173"/>
                  <a:gd name="connsiteY2-56" fmla="*/ 77166 h 148862"/>
                  <a:gd name="connsiteX3-57" fmla="*/ 74304 w 140173"/>
                  <a:gd name="connsiteY3-58" fmla="*/ 148604 h 148862"/>
                  <a:gd name="connsiteX4-59" fmla="*/ 9 w 140173"/>
                  <a:gd name="connsiteY4-60" fmla="*/ 71451 h 148862"/>
                  <a:gd name="connsiteX0-61" fmla="*/ 9 w 141024"/>
                  <a:gd name="connsiteY0-62" fmla="*/ 71451 h 148862"/>
                  <a:gd name="connsiteX1-63" fmla="*/ 71446 w 141024"/>
                  <a:gd name="connsiteY1-64" fmla="*/ 14 h 148862"/>
                  <a:gd name="connsiteX2-65" fmla="*/ 140026 w 141024"/>
                  <a:gd name="connsiteY2-66" fmla="*/ 77166 h 148862"/>
                  <a:gd name="connsiteX3-67" fmla="*/ 74304 w 141024"/>
                  <a:gd name="connsiteY3-68" fmla="*/ 148604 h 148862"/>
                  <a:gd name="connsiteX4-69" fmla="*/ 9 w 141024"/>
                  <a:gd name="connsiteY4-70" fmla="*/ 71451 h 148862"/>
                  <a:gd name="connsiteX0-71" fmla="*/ 9 w 140173"/>
                  <a:gd name="connsiteY0-72" fmla="*/ 71451 h 148862"/>
                  <a:gd name="connsiteX1-73" fmla="*/ 71446 w 140173"/>
                  <a:gd name="connsiteY1-74" fmla="*/ 14 h 148862"/>
                  <a:gd name="connsiteX2-75" fmla="*/ 140026 w 140173"/>
                  <a:gd name="connsiteY2-76" fmla="*/ 77166 h 148862"/>
                  <a:gd name="connsiteX3-77" fmla="*/ 74304 w 140173"/>
                  <a:gd name="connsiteY3-78" fmla="*/ 148604 h 148862"/>
                  <a:gd name="connsiteX4-79" fmla="*/ 9 w 140173"/>
                  <a:gd name="connsiteY4-80" fmla="*/ 71451 h 148862"/>
                  <a:gd name="connsiteX0-81" fmla="*/ 9 w 140257"/>
                  <a:gd name="connsiteY0-82" fmla="*/ 71451 h 148862"/>
                  <a:gd name="connsiteX1-83" fmla="*/ 71446 w 140257"/>
                  <a:gd name="connsiteY1-84" fmla="*/ 14 h 148862"/>
                  <a:gd name="connsiteX2-85" fmla="*/ 140026 w 140257"/>
                  <a:gd name="connsiteY2-86" fmla="*/ 77166 h 148862"/>
                  <a:gd name="connsiteX3-87" fmla="*/ 74304 w 140257"/>
                  <a:gd name="connsiteY3-88" fmla="*/ 148604 h 148862"/>
                  <a:gd name="connsiteX4-89" fmla="*/ 9 w 140257"/>
                  <a:gd name="connsiteY4-90" fmla="*/ 71451 h 1488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0257" h="148862">
                    <a:moveTo>
                      <a:pt x="9" y="71451"/>
                    </a:moveTo>
                    <a:cubicBezTo>
                      <a:pt x="-467" y="46686"/>
                      <a:pt x="19535" y="-938"/>
                      <a:pt x="71446" y="14"/>
                    </a:cubicBezTo>
                    <a:cubicBezTo>
                      <a:pt x="123357" y="966"/>
                      <a:pt x="142638" y="44242"/>
                      <a:pt x="140026" y="77166"/>
                    </a:cubicBezTo>
                    <a:cubicBezTo>
                      <a:pt x="141931" y="102883"/>
                      <a:pt x="125739" y="152890"/>
                      <a:pt x="74304" y="148604"/>
                    </a:cubicBezTo>
                    <a:cubicBezTo>
                      <a:pt x="22869" y="144318"/>
                      <a:pt x="485" y="96216"/>
                      <a:pt x="9" y="71451"/>
                    </a:cubicBezTo>
                    <a:close/>
                  </a:path>
                </a:pathLst>
              </a:custGeom>
              <a:noFill/>
              <a:ln w="38100"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10"/>
              </a:p>
            </p:txBody>
          </p:sp>
          <p:sp>
            <p:nvSpPr>
              <p:cNvPr id="34" name="任意多边形 83"/>
              <p:cNvSpPr/>
              <p:nvPr/>
            </p:nvSpPr>
            <p:spPr>
              <a:xfrm>
                <a:off x="2176934" y="4495047"/>
                <a:ext cx="227805" cy="371040"/>
              </a:xfrm>
              <a:custGeom>
                <a:avLst/>
                <a:gdLst>
                  <a:gd name="connsiteX0" fmla="*/ 131483 w 768692"/>
                  <a:gd name="connsiteY0" fmla="*/ 0 h 962212"/>
                  <a:gd name="connsiteX1" fmla="*/ 394448 w 768692"/>
                  <a:gd name="connsiteY1" fmla="*/ 197223 h 962212"/>
                  <a:gd name="connsiteX2" fmla="*/ 621553 w 768692"/>
                  <a:gd name="connsiteY2" fmla="*/ 137459 h 962212"/>
                  <a:gd name="connsiteX3" fmla="*/ 764989 w 768692"/>
                  <a:gd name="connsiteY3" fmla="*/ 472141 h 962212"/>
                  <a:gd name="connsiteX4" fmla="*/ 472142 w 768692"/>
                  <a:gd name="connsiteY4" fmla="*/ 531906 h 962212"/>
                  <a:gd name="connsiteX5" fmla="*/ 591671 w 768692"/>
                  <a:gd name="connsiteY5" fmla="*/ 770965 h 962212"/>
                  <a:gd name="connsiteX6" fmla="*/ 442259 w 768692"/>
                  <a:gd name="connsiteY6" fmla="*/ 806823 h 962212"/>
                  <a:gd name="connsiteX7" fmla="*/ 352612 w 768692"/>
                  <a:gd name="connsiteY7" fmla="*/ 693271 h 962212"/>
                  <a:gd name="connsiteX8" fmla="*/ 197224 w 768692"/>
                  <a:gd name="connsiteY8" fmla="*/ 878541 h 962212"/>
                  <a:gd name="connsiteX9" fmla="*/ 0 w 768692"/>
                  <a:gd name="connsiteY9" fmla="*/ 962212 h 962212"/>
                  <a:gd name="connsiteX0-1" fmla="*/ 61103 w 698312"/>
                  <a:gd name="connsiteY0-2" fmla="*/ 0 h 1082820"/>
                  <a:gd name="connsiteX1-3" fmla="*/ 324068 w 698312"/>
                  <a:gd name="connsiteY1-4" fmla="*/ 197223 h 1082820"/>
                  <a:gd name="connsiteX2-5" fmla="*/ 551173 w 698312"/>
                  <a:gd name="connsiteY2-6" fmla="*/ 137459 h 1082820"/>
                  <a:gd name="connsiteX3-7" fmla="*/ 694609 w 698312"/>
                  <a:gd name="connsiteY3-8" fmla="*/ 472141 h 1082820"/>
                  <a:gd name="connsiteX4-9" fmla="*/ 401762 w 698312"/>
                  <a:gd name="connsiteY4-10" fmla="*/ 531906 h 1082820"/>
                  <a:gd name="connsiteX5-11" fmla="*/ 521291 w 698312"/>
                  <a:gd name="connsiteY5-12" fmla="*/ 770965 h 1082820"/>
                  <a:gd name="connsiteX6-13" fmla="*/ 371879 w 698312"/>
                  <a:gd name="connsiteY6-14" fmla="*/ 806823 h 1082820"/>
                  <a:gd name="connsiteX7-15" fmla="*/ 282232 w 698312"/>
                  <a:gd name="connsiteY7-16" fmla="*/ 693271 h 1082820"/>
                  <a:gd name="connsiteX8-17" fmla="*/ 126844 w 698312"/>
                  <a:gd name="connsiteY8-18" fmla="*/ 878541 h 1082820"/>
                  <a:gd name="connsiteX9-19" fmla="*/ 0 w 698312"/>
                  <a:gd name="connsiteY9-20" fmla="*/ 1082820 h 1082820"/>
                  <a:gd name="connsiteX0-21" fmla="*/ 61103 w 698312"/>
                  <a:gd name="connsiteY0-22" fmla="*/ 0 h 1082820"/>
                  <a:gd name="connsiteX1-23" fmla="*/ 324068 w 698312"/>
                  <a:gd name="connsiteY1-24" fmla="*/ 197223 h 1082820"/>
                  <a:gd name="connsiteX2-25" fmla="*/ 551173 w 698312"/>
                  <a:gd name="connsiteY2-26" fmla="*/ 137459 h 1082820"/>
                  <a:gd name="connsiteX3-27" fmla="*/ 694609 w 698312"/>
                  <a:gd name="connsiteY3-28" fmla="*/ 472141 h 1082820"/>
                  <a:gd name="connsiteX4-29" fmla="*/ 401762 w 698312"/>
                  <a:gd name="connsiteY4-30" fmla="*/ 531906 h 1082820"/>
                  <a:gd name="connsiteX5-31" fmla="*/ 521291 w 698312"/>
                  <a:gd name="connsiteY5-32" fmla="*/ 770965 h 1082820"/>
                  <a:gd name="connsiteX6-33" fmla="*/ 371879 w 698312"/>
                  <a:gd name="connsiteY6-34" fmla="*/ 806823 h 1082820"/>
                  <a:gd name="connsiteX7-35" fmla="*/ 282232 w 698312"/>
                  <a:gd name="connsiteY7-36" fmla="*/ 693271 h 1082820"/>
                  <a:gd name="connsiteX8-37" fmla="*/ 176111 w 698312"/>
                  <a:gd name="connsiteY8-38" fmla="*/ 905342 h 1082820"/>
                  <a:gd name="connsiteX9-39" fmla="*/ 0 w 698312"/>
                  <a:gd name="connsiteY9-40" fmla="*/ 1082820 h 108282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698312" h="1082820">
                    <a:moveTo>
                      <a:pt x="61103" y="0"/>
                    </a:moveTo>
                    <a:cubicBezTo>
                      <a:pt x="151746" y="87156"/>
                      <a:pt x="242390" y="174313"/>
                      <a:pt x="324068" y="197223"/>
                    </a:cubicBezTo>
                    <a:cubicBezTo>
                      <a:pt x="405746" y="220133"/>
                      <a:pt x="489416" y="91639"/>
                      <a:pt x="551173" y="137459"/>
                    </a:cubicBezTo>
                    <a:cubicBezTo>
                      <a:pt x="612930" y="183279"/>
                      <a:pt x="719511" y="406400"/>
                      <a:pt x="694609" y="472141"/>
                    </a:cubicBezTo>
                    <a:cubicBezTo>
                      <a:pt x="669707" y="537882"/>
                      <a:pt x="430648" y="482102"/>
                      <a:pt x="401762" y="531906"/>
                    </a:cubicBezTo>
                    <a:cubicBezTo>
                      <a:pt x="372876" y="581710"/>
                      <a:pt x="526272" y="725146"/>
                      <a:pt x="521291" y="770965"/>
                    </a:cubicBezTo>
                    <a:cubicBezTo>
                      <a:pt x="516311" y="816785"/>
                      <a:pt x="411722" y="819772"/>
                      <a:pt x="371879" y="806823"/>
                    </a:cubicBezTo>
                    <a:cubicBezTo>
                      <a:pt x="332036" y="793874"/>
                      <a:pt x="314860" y="676851"/>
                      <a:pt x="282232" y="693271"/>
                    </a:cubicBezTo>
                    <a:cubicBezTo>
                      <a:pt x="249604" y="709691"/>
                      <a:pt x="223150" y="840417"/>
                      <a:pt x="176111" y="905342"/>
                    </a:cubicBezTo>
                    <a:cubicBezTo>
                      <a:pt x="129072" y="970267"/>
                      <a:pt x="69227" y="1063396"/>
                      <a:pt x="0" y="1082820"/>
                    </a:cubicBezTo>
                  </a:path>
                </a:pathLst>
              </a:custGeom>
              <a:noFill/>
              <a:ln w="38100"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10"/>
              </a:p>
            </p:txBody>
          </p:sp>
          <p:sp>
            <p:nvSpPr>
              <p:cNvPr id="35" name="任意多边形 84"/>
              <p:cNvSpPr/>
              <p:nvPr/>
            </p:nvSpPr>
            <p:spPr>
              <a:xfrm>
                <a:off x="2353279" y="4809159"/>
                <a:ext cx="49757" cy="61548"/>
              </a:xfrm>
              <a:custGeom>
                <a:avLst/>
                <a:gdLst>
                  <a:gd name="connsiteX0" fmla="*/ 6763 w 126447"/>
                  <a:gd name="connsiteY0" fmla="*/ 18499 h 191822"/>
                  <a:gd name="connsiteX1" fmla="*/ 126292 w 126447"/>
                  <a:gd name="connsiteY1" fmla="*/ 24476 h 191822"/>
                  <a:gd name="connsiteX2" fmla="*/ 30669 w 126447"/>
                  <a:gd name="connsiteY2" fmla="*/ 191817 h 191822"/>
                  <a:gd name="connsiteX3" fmla="*/ 6763 w 126447"/>
                  <a:gd name="connsiteY3" fmla="*/ 18499 h 191822"/>
                  <a:gd name="connsiteX0-1" fmla="*/ 394 w 120595"/>
                  <a:gd name="connsiteY0-2" fmla="*/ 16500 h 159942"/>
                  <a:gd name="connsiteX1-3" fmla="*/ 119923 w 120595"/>
                  <a:gd name="connsiteY1-4" fmla="*/ 22477 h 159942"/>
                  <a:gd name="connsiteX2-5" fmla="*/ 84065 w 120595"/>
                  <a:gd name="connsiteY2-6" fmla="*/ 159936 h 159942"/>
                  <a:gd name="connsiteX3-7" fmla="*/ 394 w 120595"/>
                  <a:gd name="connsiteY3-8" fmla="*/ 16500 h 159942"/>
                  <a:gd name="connsiteX0-9" fmla="*/ 939 w 129518"/>
                  <a:gd name="connsiteY0-10" fmla="*/ 16500 h 160211"/>
                  <a:gd name="connsiteX1-11" fmla="*/ 120468 w 129518"/>
                  <a:gd name="connsiteY1-12" fmla="*/ 22477 h 160211"/>
                  <a:gd name="connsiteX2-13" fmla="*/ 84610 w 129518"/>
                  <a:gd name="connsiteY2-14" fmla="*/ 159936 h 160211"/>
                  <a:gd name="connsiteX3-15" fmla="*/ 939 w 129518"/>
                  <a:gd name="connsiteY3-16" fmla="*/ 16500 h 160211"/>
                </a:gdLst>
                <a:ahLst/>
                <a:cxnLst>
                  <a:cxn ang="0">
                    <a:pos x="connsiteX0-1" y="connsiteY0-2"/>
                  </a:cxn>
                  <a:cxn ang="0">
                    <a:pos x="connsiteX1-3" y="connsiteY1-4"/>
                  </a:cxn>
                  <a:cxn ang="0">
                    <a:pos x="connsiteX2-5" y="connsiteY2-6"/>
                  </a:cxn>
                  <a:cxn ang="0">
                    <a:pos x="connsiteX3-7" y="connsiteY3-8"/>
                  </a:cxn>
                </a:cxnLst>
                <a:rect l="l" t="t" r="r" b="b"/>
                <a:pathLst>
                  <a:path w="129518" h="160211">
                    <a:moveTo>
                      <a:pt x="939" y="16500"/>
                    </a:moveTo>
                    <a:cubicBezTo>
                      <a:pt x="6915" y="-6410"/>
                      <a:pt x="116484" y="-6409"/>
                      <a:pt x="120468" y="22477"/>
                    </a:cubicBezTo>
                    <a:cubicBezTo>
                      <a:pt x="124452" y="51363"/>
                      <a:pt x="152344" y="152964"/>
                      <a:pt x="84610" y="159936"/>
                    </a:cubicBezTo>
                    <a:cubicBezTo>
                      <a:pt x="16876" y="166908"/>
                      <a:pt x="-5037" y="39410"/>
                      <a:pt x="939" y="16500"/>
                    </a:cubicBezTo>
                    <a:close/>
                  </a:path>
                </a:pathLst>
              </a:custGeom>
              <a:noFill/>
              <a:ln w="38100"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10"/>
              </a:p>
            </p:txBody>
          </p:sp>
          <p:sp>
            <p:nvSpPr>
              <p:cNvPr id="36" name="任意多边形 85"/>
              <p:cNvSpPr/>
              <p:nvPr/>
            </p:nvSpPr>
            <p:spPr>
              <a:xfrm>
                <a:off x="2500518" y="4409062"/>
                <a:ext cx="255640" cy="461540"/>
              </a:xfrm>
              <a:custGeom>
                <a:avLst/>
                <a:gdLst>
                  <a:gd name="connsiteX0" fmla="*/ 420402 w 665437"/>
                  <a:gd name="connsiteY0" fmla="*/ 0 h 1201399"/>
                  <a:gd name="connsiteX1" fmla="*/ 181343 w 665437"/>
                  <a:gd name="connsiteY1" fmla="*/ 161365 h 1201399"/>
                  <a:gd name="connsiteX2" fmla="*/ 37908 w 665437"/>
                  <a:gd name="connsiteY2" fmla="*/ 173318 h 1201399"/>
                  <a:gd name="connsiteX3" fmla="*/ 2049 w 665437"/>
                  <a:gd name="connsiteY3" fmla="*/ 239059 h 1201399"/>
                  <a:gd name="connsiteX4" fmla="*/ 37908 w 665437"/>
                  <a:gd name="connsiteY4" fmla="*/ 579718 h 1201399"/>
                  <a:gd name="connsiteX5" fmla="*/ 306849 w 665437"/>
                  <a:gd name="connsiteY5" fmla="*/ 753036 h 1201399"/>
                  <a:gd name="connsiteX6" fmla="*/ 282943 w 665437"/>
                  <a:gd name="connsiteY6" fmla="*/ 926353 h 1201399"/>
                  <a:gd name="connsiteX7" fmla="*/ 336731 w 665437"/>
                  <a:gd name="connsiteY7" fmla="*/ 1093695 h 1201399"/>
                  <a:gd name="connsiteX8" fmla="*/ 306849 w 665437"/>
                  <a:gd name="connsiteY8" fmla="*/ 1201271 h 1201399"/>
                  <a:gd name="connsiteX9" fmla="*/ 408449 w 665437"/>
                  <a:gd name="connsiteY9" fmla="*/ 1111624 h 1201399"/>
                  <a:gd name="connsiteX10" fmla="*/ 444308 w 665437"/>
                  <a:gd name="connsiteY10" fmla="*/ 944283 h 1201399"/>
                  <a:gd name="connsiteX11" fmla="*/ 516025 w 665437"/>
                  <a:gd name="connsiteY11" fmla="*/ 818777 h 1201399"/>
                  <a:gd name="connsiteX12" fmla="*/ 665437 w 665437"/>
                  <a:gd name="connsiteY12" fmla="*/ 753036 h 1201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5437" h="1201399">
                    <a:moveTo>
                      <a:pt x="420402" y="0"/>
                    </a:moveTo>
                    <a:cubicBezTo>
                      <a:pt x="332747" y="66239"/>
                      <a:pt x="245092" y="132479"/>
                      <a:pt x="181343" y="161365"/>
                    </a:cubicBezTo>
                    <a:cubicBezTo>
                      <a:pt x="117594" y="190251"/>
                      <a:pt x="67790" y="160369"/>
                      <a:pt x="37908" y="173318"/>
                    </a:cubicBezTo>
                    <a:cubicBezTo>
                      <a:pt x="8026" y="186267"/>
                      <a:pt x="2049" y="171326"/>
                      <a:pt x="2049" y="239059"/>
                    </a:cubicBezTo>
                    <a:cubicBezTo>
                      <a:pt x="2049" y="306792"/>
                      <a:pt x="-12892" y="494055"/>
                      <a:pt x="37908" y="579718"/>
                    </a:cubicBezTo>
                    <a:cubicBezTo>
                      <a:pt x="88708" y="665381"/>
                      <a:pt x="266010" y="695264"/>
                      <a:pt x="306849" y="753036"/>
                    </a:cubicBezTo>
                    <a:cubicBezTo>
                      <a:pt x="347688" y="810808"/>
                      <a:pt x="277963" y="869577"/>
                      <a:pt x="282943" y="926353"/>
                    </a:cubicBezTo>
                    <a:cubicBezTo>
                      <a:pt x="287923" y="983129"/>
                      <a:pt x="332747" y="1047875"/>
                      <a:pt x="336731" y="1093695"/>
                    </a:cubicBezTo>
                    <a:cubicBezTo>
                      <a:pt x="340715" y="1139515"/>
                      <a:pt x="294896" y="1198283"/>
                      <a:pt x="306849" y="1201271"/>
                    </a:cubicBezTo>
                    <a:cubicBezTo>
                      <a:pt x="318802" y="1204259"/>
                      <a:pt x="385539" y="1154455"/>
                      <a:pt x="408449" y="1111624"/>
                    </a:cubicBezTo>
                    <a:cubicBezTo>
                      <a:pt x="431359" y="1068793"/>
                      <a:pt x="426379" y="993091"/>
                      <a:pt x="444308" y="944283"/>
                    </a:cubicBezTo>
                    <a:cubicBezTo>
                      <a:pt x="462237" y="895475"/>
                      <a:pt x="479170" y="850651"/>
                      <a:pt x="516025" y="818777"/>
                    </a:cubicBezTo>
                    <a:cubicBezTo>
                      <a:pt x="552880" y="786903"/>
                      <a:pt x="609158" y="769969"/>
                      <a:pt x="665437" y="753036"/>
                    </a:cubicBezTo>
                  </a:path>
                </a:pathLst>
              </a:custGeom>
              <a:noFill/>
              <a:ln w="38100"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10"/>
              </a:p>
            </p:txBody>
          </p:sp>
          <p:sp>
            <p:nvSpPr>
              <p:cNvPr id="37" name="任意多边形 86"/>
              <p:cNvSpPr/>
              <p:nvPr/>
            </p:nvSpPr>
            <p:spPr>
              <a:xfrm>
                <a:off x="2693191" y="4801426"/>
                <a:ext cx="48215" cy="91839"/>
              </a:xfrm>
              <a:custGeom>
                <a:avLst/>
                <a:gdLst>
                  <a:gd name="connsiteX0" fmla="*/ 125506 w 125506"/>
                  <a:gd name="connsiteY0" fmla="*/ 0 h 239059"/>
                  <a:gd name="connsiteX1" fmla="*/ 59765 w 125506"/>
                  <a:gd name="connsiteY1" fmla="*/ 23906 h 239059"/>
                  <a:gd name="connsiteX2" fmla="*/ 0 w 125506"/>
                  <a:gd name="connsiteY2" fmla="*/ 143435 h 239059"/>
                  <a:gd name="connsiteX3" fmla="*/ 59765 w 125506"/>
                  <a:gd name="connsiteY3" fmla="*/ 239059 h 239059"/>
                </a:gdLst>
                <a:ahLst/>
                <a:cxnLst>
                  <a:cxn ang="0">
                    <a:pos x="connsiteX0" y="connsiteY0"/>
                  </a:cxn>
                  <a:cxn ang="0">
                    <a:pos x="connsiteX1" y="connsiteY1"/>
                  </a:cxn>
                  <a:cxn ang="0">
                    <a:pos x="connsiteX2" y="connsiteY2"/>
                  </a:cxn>
                  <a:cxn ang="0">
                    <a:pos x="connsiteX3" y="connsiteY3"/>
                  </a:cxn>
                </a:cxnLst>
                <a:rect l="l" t="t" r="r" b="b"/>
                <a:pathLst>
                  <a:path w="125506" h="239059">
                    <a:moveTo>
                      <a:pt x="125506" y="0"/>
                    </a:moveTo>
                    <a:cubicBezTo>
                      <a:pt x="103094" y="0"/>
                      <a:pt x="80683" y="0"/>
                      <a:pt x="59765" y="23906"/>
                    </a:cubicBezTo>
                    <a:cubicBezTo>
                      <a:pt x="38847" y="47812"/>
                      <a:pt x="0" y="107576"/>
                      <a:pt x="0" y="143435"/>
                    </a:cubicBezTo>
                    <a:cubicBezTo>
                      <a:pt x="0" y="179294"/>
                      <a:pt x="29882" y="209176"/>
                      <a:pt x="59765" y="239059"/>
                    </a:cubicBezTo>
                  </a:path>
                </a:pathLst>
              </a:custGeom>
              <a:noFill/>
              <a:ln w="38100"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10"/>
              </a:p>
            </p:txBody>
          </p:sp>
        </p:grpSp>
        <p:sp>
          <p:nvSpPr>
            <p:cNvPr id="16" name="任意多边形 65"/>
            <p:cNvSpPr/>
            <p:nvPr/>
          </p:nvSpPr>
          <p:spPr>
            <a:xfrm rot="20279529">
              <a:off x="2598986" y="4623585"/>
              <a:ext cx="174702" cy="83215"/>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10"/>
            </a:p>
          </p:txBody>
        </p:sp>
        <p:sp>
          <p:nvSpPr>
            <p:cNvPr id="17" name="任意多边形 66"/>
            <p:cNvSpPr/>
            <p:nvPr/>
          </p:nvSpPr>
          <p:spPr>
            <a:xfrm rot="20279529">
              <a:off x="2479594" y="4480388"/>
              <a:ext cx="223342" cy="118799"/>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10"/>
            </a:p>
          </p:txBody>
        </p:sp>
        <p:sp>
          <p:nvSpPr>
            <p:cNvPr id="18" name="任意多边形 67"/>
            <p:cNvSpPr/>
            <p:nvPr/>
          </p:nvSpPr>
          <p:spPr>
            <a:xfrm rot="20279529">
              <a:off x="2127432" y="4559080"/>
              <a:ext cx="113703" cy="55204"/>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10"/>
            </a:p>
          </p:txBody>
        </p:sp>
        <p:sp>
          <p:nvSpPr>
            <p:cNvPr id="19" name="任意多边形 68"/>
            <p:cNvSpPr/>
            <p:nvPr/>
          </p:nvSpPr>
          <p:spPr>
            <a:xfrm rot="20279529">
              <a:off x="2594340" y="4571943"/>
              <a:ext cx="163589" cy="96477"/>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10"/>
            </a:p>
          </p:txBody>
        </p:sp>
        <p:sp>
          <p:nvSpPr>
            <p:cNvPr id="20" name="任意多边形 69"/>
            <p:cNvSpPr/>
            <p:nvPr/>
          </p:nvSpPr>
          <p:spPr>
            <a:xfrm rot="20279529">
              <a:off x="2135494" y="4638968"/>
              <a:ext cx="269481" cy="148400"/>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10"/>
            </a:p>
          </p:txBody>
        </p:sp>
        <p:sp>
          <p:nvSpPr>
            <p:cNvPr id="21" name="任意多边形 70"/>
            <p:cNvSpPr/>
            <p:nvPr/>
          </p:nvSpPr>
          <p:spPr>
            <a:xfrm rot="20279529">
              <a:off x="2551870" y="4532497"/>
              <a:ext cx="202631" cy="103394"/>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10"/>
            </a:p>
          </p:txBody>
        </p:sp>
        <p:sp>
          <p:nvSpPr>
            <p:cNvPr id="22" name="任意多边形 71"/>
            <p:cNvSpPr/>
            <p:nvPr/>
          </p:nvSpPr>
          <p:spPr>
            <a:xfrm rot="20279529">
              <a:off x="2524324" y="4506303"/>
              <a:ext cx="197416" cy="96522"/>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10"/>
            </a:p>
          </p:txBody>
        </p:sp>
        <p:sp>
          <p:nvSpPr>
            <p:cNvPr id="23" name="任意多边形 72"/>
            <p:cNvSpPr/>
            <p:nvPr/>
          </p:nvSpPr>
          <p:spPr>
            <a:xfrm rot="20279529">
              <a:off x="2501280" y="4464115"/>
              <a:ext cx="153497" cy="79925"/>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10"/>
            </a:p>
          </p:txBody>
        </p:sp>
        <p:sp>
          <p:nvSpPr>
            <p:cNvPr id="24" name="任意多边形 73"/>
            <p:cNvSpPr/>
            <p:nvPr/>
          </p:nvSpPr>
          <p:spPr>
            <a:xfrm rot="20279529">
              <a:off x="2328699" y="4625725"/>
              <a:ext cx="74052" cy="28249"/>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10"/>
            </a:p>
          </p:txBody>
        </p:sp>
        <p:sp>
          <p:nvSpPr>
            <p:cNvPr id="25" name="任意多边形 74"/>
            <p:cNvSpPr/>
            <p:nvPr/>
          </p:nvSpPr>
          <p:spPr>
            <a:xfrm rot="20279529">
              <a:off x="2130536" y="4603524"/>
              <a:ext cx="189693" cy="97507"/>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10"/>
            </a:p>
          </p:txBody>
        </p:sp>
        <p:sp>
          <p:nvSpPr>
            <p:cNvPr id="26" name="任意多边形 75"/>
            <p:cNvSpPr/>
            <p:nvPr/>
          </p:nvSpPr>
          <p:spPr>
            <a:xfrm rot="20279529">
              <a:off x="2599023" y="4660655"/>
              <a:ext cx="191800" cy="92351"/>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10"/>
            </a:p>
          </p:txBody>
        </p:sp>
        <p:sp>
          <p:nvSpPr>
            <p:cNvPr id="27" name="任意多边形 76"/>
            <p:cNvSpPr/>
            <p:nvPr/>
          </p:nvSpPr>
          <p:spPr>
            <a:xfrm rot="20279529">
              <a:off x="2611275" y="4795392"/>
              <a:ext cx="62292" cy="38099"/>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10"/>
            </a:p>
          </p:txBody>
        </p:sp>
        <p:sp>
          <p:nvSpPr>
            <p:cNvPr id="28" name="任意多边形 77"/>
            <p:cNvSpPr/>
            <p:nvPr/>
          </p:nvSpPr>
          <p:spPr>
            <a:xfrm rot="20279529">
              <a:off x="2492797" y="4489568"/>
              <a:ext cx="71293" cy="50292"/>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10"/>
            </a:p>
          </p:txBody>
        </p:sp>
        <p:sp>
          <p:nvSpPr>
            <p:cNvPr id="29" name="任意多边形 78"/>
            <p:cNvSpPr/>
            <p:nvPr/>
          </p:nvSpPr>
          <p:spPr>
            <a:xfrm rot="20279529">
              <a:off x="2118578" y="4584242"/>
              <a:ext cx="149665" cy="78198"/>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10"/>
            </a:p>
          </p:txBody>
        </p:sp>
        <p:sp>
          <p:nvSpPr>
            <p:cNvPr id="30" name="任意多边形 79"/>
            <p:cNvSpPr/>
            <p:nvPr/>
          </p:nvSpPr>
          <p:spPr>
            <a:xfrm rot="20279529">
              <a:off x="2127492" y="4608653"/>
              <a:ext cx="255388" cy="139142"/>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10"/>
            </a:p>
          </p:txBody>
        </p:sp>
        <p:sp>
          <p:nvSpPr>
            <p:cNvPr id="31" name="任意多边形 80"/>
            <p:cNvSpPr/>
            <p:nvPr/>
          </p:nvSpPr>
          <p:spPr>
            <a:xfrm rot="20279529">
              <a:off x="2284593" y="4709127"/>
              <a:ext cx="38604" cy="23656"/>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10"/>
            </a:p>
          </p:txBody>
        </p:sp>
        <p:sp>
          <p:nvSpPr>
            <p:cNvPr id="32" name="任意多边形 81"/>
            <p:cNvSpPr/>
            <p:nvPr/>
          </p:nvSpPr>
          <p:spPr>
            <a:xfrm rot="20279529">
              <a:off x="2302799" y="4734812"/>
              <a:ext cx="38604" cy="23656"/>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10"/>
            </a:p>
          </p:txBody>
        </p:sp>
      </p:grpSp>
      <p:cxnSp>
        <p:nvCxnSpPr>
          <p:cNvPr id="38" name="直接连接符 37"/>
          <p:cNvCxnSpPr/>
          <p:nvPr/>
        </p:nvCxnSpPr>
        <p:spPr>
          <a:xfrm flipV="1">
            <a:off x="2529958" y="4422481"/>
            <a:ext cx="7183967" cy="0"/>
          </a:xfrm>
          <a:prstGeom prst="line">
            <a:avLst/>
          </a:prstGeom>
          <a:ln w="19050">
            <a:solidFill>
              <a:schemeClr val="accent2"/>
            </a:solidFill>
          </a:ln>
          <a:effectLst>
            <a:outerShdw blurRad="101600" dist="63500" dir="2700000" algn="tl" rotWithShape="0">
              <a:prstClr val="black">
                <a:alpha val="55000"/>
              </a:prstClr>
            </a:outerShdw>
          </a:effectLst>
        </p:spPr>
        <p:style>
          <a:lnRef idx="1">
            <a:schemeClr val="accent1"/>
          </a:lnRef>
          <a:fillRef idx="0">
            <a:schemeClr val="accent1"/>
          </a:fillRef>
          <a:effectRef idx="0">
            <a:schemeClr val="accent1"/>
          </a:effectRef>
          <a:fontRef idx="minor">
            <a:schemeClr val="tx1"/>
          </a:fontRef>
        </p:style>
      </p:cxnSp>
      <p:sp>
        <p:nvSpPr>
          <p:cNvPr id="39" name="任意多边形 118"/>
          <p:cNvSpPr/>
          <p:nvPr/>
        </p:nvSpPr>
        <p:spPr>
          <a:xfrm flipH="1" flipV="1">
            <a:off x="2437843" y="2335620"/>
            <a:ext cx="240672" cy="402097"/>
          </a:xfrm>
          <a:custGeom>
            <a:avLst/>
            <a:gdLst>
              <a:gd name="connsiteX0" fmla="*/ 257175 w 647700"/>
              <a:gd name="connsiteY0" fmla="*/ 1181158 h 1209733"/>
              <a:gd name="connsiteX1" fmla="*/ 219075 w 647700"/>
              <a:gd name="connsiteY1" fmla="*/ 800158 h 1209733"/>
              <a:gd name="connsiteX2" fmla="*/ 0 w 647700"/>
              <a:gd name="connsiteY2" fmla="*/ 590608 h 1209733"/>
              <a:gd name="connsiteX3" fmla="*/ 266700 w 647700"/>
              <a:gd name="connsiteY3" fmla="*/ 504883 h 1209733"/>
              <a:gd name="connsiteX4" fmla="*/ 361950 w 647700"/>
              <a:gd name="connsiteY4" fmla="*/ 58 h 1209733"/>
              <a:gd name="connsiteX5" fmla="*/ 438150 w 647700"/>
              <a:gd name="connsiteY5" fmla="*/ 581083 h 1209733"/>
              <a:gd name="connsiteX6" fmla="*/ 647700 w 647700"/>
              <a:gd name="connsiteY6" fmla="*/ 657283 h 1209733"/>
              <a:gd name="connsiteX7" fmla="*/ 390525 w 647700"/>
              <a:gd name="connsiteY7" fmla="*/ 771583 h 1209733"/>
              <a:gd name="connsiteX8" fmla="*/ 314325 w 647700"/>
              <a:gd name="connsiteY8" fmla="*/ 1209733 h 1209733"/>
              <a:gd name="connsiteX0-1" fmla="*/ 257175 w 647700"/>
              <a:gd name="connsiteY0-2" fmla="*/ 1181158 h 1209733"/>
              <a:gd name="connsiteX1-3" fmla="*/ 219075 w 647700"/>
              <a:gd name="connsiteY1-4" fmla="*/ 800158 h 1209733"/>
              <a:gd name="connsiteX2-5" fmla="*/ 0 w 647700"/>
              <a:gd name="connsiteY2-6" fmla="*/ 590608 h 1209733"/>
              <a:gd name="connsiteX3-7" fmla="*/ 266700 w 647700"/>
              <a:gd name="connsiteY3-8" fmla="*/ 504883 h 1209733"/>
              <a:gd name="connsiteX4-9" fmla="*/ 361950 w 647700"/>
              <a:gd name="connsiteY4-10" fmla="*/ 58 h 1209733"/>
              <a:gd name="connsiteX5-11" fmla="*/ 438150 w 647700"/>
              <a:gd name="connsiteY5-12" fmla="*/ 581083 h 1209733"/>
              <a:gd name="connsiteX6-13" fmla="*/ 647700 w 647700"/>
              <a:gd name="connsiteY6-14" fmla="*/ 657283 h 1209733"/>
              <a:gd name="connsiteX7-15" fmla="*/ 390525 w 647700"/>
              <a:gd name="connsiteY7-16" fmla="*/ 771583 h 1209733"/>
              <a:gd name="connsiteX8-17" fmla="*/ 314325 w 647700"/>
              <a:gd name="connsiteY8-18" fmla="*/ 1209733 h 1209733"/>
              <a:gd name="connsiteX0-19" fmla="*/ 257175 w 647700"/>
              <a:gd name="connsiteY0-20" fmla="*/ 1181158 h 1209733"/>
              <a:gd name="connsiteX1-21" fmla="*/ 219075 w 647700"/>
              <a:gd name="connsiteY1-22" fmla="*/ 800158 h 1209733"/>
              <a:gd name="connsiteX2-23" fmla="*/ 0 w 647700"/>
              <a:gd name="connsiteY2-24" fmla="*/ 590608 h 1209733"/>
              <a:gd name="connsiteX3-25" fmla="*/ 266700 w 647700"/>
              <a:gd name="connsiteY3-26" fmla="*/ 504883 h 1209733"/>
              <a:gd name="connsiteX4-27" fmla="*/ 361950 w 647700"/>
              <a:gd name="connsiteY4-28" fmla="*/ 58 h 1209733"/>
              <a:gd name="connsiteX5-29" fmla="*/ 438150 w 647700"/>
              <a:gd name="connsiteY5-30" fmla="*/ 581083 h 1209733"/>
              <a:gd name="connsiteX6-31" fmla="*/ 647700 w 647700"/>
              <a:gd name="connsiteY6-32" fmla="*/ 657283 h 1209733"/>
              <a:gd name="connsiteX7-33" fmla="*/ 390525 w 647700"/>
              <a:gd name="connsiteY7-34" fmla="*/ 771583 h 1209733"/>
              <a:gd name="connsiteX8-35" fmla="*/ 314325 w 647700"/>
              <a:gd name="connsiteY8-36" fmla="*/ 1209733 h 1209733"/>
              <a:gd name="connsiteX0-37" fmla="*/ 161925 w 552450"/>
              <a:gd name="connsiteY0-38" fmla="*/ 1181173 h 1209748"/>
              <a:gd name="connsiteX1-39" fmla="*/ 123825 w 552450"/>
              <a:gd name="connsiteY1-40" fmla="*/ 800173 h 1209748"/>
              <a:gd name="connsiteX2-41" fmla="*/ 0 w 552450"/>
              <a:gd name="connsiteY2-42" fmla="*/ 638248 h 1209748"/>
              <a:gd name="connsiteX3-43" fmla="*/ 171450 w 552450"/>
              <a:gd name="connsiteY3-44" fmla="*/ 504898 h 1209748"/>
              <a:gd name="connsiteX4-45" fmla="*/ 266700 w 552450"/>
              <a:gd name="connsiteY4-46" fmla="*/ 73 h 1209748"/>
              <a:gd name="connsiteX5-47" fmla="*/ 342900 w 552450"/>
              <a:gd name="connsiteY5-48" fmla="*/ 581098 h 1209748"/>
              <a:gd name="connsiteX6-49" fmla="*/ 552450 w 552450"/>
              <a:gd name="connsiteY6-50" fmla="*/ 657298 h 1209748"/>
              <a:gd name="connsiteX7-51" fmla="*/ 295275 w 552450"/>
              <a:gd name="connsiteY7-52" fmla="*/ 771598 h 1209748"/>
              <a:gd name="connsiteX8-53" fmla="*/ 219075 w 552450"/>
              <a:gd name="connsiteY8-54" fmla="*/ 1209748 h 1209748"/>
              <a:gd name="connsiteX0-55" fmla="*/ 238125 w 628650"/>
              <a:gd name="connsiteY0-56" fmla="*/ 1181172 h 1209747"/>
              <a:gd name="connsiteX1-57" fmla="*/ 200025 w 628650"/>
              <a:gd name="connsiteY1-58" fmla="*/ 800172 h 1209747"/>
              <a:gd name="connsiteX2-59" fmla="*/ 0 w 628650"/>
              <a:gd name="connsiteY2-60" fmla="*/ 562047 h 1209747"/>
              <a:gd name="connsiteX3-61" fmla="*/ 247650 w 628650"/>
              <a:gd name="connsiteY3-62" fmla="*/ 504897 h 1209747"/>
              <a:gd name="connsiteX4-63" fmla="*/ 342900 w 628650"/>
              <a:gd name="connsiteY4-64" fmla="*/ 72 h 1209747"/>
              <a:gd name="connsiteX5-65" fmla="*/ 419100 w 628650"/>
              <a:gd name="connsiteY5-66" fmla="*/ 581097 h 1209747"/>
              <a:gd name="connsiteX6-67" fmla="*/ 628650 w 628650"/>
              <a:gd name="connsiteY6-68" fmla="*/ 657297 h 1209747"/>
              <a:gd name="connsiteX7-69" fmla="*/ 371475 w 628650"/>
              <a:gd name="connsiteY7-70" fmla="*/ 771597 h 1209747"/>
              <a:gd name="connsiteX8-71" fmla="*/ 295275 w 628650"/>
              <a:gd name="connsiteY8-72" fmla="*/ 1209747 h 1209747"/>
              <a:gd name="connsiteX0-73" fmla="*/ 238125 w 628650"/>
              <a:gd name="connsiteY0-74" fmla="*/ 1181172 h 1209747"/>
              <a:gd name="connsiteX1-75" fmla="*/ 200025 w 628650"/>
              <a:gd name="connsiteY1-76" fmla="*/ 800172 h 1209747"/>
              <a:gd name="connsiteX2-77" fmla="*/ 0 w 628650"/>
              <a:gd name="connsiteY2-78" fmla="*/ 562047 h 1209747"/>
              <a:gd name="connsiteX3-79" fmla="*/ 247650 w 628650"/>
              <a:gd name="connsiteY3-80" fmla="*/ 504897 h 1209747"/>
              <a:gd name="connsiteX4-81" fmla="*/ 342900 w 628650"/>
              <a:gd name="connsiteY4-82" fmla="*/ 72 h 1209747"/>
              <a:gd name="connsiteX5-83" fmla="*/ 419100 w 628650"/>
              <a:gd name="connsiteY5-84" fmla="*/ 581097 h 1209747"/>
              <a:gd name="connsiteX6-85" fmla="*/ 628650 w 628650"/>
              <a:gd name="connsiteY6-86" fmla="*/ 657297 h 1209747"/>
              <a:gd name="connsiteX7-87" fmla="*/ 371475 w 628650"/>
              <a:gd name="connsiteY7-88" fmla="*/ 771597 h 1209747"/>
              <a:gd name="connsiteX8-89" fmla="*/ 295275 w 628650"/>
              <a:gd name="connsiteY8-90" fmla="*/ 1209747 h 1209747"/>
              <a:gd name="connsiteX0-91" fmla="*/ 228132 w 618657"/>
              <a:gd name="connsiteY0-92" fmla="*/ 1181172 h 1209747"/>
              <a:gd name="connsiteX1-93" fmla="*/ 190032 w 618657"/>
              <a:gd name="connsiteY1-94" fmla="*/ 800172 h 1209747"/>
              <a:gd name="connsiteX2-95" fmla="*/ 0 w 618657"/>
              <a:gd name="connsiteY2-96" fmla="*/ 589529 h 1209747"/>
              <a:gd name="connsiteX3-97" fmla="*/ 237657 w 618657"/>
              <a:gd name="connsiteY3-98" fmla="*/ 504897 h 1209747"/>
              <a:gd name="connsiteX4-99" fmla="*/ 332907 w 618657"/>
              <a:gd name="connsiteY4-100" fmla="*/ 72 h 1209747"/>
              <a:gd name="connsiteX5-101" fmla="*/ 409107 w 618657"/>
              <a:gd name="connsiteY5-102" fmla="*/ 581097 h 1209747"/>
              <a:gd name="connsiteX6-103" fmla="*/ 618657 w 618657"/>
              <a:gd name="connsiteY6-104" fmla="*/ 657297 h 1209747"/>
              <a:gd name="connsiteX7-105" fmla="*/ 361482 w 618657"/>
              <a:gd name="connsiteY7-106" fmla="*/ 771597 h 1209747"/>
              <a:gd name="connsiteX8-107" fmla="*/ 285282 w 618657"/>
              <a:gd name="connsiteY8-108" fmla="*/ 1209747 h 1209747"/>
              <a:gd name="connsiteX0-109" fmla="*/ 228132 w 618657"/>
              <a:gd name="connsiteY0-110" fmla="*/ 1181172 h 1209747"/>
              <a:gd name="connsiteX1-111" fmla="*/ 190032 w 618657"/>
              <a:gd name="connsiteY1-112" fmla="*/ 800172 h 1209747"/>
              <a:gd name="connsiteX2-113" fmla="*/ 0 w 618657"/>
              <a:gd name="connsiteY2-114" fmla="*/ 589529 h 1209747"/>
              <a:gd name="connsiteX3-115" fmla="*/ 237657 w 618657"/>
              <a:gd name="connsiteY3-116" fmla="*/ 504897 h 1209747"/>
              <a:gd name="connsiteX4-117" fmla="*/ 332907 w 618657"/>
              <a:gd name="connsiteY4-118" fmla="*/ 72 h 1209747"/>
              <a:gd name="connsiteX5-119" fmla="*/ 409107 w 618657"/>
              <a:gd name="connsiteY5-120" fmla="*/ 581097 h 1209747"/>
              <a:gd name="connsiteX6-121" fmla="*/ 618657 w 618657"/>
              <a:gd name="connsiteY6-122" fmla="*/ 657297 h 1209747"/>
              <a:gd name="connsiteX7-123" fmla="*/ 361482 w 618657"/>
              <a:gd name="connsiteY7-124" fmla="*/ 771597 h 1209747"/>
              <a:gd name="connsiteX8-125" fmla="*/ 285282 w 618657"/>
              <a:gd name="connsiteY8-126" fmla="*/ 1209747 h 1209747"/>
              <a:gd name="connsiteX0-127" fmla="*/ 228132 w 618657"/>
              <a:gd name="connsiteY0-128" fmla="*/ 1181172 h 1209747"/>
              <a:gd name="connsiteX1-129" fmla="*/ 190032 w 618657"/>
              <a:gd name="connsiteY1-130" fmla="*/ 800172 h 1209747"/>
              <a:gd name="connsiteX2-131" fmla="*/ 0 w 618657"/>
              <a:gd name="connsiteY2-132" fmla="*/ 589529 h 1209747"/>
              <a:gd name="connsiteX3-133" fmla="*/ 237657 w 618657"/>
              <a:gd name="connsiteY3-134" fmla="*/ 504897 h 1209747"/>
              <a:gd name="connsiteX4-135" fmla="*/ 332907 w 618657"/>
              <a:gd name="connsiteY4-136" fmla="*/ 72 h 1209747"/>
              <a:gd name="connsiteX5-137" fmla="*/ 409107 w 618657"/>
              <a:gd name="connsiteY5-138" fmla="*/ 581097 h 1209747"/>
              <a:gd name="connsiteX6-139" fmla="*/ 618657 w 618657"/>
              <a:gd name="connsiteY6-140" fmla="*/ 657297 h 1209747"/>
              <a:gd name="connsiteX7-141" fmla="*/ 361482 w 618657"/>
              <a:gd name="connsiteY7-142" fmla="*/ 771597 h 1209747"/>
              <a:gd name="connsiteX8-143" fmla="*/ 285282 w 618657"/>
              <a:gd name="connsiteY8-144" fmla="*/ 1209747 h 1209747"/>
              <a:gd name="connsiteX9" fmla="*/ 228132 w 618657"/>
              <a:gd name="connsiteY9" fmla="*/ 1181172 h 1209747"/>
              <a:gd name="connsiteX0-145" fmla="*/ 285282 w 618657"/>
              <a:gd name="connsiteY0-146" fmla="*/ 1209747 h 1209747"/>
              <a:gd name="connsiteX1-147" fmla="*/ 190032 w 618657"/>
              <a:gd name="connsiteY1-148" fmla="*/ 800172 h 1209747"/>
              <a:gd name="connsiteX2-149" fmla="*/ 0 w 618657"/>
              <a:gd name="connsiteY2-150" fmla="*/ 589529 h 1209747"/>
              <a:gd name="connsiteX3-151" fmla="*/ 237657 w 618657"/>
              <a:gd name="connsiteY3-152" fmla="*/ 504897 h 1209747"/>
              <a:gd name="connsiteX4-153" fmla="*/ 332907 w 618657"/>
              <a:gd name="connsiteY4-154" fmla="*/ 72 h 1209747"/>
              <a:gd name="connsiteX5-155" fmla="*/ 409107 w 618657"/>
              <a:gd name="connsiteY5-156" fmla="*/ 581097 h 1209747"/>
              <a:gd name="connsiteX6-157" fmla="*/ 618657 w 618657"/>
              <a:gd name="connsiteY6-158" fmla="*/ 657297 h 1209747"/>
              <a:gd name="connsiteX7-159" fmla="*/ 361482 w 618657"/>
              <a:gd name="connsiteY7-160" fmla="*/ 771597 h 1209747"/>
              <a:gd name="connsiteX8-161" fmla="*/ 285282 w 618657"/>
              <a:gd name="connsiteY8-162" fmla="*/ 1209747 h 1209747"/>
              <a:gd name="connsiteX0-163" fmla="*/ 270292 w 618657"/>
              <a:gd name="connsiteY0-164" fmla="*/ 1249721 h 1249721"/>
              <a:gd name="connsiteX1-165" fmla="*/ 190032 w 618657"/>
              <a:gd name="connsiteY1-166" fmla="*/ 800172 h 1249721"/>
              <a:gd name="connsiteX2-167" fmla="*/ 0 w 618657"/>
              <a:gd name="connsiteY2-168" fmla="*/ 589529 h 1249721"/>
              <a:gd name="connsiteX3-169" fmla="*/ 237657 w 618657"/>
              <a:gd name="connsiteY3-170" fmla="*/ 504897 h 1249721"/>
              <a:gd name="connsiteX4-171" fmla="*/ 332907 w 618657"/>
              <a:gd name="connsiteY4-172" fmla="*/ 72 h 1249721"/>
              <a:gd name="connsiteX5-173" fmla="*/ 409107 w 618657"/>
              <a:gd name="connsiteY5-174" fmla="*/ 581097 h 1249721"/>
              <a:gd name="connsiteX6-175" fmla="*/ 618657 w 618657"/>
              <a:gd name="connsiteY6-176" fmla="*/ 657297 h 1249721"/>
              <a:gd name="connsiteX7-177" fmla="*/ 361482 w 618657"/>
              <a:gd name="connsiteY7-178" fmla="*/ 771597 h 1249721"/>
              <a:gd name="connsiteX8-179" fmla="*/ 270292 w 618657"/>
              <a:gd name="connsiteY8-180" fmla="*/ 1249721 h 1249721"/>
              <a:gd name="connsiteX0-181" fmla="*/ 270292 w 618657"/>
              <a:gd name="connsiteY0-182" fmla="*/ 1249721 h 1249721"/>
              <a:gd name="connsiteX1-183" fmla="*/ 190032 w 618657"/>
              <a:gd name="connsiteY1-184" fmla="*/ 775188 h 1249721"/>
              <a:gd name="connsiteX2-185" fmla="*/ 0 w 618657"/>
              <a:gd name="connsiteY2-186" fmla="*/ 589529 h 1249721"/>
              <a:gd name="connsiteX3-187" fmla="*/ 237657 w 618657"/>
              <a:gd name="connsiteY3-188" fmla="*/ 504897 h 1249721"/>
              <a:gd name="connsiteX4-189" fmla="*/ 332907 w 618657"/>
              <a:gd name="connsiteY4-190" fmla="*/ 72 h 1249721"/>
              <a:gd name="connsiteX5-191" fmla="*/ 409107 w 618657"/>
              <a:gd name="connsiteY5-192" fmla="*/ 581097 h 1249721"/>
              <a:gd name="connsiteX6-193" fmla="*/ 618657 w 618657"/>
              <a:gd name="connsiteY6-194" fmla="*/ 657297 h 1249721"/>
              <a:gd name="connsiteX7-195" fmla="*/ 361482 w 618657"/>
              <a:gd name="connsiteY7-196" fmla="*/ 771597 h 1249721"/>
              <a:gd name="connsiteX8-197" fmla="*/ 270292 w 618657"/>
              <a:gd name="connsiteY8-198" fmla="*/ 1249721 h 1249721"/>
              <a:gd name="connsiteX0-199" fmla="*/ 270292 w 618657"/>
              <a:gd name="connsiteY0-200" fmla="*/ 1249721 h 1249721"/>
              <a:gd name="connsiteX1-201" fmla="*/ 190032 w 618657"/>
              <a:gd name="connsiteY1-202" fmla="*/ 775188 h 1249721"/>
              <a:gd name="connsiteX2-203" fmla="*/ 0 w 618657"/>
              <a:gd name="connsiteY2-204" fmla="*/ 589529 h 1249721"/>
              <a:gd name="connsiteX3-205" fmla="*/ 237657 w 618657"/>
              <a:gd name="connsiteY3-206" fmla="*/ 504897 h 1249721"/>
              <a:gd name="connsiteX4-207" fmla="*/ 332907 w 618657"/>
              <a:gd name="connsiteY4-208" fmla="*/ 72 h 1249721"/>
              <a:gd name="connsiteX5-209" fmla="*/ 409107 w 618657"/>
              <a:gd name="connsiteY5-210" fmla="*/ 581097 h 1249721"/>
              <a:gd name="connsiteX6-211" fmla="*/ 618657 w 618657"/>
              <a:gd name="connsiteY6-212" fmla="*/ 657297 h 1249721"/>
              <a:gd name="connsiteX7-213" fmla="*/ 361482 w 618657"/>
              <a:gd name="connsiteY7-214" fmla="*/ 771597 h 1249721"/>
              <a:gd name="connsiteX8-215" fmla="*/ 270292 w 618657"/>
              <a:gd name="connsiteY8-216" fmla="*/ 1249721 h 1249721"/>
              <a:gd name="connsiteX0-217" fmla="*/ 297774 w 618657"/>
              <a:gd name="connsiteY0-218" fmla="*/ 1257216 h 1257216"/>
              <a:gd name="connsiteX1-219" fmla="*/ 190032 w 618657"/>
              <a:gd name="connsiteY1-220" fmla="*/ 775188 h 1257216"/>
              <a:gd name="connsiteX2-221" fmla="*/ 0 w 618657"/>
              <a:gd name="connsiteY2-222" fmla="*/ 589529 h 1257216"/>
              <a:gd name="connsiteX3-223" fmla="*/ 237657 w 618657"/>
              <a:gd name="connsiteY3-224" fmla="*/ 504897 h 1257216"/>
              <a:gd name="connsiteX4-225" fmla="*/ 332907 w 618657"/>
              <a:gd name="connsiteY4-226" fmla="*/ 72 h 1257216"/>
              <a:gd name="connsiteX5-227" fmla="*/ 409107 w 618657"/>
              <a:gd name="connsiteY5-228" fmla="*/ 581097 h 1257216"/>
              <a:gd name="connsiteX6-229" fmla="*/ 618657 w 618657"/>
              <a:gd name="connsiteY6-230" fmla="*/ 657297 h 1257216"/>
              <a:gd name="connsiteX7-231" fmla="*/ 361482 w 618657"/>
              <a:gd name="connsiteY7-232" fmla="*/ 771597 h 1257216"/>
              <a:gd name="connsiteX8-233" fmla="*/ 297774 w 618657"/>
              <a:gd name="connsiteY8-234" fmla="*/ 1257216 h 1257216"/>
              <a:gd name="connsiteX0-235" fmla="*/ 297774 w 618657"/>
              <a:gd name="connsiteY0-236" fmla="*/ 1257216 h 1257216"/>
              <a:gd name="connsiteX1-237" fmla="*/ 190032 w 618657"/>
              <a:gd name="connsiteY1-238" fmla="*/ 775188 h 1257216"/>
              <a:gd name="connsiteX2-239" fmla="*/ 0 w 618657"/>
              <a:gd name="connsiteY2-240" fmla="*/ 589529 h 1257216"/>
              <a:gd name="connsiteX3-241" fmla="*/ 237657 w 618657"/>
              <a:gd name="connsiteY3-242" fmla="*/ 504897 h 1257216"/>
              <a:gd name="connsiteX4-243" fmla="*/ 332907 w 618657"/>
              <a:gd name="connsiteY4-244" fmla="*/ 72 h 1257216"/>
              <a:gd name="connsiteX5-245" fmla="*/ 409107 w 618657"/>
              <a:gd name="connsiteY5-246" fmla="*/ 581097 h 1257216"/>
              <a:gd name="connsiteX6-247" fmla="*/ 618657 w 618657"/>
              <a:gd name="connsiteY6-248" fmla="*/ 657297 h 1257216"/>
              <a:gd name="connsiteX7-249" fmla="*/ 388964 w 618657"/>
              <a:gd name="connsiteY7-250" fmla="*/ 776593 h 1257216"/>
              <a:gd name="connsiteX8-251" fmla="*/ 297774 w 618657"/>
              <a:gd name="connsiteY8-252" fmla="*/ 1257216 h 1257216"/>
              <a:gd name="connsiteX0-253" fmla="*/ 297774 w 618657"/>
              <a:gd name="connsiteY0-254" fmla="*/ 1257216 h 1257216"/>
              <a:gd name="connsiteX1-255" fmla="*/ 190032 w 618657"/>
              <a:gd name="connsiteY1-256" fmla="*/ 775188 h 1257216"/>
              <a:gd name="connsiteX2-257" fmla="*/ 0 w 618657"/>
              <a:gd name="connsiteY2-258" fmla="*/ 589529 h 1257216"/>
              <a:gd name="connsiteX3-259" fmla="*/ 237657 w 618657"/>
              <a:gd name="connsiteY3-260" fmla="*/ 504897 h 1257216"/>
              <a:gd name="connsiteX4-261" fmla="*/ 332907 w 618657"/>
              <a:gd name="connsiteY4-262" fmla="*/ 72 h 1257216"/>
              <a:gd name="connsiteX5-263" fmla="*/ 409107 w 618657"/>
              <a:gd name="connsiteY5-264" fmla="*/ 581097 h 1257216"/>
              <a:gd name="connsiteX6-265" fmla="*/ 618657 w 618657"/>
              <a:gd name="connsiteY6-266" fmla="*/ 657297 h 1257216"/>
              <a:gd name="connsiteX7-267" fmla="*/ 388964 w 618657"/>
              <a:gd name="connsiteY7-268" fmla="*/ 776593 h 1257216"/>
              <a:gd name="connsiteX8-269" fmla="*/ 297774 w 618657"/>
              <a:gd name="connsiteY8-270" fmla="*/ 1257216 h 1257216"/>
              <a:gd name="connsiteX0-271" fmla="*/ 297774 w 618657"/>
              <a:gd name="connsiteY0-272" fmla="*/ 1257216 h 1257216"/>
              <a:gd name="connsiteX1-273" fmla="*/ 190032 w 618657"/>
              <a:gd name="connsiteY1-274" fmla="*/ 775188 h 1257216"/>
              <a:gd name="connsiteX2-275" fmla="*/ 0 w 618657"/>
              <a:gd name="connsiteY2-276" fmla="*/ 589529 h 1257216"/>
              <a:gd name="connsiteX3-277" fmla="*/ 237657 w 618657"/>
              <a:gd name="connsiteY3-278" fmla="*/ 504897 h 1257216"/>
              <a:gd name="connsiteX4-279" fmla="*/ 332907 w 618657"/>
              <a:gd name="connsiteY4-280" fmla="*/ 72 h 1257216"/>
              <a:gd name="connsiteX5-281" fmla="*/ 409107 w 618657"/>
              <a:gd name="connsiteY5-282" fmla="*/ 581097 h 1257216"/>
              <a:gd name="connsiteX6-283" fmla="*/ 618657 w 618657"/>
              <a:gd name="connsiteY6-284" fmla="*/ 657297 h 1257216"/>
              <a:gd name="connsiteX7-285" fmla="*/ 388964 w 618657"/>
              <a:gd name="connsiteY7-286" fmla="*/ 776593 h 1257216"/>
              <a:gd name="connsiteX8-287" fmla="*/ 297774 w 618657"/>
              <a:gd name="connsiteY8-288" fmla="*/ 1257216 h 1257216"/>
              <a:gd name="connsiteX0-289" fmla="*/ 317761 w 638644"/>
              <a:gd name="connsiteY0-290" fmla="*/ 1257216 h 1257216"/>
              <a:gd name="connsiteX1-291" fmla="*/ 210019 w 638644"/>
              <a:gd name="connsiteY1-292" fmla="*/ 775188 h 1257216"/>
              <a:gd name="connsiteX2-293" fmla="*/ 0 w 638644"/>
              <a:gd name="connsiteY2-294" fmla="*/ 597024 h 1257216"/>
              <a:gd name="connsiteX3-295" fmla="*/ 257644 w 638644"/>
              <a:gd name="connsiteY3-296" fmla="*/ 504897 h 1257216"/>
              <a:gd name="connsiteX4-297" fmla="*/ 352894 w 638644"/>
              <a:gd name="connsiteY4-298" fmla="*/ 72 h 1257216"/>
              <a:gd name="connsiteX5-299" fmla="*/ 429094 w 638644"/>
              <a:gd name="connsiteY5-300" fmla="*/ 581097 h 1257216"/>
              <a:gd name="connsiteX6-301" fmla="*/ 638644 w 638644"/>
              <a:gd name="connsiteY6-302" fmla="*/ 657297 h 1257216"/>
              <a:gd name="connsiteX7-303" fmla="*/ 408951 w 638644"/>
              <a:gd name="connsiteY7-304" fmla="*/ 776593 h 1257216"/>
              <a:gd name="connsiteX8-305" fmla="*/ 317761 w 638644"/>
              <a:gd name="connsiteY8-306" fmla="*/ 1257216 h 1257216"/>
              <a:gd name="connsiteX0-307" fmla="*/ 317761 w 638644"/>
              <a:gd name="connsiteY0-308" fmla="*/ 1257216 h 1257216"/>
              <a:gd name="connsiteX1-309" fmla="*/ 227508 w 638644"/>
              <a:gd name="connsiteY1-310" fmla="*/ 772690 h 1257216"/>
              <a:gd name="connsiteX2-311" fmla="*/ 0 w 638644"/>
              <a:gd name="connsiteY2-312" fmla="*/ 597024 h 1257216"/>
              <a:gd name="connsiteX3-313" fmla="*/ 257644 w 638644"/>
              <a:gd name="connsiteY3-314" fmla="*/ 504897 h 1257216"/>
              <a:gd name="connsiteX4-315" fmla="*/ 352894 w 638644"/>
              <a:gd name="connsiteY4-316" fmla="*/ 72 h 1257216"/>
              <a:gd name="connsiteX5-317" fmla="*/ 429094 w 638644"/>
              <a:gd name="connsiteY5-318" fmla="*/ 581097 h 1257216"/>
              <a:gd name="connsiteX6-319" fmla="*/ 638644 w 638644"/>
              <a:gd name="connsiteY6-320" fmla="*/ 657297 h 1257216"/>
              <a:gd name="connsiteX7-321" fmla="*/ 408951 w 638644"/>
              <a:gd name="connsiteY7-322" fmla="*/ 776593 h 1257216"/>
              <a:gd name="connsiteX8-323" fmla="*/ 317761 w 638644"/>
              <a:gd name="connsiteY8-324" fmla="*/ 1257216 h 125721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638644" h="1257216">
                <a:moveTo>
                  <a:pt x="317761" y="1257216"/>
                </a:moveTo>
                <a:cubicBezTo>
                  <a:pt x="289186" y="1257814"/>
                  <a:pt x="280468" y="882722"/>
                  <a:pt x="227508" y="772690"/>
                </a:cubicBezTo>
                <a:cubicBezTo>
                  <a:pt x="174548" y="662658"/>
                  <a:pt x="136499" y="666457"/>
                  <a:pt x="0" y="597024"/>
                </a:cubicBezTo>
                <a:cubicBezTo>
                  <a:pt x="134026" y="572509"/>
                  <a:pt x="198828" y="604389"/>
                  <a:pt x="257644" y="504897"/>
                </a:cubicBezTo>
                <a:cubicBezTo>
                  <a:pt x="316460" y="405405"/>
                  <a:pt x="325907" y="-6278"/>
                  <a:pt x="352894" y="72"/>
                </a:cubicBezTo>
                <a:cubicBezTo>
                  <a:pt x="378294" y="193747"/>
                  <a:pt x="376733" y="543205"/>
                  <a:pt x="429094" y="581097"/>
                </a:cubicBezTo>
                <a:cubicBezTo>
                  <a:pt x="481455" y="618989"/>
                  <a:pt x="568794" y="631897"/>
                  <a:pt x="638644" y="657297"/>
                </a:cubicBezTo>
                <a:cubicBezTo>
                  <a:pt x="552919" y="695397"/>
                  <a:pt x="462431" y="676607"/>
                  <a:pt x="408951" y="776593"/>
                </a:cubicBezTo>
                <a:cubicBezTo>
                  <a:pt x="355471" y="876579"/>
                  <a:pt x="328080" y="1084178"/>
                  <a:pt x="317761" y="1257216"/>
                </a:cubicBezTo>
                <a:close/>
              </a:path>
            </a:pathLst>
          </a:custGeom>
          <a:solidFill>
            <a:schemeClr val="accent2"/>
          </a:solidFill>
          <a:ln w="1905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10">
              <a:solidFill>
                <a:srgbClr val="9E0000"/>
              </a:solidFill>
            </a:endParaRPr>
          </a:p>
        </p:txBody>
      </p:sp>
      <p:sp>
        <p:nvSpPr>
          <p:cNvPr id="40" name="任意多边形 119"/>
          <p:cNvSpPr/>
          <p:nvPr/>
        </p:nvSpPr>
        <p:spPr>
          <a:xfrm flipH="1">
            <a:off x="10194532" y="4147674"/>
            <a:ext cx="256035" cy="388333"/>
          </a:xfrm>
          <a:custGeom>
            <a:avLst/>
            <a:gdLst>
              <a:gd name="connsiteX0" fmla="*/ 257175 w 647700"/>
              <a:gd name="connsiteY0" fmla="*/ 1181158 h 1209733"/>
              <a:gd name="connsiteX1" fmla="*/ 219075 w 647700"/>
              <a:gd name="connsiteY1" fmla="*/ 800158 h 1209733"/>
              <a:gd name="connsiteX2" fmla="*/ 0 w 647700"/>
              <a:gd name="connsiteY2" fmla="*/ 590608 h 1209733"/>
              <a:gd name="connsiteX3" fmla="*/ 266700 w 647700"/>
              <a:gd name="connsiteY3" fmla="*/ 504883 h 1209733"/>
              <a:gd name="connsiteX4" fmla="*/ 361950 w 647700"/>
              <a:gd name="connsiteY4" fmla="*/ 58 h 1209733"/>
              <a:gd name="connsiteX5" fmla="*/ 438150 w 647700"/>
              <a:gd name="connsiteY5" fmla="*/ 581083 h 1209733"/>
              <a:gd name="connsiteX6" fmla="*/ 647700 w 647700"/>
              <a:gd name="connsiteY6" fmla="*/ 657283 h 1209733"/>
              <a:gd name="connsiteX7" fmla="*/ 390525 w 647700"/>
              <a:gd name="connsiteY7" fmla="*/ 771583 h 1209733"/>
              <a:gd name="connsiteX8" fmla="*/ 314325 w 647700"/>
              <a:gd name="connsiteY8" fmla="*/ 1209733 h 1209733"/>
              <a:gd name="connsiteX0-1" fmla="*/ 257175 w 647700"/>
              <a:gd name="connsiteY0-2" fmla="*/ 1181158 h 1209733"/>
              <a:gd name="connsiteX1-3" fmla="*/ 219075 w 647700"/>
              <a:gd name="connsiteY1-4" fmla="*/ 800158 h 1209733"/>
              <a:gd name="connsiteX2-5" fmla="*/ 0 w 647700"/>
              <a:gd name="connsiteY2-6" fmla="*/ 590608 h 1209733"/>
              <a:gd name="connsiteX3-7" fmla="*/ 266700 w 647700"/>
              <a:gd name="connsiteY3-8" fmla="*/ 504883 h 1209733"/>
              <a:gd name="connsiteX4-9" fmla="*/ 361950 w 647700"/>
              <a:gd name="connsiteY4-10" fmla="*/ 58 h 1209733"/>
              <a:gd name="connsiteX5-11" fmla="*/ 438150 w 647700"/>
              <a:gd name="connsiteY5-12" fmla="*/ 581083 h 1209733"/>
              <a:gd name="connsiteX6-13" fmla="*/ 647700 w 647700"/>
              <a:gd name="connsiteY6-14" fmla="*/ 657283 h 1209733"/>
              <a:gd name="connsiteX7-15" fmla="*/ 390525 w 647700"/>
              <a:gd name="connsiteY7-16" fmla="*/ 771583 h 1209733"/>
              <a:gd name="connsiteX8-17" fmla="*/ 314325 w 647700"/>
              <a:gd name="connsiteY8-18" fmla="*/ 1209733 h 1209733"/>
              <a:gd name="connsiteX0-19" fmla="*/ 257175 w 647700"/>
              <a:gd name="connsiteY0-20" fmla="*/ 1181158 h 1209733"/>
              <a:gd name="connsiteX1-21" fmla="*/ 219075 w 647700"/>
              <a:gd name="connsiteY1-22" fmla="*/ 800158 h 1209733"/>
              <a:gd name="connsiteX2-23" fmla="*/ 0 w 647700"/>
              <a:gd name="connsiteY2-24" fmla="*/ 590608 h 1209733"/>
              <a:gd name="connsiteX3-25" fmla="*/ 266700 w 647700"/>
              <a:gd name="connsiteY3-26" fmla="*/ 504883 h 1209733"/>
              <a:gd name="connsiteX4-27" fmla="*/ 361950 w 647700"/>
              <a:gd name="connsiteY4-28" fmla="*/ 58 h 1209733"/>
              <a:gd name="connsiteX5-29" fmla="*/ 438150 w 647700"/>
              <a:gd name="connsiteY5-30" fmla="*/ 581083 h 1209733"/>
              <a:gd name="connsiteX6-31" fmla="*/ 647700 w 647700"/>
              <a:gd name="connsiteY6-32" fmla="*/ 657283 h 1209733"/>
              <a:gd name="connsiteX7-33" fmla="*/ 390525 w 647700"/>
              <a:gd name="connsiteY7-34" fmla="*/ 771583 h 1209733"/>
              <a:gd name="connsiteX8-35" fmla="*/ 314325 w 647700"/>
              <a:gd name="connsiteY8-36" fmla="*/ 1209733 h 1209733"/>
              <a:gd name="connsiteX0-37" fmla="*/ 161925 w 552450"/>
              <a:gd name="connsiteY0-38" fmla="*/ 1181173 h 1209748"/>
              <a:gd name="connsiteX1-39" fmla="*/ 123825 w 552450"/>
              <a:gd name="connsiteY1-40" fmla="*/ 800173 h 1209748"/>
              <a:gd name="connsiteX2-41" fmla="*/ 0 w 552450"/>
              <a:gd name="connsiteY2-42" fmla="*/ 638248 h 1209748"/>
              <a:gd name="connsiteX3-43" fmla="*/ 171450 w 552450"/>
              <a:gd name="connsiteY3-44" fmla="*/ 504898 h 1209748"/>
              <a:gd name="connsiteX4-45" fmla="*/ 266700 w 552450"/>
              <a:gd name="connsiteY4-46" fmla="*/ 73 h 1209748"/>
              <a:gd name="connsiteX5-47" fmla="*/ 342900 w 552450"/>
              <a:gd name="connsiteY5-48" fmla="*/ 581098 h 1209748"/>
              <a:gd name="connsiteX6-49" fmla="*/ 552450 w 552450"/>
              <a:gd name="connsiteY6-50" fmla="*/ 657298 h 1209748"/>
              <a:gd name="connsiteX7-51" fmla="*/ 295275 w 552450"/>
              <a:gd name="connsiteY7-52" fmla="*/ 771598 h 1209748"/>
              <a:gd name="connsiteX8-53" fmla="*/ 219075 w 552450"/>
              <a:gd name="connsiteY8-54" fmla="*/ 1209748 h 1209748"/>
              <a:gd name="connsiteX0-55" fmla="*/ 238125 w 628650"/>
              <a:gd name="connsiteY0-56" fmla="*/ 1181172 h 1209747"/>
              <a:gd name="connsiteX1-57" fmla="*/ 200025 w 628650"/>
              <a:gd name="connsiteY1-58" fmla="*/ 800172 h 1209747"/>
              <a:gd name="connsiteX2-59" fmla="*/ 0 w 628650"/>
              <a:gd name="connsiteY2-60" fmla="*/ 562047 h 1209747"/>
              <a:gd name="connsiteX3-61" fmla="*/ 247650 w 628650"/>
              <a:gd name="connsiteY3-62" fmla="*/ 504897 h 1209747"/>
              <a:gd name="connsiteX4-63" fmla="*/ 342900 w 628650"/>
              <a:gd name="connsiteY4-64" fmla="*/ 72 h 1209747"/>
              <a:gd name="connsiteX5-65" fmla="*/ 419100 w 628650"/>
              <a:gd name="connsiteY5-66" fmla="*/ 581097 h 1209747"/>
              <a:gd name="connsiteX6-67" fmla="*/ 628650 w 628650"/>
              <a:gd name="connsiteY6-68" fmla="*/ 657297 h 1209747"/>
              <a:gd name="connsiteX7-69" fmla="*/ 371475 w 628650"/>
              <a:gd name="connsiteY7-70" fmla="*/ 771597 h 1209747"/>
              <a:gd name="connsiteX8-71" fmla="*/ 295275 w 628650"/>
              <a:gd name="connsiteY8-72" fmla="*/ 1209747 h 1209747"/>
              <a:gd name="connsiteX0-73" fmla="*/ 238125 w 628650"/>
              <a:gd name="connsiteY0-74" fmla="*/ 1181172 h 1209747"/>
              <a:gd name="connsiteX1-75" fmla="*/ 200025 w 628650"/>
              <a:gd name="connsiteY1-76" fmla="*/ 800172 h 1209747"/>
              <a:gd name="connsiteX2-77" fmla="*/ 0 w 628650"/>
              <a:gd name="connsiteY2-78" fmla="*/ 562047 h 1209747"/>
              <a:gd name="connsiteX3-79" fmla="*/ 247650 w 628650"/>
              <a:gd name="connsiteY3-80" fmla="*/ 504897 h 1209747"/>
              <a:gd name="connsiteX4-81" fmla="*/ 342900 w 628650"/>
              <a:gd name="connsiteY4-82" fmla="*/ 72 h 1209747"/>
              <a:gd name="connsiteX5-83" fmla="*/ 419100 w 628650"/>
              <a:gd name="connsiteY5-84" fmla="*/ 581097 h 1209747"/>
              <a:gd name="connsiteX6-85" fmla="*/ 628650 w 628650"/>
              <a:gd name="connsiteY6-86" fmla="*/ 657297 h 1209747"/>
              <a:gd name="connsiteX7-87" fmla="*/ 371475 w 628650"/>
              <a:gd name="connsiteY7-88" fmla="*/ 771597 h 1209747"/>
              <a:gd name="connsiteX8-89" fmla="*/ 295275 w 628650"/>
              <a:gd name="connsiteY8-90" fmla="*/ 1209747 h 1209747"/>
              <a:gd name="connsiteX0-91" fmla="*/ 228132 w 618657"/>
              <a:gd name="connsiteY0-92" fmla="*/ 1181172 h 1209747"/>
              <a:gd name="connsiteX1-93" fmla="*/ 190032 w 618657"/>
              <a:gd name="connsiteY1-94" fmla="*/ 800172 h 1209747"/>
              <a:gd name="connsiteX2-95" fmla="*/ 0 w 618657"/>
              <a:gd name="connsiteY2-96" fmla="*/ 589529 h 1209747"/>
              <a:gd name="connsiteX3-97" fmla="*/ 237657 w 618657"/>
              <a:gd name="connsiteY3-98" fmla="*/ 504897 h 1209747"/>
              <a:gd name="connsiteX4-99" fmla="*/ 332907 w 618657"/>
              <a:gd name="connsiteY4-100" fmla="*/ 72 h 1209747"/>
              <a:gd name="connsiteX5-101" fmla="*/ 409107 w 618657"/>
              <a:gd name="connsiteY5-102" fmla="*/ 581097 h 1209747"/>
              <a:gd name="connsiteX6-103" fmla="*/ 618657 w 618657"/>
              <a:gd name="connsiteY6-104" fmla="*/ 657297 h 1209747"/>
              <a:gd name="connsiteX7-105" fmla="*/ 361482 w 618657"/>
              <a:gd name="connsiteY7-106" fmla="*/ 771597 h 1209747"/>
              <a:gd name="connsiteX8-107" fmla="*/ 285282 w 618657"/>
              <a:gd name="connsiteY8-108" fmla="*/ 1209747 h 1209747"/>
              <a:gd name="connsiteX0-109" fmla="*/ 228132 w 618657"/>
              <a:gd name="connsiteY0-110" fmla="*/ 1181172 h 1209747"/>
              <a:gd name="connsiteX1-111" fmla="*/ 190032 w 618657"/>
              <a:gd name="connsiteY1-112" fmla="*/ 800172 h 1209747"/>
              <a:gd name="connsiteX2-113" fmla="*/ 0 w 618657"/>
              <a:gd name="connsiteY2-114" fmla="*/ 589529 h 1209747"/>
              <a:gd name="connsiteX3-115" fmla="*/ 237657 w 618657"/>
              <a:gd name="connsiteY3-116" fmla="*/ 504897 h 1209747"/>
              <a:gd name="connsiteX4-117" fmla="*/ 332907 w 618657"/>
              <a:gd name="connsiteY4-118" fmla="*/ 72 h 1209747"/>
              <a:gd name="connsiteX5-119" fmla="*/ 409107 w 618657"/>
              <a:gd name="connsiteY5-120" fmla="*/ 581097 h 1209747"/>
              <a:gd name="connsiteX6-121" fmla="*/ 618657 w 618657"/>
              <a:gd name="connsiteY6-122" fmla="*/ 657297 h 1209747"/>
              <a:gd name="connsiteX7-123" fmla="*/ 361482 w 618657"/>
              <a:gd name="connsiteY7-124" fmla="*/ 771597 h 1209747"/>
              <a:gd name="connsiteX8-125" fmla="*/ 285282 w 618657"/>
              <a:gd name="connsiteY8-126" fmla="*/ 1209747 h 1209747"/>
              <a:gd name="connsiteX0-127" fmla="*/ 228132 w 618657"/>
              <a:gd name="connsiteY0-128" fmla="*/ 1181172 h 1209747"/>
              <a:gd name="connsiteX1-129" fmla="*/ 190032 w 618657"/>
              <a:gd name="connsiteY1-130" fmla="*/ 800172 h 1209747"/>
              <a:gd name="connsiteX2-131" fmla="*/ 0 w 618657"/>
              <a:gd name="connsiteY2-132" fmla="*/ 589529 h 1209747"/>
              <a:gd name="connsiteX3-133" fmla="*/ 237657 w 618657"/>
              <a:gd name="connsiteY3-134" fmla="*/ 504897 h 1209747"/>
              <a:gd name="connsiteX4-135" fmla="*/ 332907 w 618657"/>
              <a:gd name="connsiteY4-136" fmla="*/ 72 h 1209747"/>
              <a:gd name="connsiteX5-137" fmla="*/ 409107 w 618657"/>
              <a:gd name="connsiteY5-138" fmla="*/ 581097 h 1209747"/>
              <a:gd name="connsiteX6-139" fmla="*/ 618657 w 618657"/>
              <a:gd name="connsiteY6-140" fmla="*/ 657297 h 1209747"/>
              <a:gd name="connsiteX7-141" fmla="*/ 361482 w 618657"/>
              <a:gd name="connsiteY7-142" fmla="*/ 771597 h 1209747"/>
              <a:gd name="connsiteX8-143" fmla="*/ 285282 w 618657"/>
              <a:gd name="connsiteY8-144" fmla="*/ 1209747 h 1209747"/>
              <a:gd name="connsiteX9" fmla="*/ 228132 w 618657"/>
              <a:gd name="connsiteY9" fmla="*/ 1181172 h 1209747"/>
              <a:gd name="connsiteX0-145" fmla="*/ 285282 w 618657"/>
              <a:gd name="connsiteY0-146" fmla="*/ 1209747 h 1209747"/>
              <a:gd name="connsiteX1-147" fmla="*/ 190032 w 618657"/>
              <a:gd name="connsiteY1-148" fmla="*/ 800172 h 1209747"/>
              <a:gd name="connsiteX2-149" fmla="*/ 0 w 618657"/>
              <a:gd name="connsiteY2-150" fmla="*/ 589529 h 1209747"/>
              <a:gd name="connsiteX3-151" fmla="*/ 237657 w 618657"/>
              <a:gd name="connsiteY3-152" fmla="*/ 504897 h 1209747"/>
              <a:gd name="connsiteX4-153" fmla="*/ 332907 w 618657"/>
              <a:gd name="connsiteY4-154" fmla="*/ 72 h 1209747"/>
              <a:gd name="connsiteX5-155" fmla="*/ 409107 w 618657"/>
              <a:gd name="connsiteY5-156" fmla="*/ 581097 h 1209747"/>
              <a:gd name="connsiteX6-157" fmla="*/ 618657 w 618657"/>
              <a:gd name="connsiteY6-158" fmla="*/ 657297 h 1209747"/>
              <a:gd name="connsiteX7-159" fmla="*/ 361482 w 618657"/>
              <a:gd name="connsiteY7-160" fmla="*/ 771597 h 1209747"/>
              <a:gd name="connsiteX8-161" fmla="*/ 285282 w 618657"/>
              <a:gd name="connsiteY8-162" fmla="*/ 1209747 h 1209747"/>
              <a:gd name="connsiteX0-163" fmla="*/ 270292 w 618657"/>
              <a:gd name="connsiteY0-164" fmla="*/ 1249721 h 1249721"/>
              <a:gd name="connsiteX1-165" fmla="*/ 190032 w 618657"/>
              <a:gd name="connsiteY1-166" fmla="*/ 800172 h 1249721"/>
              <a:gd name="connsiteX2-167" fmla="*/ 0 w 618657"/>
              <a:gd name="connsiteY2-168" fmla="*/ 589529 h 1249721"/>
              <a:gd name="connsiteX3-169" fmla="*/ 237657 w 618657"/>
              <a:gd name="connsiteY3-170" fmla="*/ 504897 h 1249721"/>
              <a:gd name="connsiteX4-171" fmla="*/ 332907 w 618657"/>
              <a:gd name="connsiteY4-172" fmla="*/ 72 h 1249721"/>
              <a:gd name="connsiteX5-173" fmla="*/ 409107 w 618657"/>
              <a:gd name="connsiteY5-174" fmla="*/ 581097 h 1249721"/>
              <a:gd name="connsiteX6-175" fmla="*/ 618657 w 618657"/>
              <a:gd name="connsiteY6-176" fmla="*/ 657297 h 1249721"/>
              <a:gd name="connsiteX7-177" fmla="*/ 361482 w 618657"/>
              <a:gd name="connsiteY7-178" fmla="*/ 771597 h 1249721"/>
              <a:gd name="connsiteX8-179" fmla="*/ 270292 w 618657"/>
              <a:gd name="connsiteY8-180" fmla="*/ 1249721 h 1249721"/>
              <a:gd name="connsiteX0-181" fmla="*/ 270292 w 618657"/>
              <a:gd name="connsiteY0-182" fmla="*/ 1249721 h 1249721"/>
              <a:gd name="connsiteX1-183" fmla="*/ 190032 w 618657"/>
              <a:gd name="connsiteY1-184" fmla="*/ 775188 h 1249721"/>
              <a:gd name="connsiteX2-185" fmla="*/ 0 w 618657"/>
              <a:gd name="connsiteY2-186" fmla="*/ 589529 h 1249721"/>
              <a:gd name="connsiteX3-187" fmla="*/ 237657 w 618657"/>
              <a:gd name="connsiteY3-188" fmla="*/ 504897 h 1249721"/>
              <a:gd name="connsiteX4-189" fmla="*/ 332907 w 618657"/>
              <a:gd name="connsiteY4-190" fmla="*/ 72 h 1249721"/>
              <a:gd name="connsiteX5-191" fmla="*/ 409107 w 618657"/>
              <a:gd name="connsiteY5-192" fmla="*/ 581097 h 1249721"/>
              <a:gd name="connsiteX6-193" fmla="*/ 618657 w 618657"/>
              <a:gd name="connsiteY6-194" fmla="*/ 657297 h 1249721"/>
              <a:gd name="connsiteX7-195" fmla="*/ 361482 w 618657"/>
              <a:gd name="connsiteY7-196" fmla="*/ 771597 h 1249721"/>
              <a:gd name="connsiteX8-197" fmla="*/ 270292 w 618657"/>
              <a:gd name="connsiteY8-198" fmla="*/ 1249721 h 1249721"/>
              <a:gd name="connsiteX0-199" fmla="*/ 270292 w 618657"/>
              <a:gd name="connsiteY0-200" fmla="*/ 1249721 h 1249721"/>
              <a:gd name="connsiteX1-201" fmla="*/ 190032 w 618657"/>
              <a:gd name="connsiteY1-202" fmla="*/ 775188 h 1249721"/>
              <a:gd name="connsiteX2-203" fmla="*/ 0 w 618657"/>
              <a:gd name="connsiteY2-204" fmla="*/ 589529 h 1249721"/>
              <a:gd name="connsiteX3-205" fmla="*/ 237657 w 618657"/>
              <a:gd name="connsiteY3-206" fmla="*/ 504897 h 1249721"/>
              <a:gd name="connsiteX4-207" fmla="*/ 332907 w 618657"/>
              <a:gd name="connsiteY4-208" fmla="*/ 72 h 1249721"/>
              <a:gd name="connsiteX5-209" fmla="*/ 409107 w 618657"/>
              <a:gd name="connsiteY5-210" fmla="*/ 581097 h 1249721"/>
              <a:gd name="connsiteX6-211" fmla="*/ 618657 w 618657"/>
              <a:gd name="connsiteY6-212" fmla="*/ 657297 h 1249721"/>
              <a:gd name="connsiteX7-213" fmla="*/ 361482 w 618657"/>
              <a:gd name="connsiteY7-214" fmla="*/ 771597 h 1249721"/>
              <a:gd name="connsiteX8-215" fmla="*/ 270292 w 618657"/>
              <a:gd name="connsiteY8-216" fmla="*/ 1249721 h 1249721"/>
              <a:gd name="connsiteX0-217" fmla="*/ 297774 w 618657"/>
              <a:gd name="connsiteY0-218" fmla="*/ 1257216 h 1257216"/>
              <a:gd name="connsiteX1-219" fmla="*/ 190032 w 618657"/>
              <a:gd name="connsiteY1-220" fmla="*/ 775188 h 1257216"/>
              <a:gd name="connsiteX2-221" fmla="*/ 0 w 618657"/>
              <a:gd name="connsiteY2-222" fmla="*/ 589529 h 1257216"/>
              <a:gd name="connsiteX3-223" fmla="*/ 237657 w 618657"/>
              <a:gd name="connsiteY3-224" fmla="*/ 504897 h 1257216"/>
              <a:gd name="connsiteX4-225" fmla="*/ 332907 w 618657"/>
              <a:gd name="connsiteY4-226" fmla="*/ 72 h 1257216"/>
              <a:gd name="connsiteX5-227" fmla="*/ 409107 w 618657"/>
              <a:gd name="connsiteY5-228" fmla="*/ 581097 h 1257216"/>
              <a:gd name="connsiteX6-229" fmla="*/ 618657 w 618657"/>
              <a:gd name="connsiteY6-230" fmla="*/ 657297 h 1257216"/>
              <a:gd name="connsiteX7-231" fmla="*/ 361482 w 618657"/>
              <a:gd name="connsiteY7-232" fmla="*/ 771597 h 1257216"/>
              <a:gd name="connsiteX8-233" fmla="*/ 297774 w 618657"/>
              <a:gd name="connsiteY8-234" fmla="*/ 1257216 h 1257216"/>
              <a:gd name="connsiteX0-235" fmla="*/ 297774 w 618657"/>
              <a:gd name="connsiteY0-236" fmla="*/ 1257216 h 1257216"/>
              <a:gd name="connsiteX1-237" fmla="*/ 190032 w 618657"/>
              <a:gd name="connsiteY1-238" fmla="*/ 775188 h 1257216"/>
              <a:gd name="connsiteX2-239" fmla="*/ 0 w 618657"/>
              <a:gd name="connsiteY2-240" fmla="*/ 589529 h 1257216"/>
              <a:gd name="connsiteX3-241" fmla="*/ 237657 w 618657"/>
              <a:gd name="connsiteY3-242" fmla="*/ 504897 h 1257216"/>
              <a:gd name="connsiteX4-243" fmla="*/ 332907 w 618657"/>
              <a:gd name="connsiteY4-244" fmla="*/ 72 h 1257216"/>
              <a:gd name="connsiteX5-245" fmla="*/ 409107 w 618657"/>
              <a:gd name="connsiteY5-246" fmla="*/ 581097 h 1257216"/>
              <a:gd name="connsiteX6-247" fmla="*/ 618657 w 618657"/>
              <a:gd name="connsiteY6-248" fmla="*/ 657297 h 1257216"/>
              <a:gd name="connsiteX7-249" fmla="*/ 388964 w 618657"/>
              <a:gd name="connsiteY7-250" fmla="*/ 776593 h 1257216"/>
              <a:gd name="connsiteX8-251" fmla="*/ 297774 w 618657"/>
              <a:gd name="connsiteY8-252" fmla="*/ 1257216 h 1257216"/>
              <a:gd name="connsiteX0-253" fmla="*/ 297774 w 618657"/>
              <a:gd name="connsiteY0-254" fmla="*/ 1257216 h 1257216"/>
              <a:gd name="connsiteX1-255" fmla="*/ 190032 w 618657"/>
              <a:gd name="connsiteY1-256" fmla="*/ 775188 h 1257216"/>
              <a:gd name="connsiteX2-257" fmla="*/ 0 w 618657"/>
              <a:gd name="connsiteY2-258" fmla="*/ 589529 h 1257216"/>
              <a:gd name="connsiteX3-259" fmla="*/ 237657 w 618657"/>
              <a:gd name="connsiteY3-260" fmla="*/ 504897 h 1257216"/>
              <a:gd name="connsiteX4-261" fmla="*/ 332907 w 618657"/>
              <a:gd name="connsiteY4-262" fmla="*/ 72 h 1257216"/>
              <a:gd name="connsiteX5-263" fmla="*/ 409107 w 618657"/>
              <a:gd name="connsiteY5-264" fmla="*/ 581097 h 1257216"/>
              <a:gd name="connsiteX6-265" fmla="*/ 618657 w 618657"/>
              <a:gd name="connsiteY6-266" fmla="*/ 657297 h 1257216"/>
              <a:gd name="connsiteX7-267" fmla="*/ 388964 w 618657"/>
              <a:gd name="connsiteY7-268" fmla="*/ 776593 h 1257216"/>
              <a:gd name="connsiteX8-269" fmla="*/ 297774 w 618657"/>
              <a:gd name="connsiteY8-270" fmla="*/ 1257216 h 1257216"/>
              <a:gd name="connsiteX0-271" fmla="*/ 297774 w 618657"/>
              <a:gd name="connsiteY0-272" fmla="*/ 1257216 h 1257216"/>
              <a:gd name="connsiteX1-273" fmla="*/ 190032 w 618657"/>
              <a:gd name="connsiteY1-274" fmla="*/ 775188 h 1257216"/>
              <a:gd name="connsiteX2-275" fmla="*/ 0 w 618657"/>
              <a:gd name="connsiteY2-276" fmla="*/ 589529 h 1257216"/>
              <a:gd name="connsiteX3-277" fmla="*/ 237657 w 618657"/>
              <a:gd name="connsiteY3-278" fmla="*/ 504897 h 1257216"/>
              <a:gd name="connsiteX4-279" fmla="*/ 332907 w 618657"/>
              <a:gd name="connsiteY4-280" fmla="*/ 72 h 1257216"/>
              <a:gd name="connsiteX5-281" fmla="*/ 409107 w 618657"/>
              <a:gd name="connsiteY5-282" fmla="*/ 581097 h 1257216"/>
              <a:gd name="connsiteX6-283" fmla="*/ 618657 w 618657"/>
              <a:gd name="connsiteY6-284" fmla="*/ 657297 h 1257216"/>
              <a:gd name="connsiteX7-285" fmla="*/ 388964 w 618657"/>
              <a:gd name="connsiteY7-286" fmla="*/ 776593 h 1257216"/>
              <a:gd name="connsiteX8-287" fmla="*/ 297774 w 618657"/>
              <a:gd name="connsiteY8-288" fmla="*/ 1257216 h 1257216"/>
              <a:gd name="connsiteX0-289" fmla="*/ 317761 w 638644"/>
              <a:gd name="connsiteY0-290" fmla="*/ 1257216 h 1257216"/>
              <a:gd name="connsiteX1-291" fmla="*/ 210019 w 638644"/>
              <a:gd name="connsiteY1-292" fmla="*/ 775188 h 1257216"/>
              <a:gd name="connsiteX2-293" fmla="*/ 0 w 638644"/>
              <a:gd name="connsiteY2-294" fmla="*/ 597024 h 1257216"/>
              <a:gd name="connsiteX3-295" fmla="*/ 257644 w 638644"/>
              <a:gd name="connsiteY3-296" fmla="*/ 504897 h 1257216"/>
              <a:gd name="connsiteX4-297" fmla="*/ 352894 w 638644"/>
              <a:gd name="connsiteY4-298" fmla="*/ 72 h 1257216"/>
              <a:gd name="connsiteX5-299" fmla="*/ 429094 w 638644"/>
              <a:gd name="connsiteY5-300" fmla="*/ 581097 h 1257216"/>
              <a:gd name="connsiteX6-301" fmla="*/ 638644 w 638644"/>
              <a:gd name="connsiteY6-302" fmla="*/ 657297 h 1257216"/>
              <a:gd name="connsiteX7-303" fmla="*/ 408951 w 638644"/>
              <a:gd name="connsiteY7-304" fmla="*/ 776593 h 1257216"/>
              <a:gd name="connsiteX8-305" fmla="*/ 317761 w 638644"/>
              <a:gd name="connsiteY8-306" fmla="*/ 1257216 h 1257216"/>
              <a:gd name="connsiteX0-307" fmla="*/ 317761 w 638644"/>
              <a:gd name="connsiteY0-308" fmla="*/ 1257216 h 1257216"/>
              <a:gd name="connsiteX1-309" fmla="*/ 227508 w 638644"/>
              <a:gd name="connsiteY1-310" fmla="*/ 772690 h 1257216"/>
              <a:gd name="connsiteX2-311" fmla="*/ 0 w 638644"/>
              <a:gd name="connsiteY2-312" fmla="*/ 597024 h 1257216"/>
              <a:gd name="connsiteX3-313" fmla="*/ 257644 w 638644"/>
              <a:gd name="connsiteY3-314" fmla="*/ 504897 h 1257216"/>
              <a:gd name="connsiteX4-315" fmla="*/ 352894 w 638644"/>
              <a:gd name="connsiteY4-316" fmla="*/ 72 h 1257216"/>
              <a:gd name="connsiteX5-317" fmla="*/ 429094 w 638644"/>
              <a:gd name="connsiteY5-318" fmla="*/ 581097 h 1257216"/>
              <a:gd name="connsiteX6-319" fmla="*/ 638644 w 638644"/>
              <a:gd name="connsiteY6-320" fmla="*/ 657297 h 1257216"/>
              <a:gd name="connsiteX7-321" fmla="*/ 408951 w 638644"/>
              <a:gd name="connsiteY7-322" fmla="*/ 776593 h 1257216"/>
              <a:gd name="connsiteX8-323" fmla="*/ 317761 w 638644"/>
              <a:gd name="connsiteY8-324" fmla="*/ 1257216 h 125721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638644" h="1257216">
                <a:moveTo>
                  <a:pt x="317761" y="1257216"/>
                </a:moveTo>
                <a:cubicBezTo>
                  <a:pt x="289186" y="1257814"/>
                  <a:pt x="280468" y="882722"/>
                  <a:pt x="227508" y="772690"/>
                </a:cubicBezTo>
                <a:cubicBezTo>
                  <a:pt x="174548" y="662658"/>
                  <a:pt x="136499" y="666457"/>
                  <a:pt x="0" y="597024"/>
                </a:cubicBezTo>
                <a:cubicBezTo>
                  <a:pt x="134026" y="572509"/>
                  <a:pt x="198828" y="604389"/>
                  <a:pt x="257644" y="504897"/>
                </a:cubicBezTo>
                <a:cubicBezTo>
                  <a:pt x="316460" y="405405"/>
                  <a:pt x="325907" y="-6278"/>
                  <a:pt x="352894" y="72"/>
                </a:cubicBezTo>
                <a:cubicBezTo>
                  <a:pt x="378294" y="193747"/>
                  <a:pt x="376733" y="543205"/>
                  <a:pt x="429094" y="581097"/>
                </a:cubicBezTo>
                <a:cubicBezTo>
                  <a:pt x="481455" y="618989"/>
                  <a:pt x="568794" y="631897"/>
                  <a:pt x="638644" y="657297"/>
                </a:cubicBezTo>
                <a:cubicBezTo>
                  <a:pt x="552919" y="695397"/>
                  <a:pt x="462431" y="676607"/>
                  <a:pt x="408951" y="776593"/>
                </a:cubicBezTo>
                <a:cubicBezTo>
                  <a:pt x="355471" y="876579"/>
                  <a:pt x="328080" y="1084178"/>
                  <a:pt x="317761" y="1257216"/>
                </a:cubicBezTo>
                <a:close/>
              </a:path>
            </a:pathLst>
          </a:custGeom>
          <a:solidFill>
            <a:schemeClr val="accent2"/>
          </a:solidFill>
          <a:ln w="1905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10">
              <a:solidFill>
                <a:srgbClr val="9E0000"/>
              </a:solidFill>
            </a:endParaRPr>
          </a:p>
        </p:txBody>
      </p:sp>
      <p:sp>
        <p:nvSpPr>
          <p:cNvPr id="41" name="任意多边形 120"/>
          <p:cNvSpPr/>
          <p:nvPr/>
        </p:nvSpPr>
        <p:spPr>
          <a:xfrm flipH="1" flipV="1">
            <a:off x="8742116" y="1056792"/>
            <a:ext cx="386712" cy="502363"/>
          </a:xfrm>
          <a:custGeom>
            <a:avLst/>
            <a:gdLst>
              <a:gd name="connsiteX0" fmla="*/ 257175 w 647700"/>
              <a:gd name="connsiteY0" fmla="*/ 1181158 h 1209733"/>
              <a:gd name="connsiteX1" fmla="*/ 219075 w 647700"/>
              <a:gd name="connsiteY1" fmla="*/ 800158 h 1209733"/>
              <a:gd name="connsiteX2" fmla="*/ 0 w 647700"/>
              <a:gd name="connsiteY2" fmla="*/ 590608 h 1209733"/>
              <a:gd name="connsiteX3" fmla="*/ 266700 w 647700"/>
              <a:gd name="connsiteY3" fmla="*/ 504883 h 1209733"/>
              <a:gd name="connsiteX4" fmla="*/ 361950 w 647700"/>
              <a:gd name="connsiteY4" fmla="*/ 58 h 1209733"/>
              <a:gd name="connsiteX5" fmla="*/ 438150 w 647700"/>
              <a:gd name="connsiteY5" fmla="*/ 581083 h 1209733"/>
              <a:gd name="connsiteX6" fmla="*/ 647700 w 647700"/>
              <a:gd name="connsiteY6" fmla="*/ 657283 h 1209733"/>
              <a:gd name="connsiteX7" fmla="*/ 390525 w 647700"/>
              <a:gd name="connsiteY7" fmla="*/ 771583 h 1209733"/>
              <a:gd name="connsiteX8" fmla="*/ 314325 w 647700"/>
              <a:gd name="connsiteY8" fmla="*/ 1209733 h 1209733"/>
              <a:gd name="connsiteX0-1" fmla="*/ 257175 w 647700"/>
              <a:gd name="connsiteY0-2" fmla="*/ 1181158 h 1209733"/>
              <a:gd name="connsiteX1-3" fmla="*/ 219075 w 647700"/>
              <a:gd name="connsiteY1-4" fmla="*/ 800158 h 1209733"/>
              <a:gd name="connsiteX2-5" fmla="*/ 0 w 647700"/>
              <a:gd name="connsiteY2-6" fmla="*/ 590608 h 1209733"/>
              <a:gd name="connsiteX3-7" fmla="*/ 266700 w 647700"/>
              <a:gd name="connsiteY3-8" fmla="*/ 504883 h 1209733"/>
              <a:gd name="connsiteX4-9" fmla="*/ 361950 w 647700"/>
              <a:gd name="connsiteY4-10" fmla="*/ 58 h 1209733"/>
              <a:gd name="connsiteX5-11" fmla="*/ 438150 w 647700"/>
              <a:gd name="connsiteY5-12" fmla="*/ 581083 h 1209733"/>
              <a:gd name="connsiteX6-13" fmla="*/ 647700 w 647700"/>
              <a:gd name="connsiteY6-14" fmla="*/ 657283 h 1209733"/>
              <a:gd name="connsiteX7-15" fmla="*/ 390525 w 647700"/>
              <a:gd name="connsiteY7-16" fmla="*/ 771583 h 1209733"/>
              <a:gd name="connsiteX8-17" fmla="*/ 314325 w 647700"/>
              <a:gd name="connsiteY8-18" fmla="*/ 1209733 h 1209733"/>
              <a:gd name="connsiteX0-19" fmla="*/ 257175 w 647700"/>
              <a:gd name="connsiteY0-20" fmla="*/ 1181158 h 1209733"/>
              <a:gd name="connsiteX1-21" fmla="*/ 219075 w 647700"/>
              <a:gd name="connsiteY1-22" fmla="*/ 800158 h 1209733"/>
              <a:gd name="connsiteX2-23" fmla="*/ 0 w 647700"/>
              <a:gd name="connsiteY2-24" fmla="*/ 590608 h 1209733"/>
              <a:gd name="connsiteX3-25" fmla="*/ 266700 w 647700"/>
              <a:gd name="connsiteY3-26" fmla="*/ 504883 h 1209733"/>
              <a:gd name="connsiteX4-27" fmla="*/ 361950 w 647700"/>
              <a:gd name="connsiteY4-28" fmla="*/ 58 h 1209733"/>
              <a:gd name="connsiteX5-29" fmla="*/ 438150 w 647700"/>
              <a:gd name="connsiteY5-30" fmla="*/ 581083 h 1209733"/>
              <a:gd name="connsiteX6-31" fmla="*/ 647700 w 647700"/>
              <a:gd name="connsiteY6-32" fmla="*/ 657283 h 1209733"/>
              <a:gd name="connsiteX7-33" fmla="*/ 390525 w 647700"/>
              <a:gd name="connsiteY7-34" fmla="*/ 771583 h 1209733"/>
              <a:gd name="connsiteX8-35" fmla="*/ 314325 w 647700"/>
              <a:gd name="connsiteY8-36" fmla="*/ 1209733 h 1209733"/>
              <a:gd name="connsiteX0-37" fmla="*/ 161925 w 552450"/>
              <a:gd name="connsiteY0-38" fmla="*/ 1181173 h 1209748"/>
              <a:gd name="connsiteX1-39" fmla="*/ 123825 w 552450"/>
              <a:gd name="connsiteY1-40" fmla="*/ 800173 h 1209748"/>
              <a:gd name="connsiteX2-41" fmla="*/ 0 w 552450"/>
              <a:gd name="connsiteY2-42" fmla="*/ 638248 h 1209748"/>
              <a:gd name="connsiteX3-43" fmla="*/ 171450 w 552450"/>
              <a:gd name="connsiteY3-44" fmla="*/ 504898 h 1209748"/>
              <a:gd name="connsiteX4-45" fmla="*/ 266700 w 552450"/>
              <a:gd name="connsiteY4-46" fmla="*/ 73 h 1209748"/>
              <a:gd name="connsiteX5-47" fmla="*/ 342900 w 552450"/>
              <a:gd name="connsiteY5-48" fmla="*/ 581098 h 1209748"/>
              <a:gd name="connsiteX6-49" fmla="*/ 552450 w 552450"/>
              <a:gd name="connsiteY6-50" fmla="*/ 657298 h 1209748"/>
              <a:gd name="connsiteX7-51" fmla="*/ 295275 w 552450"/>
              <a:gd name="connsiteY7-52" fmla="*/ 771598 h 1209748"/>
              <a:gd name="connsiteX8-53" fmla="*/ 219075 w 552450"/>
              <a:gd name="connsiteY8-54" fmla="*/ 1209748 h 1209748"/>
              <a:gd name="connsiteX0-55" fmla="*/ 238125 w 628650"/>
              <a:gd name="connsiteY0-56" fmla="*/ 1181172 h 1209747"/>
              <a:gd name="connsiteX1-57" fmla="*/ 200025 w 628650"/>
              <a:gd name="connsiteY1-58" fmla="*/ 800172 h 1209747"/>
              <a:gd name="connsiteX2-59" fmla="*/ 0 w 628650"/>
              <a:gd name="connsiteY2-60" fmla="*/ 562047 h 1209747"/>
              <a:gd name="connsiteX3-61" fmla="*/ 247650 w 628650"/>
              <a:gd name="connsiteY3-62" fmla="*/ 504897 h 1209747"/>
              <a:gd name="connsiteX4-63" fmla="*/ 342900 w 628650"/>
              <a:gd name="connsiteY4-64" fmla="*/ 72 h 1209747"/>
              <a:gd name="connsiteX5-65" fmla="*/ 419100 w 628650"/>
              <a:gd name="connsiteY5-66" fmla="*/ 581097 h 1209747"/>
              <a:gd name="connsiteX6-67" fmla="*/ 628650 w 628650"/>
              <a:gd name="connsiteY6-68" fmla="*/ 657297 h 1209747"/>
              <a:gd name="connsiteX7-69" fmla="*/ 371475 w 628650"/>
              <a:gd name="connsiteY7-70" fmla="*/ 771597 h 1209747"/>
              <a:gd name="connsiteX8-71" fmla="*/ 295275 w 628650"/>
              <a:gd name="connsiteY8-72" fmla="*/ 1209747 h 1209747"/>
              <a:gd name="connsiteX0-73" fmla="*/ 238125 w 628650"/>
              <a:gd name="connsiteY0-74" fmla="*/ 1181172 h 1209747"/>
              <a:gd name="connsiteX1-75" fmla="*/ 200025 w 628650"/>
              <a:gd name="connsiteY1-76" fmla="*/ 800172 h 1209747"/>
              <a:gd name="connsiteX2-77" fmla="*/ 0 w 628650"/>
              <a:gd name="connsiteY2-78" fmla="*/ 562047 h 1209747"/>
              <a:gd name="connsiteX3-79" fmla="*/ 247650 w 628650"/>
              <a:gd name="connsiteY3-80" fmla="*/ 504897 h 1209747"/>
              <a:gd name="connsiteX4-81" fmla="*/ 342900 w 628650"/>
              <a:gd name="connsiteY4-82" fmla="*/ 72 h 1209747"/>
              <a:gd name="connsiteX5-83" fmla="*/ 419100 w 628650"/>
              <a:gd name="connsiteY5-84" fmla="*/ 581097 h 1209747"/>
              <a:gd name="connsiteX6-85" fmla="*/ 628650 w 628650"/>
              <a:gd name="connsiteY6-86" fmla="*/ 657297 h 1209747"/>
              <a:gd name="connsiteX7-87" fmla="*/ 371475 w 628650"/>
              <a:gd name="connsiteY7-88" fmla="*/ 771597 h 1209747"/>
              <a:gd name="connsiteX8-89" fmla="*/ 295275 w 628650"/>
              <a:gd name="connsiteY8-90" fmla="*/ 1209747 h 1209747"/>
              <a:gd name="connsiteX0-91" fmla="*/ 228132 w 618657"/>
              <a:gd name="connsiteY0-92" fmla="*/ 1181172 h 1209747"/>
              <a:gd name="connsiteX1-93" fmla="*/ 190032 w 618657"/>
              <a:gd name="connsiteY1-94" fmla="*/ 800172 h 1209747"/>
              <a:gd name="connsiteX2-95" fmla="*/ 0 w 618657"/>
              <a:gd name="connsiteY2-96" fmla="*/ 589529 h 1209747"/>
              <a:gd name="connsiteX3-97" fmla="*/ 237657 w 618657"/>
              <a:gd name="connsiteY3-98" fmla="*/ 504897 h 1209747"/>
              <a:gd name="connsiteX4-99" fmla="*/ 332907 w 618657"/>
              <a:gd name="connsiteY4-100" fmla="*/ 72 h 1209747"/>
              <a:gd name="connsiteX5-101" fmla="*/ 409107 w 618657"/>
              <a:gd name="connsiteY5-102" fmla="*/ 581097 h 1209747"/>
              <a:gd name="connsiteX6-103" fmla="*/ 618657 w 618657"/>
              <a:gd name="connsiteY6-104" fmla="*/ 657297 h 1209747"/>
              <a:gd name="connsiteX7-105" fmla="*/ 361482 w 618657"/>
              <a:gd name="connsiteY7-106" fmla="*/ 771597 h 1209747"/>
              <a:gd name="connsiteX8-107" fmla="*/ 285282 w 618657"/>
              <a:gd name="connsiteY8-108" fmla="*/ 1209747 h 1209747"/>
              <a:gd name="connsiteX0-109" fmla="*/ 228132 w 618657"/>
              <a:gd name="connsiteY0-110" fmla="*/ 1181172 h 1209747"/>
              <a:gd name="connsiteX1-111" fmla="*/ 190032 w 618657"/>
              <a:gd name="connsiteY1-112" fmla="*/ 800172 h 1209747"/>
              <a:gd name="connsiteX2-113" fmla="*/ 0 w 618657"/>
              <a:gd name="connsiteY2-114" fmla="*/ 589529 h 1209747"/>
              <a:gd name="connsiteX3-115" fmla="*/ 237657 w 618657"/>
              <a:gd name="connsiteY3-116" fmla="*/ 504897 h 1209747"/>
              <a:gd name="connsiteX4-117" fmla="*/ 332907 w 618657"/>
              <a:gd name="connsiteY4-118" fmla="*/ 72 h 1209747"/>
              <a:gd name="connsiteX5-119" fmla="*/ 409107 w 618657"/>
              <a:gd name="connsiteY5-120" fmla="*/ 581097 h 1209747"/>
              <a:gd name="connsiteX6-121" fmla="*/ 618657 w 618657"/>
              <a:gd name="connsiteY6-122" fmla="*/ 657297 h 1209747"/>
              <a:gd name="connsiteX7-123" fmla="*/ 361482 w 618657"/>
              <a:gd name="connsiteY7-124" fmla="*/ 771597 h 1209747"/>
              <a:gd name="connsiteX8-125" fmla="*/ 285282 w 618657"/>
              <a:gd name="connsiteY8-126" fmla="*/ 1209747 h 1209747"/>
              <a:gd name="connsiteX0-127" fmla="*/ 228132 w 618657"/>
              <a:gd name="connsiteY0-128" fmla="*/ 1181172 h 1209747"/>
              <a:gd name="connsiteX1-129" fmla="*/ 190032 w 618657"/>
              <a:gd name="connsiteY1-130" fmla="*/ 800172 h 1209747"/>
              <a:gd name="connsiteX2-131" fmla="*/ 0 w 618657"/>
              <a:gd name="connsiteY2-132" fmla="*/ 589529 h 1209747"/>
              <a:gd name="connsiteX3-133" fmla="*/ 237657 w 618657"/>
              <a:gd name="connsiteY3-134" fmla="*/ 504897 h 1209747"/>
              <a:gd name="connsiteX4-135" fmla="*/ 332907 w 618657"/>
              <a:gd name="connsiteY4-136" fmla="*/ 72 h 1209747"/>
              <a:gd name="connsiteX5-137" fmla="*/ 409107 w 618657"/>
              <a:gd name="connsiteY5-138" fmla="*/ 581097 h 1209747"/>
              <a:gd name="connsiteX6-139" fmla="*/ 618657 w 618657"/>
              <a:gd name="connsiteY6-140" fmla="*/ 657297 h 1209747"/>
              <a:gd name="connsiteX7-141" fmla="*/ 361482 w 618657"/>
              <a:gd name="connsiteY7-142" fmla="*/ 771597 h 1209747"/>
              <a:gd name="connsiteX8-143" fmla="*/ 285282 w 618657"/>
              <a:gd name="connsiteY8-144" fmla="*/ 1209747 h 1209747"/>
              <a:gd name="connsiteX9" fmla="*/ 228132 w 618657"/>
              <a:gd name="connsiteY9" fmla="*/ 1181172 h 1209747"/>
              <a:gd name="connsiteX0-145" fmla="*/ 285282 w 618657"/>
              <a:gd name="connsiteY0-146" fmla="*/ 1209747 h 1209747"/>
              <a:gd name="connsiteX1-147" fmla="*/ 190032 w 618657"/>
              <a:gd name="connsiteY1-148" fmla="*/ 800172 h 1209747"/>
              <a:gd name="connsiteX2-149" fmla="*/ 0 w 618657"/>
              <a:gd name="connsiteY2-150" fmla="*/ 589529 h 1209747"/>
              <a:gd name="connsiteX3-151" fmla="*/ 237657 w 618657"/>
              <a:gd name="connsiteY3-152" fmla="*/ 504897 h 1209747"/>
              <a:gd name="connsiteX4-153" fmla="*/ 332907 w 618657"/>
              <a:gd name="connsiteY4-154" fmla="*/ 72 h 1209747"/>
              <a:gd name="connsiteX5-155" fmla="*/ 409107 w 618657"/>
              <a:gd name="connsiteY5-156" fmla="*/ 581097 h 1209747"/>
              <a:gd name="connsiteX6-157" fmla="*/ 618657 w 618657"/>
              <a:gd name="connsiteY6-158" fmla="*/ 657297 h 1209747"/>
              <a:gd name="connsiteX7-159" fmla="*/ 361482 w 618657"/>
              <a:gd name="connsiteY7-160" fmla="*/ 771597 h 1209747"/>
              <a:gd name="connsiteX8-161" fmla="*/ 285282 w 618657"/>
              <a:gd name="connsiteY8-162" fmla="*/ 1209747 h 1209747"/>
              <a:gd name="connsiteX0-163" fmla="*/ 270292 w 618657"/>
              <a:gd name="connsiteY0-164" fmla="*/ 1249721 h 1249721"/>
              <a:gd name="connsiteX1-165" fmla="*/ 190032 w 618657"/>
              <a:gd name="connsiteY1-166" fmla="*/ 800172 h 1249721"/>
              <a:gd name="connsiteX2-167" fmla="*/ 0 w 618657"/>
              <a:gd name="connsiteY2-168" fmla="*/ 589529 h 1249721"/>
              <a:gd name="connsiteX3-169" fmla="*/ 237657 w 618657"/>
              <a:gd name="connsiteY3-170" fmla="*/ 504897 h 1249721"/>
              <a:gd name="connsiteX4-171" fmla="*/ 332907 w 618657"/>
              <a:gd name="connsiteY4-172" fmla="*/ 72 h 1249721"/>
              <a:gd name="connsiteX5-173" fmla="*/ 409107 w 618657"/>
              <a:gd name="connsiteY5-174" fmla="*/ 581097 h 1249721"/>
              <a:gd name="connsiteX6-175" fmla="*/ 618657 w 618657"/>
              <a:gd name="connsiteY6-176" fmla="*/ 657297 h 1249721"/>
              <a:gd name="connsiteX7-177" fmla="*/ 361482 w 618657"/>
              <a:gd name="connsiteY7-178" fmla="*/ 771597 h 1249721"/>
              <a:gd name="connsiteX8-179" fmla="*/ 270292 w 618657"/>
              <a:gd name="connsiteY8-180" fmla="*/ 1249721 h 1249721"/>
              <a:gd name="connsiteX0-181" fmla="*/ 270292 w 618657"/>
              <a:gd name="connsiteY0-182" fmla="*/ 1249721 h 1249721"/>
              <a:gd name="connsiteX1-183" fmla="*/ 190032 w 618657"/>
              <a:gd name="connsiteY1-184" fmla="*/ 775188 h 1249721"/>
              <a:gd name="connsiteX2-185" fmla="*/ 0 w 618657"/>
              <a:gd name="connsiteY2-186" fmla="*/ 589529 h 1249721"/>
              <a:gd name="connsiteX3-187" fmla="*/ 237657 w 618657"/>
              <a:gd name="connsiteY3-188" fmla="*/ 504897 h 1249721"/>
              <a:gd name="connsiteX4-189" fmla="*/ 332907 w 618657"/>
              <a:gd name="connsiteY4-190" fmla="*/ 72 h 1249721"/>
              <a:gd name="connsiteX5-191" fmla="*/ 409107 w 618657"/>
              <a:gd name="connsiteY5-192" fmla="*/ 581097 h 1249721"/>
              <a:gd name="connsiteX6-193" fmla="*/ 618657 w 618657"/>
              <a:gd name="connsiteY6-194" fmla="*/ 657297 h 1249721"/>
              <a:gd name="connsiteX7-195" fmla="*/ 361482 w 618657"/>
              <a:gd name="connsiteY7-196" fmla="*/ 771597 h 1249721"/>
              <a:gd name="connsiteX8-197" fmla="*/ 270292 w 618657"/>
              <a:gd name="connsiteY8-198" fmla="*/ 1249721 h 1249721"/>
              <a:gd name="connsiteX0-199" fmla="*/ 270292 w 618657"/>
              <a:gd name="connsiteY0-200" fmla="*/ 1249721 h 1249721"/>
              <a:gd name="connsiteX1-201" fmla="*/ 190032 w 618657"/>
              <a:gd name="connsiteY1-202" fmla="*/ 775188 h 1249721"/>
              <a:gd name="connsiteX2-203" fmla="*/ 0 w 618657"/>
              <a:gd name="connsiteY2-204" fmla="*/ 589529 h 1249721"/>
              <a:gd name="connsiteX3-205" fmla="*/ 237657 w 618657"/>
              <a:gd name="connsiteY3-206" fmla="*/ 504897 h 1249721"/>
              <a:gd name="connsiteX4-207" fmla="*/ 332907 w 618657"/>
              <a:gd name="connsiteY4-208" fmla="*/ 72 h 1249721"/>
              <a:gd name="connsiteX5-209" fmla="*/ 409107 w 618657"/>
              <a:gd name="connsiteY5-210" fmla="*/ 581097 h 1249721"/>
              <a:gd name="connsiteX6-211" fmla="*/ 618657 w 618657"/>
              <a:gd name="connsiteY6-212" fmla="*/ 657297 h 1249721"/>
              <a:gd name="connsiteX7-213" fmla="*/ 361482 w 618657"/>
              <a:gd name="connsiteY7-214" fmla="*/ 771597 h 1249721"/>
              <a:gd name="connsiteX8-215" fmla="*/ 270292 w 618657"/>
              <a:gd name="connsiteY8-216" fmla="*/ 1249721 h 1249721"/>
              <a:gd name="connsiteX0-217" fmla="*/ 297774 w 618657"/>
              <a:gd name="connsiteY0-218" fmla="*/ 1257216 h 1257216"/>
              <a:gd name="connsiteX1-219" fmla="*/ 190032 w 618657"/>
              <a:gd name="connsiteY1-220" fmla="*/ 775188 h 1257216"/>
              <a:gd name="connsiteX2-221" fmla="*/ 0 w 618657"/>
              <a:gd name="connsiteY2-222" fmla="*/ 589529 h 1257216"/>
              <a:gd name="connsiteX3-223" fmla="*/ 237657 w 618657"/>
              <a:gd name="connsiteY3-224" fmla="*/ 504897 h 1257216"/>
              <a:gd name="connsiteX4-225" fmla="*/ 332907 w 618657"/>
              <a:gd name="connsiteY4-226" fmla="*/ 72 h 1257216"/>
              <a:gd name="connsiteX5-227" fmla="*/ 409107 w 618657"/>
              <a:gd name="connsiteY5-228" fmla="*/ 581097 h 1257216"/>
              <a:gd name="connsiteX6-229" fmla="*/ 618657 w 618657"/>
              <a:gd name="connsiteY6-230" fmla="*/ 657297 h 1257216"/>
              <a:gd name="connsiteX7-231" fmla="*/ 361482 w 618657"/>
              <a:gd name="connsiteY7-232" fmla="*/ 771597 h 1257216"/>
              <a:gd name="connsiteX8-233" fmla="*/ 297774 w 618657"/>
              <a:gd name="connsiteY8-234" fmla="*/ 1257216 h 1257216"/>
              <a:gd name="connsiteX0-235" fmla="*/ 297774 w 618657"/>
              <a:gd name="connsiteY0-236" fmla="*/ 1257216 h 1257216"/>
              <a:gd name="connsiteX1-237" fmla="*/ 190032 w 618657"/>
              <a:gd name="connsiteY1-238" fmla="*/ 775188 h 1257216"/>
              <a:gd name="connsiteX2-239" fmla="*/ 0 w 618657"/>
              <a:gd name="connsiteY2-240" fmla="*/ 589529 h 1257216"/>
              <a:gd name="connsiteX3-241" fmla="*/ 237657 w 618657"/>
              <a:gd name="connsiteY3-242" fmla="*/ 504897 h 1257216"/>
              <a:gd name="connsiteX4-243" fmla="*/ 332907 w 618657"/>
              <a:gd name="connsiteY4-244" fmla="*/ 72 h 1257216"/>
              <a:gd name="connsiteX5-245" fmla="*/ 409107 w 618657"/>
              <a:gd name="connsiteY5-246" fmla="*/ 581097 h 1257216"/>
              <a:gd name="connsiteX6-247" fmla="*/ 618657 w 618657"/>
              <a:gd name="connsiteY6-248" fmla="*/ 657297 h 1257216"/>
              <a:gd name="connsiteX7-249" fmla="*/ 388964 w 618657"/>
              <a:gd name="connsiteY7-250" fmla="*/ 776593 h 1257216"/>
              <a:gd name="connsiteX8-251" fmla="*/ 297774 w 618657"/>
              <a:gd name="connsiteY8-252" fmla="*/ 1257216 h 1257216"/>
              <a:gd name="connsiteX0-253" fmla="*/ 297774 w 618657"/>
              <a:gd name="connsiteY0-254" fmla="*/ 1257216 h 1257216"/>
              <a:gd name="connsiteX1-255" fmla="*/ 190032 w 618657"/>
              <a:gd name="connsiteY1-256" fmla="*/ 775188 h 1257216"/>
              <a:gd name="connsiteX2-257" fmla="*/ 0 w 618657"/>
              <a:gd name="connsiteY2-258" fmla="*/ 589529 h 1257216"/>
              <a:gd name="connsiteX3-259" fmla="*/ 237657 w 618657"/>
              <a:gd name="connsiteY3-260" fmla="*/ 504897 h 1257216"/>
              <a:gd name="connsiteX4-261" fmla="*/ 332907 w 618657"/>
              <a:gd name="connsiteY4-262" fmla="*/ 72 h 1257216"/>
              <a:gd name="connsiteX5-263" fmla="*/ 409107 w 618657"/>
              <a:gd name="connsiteY5-264" fmla="*/ 581097 h 1257216"/>
              <a:gd name="connsiteX6-265" fmla="*/ 618657 w 618657"/>
              <a:gd name="connsiteY6-266" fmla="*/ 657297 h 1257216"/>
              <a:gd name="connsiteX7-267" fmla="*/ 388964 w 618657"/>
              <a:gd name="connsiteY7-268" fmla="*/ 776593 h 1257216"/>
              <a:gd name="connsiteX8-269" fmla="*/ 297774 w 618657"/>
              <a:gd name="connsiteY8-270" fmla="*/ 1257216 h 1257216"/>
              <a:gd name="connsiteX0-271" fmla="*/ 297774 w 618657"/>
              <a:gd name="connsiteY0-272" fmla="*/ 1257216 h 1257216"/>
              <a:gd name="connsiteX1-273" fmla="*/ 190032 w 618657"/>
              <a:gd name="connsiteY1-274" fmla="*/ 775188 h 1257216"/>
              <a:gd name="connsiteX2-275" fmla="*/ 0 w 618657"/>
              <a:gd name="connsiteY2-276" fmla="*/ 589529 h 1257216"/>
              <a:gd name="connsiteX3-277" fmla="*/ 237657 w 618657"/>
              <a:gd name="connsiteY3-278" fmla="*/ 504897 h 1257216"/>
              <a:gd name="connsiteX4-279" fmla="*/ 332907 w 618657"/>
              <a:gd name="connsiteY4-280" fmla="*/ 72 h 1257216"/>
              <a:gd name="connsiteX5-281" fmla="*/ 409107 w 618657"/>
              <a:gd name="connsiteY5-282" fmla="*/ 581097 h 1257216"/>
              <a:gd name="connsiteX6-283" fmla="*/ 618657 w 618657"/>
              <a:gd name="connsiteY6-284" fmla="*/ 657297 h 1257216"/>
              <a:gd name="connsiteX7-285" fmla="*/ 388964 w 618657"/>
              <a:gd name="connsiteY7-286" fmla="*/ 776593 h 1257216"/>
              <a:gd name="connsiteX8-287" fmla="*/ 297774 w 618657"/>
              <a:gd name="connsiteY8-288" fmla="*/ 1257216 h 1257216"/>
              <a:gd name="connsiteX0-289" fmla="*/ 317761 w 638644"/>
              <a:gd name="connsiteY0-290" fmla="*/ 1257216 h 1257216"/>
              <a:gd name="connsiteX1-291" fmla="*/ 210019 w 638644"/>
              <a:gd name="connsiteY1-292" fmla="*/ 775188 h 1257216"/>
              <a:gd name="connsiteX2-293" fmla="*/ 0 w 638644"/>
              <a:gd name="connsiteY2-294" fmla="*/ 597024 h 1257216"/>
              <a:gd name="connsiteX3-295" fmla="*/ 257644 w 638644"/>
              <a:gd name="connsiteY3-296" fmla="*/ 504897 h 1257216"/>
              <a:gd name="connsiteX4-297" fmla="*/ 352894 w 638644"/>
              <a:gd name="connsiteY4-298" fmla="*/ 72 h 1257216"/>
              <a:gd name="connsiteX5-299" fmla="*/ 429094 w 638644"/>
              <a:gd name="connsiteY5-300" fmla="*/ 581097 h 1257216"/>
              <a:gd name="connsiteX6-301" fmla="*/ 638644 w 638644"/>
              <a:gd name="connsiteY6-302" fmla="*/ 657297 h 1257216"/>
              <a:gd name="connsiteX7-303" fmla="*/ 408951 w 638644"/>
              <a:gd name="connsiteY7-304" fmla="*/ 776593 h 1257216"/>
              <a:gd name="connsiteX8-305" fmla="*/ 317761 w 638644"/>
              <a:gd name="connsiteY8-306" fmla="*/ 1257216 h 1257216"/>
              <a:gd name="connsiteX0-307" fmla="*/ 317761 w 638644"/>
              <a:gd name="connsiteY0-308" fmla="*/ 1257216 h 1257216"/>
              <a:gd name="connsiteX1-309" fmla="*/ 227508 w 638644"/>
              <a:gd name="connsiteY1-310" fmla="*/ 772690 h 1257216"/>
              <a:gd name="connsiteX2-311" fmla="*/ 0 w 638644"/>
              <a:gd name="connsiteY2-312" fmla="*/ 597024 h 1257216"/>
              <a:gd name="connsiteX3-313" fmla="*/ 257644 w 638644"/>
              <a:gd name="connsiteY3-314" fmla="*/ 504897 h 1257216"/>
              <a:gd name="connsiteX4-315" fmla="*/ 352894 w 638644"/>
              <a:gd name="connsiteY4-316" fmla="*/ 72 h 1257216"/>
              <a:gd name="connsiteX5-317" fmla="*/ 429094 w 638644"/>
              <a:gd name="connsiteY5-318" fmla="*/ 581097 h 1257216"/>
              <a:gd name="connsiteX6-319" fmla="*/ 638644 w 638644"/>
              <a:gd name="connsiteY6-320" fmla="*/ 657297 h 1257216"/>
              <a:gd name="connsiteX7-321" fmla="*/ 408951 w 638644"/>
              <a:gd name="connsiteY7-322" fmla="*/ 776593 h 1257216"/>
              <a:gd name="connsiteX8-323" fmla="*/ 317761 w 638644"/>
              <a:gd name="connsiteY8-324" fmla="*/ 1257216 h 125721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638644" h="1257216">
                <a:moveTo>
                  <a:pt x="317761" y="1257216"/>
                </a:moveTo>
                <a:cubicBezTo>
                  <a:pt x="289186" y="1257814"/>
                  <a:pt x="280468" y="882722"/>
                  <a:pt x="227508" y="772690"/>
                </a:cubicBezTo>
                <a:cubicBezTo>
                  <a:pt x="174548" y="662658"/>
                  <a:pt x="136499" y="666457"/>
                  <a:pt x="0" y="597024"/>
                </a:cubicBezTo>
                <a:cubicBezTo>
                  <a:pt x="134026" y="572509"/>
                  <a:pt x="198828" y="604389"/>
                  <a:pt x="257644" y="504897"/>
                </a:cubicBezTo>
                <a:cubicBezTo>
                  <a:pt x="316460" y="405405"/>
                  <a:pt x="325907" y="-6278"/>
                  <a:pt x="352894" y="72"/>
                </a:cubicBezTo>
                <a:cubicBezTo>
                  <a:pt x="378294" y="193747"/>
                  <a:pt x="376733" y="543205"/>
                  <a:pt x="429094" y="581097"/>
                </a:cubicBezTo>
                <a:cubicBezTo>
                  <a:pt x="481455" y="618989"/>
                  <a:pt x="568794" y="631897"/>
                  <a:pt x="638644" y="657297"/>
                </a:cubicBezTo>
                <a:cubicBezTo>
                  <a:pt x="552919" y="695397"/>
                  <a:pt x="462431" y="676607"/>
                  <a:pt x="408951" y="776593"/>
                </a:cubicBezTo>
                <a:cubicBezTo>
                  <a:pt x="355471" y="876579"/>
                  <a:pt x="328080" y="1084178"/>
                  <a:pt x="317761" y="1257216"/>
                </a:cubicBezTo>
                <a:close/>
              </a:path>
            </a:pathLst>
          </a:custGeom>
          <a:noFill/>
          <a:ln w="19050"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10">
              <a:solidFill>
                <a:srgbClr val="9E0000"/>
              </a:solidFill>
            </a:endParaRPr>
          </a:p>
        </p:txBody>
      </p:sp>
      <p:sp>
        <p:nvSpPr>
          <p:cNvPr id="2" name="标题 1"/>
          <p:cNvSpPr>
            <a:spLocks noGrp="1"/>
          </p:cNvSpPr>
          <p:nvPr>
            <p:ph type="title" hasCustomPrompt="1"/>
          </p:nvPr>
        </p:nvSpPr>
        <p:spPr>
          <a:xfrm>
            <a:off x="2529958" y="3562899"/>
            <a:ext cx="7183967" cy="767389"/>
          </a:xfrm>
        </p:spPr>
        <p:txBody>
          <a:bodyPr anchor="b">
            <a:normAutofit/>
          </a:bodyPr>
          <a:lstStyle>
            <a:lvl1pPr algn="ctr">
              <a:defRPr sz="4400"/>
            </a:lvl1pPr>
          </a:lstStyle>
          <a:p>
            <a:r>
              <a:rPr lang="zh-CN" altLang="en-US" dirty="0"/>
              <a:t>单击此处编辑标题</a:t>
            </a:r>
            <a:endParaRPr lang="zh-CN" altLang="en-US" dirty="0"/>
          </a:p>
        </p:txBody>
      </p:sp>
      <p:sp>
        <p:nvSpPr>
          <p:cNvPr id="3" name="日期占位符 2"/>
          <p:cNvSpPr>
            <a:spLocks noGrp="1"/>
          </p:cNvSpPr>
          <p:nvPr>
            <p:ph type="dt" sz="half" idx="10"/>
          </p:nvPr>
        </p:nvSpPr>
        <p:spPr/>
        <p:txBody>
          <a:bodyPr/>
          <a:lstStyle/>
          <a:p>
            <a:fld id="{02DD82CA-077C-40A8-8F40-B4ADE2B9D19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08DFFE3-ABEA-4926-8509-1F321EE451F4}" type="slidenum">
              <a:rPr lang="zh-CN" altLang="en-US" smtClean="0"/>
            </a:fld>
            <a:endParaRPr lang="zh-CN" altLang="en-US"/>
          </a:p>
        </p:txBody>
      </p:sp>
      <p:sp>
        <p:nvSpPr>
          <p:cNvPr id="45" name="文本占位符 44"/>
          <p:cNvSpPr>
            <a:spLocks noGrp="1"/>
          </p:cNvSpPr>
          <p:nvPr>
            <p:ph type="body" sz="quarter" idx="13" hasCustomPrompt="1"/>
          </p:nvPr>
        </p:nvSpPr>
        <p:spPr>
          <a:xfrm>
            <a:off x="2529946" y="4512803"/>
            <a:ext cx="7183967" cy="481472"/>
          </a:xfrm>
        </p:spPr>
        <p:txBody>
          <a:bodyPr/>
          <a:lstStyle>
            <a:lvl1pPr marL="0" indent="0" algn="ctr">
              <a:buNone/>
              <a:defRPr/>
            </a:lvl1pPr>
          </a:lstStyle>
          <a:p>
            <a:pPr lvl="0"/>
            <a:r>
              <a:rPr lang="zh-CN" altLang="en-US"/>
              <a:t>编辑母版文本样式</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30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250"/>
                                        <p:tgtEl>
                                          <p:spTgt spid="38"/>
                                        </p:tgtEl>
                                      </p:cBhvr>
                                    </p:animEffect>
                                  </p:childTnLst>
                                </p:cTn>
                              </p:par>
                            </p:childTnLst>
                          </p:cTn>
                        </p:par>
                        <p:par>
                          <p:cTn id="8" fill="hold">
                            <p:stCondLst>
                              <p:cond delay="18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par>
                                <p:cTn id="12" presetID="0" presetClass="path" presetSubtype="0" accel="50000" decel="50000" fill="hold" nodeType="withEffect">
                                  <p:stCondLst>
                                    <p:cond delay="150"/>
                                  </p:stCondLst>
                                  <p:childTnLst>
                                    <p:animMotion origin="layout" path="M -0.00347 0.00092 L 0.59826 0.00247 " pathEditMode="relative" ptsTypes="AA">
                                      <p:cBhvr>
                                        <p:cTn id="13" dur="1500" fill="hold"/>
                                        <p:tgtEl>
                                          <p:spTgt spid="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20792523">
            <a:off x="435584" y="389107"/>
            <a:ext cx="66125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日期占位符 1"/>
          <p:cNvSpPr>
            <a:spLocks noGrp="1"/>
          </p:cNvSpPr>
          <p:nvPr>
            <p:ph type="dt" sz="half" idx="10"/>
          </p:nvPr>
        </p:nvSpPr>
        <p:spPr/>
        <p:txBody>
          <a:bodyPr/>
          <a:lstStyle/>
          <a:p>
            <a:fld id="{02DD82CA-077C-40A8-8F40-B4ADE2B9D19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08DFFE3-ABEA-4926-8509-1F321EE451F4}" type="slidenum">
              <a:rPr lang="zh-CN" altLang="en-US" smtClean="0"/>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3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350" fill="hold"/>
                                        <p:tgtEl>
                                          <p:spTgt spid="5"/>
                                        </p:tgtEl>
                                        <p:attrNameLst>
                                          <p:attrName>ppt_x</p:attrName>
                                        </p:attrNameLst>
                                      </p:cBhvr>
                                      <p:tavLst>
                                        <p:tav tm="0">
                                          <p:val>
                                            <p:strVal val="0-#ppt_w/2"/>
                                          </p:val>
                                        </p:tav>
                                        <p:tav tm="100000">
                                          <p:val>
                                            <p:strVal val="#ppt_x"/>
                                          </p:val>
                                        </p:tav>
                                      </p:tavLst>
                                    </p:anim>
                                    <p:anim calcmode="lin" valueType="num">
                                      <p:cBhvr additive="base">
                                        <p:cTn id="8" dur="3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0DD7636-5BE1-44BC-BB5F-15739D9E18E1}"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87C0E1D-24C4-406F-9615-DBDA8D2D1F93}" type="slidenum">
              <a:rPr lang="zh-CN" altLang="en-US" smtClean="0"/>
            </a:fld>
            <a:endParaRPr lang="zh-CN" altLang="en-US"/>
          </a:p>
        </p:txBody>
      </p:sp>
      <p:sp>
        <p:nvSpPr>
          <p:cNvPr id="5" name="标题 4"/>
          <p:cNvSpPr>
            <a:spLocks noGrp="1"/>
          </p:cNvSpPr>
          <p:nvPr>
            <p:ph type="title" hasCustomPrompt="1"/>
          </p:nvPr>
        </p:nvSpPr>
        <p:spPr>
          <a:xfrm>
            <a:off x="838200" y="2187443"/>
            <a:ext cx="10515600" cy="2483115"/>
          </a:xfrm>
        </p:spPr>
        <p:txBody>
          <a:bodyPr>
            <a:normAutofit/>
          </a:bodyPr>
          <a:lstStyle>
            <a:lvl1pPr algn="ctr">
              <a:defRPr sz="6000" b="0"/>
            </a:lvl1pPr>
          </a:lstStyle>
          <a:p>
            <a:r>
              <a:rPr lang="zh-CN" altLang="en-US" dirty="0"/>
              <a:t>单击此处编辑标题</a:t>
            </a:r>
            <a:endParaRPr lang="zh-CN" alt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7" y="457200"/>
            <a:ext cx="4165200" cy="1600200"/>
          </a:xfrm>
        </p:spPr>
        <p:txBody>
          <a:bodyPr anchor="t" anchorCtr="0">
            <a:normAutofit/>
          </a:bodyPr>
          <a:lstStyle>
            <a:lvl1pPr>
              <a:defRPr sz="3600"/>
            </a:lvl1pPr>
          </a:lstStyle>
          <a:p>
            <a:r>
              <a:rPr lang="zh-CN" altLang="en-US"/>
              <a:t>单击此处编辑母版标题样式</a:t>
            </a:r>
            <a:endParaRPr lang="zh-CN" altLang="en-US" dirty="0"/>
          </a:p>
        </p:txBody>
      </p:sp>
      <p:sp>
        <p:nvSpPr>
          <p:cNvPr id="3" name="图片占位符 2"/>
          <p:cNvSpPr>
            <a:spLocks noGrp="1" noChangeAspect="1"/>
          </p:cNvSpPr>
          <p:nvPr>
            <p:ph type="pic" idx="1"/>
          </p:nvPr>
        </p:nvSpPr>
        <p:spPr>
          <a:xfrm>
            <a:off x="5184000" y="457200"/>
            <a:ext cx="6170400"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zh-CN" altLang="en-US" dirty="0"/>
          </a:p>
        </p:txBody>
      </p:sp>
      <p:sp>
        <p:nvSpPr>
          <p:cNvPr id="4" name="文本占位符 3"/>
          <p:cNvSpPr>
            <a:spLocks noGrp="1"/>
          </p:cNvSpPr>
          <p:nvPr>
            <p:ph type="body" sz="half" idx="2" hasCustomPrompt="1"/>
          </p:nvPr>
        </p:nvSpPr>
        <p:spPr>
          <a:xfrm>
            <a:off x="839787" y="2057400"/>
            <a:ext cx="4165200" cy="38115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02DD82CA-077C-40A8-8F40-B4ADE2B9D19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08DFFE3-ABEA-4926-8509-1F321EE451F4}" type="slidenum">
              <a:rPr lang="zh-CN" altLang="en-US" smtClean="0"/>
            </a:fld>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824484" y="365125"/>
            <a:ext cx="1529316" cy="5811838"/>
          </a:xfrm>
        </p:spPr>
        <p:txBody>
          <a:bodyPr vert="eaVert">
            <a:normAutofit/>
          </a:bodyPr>
          <a:lstStyle>
            <a:lvl1pPr>
              <a:defRPr sz="3600"/>
            </a:lvl1p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8879958"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dirty="0"/>
          </a:p>
        </p:txBody>
      </p:sp>
      <p:sp>
        <p:nvSpPr>
          <p:cNvPr id="4" name="日期占位符 3"/>
          <p:cNvSpPr>
            <a:spLocks noGrp="1"/>
          </p:cNvSpPr>
          <p:nvPr>
            <p:ph type="dt" sz="half" idx="10"/>
          </p:nvPr>
        </p:nvSpPr>
        <p:spPr/>
        <p:txBody>
          <a:bodyPr/>
          <a:lstStyle/>
          <a:p>
            <a:fld id="{02DD82CA-077C-40A8-8F40-B4ADE2B9D19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08DFFE3-ABEA-4926-8509-1F321EE451F4}" type="slidenum">
              <a:rPr lang="zh-CN" altLang="en-US" smtClean="0"/>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02DD82CA-077C-40A8-8F40-B4ADE2B9D19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08DFFE3-ABEA-4926-8509-1F321EE451F4}" type="slidenum">
              <a:rPr lang="zh-CN" altLang="en-US" smtClean="0"/>
            </a:fld>
            <a:endParaRPr lang="zh-CN" altLang="en-US"/>
          </a:p>
        </p:txBody>
      </p:sp>
      <p:sp>
        <p:nvSpPr>
          <p:cNvPr id="7" name="内容占位符 6"/>
          <p:cNvSpPr>
            <a:spLocks noGrp="1"/>
          </p:cNvSpPr>
          <p:nvPr>
            <p:ph sz="quarter" idx="13" hasCustomPrompt="1"/>
          </p:nvPr>
        </p:nvSpPr>
        <p:spPr>
          <a:xfrm>
            <a:off x="838200" y="551543"/>
            <a:ext cx="10515600" cy="5558971"/>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cSld name="1_节标题">
    <p:spTree>
      <p:nvGrpSpPr>
        <p:cNvPr id="1" name=""/>
        <p:cNvGrpSpPr/>
        <p:nvPr/>
      </p:nvGrpSpPr>
      <p:grpSpPr>
        <a:xfrm>
          <a:off x="0" y="0"/>
          <a:ext cx="0" cy="0"/>
          <a:chOff x="0" y="0"/>
          <a:chExt cx="0" cy="0"/>
        </a:xfrm>
      </p:grpSpPr>
      <p:sp>
        <p:nvSpPr>
          <p:cNvPr id="8" name="矩形: 圆角 5"/>
          <p:cNvSpPr/>
          <p:nvPr/>
        </p:nvSpPr>
        <p:spPr>
          <a:xfrm>
            <a:off x="2565400" y="1600200"/>
            <a:ext cx="7086600" cy="4330700"/>
          </a:xfrm>
          <a:prstGeom prst="roundRect">
            <a:avLst>
              <a:gd name="adj" fmla="val 1124"/>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5422900" y="914400"/>
            <a:ext cx="1371600" cy="13716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800" b="1" dirty="0">
              <a:latin typeface="Arial" panose="020B0604020202020204" pitchFamily="34" charset="0"/>
              <a:cs typeface="Arial" panose="020B0604020202020204" pitchFamily="34" charset="0"/>
            </a:endParaRPr>
          </a:p>
        </p:txBody>
      </p:sp>
      <p:sp>
        <p:nvSpPr>
          <p:cNvPr id="12" name="Shape 3815"/>
          <p:cNvSpPr/>
          <p:nvPr/>
        </p:nvSpPr>
        <p:spPr>
          <a:xfrm>
            <a:off x="4928235" y="4994275"/>
            <a:ext cx="196215" cy="162560"/>
          </a:xfrm>
          <a:custGeom>
            <a:avLst/>
            <a:gdLst/>
            <a:ahLst/>
            <a:cxnLst/>
            <a:rect l="0" t="0" r="0" b="0"/>
            <a:pathLst>
              <a:path w="120000" h="120000" extrusionOk="0">
                <a:moveTo>
                  <a:pt x="114544" y="81816"/>
                </a:moveTo>
                <a:lnTo>
                  <a:pt x="5455" y="81816"/>
                </a:lnTo>
                <a:lnTo>
                  <a:pt x="5455" y="10911"/>
                </a:lnTo>
                <a:cubicBezTo>
                  <a:pt x="5455" y="7900"/>
                  <a:pt x="7900" y="5455"/>
                  <a:pt x="10911" y="5455"/>
                </a:cubicBezTo>
                <a:lnTo>
                  <a:pt x="109088" y="5455"/>
                </a:lnTo>
                <a:cubicBezTo>
                  <a:pt x="112100" y="5455"/>
                  <a:pt x="114544" y="7900"/>
                  <a:pt x="114544" y="10911"/>
                </a:cubicBezTo>
                <a:cubicBezTo>
                  <a:pt x="114544" y="10911"/>
                  <a:pt x="114544" y="81816"/>
                  <a:pt x="114544" y="81816"/>
                </a:cubicBezTo>
                <a:close/>
                <a:moveTo>
                  <a:pt x="114544" y="92727"/>
                </a:moveTo>
                <a:cubicBezTo>
                  <a:pt x="114544" y="95738"/>
                  <a:pt x="112100" y="98183"/>
                  <a:pt x="109088" y="98183"/>
                </a:cubicBezTo>
                <a:lnTo>
                  <a:pt x="10911" y="98183"/>
                </a:lnTo>
                <a:cubicBezTo>
                  <a:pt x="7900" y="98183"/>
                  <a:pt x="5455" y="95738"/>
                  <a:pt x="5455" y="92727"/>
                </a:cubicBezTo>
                <a:lnTo>
                  <a:pt x="5455" y="87272"/>
                </a:lnTo>
                <a:lnTo>
                  <a:pt x="114544" y="87272"/>
                </a:lnTo>
                <a:cubicBezTo>
                  <a:pt x="114544" y="87272"/>
                  <a:pt x="114544" y="92727"/>
                  <a:pt x="114544" y="92727"/>
                </a:cubicBezTo>
                <a:close/>
                <a:moveTo>
                  <a:pt x="65455" y="114544"/>
                </a:moveTo>
                <a:lnTo>
                  <a:pt x="54544" y="114544"/>
                </a:lnTo>
                <a:lnTo>
                  <a:pt x="54544" y="103638"/>
                </a:lnTo>
                <a:lnTo>
                  <a:pt x="65455" y="103638"/>
                </a:lnTo>
                <a:cubicBezTo>
                  <a:pt x="65455" y="103638"/>
                  <a:pt x="65455" y="114544"/>
                  <a:pt x="65455" y="114544"/>
                </a:cubicBezTo>
                <a:close/>
                <a:moveTo>
                  <a:pt x="109088" y="0"/>
                </a:moveTo>
                <a:lnTo>
                  <a:pt x="10911" y="0"/>
                </a:lnTo>
                <a:cubicBezTo>
                  <a:pt x="4883" y="0"/>
                  <a:pt x="0" y="4883"/>
                  <a:pt x="0" y="10911"/>
                </a:cubicBezTo>
                <a:lnTo>
                  <a:pt x="0" y="92727"/>
                </a:lnTo>
                <a:cubicBezTo>
                  <a:pt x="0" y="98750"/>
                  <a:pt x="4883" y="103638"/>
                  <a:pt x="10911" y="103638"/>
                </a:cubicBezTo>
                <a:lnTo>
                  <a:pt x="49088" y="103638"/>
                </a:lnTo>
                <a:lnTo>
                  <a:pt x="49088" y="114544"/>
                </a:lnTo>
                <a:lnTo>
                  <a:pt x="40911" y="114544"/>
                </a:lnTo>
                <a:cubicBezTo>
                  <a:pt x="39400" y="114544"/>
                  <a:pt x="38183" y="115766"/>
                  <a:pt x="38183" y="117272"/>
                </a:cubicBezTo>
                <a:cubicBezTo>
                  <a:pt x="38183" y="118783"/>
                  <a:pt x="39400" y="120000"/>
                  <a:pt x="40911" y="120000"/>
                </a:cubicBezTo>
                <a:lnTo>
                  <a:pt x="79088" y="120000"/>
                </a:lnTo>
                <a:cubicBezTo>
                  <a:pt x="80600" y="120000"/>
                  <a:pt x="81816" y="118783"/>
                  <a:pt x="81816" y="117272"/>
                </a:cubicBezTo>
                <a:cubicBezTo>
                  <a:pt x="81816" y="115766"/>
                  <a:pt x="80600" y="114544"/>
                  <a:pt x="79088" y="114544"/>
                </a:cubicBezTo>
                <a:lnTo>
                  <a:pt x="70911" y="114544"/>
                </a:lnTo>
                <a:lnTo>
                  <a:pt x="70911" y="103638"/>
                </a:lnTo>
                <a:lnTo>
                  <a:pt x="109088" y="103638"/>
                </a:lnTo>
                <a:cubicBezTo>
                  <a:pt x="115116" y="103638"/>
                  <a:pt x="120000" y="98750"/>
                  <a:pt x="120000" y="92727"/>
                </a:cubicBezTo>
                <a:lnTo>
                  <a:pt x="120000" y="10911"/>
                </a:lnTo>
                <a:cubicBezTo>
                  <a:pt x="120000" y="4883"/>
                  <a:pt x="115116" y="0"/>
                  <a:pt x="109088" y="0"/>
                </a:cubicBezTo>
              </a:path>
            </a:pathLst>
          </a:custGeom>
          <a:solidFill>
            <a:schemeClr val="accent2"/>
          </a:solidFill>
          <a:ln>
            <a:noFill/>
          </a:ln>
        </p:spPr>
        <p:txBody>
          <a:bodyPr lIns="38075" tIns="38075" rIns="38075" bIns="380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rtl="0">
              <a:spcBef>
                <a:spcPts val="0"/>
              </a:spcBef>
              <a:buNone/>
            </a:pPr>
            <a:endParaRPr sz="3000">
              <a:solidFill>
                <a:schemeClr val="dk1"/>
              </a:solidFill>
              <a:latin typeface="Lato" panose="020F0502020204030203"/>
              <a:ea typeface="Lato" panose="020F0502020204030203"/>
              <a:cs typeface="Lato" panose="020F0502020204030203"/>
              <a:sym typeface="Lato" panose="020F0502020204030203"/>
            </a:endParaRPr>
          </a:p>
        </p:txBody>
      </p:sp>
      <p:sp>
        <p:nvSpPr>
          <p:cNvPr id="13" name="Shape 3736"/>
          <p:cNvSpPr/>
          <p:nvPr/>
        </p:nvSpPr>
        <p:spPr>
          <a:xfrm>
            <a:off x="5483018" y="4979686"/>
            <a:ext cx="188084" cy="183810"/>
          </a:xfrm>
          <a:custGeom>
            <a:avLst/>
            <a:gdLst/>
            <a:ahLst/>
            <a:cxnLst/>
            <a:rect l="0" t="0" r="0" b="0"/>
            <a:pathLst>
              <a:path w="120000" h="120000" extrusionOk="0">
                <a:moveTo>
                  <a:pt x="41833" y="23623"/>
                </a:moveTo>
                <a:lnTo>
                  <a:pt x="37111" y="20832"/>
                </a:lnTo>
                <a:lnTo>
                  <a:pt x="34383" y="25667"/>
                </a:lnTo>
                <a:lnTo>
                  <a:pt x="39111" y="28459"/>
                </a:lnTo>
                <a:cubicBezTo>
                  <a:pt x="39111" y="28459"/>
                  <a:pt x="41833" y="23623"/>
                  <a:pt x="41833" y="23623"/>
                </a:cubicBezTo>
                <a:close/>
                <a:moveTo>
                  <a:pt x="47288" y="13953"/>
                </a:moveTo>
                <a:lnTo>
                  <a:pt x="42566" y="11167"/>
                </a:lnTo>
                <a:lnTo>
                  <a:pt x="39838" y="16002"/>
                </a:lnTo>
                <a:lnTo>
                  <a:pt x="44561" y="18794"/>
                </a:lnTo>
                <a:cubicBezTo>
                  <a:pt x="44561" y="18794"/>
                  <a:pt x="47288" y="13953"/>
                  <a:pt x="47288" y="13953"/>
                </a:cubicBezTo>
                <a:close/>
                <a:moveTo>
                  <a:pt x="114544" y="47439"/>
                </a:moveTo>
                <a:lnTo>
                  <a:pt x="5455" y="47439"/>
                </a:lnTo>
                <a:lnTo>
                  <a:pt x="5455" y="36277"/>
                </a:lnTo>
                <a:lnTo>
                  <a:pt x="114544" y="36277"/>
                </a:lnTo>
                <a:cubicBezTo>
                  <a:pt x="114544" y="36277"/>
                  <a:pt x="114544" y="47439"/>
                  <a:pt x="114544" y="47439"/>
                </a:cubicBezTo>
                <a:close/>
                <a:moveTo>
                  <a:pt x="103638" y="114416"/>
                </a:moveTo>
                <a:lnTo>
                  <a:pt x="16361" y="114416"/>
                </a:lnTo>
                <a:lnTo>
                  <a:pt x="16361" y="53023"/>
                </a:lnTo>
                <a:lnTo>
                  <a:pt x="103638" y="53023"/>
                </a:lnTo>
                <a:cubicBezTo>
                  <a:pt x="103638" y="53023"/>
                  <a:pt x="103638" y="114416"/>
                  <a:pt x="103638" y="114416"/>
                </a:cubicBezTo>
                <a:close/>
                <a:moveTo>
                  <a:pt x="37838" y="8375"/>
                </a:moveTo>
                <a:cubicBezTo>
                  <a:pt x="39350" y="5707"/>
                  <a:pt x="42683" y="4790"/>
                  <a:pt x="45294" y="6332"/>
                </a:cubicBezTo>
                <a:lnTo>
                  <a:pt x="54744" y="11916"/>
                </a:lnTo>
                <a:lnTo>
                  <a:pt x="44144" y="30699"/>
                </a:lnTo>
                <a:lnTo>
                  <a:pt x="31994" y="30699"/>
                </a:lnTo>
                <a:lnTo>
                  <a:pt x="31655" y="30502"/>
                </a:lnTo>
                <a:lnTo>
                  <a:pt x="31544" y="30699"/>
                </a:lnTo>
                <a:lnTo>
                  <a:pt x="25250" y="30699"/>
                </a:lnTo>
                <a:cubicBezTo>
                  <a:pt x="25250" y="30699"/>
                  <a:pt x="37838" y="8375"/>
                  <a:pt x="37838" y="8375"/>
                </a:cubicBezTo>
                <a:close/>
                <a:moveTo>
                  <a:pt x="86538" y="30699"/>
                </a:moveTo>
                <a:lnTo>
                  <a:pt x="50438" y="30699"/>
                </a:lnTo>
                <a:lnTo>
                  <a:pt x="59466" y="14702"/>
                </a:lnTo>
                <a:cubicBezTo>
                  <a:pt x="59466" y="14702"/>
                  <a:pt x="86538" y="30699"/>
                  <a:pt x="86538" y="30699"/>
                </a:cubicBezTo>
                <a:close/>
                <a:moveTo>
                  <a:pt x="88500" y="15529"/>
                </a:moveTo>
                <a:cubicBezTo>
                  <a:pt x="91411" y="14730"/>
                  <a:pt x="94394" y="16497"/>
                  <a:pt x="95177" y="19475"/>
                </a:cubicBezTo>
                <a:lnTo>
                  <a:pt x="98116" y="30699"/>
                </a:lnTo>
                <a:lnTo>
                  <a:pt x="97444" y="30699"/>
                </a:lnTo>
                <a:lnTo>
                  <a:pt x="90438" y="26556"/>
                </a:lnTo>
                <a:lnTo>
                  <a:pt x="91322" y="26308"/>
                </a:lnTo>
                <a:lnTo>
                  <a:pt x="89911" y="20916"/>
                </a:lnTo>
                <a:lnTo>
                  <a:pt x="84644" y="22363"/>
                </a:lnTo>
                <a:lnTo>
                  <a:pt x="84883" y="23275"/>
                </a:lnTo>
                <a:lnTo>
                  <a:pt x="78200" y="19329"/>
                </a:lnTo>
                <a:lnTo>
                  <a:pt x="77961" y="18417"/>
                </a:lnTo>
                <a:cubicBezTo>
                  <a:pt x="77961" y="18417"/>
                  <a:pt x="88500" y="15529"/>
                  <a:pt x="88500" y="15529"/>
                </a:cubicBezTo>
                <a:close/>
                <a:moveTo>
                  <a:pt x="114544" y="30699"/>
                </a:moveTo>
                <a:lnTo>
                  <a:pt x="103766" y="30699"/>
                </a:lnTo>
                <a:lnTo>
                  <a:pt x="100450" y="18028"/>
                </a:lnTo>
                <a:cubicBezTo>
                  <a:pt x="98888" y="12073"/>
                  <a:pt x="92911" y="8544"/>
                  <a:pt x="87088" y="10137"/>
                </a:cubicBezTo>
                <a:lnTo>
                  <a:pt x="70394" y="14719"/>
                </a:lnTo>
                <a:lnTo>
                  <a:pt x="48022" y="1497"/>
                </a:lnTo>
                <a:cubicBezTo>
                  <a:pt x="42800" y="-1581"/>
                  <a:pt x="36133" y="247"/>
                  <a:pt x="33116" y="5583"/>
                </a:cubicBezTo>
                <a:lnTo>
                  <a:pt x="18944" y="30699"/>
                </a:lnTo>
                <a:lnTo>
                  <a:pt x="5455" y="30699"/>
                </a:lnTo>
                <a:cubicBezTo>
                  <a:pt x="2444" y="30699"/>
                  <a:pt x="0" y="33198"/>
                  <a:pt x="0" y="36277"/>
                </a:cubicBezTo>
                <a:lnTo>
                  <a:pt x="0" y="47439"/>
                </a:lnTo>
                <a:cubicBezTo>
                  <a:pt x="0" y="50529"/>
                  <a:pt x="2444" y="53023"/>
                  <a:pt x="5455" y="53023"/>
                </a:cubicBezTo>
                <a:lnTo>
                  <a:pt x="10911" y="53023"/>
                </a:lnTo>
                <a:lnTo>
                  <a:pt x="10911" y="114416"/>
                </a:lnTo>
                <a:cubicBezTo>
                  <a:pt x="10911" y="117500"/>
                  <a:pt x="13350" y="120000"/>
                  <a:pt x="16361" y="120000"/>
                </a:cubicBezTo>
                <a:lnTo>
                  <a:pt x="103638" y="120000"/>
                </a:lnTo>
                <a:cubicBezTo>
                  <a:pt x="106650" y="120000"/>
                  <a:pt x="109088" y="117500"/>
                  <a:pt x="109088" y="114416"/>
                </a:cubicBezTo>
                <a:lnTo>
                  <a:pt x="109088" y="53023"/>
                </a:lnTo>
                <a:lnTo>
                  <a:pt x="114544" y="53023"/>
                </a:lnTo>
                <a:cubicBezTo>
                  <a:pt x="117555" y="53023"/>
                  <a:pt x="120000" y="50529"/>
                  <a:pt x="120000" y="47439"/>
                </a:cubicBezTo>
                <a:lnTo>
                  <a:pt x="120000" y="36277"/>
                </a:lnTo>
                <a:cubicBezTo>
                  <a:pt x="120000" y="33198"/>
                  <a:pt x="117555" y="30699"/>
                  <a:pt x="114544" y="30699"/>
                </a:cubicBezTo>
                <a:moveTo>
                  <a:pt x="43638" y="69768"/>
                </a:moveTo>
                <a:lnTo>
                  <a:pt x="76361" y="69768"/>
                </a:lnTo>
                <a:lnTo>
                  <a:pt x="76361" y="75346"/>
                </a:lnTo>
                <a:lnTo>
                  <a:pt x="43638" y="75346"/>
                </a:lnTo>
                <a:cubicBezTo>
                  <a:pt x="43638" y="75346"/>
                  <a:pt x="43638" y="69768"/>
                  <a:pt x="43638" y="69768"/>
                </a:cubicBezTo>
                <a:close/>
                <a:moveTo>
                  <a:pt x="43638" y="80930"/>
                </a:moveTo>
                <a:lnTo>
                  <a:pt x="76361" y="80930"/>
                </a:lnTo>
                <a:cubicBezTo>
                  <a:pt x="79377" y="80930"/>
                  <a:pt x="81816" y="78431"/>
                  <a:pt x="81816" y="75346"/>
                </a:cubicBezTo>
                <a:lnTo>
                  <a:pt x="81816" y="69768"/>
                </a:lnTo>
                <a:cubicBezTo>
                  <a:pt x="81816" y="66684"/>
                  <a:pt x="79377" y="64184"/>
                  <a:pt x="76361" y="64184"/>
                </a:cubicBezTo>
                <a:lnTo>
                  <a:pt x="43638" y="64184"/>
                </a:lnTo>
                <a:cubicBezTo>
                  <a:pt x="40622" y="64184"/>
                  <a:pt x="38183" y="66684"/>
                  <a:pt x="38183" y="69768"/>
                </a:cubicBezTo>
                <a:lnTo>
                  <a:pt x="38183" y="75346"/>
                </a:lnTo>
                <a:cubicBezTo>
                  <a:pt x="38183" y="78431"/>
                  <a:pt x="40622" y="80930"/>
                  <a:pt x="43638" y="80930"/>
                </a:cubicBezTo>
              </a:path>
            </a:pathLst>
          </a:custGeom>
          <a:solidFill>
            <a:schemeClr val="accent2"/>
          </a:solidFill>
          <a:ln>
            <a:noFill/>
          </a:ln>
        </p:spPr>
        <p:txBody>
          <a:bodyPr lIns="38075" tIns="38075" rIns="38075" bIns="380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rtl="0">
              <a:spcBef>
                <a:spcPts val="0"/>
              </a:spcBef>
              <a:buNone/>
            </a:pPr>
            <a:endParaRPr sz="3000">
              <a:solidFill>
                <a:schemeClr val="dk1"/>
              </a:solidFill>
              <a:latin typeface="Lato" panose="020F0502020204030203"/>
              <a:ea typeface="Lato" panose="020F0502020204030203"/>
              <a:cs typeface="Lato" panose="020F0502020204030203"/>
              <a:sym typeface="Lato" panose="020F0502020204030203"/>
            </a:endParaRPr>
          </a:p>
        </p:txBody>
      </p:sp>
      <p:sp>
        <p:nvSpPr>
          <p:cNvPr id="14" name="Shape 3789"/>
          <p:cNvSpPr/>
          <p:nvPr/>
        </p:nvSpPr>
        <p:spPr>
          <a:xfrm>
            <a:off x="6036022" y="4977060"/>
            <a:ext cx="189062" cy="189062"/>
          </a:xfrm>
          <a:custGeom>
            <a:avLst/>
            <a:gdLst/>
            <a:ahLst/>
            <a:cxnLst/>
            <a:rect l="0" t="0" r="0" b="0"/>
            <a:pathLst>
              <a:path w="120000" h="120000" extrusionOk="0">
                <a:moveTo>
                  <a:pt x="40911" y="73638"/>
                </a:moveTo>
                <a:lnTo>
                  <a:pt x="30000" y="73638"/>
                </a:lnTo>
                <a:lnTo>
                  <a:pt x="30000" y="84544"/>
                </a:lnTo>
                <a:lnTo>
                  <a:pt x="40911" y="84544"/>
                </a:lnTo>
                <a:cubicBezTo>
                  <a:pt x="40911" y="84544"/>
                  <a:pt x="40911" y="73638"/>
                  <a:pt x="40911" y="73638"/>
                </a:cubicBezTo>
                <a:close/>
                <a:moveTo>
                  <a:pt x="40911" y="92727"/>
                </a:moveTo>
                <a:lnTo>
                  <a:pt x="30000" y="92727"/>
                </a:lnTo>
                <a:lnTo>
                  <a:pt x="30000" y="103638"/>
                </a:lnTo>
                <a:lnTo>
                  <a:pt x="40911" y="103638"/>
                </a:lnTo>
                <a:cubicBezTo>
                  <a:pt x="40911" y="103638"/>
                  <a:pt x="40911" y="92727"/>
                  <a:pt x="40911" y="92727"/>
                </a:cubicBezTo>
                <a:close/>
                <a:moveTo>
                  <a:pt x="40911" y="54544"/>
                </a:moveTo>
                <a:lnTo>
                  <a:pt x="30000" y="54544"/>
                </a:lnTo>
                <a:lnTo>
                  <a:pt x="30000" y="65455"/>
                </a:lnTo>
                <a:lnTo>
                  <a:pt x="40911" y="65455"/>
                </a:lnTo>
                <a:cubicBezTo>
                  <a:pt x="40911" y="65455"/>
                  <a:pt x="40911" y="54544"/>
                  <a:pt x="40911" y="54544"/>
                </a:cubicBezTo>
                <a:close/>
                <a:moveTo>
                  <a:pt x="24544" y="92727"/>
                </a:moveTo>
                <a:lnTo>
                  <a:pt x="13638" y="92727"/>
                </a:lnTo>
                <a:lnTo>
                  <a:pt x="13638" y="103638"/>
                </a:lnTo>
                <a:lnTo>
                  <a:pt x="24544" y="103638"/>
                </a:lnTo>
                <a:cubicBezTo>
                  <a:pt x="24544" y="103638"/>
                  <a:pt x="24544" y="92727"/>
                  <a:pt x="24544" y="92727"/>
                </a:cubicBezTo>
                <a:close/>
                <a:moveTo>
                  <a:pt x="114544" y="38183"/>
                </a:moveTo>
                <a:lnTo>
                  <a:pt x="5455" y="38183"/>
                </a:lnTo>
                <a:lnTo>
                  <a:pt x="5455" y="21822"/>
                </a:lnTo>
                <a:cubicBezTo>
                  <a:pt x="5455" y="18805"/>
                  <a:pt x="7900" y="16361"/>
                  <a:pt x="10911" y="16361"/>
                </a:cubicBezTo>
                <a:lnTo>
                  <a:pt x="21816" y="16361"/>
                </a:lnTo>
                <a:lnTo>
                  <a:pt x="21816" y="24544"/>
                </a:lnTo>
                <a:cubicBezTo>
                  <a:pt x="21816" y="26055"/>
                  <a:pt x="23038" y="27272"/>
                  <a:pt x="24544" y="27272"/>
                </a:cubicBezTo>
                <a:cubicBezTo>
                  <a:pt x="26055" y="27272"/>
                  <a:pt x="27272" y="26055"/>
                  <a:pt x="27272" y="24544"/>
                </a:cubicBezTo>
                <a:lnTo>
                  <a:pt x="27272" y="16361"/>
                </a:lnTo>
                <a:lnTo>
                  <a:pt x="92727" y="16361"/>
                </a:lnTo>
                <a:lnTo>
                  <a:pt x="92727" y="24544"/>
                </a:lnTo>
                <a:cubicBezTo>
                  <a:pt x="92727" y="26055"/>
                  <a:pt x="93944" y="27272"/>
                  <a:pt x="95455" y="27272"/>
                </a:cubicBezTo>
                <a:cubicBezTo>
                  <a:pt x="96961" y="27272"/>
                  <a:pt x="98183" y="26055"/>
                  <a:pt x="98183" y="24544"/>
                </a:cubicBezTo>
                <a:lnTo>
                  <a:pt x="98183" y="16361"/>
                </a:lnTo>
                <a:lnTo>
                  <a:pt x="109088" y="16361"/>
                </a:lnTo>
                <a:cubicBezTo>
                  <a:pt x="112100" y="16361"/>
                  <a:pt x="114544" y="18805"/>
                  <a:pt x="114544" y="21822"/>
                </a:cubicBezTo>
                <a:cubicBezTo>
                  <a:pt x="114544" y="21822"/>
                  <a:pt x="114544" y="38183"/>
                  <a:pt x="114544" y="38183"/>
                </a:cubicBezTo>
                <a:close/>
                <a:moveTo>
                  <a:pt x="114544" y="109088"/>
                </a:moveTo>
                <a:cubicBezTo>
                  <a:pt x="114544" y="112100"/>
                  <a:pt x="112100" y="114544"/>
                  <a:pt x="109088" y="114544"/>
                </a:cubicBezTo>
                <a:lnTo>
                  <a:pt x="10911" y="114544"/>
                </a:lnTo>
                <a:cubicBezTo>
                  <a:pt x="7900" y="114544"/>
                  <a:pt x="5455" y="112100"/>
                  <a:pt x="5455" y="109088"/>
                </a:cubicBezTo>
                <a:lnTo>
                  <a:pt x="5455" y="43638"/>
                </a:lnTo>
                <a:lnTo>
                  <a:pt x="114544" y="43638"/>
                </a:lnTo>
                <a:cubicBezTo>
                  <a:pt x="114544" y="43638"/>
                  <a:pt x="114544" y="109088"/>
                  <a:pt x="114544" y="109088"/>
                </a:cubicBezTo>
                <a:close/>
                <a:moveTo>
                  <a:pt x="109088" y="10911"/>
                </a:moveTo>
                <a:lnTo>
                  <a:pt x="98183" y="10911"/>
                </a:lnTo>
                <a:lnTo>
                  <a:pt x="98183" y="2727"/>
                </a:lnTo>
                <a:cubicBezTo>
                  <a:pt x="98183" y="1222"/>
                  <a:pt x="96961" y="0"/>
                  <a:pt x="95455" y="0"/>
                </a:cubicBezTo>
                <a:cubicBezTo>
                  <a:pt x="93944" y="0"/>
                  <a:pt x="92727" y="1222"/>
                  <a:pt x="92727" y="2727"/>
                </a:cubicBezTo>
                <a:lnTo>
                  <a:pt x="92727" y="10911"/>
                </a:lnTo>
                <a:lnTo>
                  <a:pt x="27272" y="10911"/>
                </a:lnTo>
                <a:lnTo>
                  <a:pt x="27272" y="2727"/>
                </a:lnTo>
                <a:cubicBezTo>
                  <a:pt x="27272" y="1222"/>
                  <a:pt x="26055" y="0"/>
                  <a:pt x="24544" y="0"/>
                </a:cubicBezTo>
                <a:cubicBezTo>
                  <a:pt x="23038" y="0"/>
                  <a:pt x="21816" y="1222"/>
                  <a:pt x="21816" y="2727"/>
                </a:cubicBezTo>
                <a:lnTo>
                  <a:pt x="21816" y="10911"/>
                </a:lnTo>
                <a:lnTo>
                  <a:pt x="10911" y="10911"/>
                </a:lnTo>
                <a:cubicBezTo>
                  <a:pt x="4883" y="10911"/>
                  <a:pt x="0" y="15794"/>
                  <a:pt x="0" y="21822"/>
                </a:cubicBezTo>
                <a:lnTo>
                  <a:pt x="0" y="109088"/>
                </a:lnTo>
                <a:cubicBezTo>
                  <a:pt x="0" y="115116"/>
                  <a:pt x="4883" y="120000"/>
                  <a:pt x="10911" y="120000"/>
                </a:cubicBezTo>
                <a:lnTo>
                  <a:pt x="109088" y="120000"/>
                </a:lnTo>
                <a:cubicBezTo>
                  <a:pt x="115116" y="120000"/>
                  <a:pt x="120000" y="115116"/>
                  <a:pt x="120000" y="109088"/>
                </a:cubicBezTo>
                <a:lnTo>
                  <a:pt x="120000" y="21822"/>
                </a:lnTo>
                <a:cubicBezTo>
                  <a:pt x="120000" y="15794"/>
                  <a:pt x="115116" y="10911"/>
                  <a:pt x="109088" y="10911"/>
                </a:cubicBezTo>
                <a:moveTo>
                  <a:pt x="24544" y="54544"/>
                </a:moveTo>
                <a:lnTo>
                  <a:pt x="13638" y="54544"/>
                </a:lnTo>
                <a:lnTo>
                  <a:pt x="13638" y="65455"/>
                </a:lnTo>
                <a:lnTo>
                  <a:pt x="24544" y="65455"/>
                </a:lnTo>
                <a:cubicBezTo>
                  <a:pt x="24544" y="65455"/>
                  <a:pt x="24544" y="54544"/>
                  <a:pt x="24544" y="54544"/>
                </a:cubicBezTo>
                <a:close/>
                <a:moveTo>
                  <a:pt x="24544" y="73638"/>
                </a:moveTo>
                <a:lnTo>
                  <a:pt x="13638" y="73638"/>
                </a:lnTo>
                <a:lnTo>
                  <a:pt x="13638" y="84544"/>
                </a:lnTo>
                <a:lnTo>
                  <a:pt x="24544" y="84544"/>
                </a:lnTo>
                <a:cubicBezTo>
                  <a:pt x="24544" y="84544"/>
                  <a:pt x="24544" y="73638"/>
                  <a:pt x="24544" y="73638"/>
                </a:cubicBezTo>
                <a:close/>
                <a:moveTo>
                  <a:pt x="57272" y="92727"/>
                </a:moveTo>
                <a:lnTo>
                  <a:pt x="46361" y="92727"/>
                </a:lnTo>
                <a:lnTo>
                  <a:pt x="46361" y="103638"/>
                </a:lnTo>
                <a:lnTo>
                  <a:pt x="57272" y="103638"/>
                </a:lnTo>
                <a:cubicBezTo>
                  <a:pt x="57272" y="103638"/>
                  <a:pt x="57272" y="92727"/>
                  <a:pt x="57272" y="92727"/>
                </a:cubicBezTo>
                <a:close/>
                <a:moveTo>
                  <a:pt x="57272" y="54544"/>
                </a:moveTo>
                <a:lnTo>
                  <a:pt x="46361" y="54544"/>
                </a:lnTo>
                <a:lnTo>
                  <a:pt x="46361" y="65455"/>
                </a:lnTo>
                <a:lnTo>
                  <a:pt x="57272" y="65455"/>
                </a:lnTo>
                <a:cubicBezTo>
                  <a:pt x="57272" y="65455"/>
                  <a:pt x="57272" y="54544"/>
                  <a:pt x="57272" y="54544"/>
                </a:cubicBezTo>
                <a:close/>
                <a:moveTo>
                  <a:pt x="57272" y="73638"/>
                </a:moveTo>
                <a:lnTo>
                  <a:pt x="46361" y="73638"/>
                </a:lnTo>
                <a:lnTo>
                  <a:pt x="46361" y="84544"/>
                </a:lnTo>
                <a:lnTo>
                  <a:pt x="57272" y="84544"/>
                </a:lnTo>
                <a:cubicBezTo>
                  <a:pt x="57272" y="84544"/>
                  <a:pt x="57272" y="73638"/>
                  <a:pt x="57272" y="73638"/>
                </a:cubicBezTo>
                <a:close/>
                <a:moveTo>
                  <a:pt x="106361" y="73638"/>
                </a:moveTo>
                <a:lnTo>
                  <a:pt x="95455" y="73638"/>
                </a:lnTo>
                <a:lnTo>
                  <a:pt x="95455" y="84544"/>
                </a:lnTo>
                <a:lnTo>
                  <a:pt x="106361" y="84544"/>
                </a:lnTo>
                <a:cubicBezTo>
                  <a:pt x="106361" y="84544"/>
                  <a:pt x="106361" y="73638"/>
                  <a:pt x="106361" y="73638"/>
                </a:cubicBezTo>
                <a:close/>
                <a:moveTo>
                  <a:pt x="90000" y="73638"/>
                </a:moveTo>
                <a:lnTo>
                  <a:pt x="79088" y="73638"/>
                </a:lnTo>
                <a:lnTo>
                  <a:pt x="79088" y="84544"/>
                </a:lnTo>
                <a:lnTo>
                  <a:pt x="90000" y="84544"/>
                </a:lnTo>
                <a:cubicBezTo>
                  <a:pt x="90000" y="84544"/>
                  <a:pt x="90000" y="73638"/>
                  <a:pt x="90000" y="73638"/>
                </a:cubicBezTo>
                <a:close/>
                <a:moveTo>
                  <a:pt x="106361" y="54544"/>
                </a:moveTo>
                <a:lnTo>
                  <a:pt x="95455" y="54544"/>
                </a:lnTo>
                <a:lnTo>
                  <a:pt x="95455" y="65455"/>
                </a:lnTo>
                <a:lnTo>
                  <a:pt x="106361" y="65455"/>
                </a:lnTo>
                <a:cubicBezTo>
                  <a:pt x="106361" y="65455"/>
                  <a:pt x="106361" y="54544"/>
                  <a:pt x="106361" y="54544"/>
                </a:cubicBezTo>
                <a:close/>
                <a:moveTo>
                  <a:pt x="90000" y="54544"/>
                </a:moveTo>
                <a:lnTo>
                  <a:pt x="79088" y="54544"/>
                </a:lnTo>
                <a:lnTo>
                  <a:pt x="79088" y="65455"/>
                </a:lnTo>
                <a:lnTo>
                  <a:pt x="90000" y="65455"/>
                </a:lnTo>
                <a:cubicBezTo>
                  <a:pt x="90000" y="65455"/>
                  <a:pt x="90000" y="54544"/>
                  <a:pt x="90000" y="54544"/>
                </a:cubicBezTo>
                <a:close/>
                <a:moveTo>
                  <a:pt x="73638" y="92727"/>
                </a:moveTo>
                <a:lnTo>
                  <a:pt x="62727" y="92727"/>
                </a:lnTo>
                <a:lnTo>
                  <a:pt x="62727" y="103638"/>
                </a:lnTo>
                <a:lnTo>
                  <a:pt x="73638" y="103638"/>
                </a:lnTo>
                <a:cubicBezTo>
                  <a:pt x="73638" y="103638"/>
                  <a:pt x="73638" y="92727"/>
                  <a:pt x="73638" y="92727"/>
                </a:cubicBezTo>
                <a:close/>
                <a:moveTo>
                  <a:pt x="73638" y="54544"/>
                </a:moveTo>
                <a:lnTo>
                  <a:pt x="62727" y="54544"/>
                </a:lnTo>
                <a:lnTo>
                  <a:pt x="62727" y="65455"/>
                </a:lnTo>
                <a:lnTo>
                  <a:pt x="73638" y="65455"/>
                </a:lnTo>
                <a:cubicBezTo>
                  <a:pt x="73638" y="65455"/>
                  <a:pt x="73638" y="54544"/>
                  <a:pt x="73638" y="54544"/>
                </a:cubicBezTo>
                <a:close/>
                <a:moveTo>
                  <a:pt x="73638" y="73638"/>
                </a:moveTo>
                <a:lnTo>
                  <a:pt x="62727" y="73638"/>
                </a:lnTo>
                <a:lnTo>
                  <a:pt x="62727" y="84544"/>
                </a:lnTo>
                <a:lnTo>
                  <a:pt x="73638" y="84544"/>
                </a:lnTo>
                <a:cubicBezTo>
                  <a:pt x="73638" y="84544"/>
                  <a:pt x="73638" y="73638"/>
                  <a:pt x="73638" y="73638"/>
                </a:cubicBezTo>
                <a:close/>
              </a:path>
            </a:pathLst>
          </a:custGeom>
          <a:solidFill>
            <a:schemeClr val="accent2"/>
          </a:solidFill>
          <a:ln>
            <a:noFill/>
          </a:ln>
        </p:spPr>
        <p:txBody>
          <a:bodyPr lIns="38075" tIns="38075" rIns="38075" bIns="380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rtl="0">
              <a:spcBef>
                <a:spcPts val="0"/>
              </a:spcBef>
              <a:buNone/>
            </a:pPr>
            <a:endParaRPr sz="3000">
              <a:solidFill>
                <a:schemeClr val="dk1"/>
              </a:solidFill>
              <a:latin typeface="Lato" panose="020F0502020204030203"/>
              <a:ea typeface="Lato" panose="020F0502020204030203"/>
              <a:cs typeface="Lato" panose="020F0502020204030203"/>
              <a:sym typeface="Lato" panose="020F0502020204030203"/>
            </a:endParaRPr>
          </a:p>
        </p:txBody>
      </p:sp>
      <p:sp>
        <p:nvSpPr>
          <p:cNvPr id="15" name="Shape 3813"/>
          <p:cNvSpPr/>
          <p:nvPr/>
        </p:nvSpPr>
        <p:spPr>
          <a:xfrm>
            <a:off x="7148664" y="4980934"/>
            <a:ext cx="131864" cy="181314"/>
          </a:xfrm>
          <a:custGeom>
            <a:avLst/>
            <a:gdLst/>
            <a:ahLst/>
            <a:cxnLst/>
            <a:rect l="0" t="0" r="0" b="0"/>
            <a:pathLst>
              <a:path w="120000" h="120000" extrusionOk="0">
                <a:moveTo>
                  <a:pt x="112500" y="109088"/>
                </a:moveTo>
                <a:cubicBezTo>
                  <a:pt x="112500" y="112105"/>
                  <a:pt x="109138" y="114544"/>
                  <a:pt x="105000" y="114544"/>
                </a:cubicBezTo>
                <a:lnTo>
                  <a:pt x="15000" y="114544"/>
                </a:lnTo>
                <a:cubicBezTo>
                  <a:pt x="10855" y="114544"/>
                  <a:pt x="7500" y="112105"/>
                  <a:pt x="7500" y="109088"/>
                </a:cubicBezTo>
                <a:lnTo>
                  <a:pt x="7500" y="10911"/>
                </a:lnTo>
                <a:cubicBezTo>
                  <a:pt x="7500" y="7900"/>
                  <a:pt x="10855" y="5455"/>
                  <a:pt x="15000" y="5455"/>
                </a:cubicBezTo>
                <a:lnTo>
                  <a:pt x="105000" y="5455"/>
                </a:lnTo>
                <a:cubicBezTo>
                  <a:pt x="109138" y="5455"/>
                  <a:pt x="112500" y="7900"/>
                  <a:pt x="112500" y="10911"/>
                </a:cubicBezTo>
                <a:cubicBezTo>
                  <a:pt x="112500" y="10911"/>
                  <a:pt x="112500" y="109088"/>
                  <a:pt x="112500" y="109088"/>
                </a:cubicBezTo>
                <a:close/>
                <a:moveTo>
                  <a:pt x="105000" y="0"/>
                </a:moveTo>
                <a:lnTo>
                  <a:pt x="15000" y="0"/>
                </a:lnTo>
                <a:cubicBezTo>
                  <a:pt x="6716" y="0"/>
                  <a:pt x="0" y="4883"/>
                  <a:pt x="0" y="10911"/>
                </a:cubicBezTo>
                <a:lnTo>
                  <a:pt x="0" y="109088"/>
                </a:lnTo>
                <a:cubicBezTo>
                  <a:pt x="0" y="115116"/>
                  <a:pt x="6716" y="120000"/>
                  <a:pt x="15000" y="120000"/>
                </a:cubicBezTo>
                <a:lnTo>
                  <a:pt x="105000" y="120000"/>
                </a:lnTo>
                <a:cubicBezTo>
                  <a:pt x="113283" y="120000"/>
                  <a:pt x="120000" y="115116"/>
                  <a:pt x="120000" y="109088"/>
                </a:cubicBezTo>
                <a:lnTo>
                  <a:pt x="120000" y="10911"/>
                </a:lnTo>
                <a:cubicBezTo>
                  <a:pt x="120000" y="4883"/>
                  <a:pt x="113283" y="0"/>
                  <a:pt x="105000" y="0"/>
                </a:cubicBezTo>
                <a:moveTo>
                  <a:pt x="22500" y="21816"/>
                </a:moveTo>
                <a:lnTo>
                  <a:pt x="97500" y="21816"/>
                </a:lnTo>
                <a:lnTo>
                  <a:pt x="97500" y="98183"/>
                </a:lnTo>
                <a:lnTo>
                  <a:pt x="22500" y="98183"/>
                </a:lnTo>
                <a:cubicBezTo>
                  <a:pt x="22500" y="98183"/>
                  <a:pt x="22500" y="21816"/>
                  <a:pt x="22500" y="21816"/>
                </a:cubicBezTo>
                <a:close/>
                <a:moveTo>
                  <a:pt x="15000" y="103638"/>
                </a:moveTo>
                <a:lnTo>
                  <a:pt x="105000" y="103638"/>
                </a:lnTo>
                <a:lnTo>
                  <a:pt x="105000" y="16361"/>
                </a:lnTo>
                <a:lnTo>
                  <a:pt x="15000" y="16361"/>
                </a:lnTo>
                <a:cubicBezTo>
                  <a:pt x="15000" y="16361"/>
                  <a:pt x="15000" y="103638"/>
                  <a:pt x="15000" y="103638"/>
                </a:cubicBezTo>
                <a:close/>
                <a:moveTo>
                  <a:pt x="56250" y="13638"/>
                </a:moveTo>
                <a:lnTo>
                  <a:pt x="63750" y="13638"/>
                </a:lnTo>
                <a:cubicBezTo>
                  <a:pt x="65822" y="13638"/>
                  <a:pt x="67500" y="12416"/>
                  <a:pt x="67500" y="10911"/>
                </a:cubicBezTo>
                <a:cubicBezTo>
                  <a:pt x="67500" y="9400"/>
                  <a:pt x="65822" y="8183"/>
                  <a:pt x="63750" y="8183"/>
                </a:cubicBezTo>
                <a:lnTo>
                  <a:pt x="56250" y="8183"/>
                </a:lnTo>
                <a:cubicBezTo>
                  <a:pt x="54177" y="8183"/>
                  <a:pt x="52500" y="9400"/>
                  <a:pt x="52500" y="10911"/>
                </a:cubicBezTo>
                <a:cubicBezTo>
                  <a:pt x="52500" y="12416"/>
                  <a:pt x="54177" y="13638"/>
                  <a:pt x="56250" y="13638"/>
                </a:cubicBezTo>
                <a:moveTo>
                  <a:pt x="60000" y="106361"/>
                </a:moveTo>
                <a:cubicBezTo>
                  <a:pt x="57927" y="106361"/>
                  <a:pt x="56250" y="107588"/>
                  <a:pt x="56250" y="109088"/>
                </a:cubicBezTo>
                <a:cubicBezTo>
                  <a:pt x="56250" y="110600"/>
                  <a:pt x="57927" y="111816"/>
                  <a:pt x="60000" y="111816"/>
                </a:cubicBezTo>
                <a:cubicBezTo>
                  <a:pt x="62072" y="111816"/>
                  <a:pt x="63750" y="110600"/>
                  <a:pt x="63750" y="109088"/>
                </a:cubicBezTo>
                <a:cubicBezTo>
                  <a:pt x="63750" y="107588"/>
                  <a:pt x="62072" y="106361"/>
                  <a:pt x="60000" y="106361"/>
                </a:cubicBezTo>
              </a:path>
            </a:pathLst>
          </a:custGeom>
          <a:solidFill>
            <a:schemeClr val="accent2"/>
          </a:solidFill>
          <a:ln>
            <a:noFill/>
          </a:ln>
        </p:spPr>
        <p:txBody>
          <a:bodyPr lIns="38075" tIns="38075" rIns="38075" bIns="380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rtl="0">
              <a:spcBef>
                <a:spcPts val="0"/>
              </a:spcBef>
              <a:buNone/>
            </a:pPr>
            <a:endParaRPr sz="3000">
              <a:solidFill>
                <a:schemeClr val="dk1"/>
              </a:solidFill>
              <a:latin typeface="Lato" panose="020F0502020204030203"/>
              <a:ea typeface="Lato" panose="020F0502020204030203"/>
              <a:cs typeface="Lato" panose="020F0502020204030203"/>
              <a:sym typeface="Lato" panose="020F0502020204030203"/>
            </a:endParaRPr>
          </a:p>
        </p:txBody>
      </p:sp>
      <p:sp>
        <p:nvSpPr>
          <p:cNvPr id="16" name="Shape 3826"/>
          <p:cNvSpPr/>
          <p:nvPr/>
        </p:nvSpPr>
        <p:spPr>
          <a:xfrm>
            <a:off x="6573131" y="4978855"/>
            <a:ext cx="185472" cy="185472"/>
          </a:xfrm>
          <a:custGeom>
            <a:avLst/>
            <a:gdLst/>
            <a:ahLst/>
            <a:cxnLst/>
            <a:rect l="0" t="0" r="0" b="0"/>
            <a:pathLst>
              <a:path w="120000" h="120000" extrusionOk="0">
                <a:moveTo>
                  <a:pt x="32727" y="27272"/>
                </a:moveTo>
                <a:lnTo>
                  <a:pt x="38183" y="27272"/>
                </a:lnTo>
                <a:lnTo>
                  <a:pt x="38183" y="21816"/>
                </a:lnTo>
                <a:lnTo>
                  <a:pt x="32727" y="21816"/>
                </a:lnTo>
                <a:cubicBezTo>
                  <a:pt x="32727" y="21816"/>
                  <a:pt x="32727" y="27272"/>
                  <a:pt x="32727" y="27272"/>
                </a:cubicBezTo>
                <a:close/>
                <a:moveTo>
                  <a:pt x="103638" y="76361"/>
                </a:moveTo>
                <a:lnTo>
                  <a:pt x="109088" y="76361"/>
                </a:lnTo>
                <a:lnTo>
                  <a:pt x="109088" y="70911"/>
                </a:lnTo>
                <a:lnTo>
                  <a:pt x="103638" y="70911"/>
                </a:lnTo>
                <a:cubicBezTo>
                  <a:pt x="103638" y="70911"/>
                  <a:pt x="103638" y="76361"/>
                  <a:pt x="103638" y="76361"/>
                </a:cubicBezTo>
                <a:close/>
                <a:moveTo>
                  <a:pt x="38183" y="10911"/>
                </a:moveTo>
                <a:lnTo>
                  <a:pt x="32727" y="10911"/>
                </a:lnTo>
                <a:lnTo>
                  <a:pt x="32727" y="16361"/>
                </a:lnTo>
                <a:lnTo>
                  <a:pt x="38183" y="16361"/>
                </a:lnTo>
                <a:cubicBezTo>
                  <a:pt x="38183" y="16361"/>
                  <a:pt x="38183" y="10911"/>
                  <a:pt x="38183" y="10911"/>
                </a:cubicBezTo>
                <a:close/>
                <a:moveTo>
                  <a:pt x="114544" y="0"/>
                </a:moveTo>
                <a:lnTo>
                  <a:pt x="27272" y="0"/>
                </a:lnTo>
                <a:cubicBezTo>
                  <a:pt x="24261" y="0"/>
                  <a:pt x="21816" y="2444"/>
                  <a:pt x="21816" y="5455"/>
                </a:cubicBezTo>
                <a:lnTo>
                  <a:pt x="21816" y="32727"/>
                </a:lnTo>
                <a:cubicBezTo>
                  <a:pt x="21816" y="34233"/>
                  <a:pt x="23038" y="35455"/>
                  <a:pt x="24544" y="35455"/>
                </a:cubicBezTo>
                <a:cubicBezTo>
                  <a:pt x="26050" y="35455"/>
                  <a:pt x="27272" y="34233"/>
                  <a:pt x="27272" y="32727"/>
                </a:cubicBezTo>
                <a:lnTo>
                  <a:pt x="27272" y="10911"/>
                </a:lnTo>
                <a:cubicBezTo>
                  <a:pt x="27272" y="7900"/>
                  <a:pt x="29716" y="5455"/>
                  <a:pt x="32727" y="5455"/>
                </a:cubicBezTo>
                <a:lnTo>
                  <a:pt x="43638" y="5455"/>
                </a:lnTo>
                <a:lnTo>
                  <a:pt x="43638" y="30000"/>
                </a:lnTo>
                <a:cubicBezTo>
                  <a:pt x="43638" y="31505"/>
                  <a:pt x="44861" y="32727"/>
                  <a:pt x="46361" y="32727"/>
                </a:cubicBezTo>
                <a:cubicBezTo>
                  <a:pt x="47866" y="32727"/>
                  <a:pt x="49088" y="31505"/>
                  <a:pt x="49088" y="30000"/>
                </a:cubicBezTo>
                <a:lnTo>
                  <a:pt x="49088" y="5455"/>
                </a:lnTo>
                <a:lnTo>
                  <a:pt x="92727" y="5455"/>
                </a:lnTo>
                <a:lnTo>
                  <a:pt x="92727" y="40911"/>
                </a:lnTo>
                <a:cubicBezTo>
                  <a:pt x="92727" y="42416"/>
                  <a:pt x="93950" y="43638"/>
                  <a:pt x="95455" y="43638"/>
                </a:cubicBezTo>
                <a:cubicBezTo>
                  <a:pt x="96961" y="43638"/>
                  <a:pt x="98183" y="42416"/>
                  <a:pt x="98183" y="40911"/>
                </a:cubicBezTo>
                <a:lnTo>
                  <a:pt x="98183" y="5455"/>
                </a:lnTo>
                <a:lnTo>
                  <a:pt x="109088" y="5455"/>
                </a:lnTo>
                <a:cubicBezTo>
                  <a:pt x="112100" y="5455"/>
                  <a:pt x="114544" y="7900"/>
                  <a:pt x="114544" y="10911"/>
                </a:cubicBezTo>
                <a:lnTo>
                  <a:pt x="114544" y="46361"/>
                </a:lnTo>
                <a:lnTo>
                  <a:pt x="106361" y="46361"/>
                </a:lnTo>
                <a:cubicBezTo>
                  <a:pt x="104861" y="46361"/>
                  <a:pt x="103638" y="47588"/>
                  <a:pt x="103638" y="49088"/>
                </a:cubicBezTo>
                <a:cubicBezTo>
                  <a:pt x="103638" y="50600"/>
                  <a:pt x="104861" y="51816"/>
                  <a:pt x="106361" y="51816"/>
                </a:cubicBezTo>
                <a:lnTo>
                  <a:pt x="114544" y="51816"/>
                </a:lnTo>
                <a:lnTo>
                  <a:pt x="114544" y="87272"/>
                </a:lnTo>
                <a:cubicBezTo>
                  <a:pt x="114544" y="90288"/>
                  <a:pt x="112105" y="92727"/>
                  <a:pt x="109088" y="92727"/>
                </a:cubicBezTo>
                <a:lnTo>
                  <a:pt x="106361" y="92727"/>
                </a:lnTo>
                <a:cubicBezTo>
                  <a:pt x="104861" y="92727"/>
                  <a:pt x="103638" y="93950"/>
                  <a:pt x="103638" y="95455"/>
                </a:cubicBezTo>
                <a:cubicBezTo>
                  <a:pt x="103638" y="96961"/>
                  <a:pt x="104861" y="98183"/>
                  <a:pt x="106361" y="98183"/>
                </a:cubicBezTo>
                <a:lnTo>
                  <a:pt x="106361" y="98183"/>
                </a:lnTo>
                <a:lnTo>
                  <a:pt x="109088" y="98183"/>
                </a:lnTo>
                <a:lnTo>
                  <a:pt x="109088" y="98183"/>
                </a:lnTo>
                <a:lnTo>
                  <a:pt x="114544" y="98183"/>
                </a:lnTo>
                <a:cubicBezTo>
                  <a:pt x="117555" y="98183"/>
                  <a:pt x="120000" y="95738"/>
                  <a:pt x="120000" y="92727"/>
                </a:cubicBezTo>
                <a:lnTo>
                  <a:pt x="120000" y="5455"/>
                </a:lnTo>
                <a:cubicBezTo>
                  <a:pt x="120000" y="2444"/>
                  <a:pt x="117555" y="0"/>
                  <a:pt x="114544" y="0"/>
                </a:cubicBezTo>
                <a:moveTo>
                  <a:pt x="109088" y="60000"/>
                </a:moveTo>
                <a:lnTo>
                  <a:pt x="103638" y="60000"/>
                </a:lnTo>
                <a:lnTo>
                  <a:pt x="103638" y="65455"/>
                </a:lnTo>
                <a:lnTo>
                  <a:pt x="109088" y="65455"/>
                </a:lnTo>
                <a:cubicBezTo>
                  <a:pt x="109088" y="65455"/>
                  <a:pt x="109088" y="60000"/>
                  <a:pt x="109088" y="60000"/>
                </a:cubicBezTo>
                <a:close/>
                <a:moveTo>
                  <a:pt x="103638" y="38183"/>
                </a:moveTo>
                <a:lnTo>
                  <a:pt x="109088" y="38183"/>
                </a:lnTo>
                <a:lnTo>
                  <a:pt x="109088" y="32727"/>
                </a:lnTo>
                <a:lnTo>
                  <a:pt x="103638" y="32727"/>
                </a:lnTo>
                <a:cubicBezTo>
                  <a:pt x="103638" y="32727"/>
                  <a:pt x="103638" y="38183"/>
                  <a:pt x="103638" y="38183"/>
                </a:cubicBezTo>
                <a:close/>
                <a:moveTo>
                  <a:pt x="103638" y="87272"/>
                </a:moveTo>
                <a:lnTo>
                  <a:pt x="109088" y="87272"/>
                </a:lnTo>
                <a:lnTo>
                  <a:pt x="109088" y="81816"/>
                </a:lnTo>
                <a:lnTo>
                  <a:pt x="103638" y="81816"/>
                </a:lnTo>
                <a:cubicBezTo>
                  <a:pt x="103638" y="81816"/>
                  <a:pt x="103638" y="87272"/>
                  <a:pt x="103638" y="87272"/>
                </a:cubicBezTo>
                <a:close/>
                <a:moveTo>
                  <a:pt x="109088" y="10911"/>
                </a:moveTo>
                <a:lnTo>
                  <a:pt x="103638" y="10911"/>
                </a:lnTo>
                <a:lnTo>
                  <a:pt x="103638" y="16361"/>
                </a:lnTo>
                <a:lnTo>
                  <a:pt x="109088" y="16361"/>
                </a:lnTo>
                <a:cubicBezTo>
                  <a:pt x="109088" y="16361"/>
                  <a:pt x="109088" y="10911"/>
                  <a:pt x="109088" y="10911"/>
                </a:cubicBezTo>
                <a:close/>
                <a:moveTo>
                  <a:pt x="103638" y="27272"/>
                </a:moveTo>
                <a:lnTo>
                  <a:pt x="109088" y="27272"/>
                </a:lnTo>
                <a:lnTo>
                  <a:pt x="109088" y="21816"/>
                </a:lnTo>
                <a:lnTo>
                  <a:pt x="103638" y="21816"/>
                </a:lnTo>
                <a:cubicBezTo>
                  <a:pt x="103638" y="21816"/>
                  <a:pt x="103638" y="27272"/>
                  <a:pt x="103638" y="27272"/>
                </a:cubicBezTo>
                <a:close/>
                <a:moveTo>
                  <a:pt x="49088" y="98183"/>
                </a:moveTo>
                <a:cubicBezTo>
                  <a:pt x="40055" y="98183"/>
                  <a:pt x="32727" y="90855"/>
                  <a:pt x="32727" y="81816"/>
                </a:cubicBezTo>
                <a:cubicBezTo>
                  <a:pt x="32727" y="72783"/>
                  <a:pt x="40055" y="65455"/>
                  <a:pt x="49088" y="65455"/>
                </a:cubicBezTo>
                <a:cubicBezTo>
                  <a:pt x="58127" y="65455"/>
                  <a:pt x="65455" y="72783"/>
                  <a:pt x="65455" y="81816"/>
                </a:cubicBezTo>
                <a:cubicBezTo>
                  <a:pt x="65455" y="90855"/>
                  <a:pt x="58127" y="98183"/>
                  <a:pt x="49088" y="98183"/>
                </a:cubicBezTo>
                <a:moveTo>
                  <a:pt x="49088" y="60000"/>
                </a:moveTo>
                <a:cubicBezTo>
                  <a:pt x="37038" y="60000"/>
                  <a:pt x="27272" y="69766"/>
                  <a:pt x="27272" y="81816"/>
                </a:cubicBezTo>
                <a:cubicBezTo>
                  <a:pt x="27272" y="93872"/>
                  <a:pt x="37038" y="103638"/>
                  <a:pt x="49088" y="103638"/>
                </a:cubicBezTo>
                <a:cubicBezTo>
                  <a:pt x="61144" y="103638"/>
                  <a:pt x="70911" y="93872"/>
                  <a:pt x="70911" y="81816"/>
                </a:cubicBezTo>
                <a:cubicBezTo>
                  <a:pt x="70911" y="69766"/>
                  <a:pt x="61144" y="60000"/>
                  <a:pt x="49088" y="60000"/>
                </a:cubicBezTo>
                <a:moveTo>
                  <a:pt x="49088" y="87272"/>
                </a:moveTo>
                <a:cubicBezTo>
                  <a:pt x="46077" y="87272"/>
                  <a:pt x="43638" y="84827"/>
                  <a:pt x="43638" y="81816"/>
                </a:cubicBezTo>
                <a:cubicBezTo>
                  <a:pt x="43638" y="78805"/>
                  <a:pt x="46077" y="76361"/>
                  <a:pt x="49088" y="76361"/>
                </a:cubicBezTo>
                <a:cubicBezTo>
                  <a:pt x="52100" y="76361"/>
                  <a:pt x="54544" y="78805"/>
                  <a:pt x="54544" y="81816"/>
                </a:cubicBezTo>
                <a:cubicBezTo>
                  <a:pt x="54544" y="84827"/>
                  <a:pt x="52100" y="87272"/>
                  <a:pt x="49088" y="87272"/>
                </a:cubicBezTo>
                <a:moveTo>
                  <a:pt x="49088" y="70911"/>
                </a:moveTo>
                <a:cubicBezTo>
                  <a:pt x="43066" y="70911"/>
                  <a:pt x="38183" y="75794"/>
                  <a:pt x="38183" y="81816"/>
                </a:cubicBezTo>
                <a:cubicBezTo>
                  <a:pt x="38183" y="87844"/>
                  <a:pt x="43066" y="92727"/>
                  <a:pt x="49088" y="92727"/>
                </a:cubicBezTo>
                <a:cubicBezTo>
                  <a:pt x="55116" y="92727"/>
                  <a:pt x="60000" y="87844"/>
                  <a:pt x="60000" y="81816"/>
                </a:cubicBezTo>
                <a:cubicBezTo>
                  <a:pt x="60000" y="75794"/>
                  <a:pt x="55116" y="70911"/>
                  <a:pt x="49088" y="70911"/>
                </a:cubicBezTo>
                <a:moveTo>
                  <a:pt x="92727" y="109088"/>
                </a:moveTo>
                <a:cubicBezTo>
                  <a:pt x="92727" y="112100"/>
                  <a:pt x="90283" y="114544"/>
                  <a:pt x="87272" y="114544"/>
                </a:cubicBezTo>
                <a:lnTo>
                  <a:pt x="10911" y="114544"/>
                </a:lnTo>
                <a:cubicBezTo>
                  <a:pt x="7900" y="114544"/>
                  <a:pt x="5455" y="112100"/>
                  <a:pt x="5455" y="109088"/>
                </a:cubicBezTo>
                <a:lnTo>
                  <a:pt x="5455" y="60000"/>
                </a:lnTo>
                <a:cubicBezTo>
                  <a:pt x="5455" y="56988"/>
                  <a:pt x="7900" y="54544"/>
                  <a:pt x="10911" y="54544"/>
                </a:cubicBezTo>
                <a:lnTo>
                  <a:pt x="21816" y="54544"/>
                </a:lnTo>
                <a:cubicBezTo>
                  <a:pt x="32727" y="54544"/>
                  <a:pt x="32727" y="43638"/>
                  <a:pt x="40911" y="43638"/>
                </a:cubicBezTo>
                <a:lnTo>
                  <a:pt x="49088" y="43638"/>
                </a:lnTo>
                <a:lnTo>
                  <a:pt x="57272" y="43638"/>
                </a:lnTo>
                <a:cubicBezTo>
                  <a:pt x="65455" y="43638"/>
                  <a:pt x="65455" y="54544"/>
                  <a:pt x="76361" y="54544"/>
                </a:cubicBezTo>
                <a:lnTo>
                  <a:pt x="87272" y="54544"/>
                </a:lnTo>
                <a:cubicBezTo>
                  <a:pt x="90283" y="54544"/>
                  <a:pt x="92727" y="56988"/>
                  <a:pt x="92727" y="60000"/>
                </a:cubicBezTo>
                <a:cubicBezTo>
                  <a:pt x="92727" y="60000"/>
                  <a:pt x="92727" y="109088"/>
                  <a:pt x="92727" y="109088"/>
                </a:cubicBezTo>
                <a:close/>
                <a:moveTo>
                  <a:pt x="87272" y="49088"/>
                </a:moveTo>
                <a:lnTo>
                  <a:pt x="76361" y="49088"/>
                </a:lnTo>
                <a:cubicBezTo>
                  <a:pt x="68183" y="49088"/>
                  <a:pt x="68183" y="38183"/>
                  <a:pt x="57272" y="38183"/>
                </a:cubicBezTo>
                <a:lnTo>
                  <a:pt x="40911" y="38183"/>
                </a:lnTo>
                <a:cubicBezTo>
                  <a:pt x="30000" y="38183"/>
                  <a:pt x="30000" y="49088"/>
                  <a:pt x="21816" y="49088"/>
                </a:cubicBezTo>
                <a:lnTo>
                  <a:pt x="10911" y="49088"/>
                </a:lnTo>
                <a:cubicBezTo>
                  <a:pt x="4883" y="49088"/>
                  <a:pt x="0" y="53977"/>
                  <a:pt x="0" y="60000"/>
                </a:cubicBezTo>
                <a:lnTo>
                  <a:pt x="0" y="109088"/>
                </a:lnTo>
                <a:cubicBezTo>
                  <a:pt x="0" y="115116"/>
                  <a:pt x="4883" y="120000"/>
                  <a:pt x="10911" y="120000"/>
                </a:cubicBezTo>
                <a:lnTo>
                  <a:pt x="87272" y="120000"/>
                </a:lnTo>
                <a:cubicBezTo>
                  <a:pt x="93300" y="120000"/>
                  <a:pt x="98183" y="115116"/>
                  <a:pt x="98183" y="109088"/>
                </a:cubicBezTo>
                <a:lnTo>
                  <a:pt x="98183" y="60000"/>
                </a:lnTo>
                <a:cubicBezTo>
                  <a:pt x="98183" y="53977"/>
                  <a:pt x="93300" y="49088"/>
                  <a:pt x="87272" y="49088"/>
                </a:cubicBezTo>
                <a:moveTo>
                  <a:pt x="81816" y="60000"/>
                </a:moveTo>
                <a:cubicBezTo>
                  <a:pt x="78805" y="60000"/>
                  <a:pt x="76361" y="62444"/>
                  <a:pt x="76361" y="65455"/>
                </a:cubicBezTo>
                <a:cubicBezTo>
                  <a:pt x="76361" y="68466"/>
                  <a:pt x="78805" y="70911"/>
                  <a:pt x="81816" y="70911"/>
                </a:cubicBezTo>
                <a:cubicBezTo>
                  <a:pt x="84827" y="70911"/>
                  <a:pt x="87272" y="68466"/>
                  <a:pt x="87272" y="65455"/>
                </a:cubicBezTo>
                <a:cubicBezTo>
                  <a:pt x="87272" y="62444"/>
                  <a:pt x="84827" y="60000"/>
                  <a:pt x="81816" y="60000"/>
                </a:cubicBezTo>
                <a:moveTo>
                  <a:pt x="81816" y="76361"/>
                </a:moveTo>
                <a:cubicBezTo>
                  <a:pt x="80311" y="76361"/>
                  <a:pt x="79088" y="77588"/>
                  <a:pt x="79088" y="79088"/>
                </a:cubicBezTo>
                <a:cubicBezTo>
                  <a:pt x="79088" y="80600"/>
                  <a:pt x="80311" y="81816"/>
                  <a:pt x="81816" y="81816"/>
                </a:cubicBezTo>
                <a:cubicBezTo>
                  <a:pt x="83322" y="81816"/>
                  <a:pt x="84544" y="80600"/>
                  <a:pt x="84544" y="79088"/>
                </a:cubicBezTo>
                <a:cubicBezTo>
                  <a:pt x="84544" y="77588"/>
                  <a:pt x="83322" y="76361"/>
                  <a:pt x="81816" y="76361"/>
                </a:cubicBezTo>
              </a:path>
            </a:pathLst>
          </a:custGeom>
          <a:solidFill>
            <a:schemeClr val="accent2"/>
          </a:solidFill>
          <a:ln>
            <a:noFill/>
          </a:ln>
        </p:spPr>
        <p:txBody>
          <a:bodyPr lIns="38075" tIns="38075" rIns="38075" bIns="380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rtl="0">
              <a:spcBef>
                <a:spcPts val="0"/>
              </a:spcBef>
              <a:buNone/>
            </a:pPr>
            <a:endParaRPr sz="3000">
              <a:solidFill>
                <a:schemeClr val="dk1"/>
              </a:solidFill>
              <a:latin typeface="Lato" panose="020F0502020204030203"/>
              <a:ea typeface="Lato" panose="020F0502020204030203"/>
              <a:cs typeface="Lato" panose="020F0502020204030203"/>
              <a:sym typeface="Lato" panose="020F0502020204030203"/>
            </a:endParaRPr>
          </a:p>
        </p:txBody>
      </p:sp>
      <p:sp>
        <p:nvSpPr>
          <p:cNvPr id="2" name="标题 1"/>
          <p:cNvSpPr>
            <a:spLocks noGrp="1"/>
          </p:cNvSpPr>
          <p:nvPr>
            <p:ph type="title"/>
          </p:nvPr>
        </p:nvSpPr>
        <p:spPr>
          <a:xfrm>
            <a:off x="3651250" y="2737221"/>
            <a:ext cx="4984750" cy="609398"/>
          </a:xfrm>
        </p:spPr>
        <p:txBody>
          <a:bodyPr anchor="b">
            <a:normAutofit/>
          </a:bodyPr>
          <a:lstStyle>
            <a:lvl1pPr algn="ctr">
              <a:defRPr sz="2800" b="1">
                <a:solidFill>
                  <a:schemeClr val="bg1"/>
                </a:solidFill>
              </a:defRPr>
            </a:lvl1p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3165242" y="3511719"/>
            <a:ext cx="5953358" cy="1057106"/>
          </a:xfrm>
        </p:spPr>
        <p:txBody>
          <a:bodyPr>
            <a:normAutofit/>
          </a:bodyPr>
          <a:lstStyle>
            <a:lvl1pPr marL="0" indent="0" algn="ctr">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nvPr>
        </p:nvSpPr>
        <p:spPr/>
        <p:txBody>
          <a:bodyPr/>
          <a:lstStyle/>
          <a:p>
            <a:fld id="{3C430787-1EA6-4F31-AD15-15A9AF6FD3A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736E1FC-7C7C-409F-8708-4BDBF72F97B2}" type="slidenum">
              <a:rPr lang="zh-CN" altLang="en-US" smtClean="0"/>
            </a:fld>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p:transition spd="slow">
    <p:wipe dir="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cSld name="1_仅标题">
    <p:spTree>
      <p:nvGrpSpPr>
        <p:cNvPr id="1" name=""/>
        <p:cNvGrpSpPr/>
        <p:nvPr/>
      </p:nvGrpSpPr>
      <p:grpSpPr>
        <a:xfrm>
          <a:off x="0" y="0"/>
          <a:ext cx="0" cy="0"/>
          <a:chOff x="0" y="0"/>
          <a:chExt cx="0" cy="0"/>
        </a:xfrm>
      </p:grpSpPr>
      <p:grpSp>
        <p:nvGrpSpPr>
          <p:cNvPr id="6" name="组合 5"/>
          <p:cNvGrpSpPr/>
          <p:nvPr/>
        </p:nvGrpSpPr>
        <p:grpSpPr>
          <a:xfrm>
            <a:off x="0" y="3091500"/>
            <a:ext cx="1965000" cy="675000"/>
            <a:chOff x="0" y="2934000"/>
            <a:chExt cx="1965000" cy="675000"/>
          </a:xfrm>
        </p:grpSpPr>
        <p:sp>
          <p:nvSpPr>
            <p:cNvPr id="7" name="同侧圆角矩形 6"/>
            <p:cNvSpPr/>
            <p:nvPr/>
          </p:nvSpPr>
          <p:spPr>
            <a:xfrm rot="5400000">
              <a:off x="645000" y="2289000"/>
              <a:ext cx="675000" cy="1965000"/>
            </a:xfrm>
            <a:prstGeom prst="round2Same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同侧圆角矩形 7"/>
            <p:cNvSpPr/>
            <p:nvPr/>
          </p:nvSpPr>
          <p:spPr>
            <a:xfrm rot="5400000">
              <a:off x="577500" y="2356500"/>
              <a:ext cx="675000" cy="1830000"/>
            </a:xfrm>
            <a:prstGeom prst="round2Same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 name="组合 8"/>
          <p:cNvGrpSpPr/>
          <p:nvPr/>
        </p:nvGrpSpPr>
        <p:grpSpPr>
          <a:xfrm>
            <a:off x="5758500" y="4892400"/>
            <a:ext cx="675000" cy="1965600"/>
            <a:chOff x="5136905" y="4239000"/>
            <a:chExt cx="675000" cy="1965600"/>
          </a:xfrm>
        </p:grpSpPr>
        <p:sp>
          <p:nvSpPr>
            <p:cNvPr id="10" name="同侧圆角矩形 9"/>
            <p:cNvSpPr/>
            <p:nvPr/>
          </p:nvSpPr>
          <p:spPr>
            <a:xfrm>
              <a:off x="5136905" y="4239000"/>
              <a:ext cx="675000" cy="1965600"/>
            </a:xfrm>
            <a:prstGeom prst="round2Same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同侧圆角矩形 10"/>
            <p:cNvSpPr/>
            <p:nvPr/>
          </p:nvSpPr>
          <p:spPr>
            <a:xfrm>
              <a:off x="5136905" y="4374000"/>
              <a:ext cx="675000" cy="1828800"/>
            </a:xfrm>
            <a:prstGeom prst="round2Same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rot="16200000">
            <a:off x="10871700" y="2446201"/>
            <a:ext cx="675000" cy="1965600"/>
            <a:chOff x="6380097" y="4239000"/>
            <a:chExt cx="675000" cy="1965600"/>
          </a:xfrm>
        </p:grpSpPr>
        <p:sp>
          <p:nvSpPr>
            <p:cNvPr id="13" name="同侧圆角矩形 12"/>
            <p:cNvSpPr/>
            <p:nvPr/>
          </p:nvSpPr>
          <p:spPr>
            <a:xfrm>
              <a:off x="6380097" y="4239000"/>
              <a:ext cx="675000" cy="1965600"/>
            </a:xfrm>
            <a:prstGeom prst="round2Same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同侧圆角矩形 13"/>
            <p:cNvSpPr/>
            <p:nvPr/>
          </p:nvSpPr>
          <p:spPr>
            <a:xfrm>
              <a:off x="6380097" y="4374000"/>
              <a:ext cx="675000" cy="1828800"/>
            </a:xfrm>
            <a:prstGeom prst="round2Same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flipV="1">
            <a:off x="5758500" y="0"/>
            <a:ext cx="675000" cy="1965600"/>
            <a:chOff x="7623288" y="4239000"/>
            <a:chExt cx="675000" cy="1965600"/>
          </a:xfrm>
        </p:grpSpPr>
        <p:sp>
          <p:nvSpPr>
            <p:cNvPr id="16" name="同侧圆角矩形 15"/>
            <p:cNvSpPr/>
            <p:nvPr/>
          </p:nvSpPr>
          <p:spPr>
            <a:xfrm>
              <a:off x="7623288" y="4239000"/>
              <a:ext cx="675000" cy="1965600"/>
            </a:xfrm>
            <a:prstGeom prst="round2Same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同侧圆角矩形 16"/>
            <p:cNvSpPr/>
            <p:nvPr/>
          </p:nvSpPr>
          <p:spPr>
            <a:xfrm>
              <a:off x="7623288" y="4374000"/>
              <a:ext cx="675000" cy="1828800"/>
            </a:xfrm>
            <a:prstGeom prst="round2Same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title" hasCustomPrompt="1"/>
          </p:nvPr>
        </p:nvSpPr>
        <p:spPr>
          <a:xfrm>
            <a:off x="3765816" y="2736506"/>
            <a:ext cx="4659768" cy="1200329"/>
          </a:xfrm>
        </p:spPr>
        <p:txBody>
          <a:bodyPr anchor="ctr">
            <a:normAutofit/>
          </a:bodyPr>
          <a:lstStyle>
            <a:lvl1pPr algn="ctr">
              <a:defRPr sz="6000"/>
            </a:lvl1pPr>
          </a:lstStyle>
          <a:p>
            <a:r>
              <a:rPr lang="zh-CN" altLang="en-US" dirty="0"/>
              <a:t>编辑标题</a:t>
            </a:r>
            <a:endParaRPr lang="zh-CN" altLang="en-US" dirty="0"/>
          </a:p>
        </p:txBody>
      </p:sp>
      <p:sp>
        <p:nvSpPr>
          <p:cNvPr id="3" name="日期占位符 2"/>
          <p:cNvSpPr>
            <a:spLocks noGrp="1"/>
          </p:cNvSpPr>
          <p:nvPr>
            <p:ph type="dt" sz="half" idx="10"/>
          </p:nvPr>
        </p:nvSpPr>
        <p:spPr/>
        <p:txBody>
          <a:bodyPr/>
          <a:lstStyle/>
          <a:p>
            <a:fld id="{B2EDFF21-1BE8-45D2-AB0B-9717ED4B0CAF}"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7722ABB-A50D-49A4-91C8-85C93B7A1342}"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内容占位符 3"/>
          <p:cNvSpPr>
            <a:spLocks noGrp="1"/>
          </p:cNvSpPr>
          <p:nvPr>
            <p:ph sz="half" idx="2"/>
          </p:nvPr>
        </p:nvSpPr>
        <p:spPr>
          <a:xfrm>
            <a:off x="6172200" y="1825625"/>
            <a:ext cx="5181600" cy="4351338"/>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nchor="ctr" anchorCtr="0"/>
          <a:lstStyle/>
          <a:p>
            <a:r>
              <a:rPr lang="zh-CN" altLang="en-US"/>
              <a:t>单击此处编辑母版标题样式</a:t>
            </a:r>
            <a:endParaRPr lang="zh-CN" altLang="en-US"/>
          </a:p>
        </p:txBody>
      </p:sp>
      <p:sp>
        <p:nvSpPr>
          <p:cNvPr id="3" name="文本占位符 2"/>
          <p:cNvSpPr>
            <a:spLocks noGrp="1"/>
          </p:cNvSpPr>
          <p:nvPr>
            <p:ph type="body" idx="1"/>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4" name="内容占位符 3"/>
          <p:cNvSpPr>
            <a:spLocks noGrp="1"/>
          </p:cNvSpPr>
          <p:nvPr>
            <p:ph sz="half" idx="2"/>
          </p:nvPr>
        </p:nvSpPr>
        <p:spPr>
          <a:xfrm>
            <a:off x="839788" y="2615609"/>
            <a:ext cx="5157787" cy="3574054"/>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文本占位符 4"/>
          <p:cNvSpPr>
            <a:spLocks noGrp="1"/>
          </p:cNvSpPr>
          <p:nvPr>
            <p:ph type="body" sz="quarter" idx="3"/>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6" name="内容占位符 5"/>
          <p:cNvSpPr>
            <a:spLocks noGrp="1"/>
          </p:cNvSpPr>
          <p:nvPr>
            <p:ph sz="quarter" idx="4"/>
          </p:nvPr>
        </p:nvSpPr>
        <p:spPr>
          <a:xfrm>
            <a:off x="6172200" y="2615609"/>
            <a:ext cx="5183188" cy="3574054"/>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7" name="日期占位符 6"/>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238500" y="2159000"/>
            <a:ext cx="5715000" cy="1382450"/>
          </a:xfrm>
        </p:spPr>
        <p:txBody>
          <a:bodyPr anchor="b" anchorCtr="0">
            <a:normAutofit/>
          </a:bodyPr>
          <a:lstStyle>
            <a:lvl1pPr algn="ctr">
              <a:defRPr sz="8000" b="0">
                <a:solidFill>
                  <a:schemeClr val="tx1"/>
                </a:solidFill>
              </a:defRPr>
            </a:lvl1pPr>
          </a:lstStyle>
          <a:p>
            <a:r>
              <a:rPr lang="zh-CN" altLang="en-US" dirty="0"/>
              <a:t>编辑标题</a:t>
            </a:r>
            <a:endParaRPr lang="zh-CN" altLang="en-US" dirty="0"/>
          </a:p>
        </p:txBody>
      </p:sp>
      <p:sp>
        <p:nvSpPr>
          <p:cNvPr id="3" name="日期占位符 2"/>
          <p:cNvSpPr>
            <a:spLocks noGrp="1"/>
          </p:cNvSpPr>
          <p:nvPr>
            <p:ph type="dt" sz="half" idx="10"/>
          </p:nvPr>
        </p:nvSpPr>
        <p:spPr/>
        <p:txBody>
          <a:bodyPr/>
          <a:lstStyle/>
          <a:p>
            <a:fld id="{20DD7636-5BE1-44BC-BB5F-15739D9E18E1}"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87C0E1D-24C4-406F-9615-DBDA8D2D1F93}" type="slidenum">
              <a:rPr lang="zh-CN" altLang="en-US" smtClean="0"/>
            </a:fld>
            <a:endParaRPr lang="zh-CN" altLang="en-US"/>
          </a:p>
        </p:txBody>
      </p:sp>
      <p:sp>
        <p:nvSpPr>
          <p:cNvPr id="37" name="内容占位符 36"/>
          <p:cNvSpPr>
            <a:spLocks noGrp="1"/>
          </p:cNvSpPr>
          <p:nvPr>
            <p:ph sz="quarter" idx="13" hasCustomPrompt="1"/>
          </p:nvPr>
        </p:nvSpPr>
        <p:spPr>
          <a:xfrm>
            <a:off x="3238500" y="3733201"/>
            <a:ext cx="5715000" cy="1185937"/>
          </a:xfrm>
        </p:spPr>
        <p:txBody>
          <a:bodyPr>
            <a:normAutofit/>
          </a:bodyPr>
          <a:lstStyle>
            <a:lvl1pPr marL="0" indent="0" algn="ctr">
              <a:buNone/>
              <a:defRPr sz="3200">
                <a:solidFill>
                  <a:schemeClr val="tx1"/>
                </a:solidFill>
              </a:defRPr>
            </a:lvl1pPr>
          </a:lstStyle>
          <a:p>
            <a:pPr lvl="0"/>
            <a:r>
              <a:rPr lang="zh-CN" altLang="en-US" dirty="0"/>
              <a:t>编辑文本</a:t>
            </a:r>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8200" y="713673"/>
            <a:ext cx="4681654" cy="1428161"/>
          </a:xfrm>
        </p:spPr>
        <p:txBody>
          <a:bodyPr anchor="t" anchorCtr="0">
            <a:normAutofit/>
          </a:bodyPr>
          <a:lstStyle>
            <a:lvl1pPr>
              <a:defRPr sz="3600"/>
            </a:lvl1pPr>
          </a:lstStyle>
          <a:p>
            <a:r>
              <a:rPr lang="zh-CN" altLang="en-US" dirty="0"/>
              <a:t>单击此处编辑标题</a:t>
            </a:r>
            <a:endParaRPr lang="zh-CN" altLang="en-US" dirty="0"/>
          </a:p>
        </p:txBody>
      </p:sp>
      <p:sp>
        <p:nvSpPr>
          <p:cNvPr id="3" name="图片占位符 2"/>
          <p:cNvSpPr>
            <a:spLocks noGrp="1" noChangeAspect="1"/>
          </p:cNvSpPr>
          <p:nvPr>
            <p:ph type="pic" idx="1"/>
          </p:nvPr>
        </p:nvSpPr>
        <p:spPr>
          <a:xfrm>
            <a:off x="5642517" y="713673"/>
            <a:ext cx="5711882"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838200" y="2313873"/>
            <a:ext cx="4681654" cy="381158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endParaRPr lang="zh-CN" altLang="en-US" dirty="0"/>
          </a:p>
        </p:txBody>
      </p:sp>
      <p:sp>
        <p:nvSpPr>
          <p:cNvPr id="5" name="日期占位符 4"/>
          <p:cNvSpPr>
            <a:spLocks noGrp="1"/>
          </p:cNvSpPr>
          <p:nvPr>
            <p:ph type="dt" sz="half" idx="10"/>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nvPr>
        </p:nvSpPr>
        <p:spPr/>
        <p:txBody>
          <a:bodyPr/>
          <a:lstStyle/>
          <a:p>
            <a:endParaRPr lang="zh-CN" altLang="en-US" dirty="0"/>
          </a:p>
        </p:txBody>
      </p:sp>
      <p:sp>
        <p:nvSpPr>
          <p:cNvPr id="7" name="灯片编号占位符 6"/>
          <p:cNvSpPr>
            <a:spLocks noGrp="1"/>
          </p:cNvSpPr>
          <p:nvPr>
            <p:ph type="sldNum" sz="quarter" idx="12"/>
          </p:nvPr>
        </p:nvSpPr>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10444898" y="365125"/>
            <a:ext cx="908901" cy="5811838"/>
          </a:xfrm>
        </p:spPr>
        <p:txBody>
          <a:bodyPr vert="eaVert">
            <a:normAutofit/>
          </a:bodyPr>
          <a:lstStyle>
            <a:lvl1pPr>
              <a:defRPr sz="4400"/>
            </a:lvl1pPr>
          </a:lstStyle>
          <a:p>
            <a:r>
              <a:rPr lang="zh-CN" altLang="en-US" dirty="0"/>
              <a:t>单击此处编辑标题</a:t>
            </a:r>
            <a:endParaRPr lang="zh-CN" altLang="en-US" dirty="0"/>
          </a:p>
        </p:txBody>
      </p:sp>
      <p:sp>
        <p:nvSpPr>
          <p:cNvPr id="3" name="竖排文字占位符 2"/>
          <p:cNvSpPr>
            <a:spLocks noGrp="1"/>
          </p:cNvSpPr>
          <p:nvPr>
            <p:ph type="body" orient="vert" idx="1"/>
          </p:nvPr>
        </p:nvSpPr>
        <p:spPr>
          <a:xfrm>
            <a:off x="838199" y="365125"/>
            <a:ext cx="9446443" cy="5811838"/>
          </a:xfrm>
        </p:spPr>
        <p:txBody>
          <a:bodyPr vert="eaVert"/>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tags" Target="../tags/tag3.xml"/><Relationship Id="rId12" Type="http://schemas.openxmlformats.org/officeDocument/2006/relationships/tags" Target="../tags/tag2.xml"/><Relationship Id="rId11" Type="http://schemas.openxmlformats.org/officeDocument/2006/relationships/tags" Target="../tags/tag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9.xml"/><Relationship Id="rId8" Type="http://schemas.openxmlformats.org/officeDocument/2006/relationships/slideLayout" Target="../slideLayouts/slideLayout18.xml"/><Relationship Id="rId7" Type="http://schemas.openxmlformats.org/officeDocument/2006/relationships/slideLayout" Target="../slideLayouts/slideLayout17.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3" Type="http://schemas.openxmlformats.org/officeDocument/2006/relationships/slideLayout" Target="../slideLayouts/slideLayout13.xml"/><Relationship Id="rId2" Type="http://schemas.openxmlformats.org/officeDocument/2006/relationships/slideLayout" Target="../slideLayouts/slideLayout12.xml"/><Relationship Id="rId17" Type="http://schemas.openxmlformats.org/officeDocument/2006/relationships/theme" Target="../theme/theme2.xml"/><Relationship Id="rId16" Type="http://schemas.openxmlformats.org/officeDocument/2006/relationships/tags" Target="../tags/tag6.xml"/><Relationship Id="rId15" Type="http://schemas.openxmlformats.org/officeDocument/2006/relationships/tags" Target="../tags/tag5.xml"/><Relationship Id="rId14" Type="http://schemas.openxmlformats.org/officeDocument/2006/relationships/tags" Target="../tags/tag4.xml"/><Relationship Id="rId13" Type="http://schemas.openxmlformats.org/officeDocument/2006/relationships/image" Target="../media/image4.png"/><Relationship Id="rId12" Type="http://schemas.openxmlformats.org/officeDocument/2006/relationships/slideLayout" Target="../slideLayouts/slideLayout22.xml"/><Relationship Id="rId11" Type="http://schemas.openxmlformats.org/officeDocument/2006/relationships/slideLayout" Target="../slideLayouts/slideLayout21.xml"/><Relationship Id="rId10" Type="http://schemas.openxmlformats.org/officeDocument/2006/relationships/slideLayout" Target="../slideLayouts/slideLayout20.xml"/><Relationship Id="rId1"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8" Type="http://schemas.openxmlformats.org/officeDocument/2006/relationships/theme" Target="../theme/theme3.xml"/><Relationship Id="rId17" Type="http://schemas.openxmlformats.org/officeDocument/2006/relationships/tags" Target="../tags/tag9.xml"/><Relationship Id="rId16" Type="http://schemas.openxmlformats.org/officeDocument/2006/relationships/tags" Target="../tags/tag8.xml"/><Relationship Id="rId15" Type="http://schemas.openxmlformats.org/officeDocument/2006/relationships/tags" Target="../tags/tag7.xml"/><Relationship Id="rId14" Type="http://schemas.openxmlformats.org/officeDocument/2006/relationships/image" Target="../media/image4.png"/><Relationship Id="rId13" Type="http://schemas.openxmlformats.org/officeDocument/2006/relationships/slideLayout" Target="../slideLayouts/slideLayout35.xml"/><Relationship Id="rId12" Type="http://schemas.openxmlformats.org/officeDocument/2006/relationships/slideLayout" Target="../slideLayouts/slideLayout34.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标题占位符 1"/>
          <p:cNvSpPr>
            <a:spLocks noGrp="1"/>
          </p:cNvSpPr>
          <p:nvPr>
            <p:ph type="title"/>
            <p:custDataLst>
              <p:tags r:id="rId11"/>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8" name="文本占位符 2"/>
          <p:cNvSpPr>
            <a:spLocks noGrp="1"/>
          </p:cNvSpPr>
          <p:nvPr>
            <p:ph type="body" idx="1"/>
            <p:custDataLst>
              <p:tags r:id="rId12"/>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D997B5FA-0921-464F-AAE1-844C04324D75}" type="datetimeFigureOut">
              <a:rPr lang="zh-CN" altLang="en-US" smtClean="0"/>
            </a:fld>
            <a:endParaRPr lang="zh-CN" altLang="en-US" dirty="0"/>
          </a:p>
        </p:txBody>
      </p:sp>
      <p:sp>
        <p:nvSpPr>
          <p:cNvPr id="10"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endParaRPr lang="zh-CN" altLang="en-US"/>
          </a:p>
        </p:txBody>
      </p:sp>
      <p:sp>
        <p:nvSpPr>
          <p:cNvPr id="11"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565CE74E-AB26-4998-AD42-012C4C1AD076}" type="slidenum">
              <a:rPr lang="zh-CN" altLang="en-US" smtClean="0"/>
            </a:fld>
            <a:endParaRPr lang="zh-CN" altLang="en-US"/>
          </a:p>
        </p:txBody>
      </p:sp>
      <p:sp>
        <p:nvSpPr>
          <p:cNvPr id="2" name="KSO_TEMPLATE" hidden="1"/>
          <p:cNvSpPr/>
          <p:nvPr userDrawn="1">
            <p:custDataLst>
              <p:tags r:id="rId13"/>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4"/>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5"/>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l">
              <a:defRPr sz="1200">
                <a:solidFill>
                  <a:schemeClr val="bg1"/>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bg1"/>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r">
              <a:defRPr sz="1200">
                <a:solidFill>
                  <a:schemeClr val="bg1"/>
                </a:solidFill>
              </a:defRPr>
            </a:lvl1pPr>
          </a:lstStyle>
          <a:p>
            <a:fld id="{49AE70B2-8BF9-45C0-BB95-33D1B9D3A854}" type="slidenum">
              <a:rPr lang="zh-CN" altLang="en-US" smtClean="0"/>
            </a:fld>
            <a:endParaRPr lang="zh-CN" altLang="en-US"/>
          </a:p>
        </p:txBody>
      </p:sp>
      <p:sp>
        <p:nvSpPr>
          <p:cNvPr id="7" name="KSO_TEMPLATE" hidden="1"/>
          <p:cNvSpPr/>
          <p:nvPr>
            <p:custDataLst>
              <p:tags r:id="rId16"/>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txStyles>
    <p:titleStyle>
      <a:lvl1pPr algn="l" defTabSz="914400" rtl="0" eaLnBrk="1" latinLnBrk="0" hangingPunct="1">
        <a:lnSpc>
          <a:spcPct val="90000"/>
        </a:lnSpc>
        <a:spcBef>
          <a:spcPct val="0"/>
        </a:spcBef>
        <a:buNone/>
        <a:defRPr sz="40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5"/>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6"/>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l">
              <a:defRPr sz="1200">
                <a:solidFill>
                  <a:schemeClr val="bg1"/>
                </a:solidFill>
              </a:defRPr>
            </a:lvl1pPr>
          </a:lstStyle>
          <a:p>
            <a:fld id="{02DD82CA-077C-40A8-8F40-B4ADE2B9D19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bg1"/>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r">
              <a:defRPr sz="1200">
                <a:solidFill>
                  <a:schemeClr val="bg1"/>
                </a:solidFill>
              </a:defRPr>
            </a:lvl1pPr>
          </a:lstStyle>
          <a:p>
            <a:fld id="{808DFFE3-ABEA-4926-8509-1F321EE451F4}" type="slidenum">
              <a:rPr lang="zh-CN" altLang="en-US" smtClean="0"/>
            </a:fld>
            <a:endParaRPr lang="zh-CN" altLang="en-US"/>
          </a:p>
        </p:txBody>
      </p:sp>
      <p:sp>
        <p:nvSpPr>
          <p:cNvPr id="7" name="KSO_TEMPLATE" hidden="1"/>
          <p:cNvSpPr/>
          <p:nvPr>
            <p:custDataLst>
              <p:tags r:id="rId17"/>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l" defTabSz="914400" rtl="0" eaLnBrk="1" latinLnBrk="0" hangingPunct="1">
        <a:lnSpc>
          <a:spcPct val="90000"/>
        </a:lnSpc>
        <a:spcBef>
          <a:spcPct val="0"/>
        </a:spcBef>
        <a:buNone/>
        <a:defRPr sz="40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1.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95.xml"/><Relationship Id="rId1" Type="http://schemas.openxmlformats.org/officeDocument/2006/relationships/tags" Target="../tags/tag94.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96.xml"/></Relationships>
</file>

<file path=ppt/slides/_rels/slide12.xml.rels><?xml version="1.0" encoding="UTF-8" standalone="yes"?>
<Relationships xmlns="http://schemas.openxmlformats.org/package/2006/relationships"><Relationship Id="rId9" Type="http://schemas.openxmlformats.org/officeDocument/2006/relationships/tags" Target="../tags/tag105.xml"/><Relationship Id="rId8" Type="http://schemas.openxmlformats.org/officeDocument/2006/relationships/tags" Target="../tags/tag104.xml"/><Relationship Id="rId7" Type="http://schemas.openxmlformats.org/officeDocument/2006/relationships/tags" Target="../tags/tag103.xml"/><Relationship Id="rId6" Type="http://schemas.openxmlformats.org/officeDocument/2006/relationships/tags" Target="../tags/tag102.xml"/><Relationship Id="rId5" Type="http://schemas.openxmlformats.org/officeDocument/2006/relationships/tags" Target="../tags/tag101.xml"/><Relationship Id="rId4" Type="http://schemas.openxmlformats.org/officeDocument/2006/relationships/tags" Target="../tags/tag100.xml"/><Relationship Id="rId3" Type="http://schemas.openxmlformats.org/officeDocument/2006/relationships/tags" Target="../tags/tag99.xml"/><Relationship Id="rId24" Type="http://schemas.openxmlformats.org/officeDocument/2006/relationships/notesSlide" Target="../notesSlides/notesSlide10.xml"/><Relationship Id="rId23" Type="http://schemas.openxmlformats.org/officeDocument/2006/relationships/slideLayout" Target="../slideLayouts/slideLayout17.xml"/><Relationship Id="rId22" Type="http://schemas.openxmlformats.org/officeDocument/2006/relationships/tags" Target="../tags/tag118.xml"/><Relationship Id="rId21" Type="http://schemas.openxmlformats.org/officeDocument/2006/relationships/tags" Target="../tags/tag117.xml"/><Relationship Id="rId20" Type="http://schemas.openxmlformats.org/officeDocument/2006/relationships/tags" Target="../tags/tag116.xml"/><Relationship Id="rId2" Type="http://schemas.openxmlformats.org/officeDocument/2006/relationships/tags" Target="../tags/tag98.xml"/><Relationship Id="rId19" Type="http://schemas.openxmlformats.org/officeDocument/2006/relationships/tags" Target="../tags/tag115.xml"/><Relationship Id="rId18" Type="http://schemas.openxmlformats.org/officeDocument/2006/relationships/tags" Target="../tags/tag114.xml"/><Relationship Id="rId17" Type="http://schemas.openxmlformats.org/officeDocument/2006/relationships/tags" Target="../tags/tag113.xml"/><Relationship Id="rId16" Type="http://schemas.openxmlformats.org/officeDocument/2006/relationships/tags" Target="../tags/tag112.xml"/><Relationship Id="rId15" Type="http://schemas.openxmlformats.org/officeDocument/2006/relationships/tags" Target="../tags/tag111.xml"/><Relationship Id="rId14" Type="http://schemas.openxmlformats.org/officeDocument/2006/relationships/tags" Target="../tags/tag110.xml"/><Relationship Id="rId13" Type="http://schemas.openxmlformats.org/officeDocument/2006/relationships/tags" Target="../tags/tag109.xml"/><Relationship Id="rId12" Type="http://schemas.openxmlformats.org/officeDocument/2006/relationships/tags" Target="../tags/tag108.xml"/><Relationship Id="rId11" Type="http://schemas.openxmlformats.org/officeDocument/2006/relationships/tags" Target="../tags/tag107.xml"/><Relationship Id="rId10" Type="http://schemas.openxmlformats.org/officeDocument/2006/relationships/tags" Target="../tags/tag106.xml"/><Relationship Id="rId1" Type="http://schemas.openxmlformats.org/officeDocument/2006/relationships/tags" Target="../tags/tag97.xml"/></Relationships>
</file>

<file path=ppt/slides/_rels/slide13.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13.xml"/><Relationship Id="rId3" Type="http://schemas.openxmlformats.org/officeDocument/2006/relationships/tags" Target="../tags/tag121.xml"/><Relationship Id="rId2" Type="http://schemas.openxmlformats.org/officeDocument/2006/relationships/tags" Target="../tags/tag120.xml"/><Relationship Id="rId1" Type="http://schemas.openxmlformats.org/officeDocument/2006/relationships/tags" Target="../tags/tag119.xml"/></Relationships>
</file>

<file path=ppt/slides/_rels/slide14.xml.rels><?xml version="1.0" encoding="UTF-8" standalone="yes"?>
<Relationships xmlns="http://schemas.openxmlformats.org/package/2006/relationships"><Relationship Id="rId9" Type="http://schemas.openxmlformats.org/officeDocument/2006/relationships/tags" Target="../tags/tag130.xml"/><Relationship Id="rId8" Type="http://schemas.openxmlformats.org/officeDocument/2006/relationships/tags" Target="../tags/tag129.xml"/><Relationship Id="rId7" Type="http://schemas.openxmlformats.org/officeDocument/2006/relationships/tags" Target="../tags/tag128.xml"/><Relationship Id="rId6" Type="http://schemas.openxmlformats.org/officeDocument/2006/relationships/tags" Target="../tags/tag127.xml"/><Relationship Id="rId5" Type="http://schemas.openxmlformats.org/officeDocument/2006/relationships/tags" Target="../tags/tag126.xml"/><Relationship Id="rId4" Type="http://schemas.openxmlformats.org/officeDocument/2006/relationships/tags" Target="../tags/tag125.xml"/><Relationship Id="rId3" Type="http://schemas.openxmlformats.org/officeDocument/2006/relationships/tags" Target="../tags/tag124.xml"/><Relationship Id="rId29" Type="http://schemas.openxmlformats.org/officeDocument/2006/relationships/slideLayout" Target="../slideLayouts/slideLayout17.xml"/><Relationship Id="rId28" Type="http://schemas.openxmlformats.org/officeDocument/2006/relationships/tags" Target="../tags/tag149.xml"/><Relationship Id="rId27" Type="http://schemas.openxmlformats.org/officeDocument/2006/relationships/tags" Target="../tags/tag148.xml"/><Relationship Id="rId26" Type="http://schemas.openxmlformats.org/officeDocument/2006/relationships/tags" Target="../tags/tag147.xml"/><Relationship Id="rId25" Type="http://schemas.openxmlformats.org/officeDocument/2006/relationships/tags" Target="../tags/tag146.xml"/><Relationship Id="rId24" Type="http://schemas.openxmlformats.org/officeDocument/2006/relationships/tags" Target="../tags/tag145.xml"/><Relationship Id="rId23" Type="http://schemas.openxmlformats.org/officeDocument/2006/relationships/tags" Target="../tags/tag144.xml"/><Relationship Id="rId22" Type="http://schemas.openxmlformats.org/officeDocument/2006/relationships/tags" Target="../tags/tag143.xml"/><Relationship Id="rId21" Type="http://schemas.openxmlformats.org/officeDocument/2006/relationships/tags" Target="../tags/tag142.xml"/><Relationship Id="rId20" Type="http://schemas.openxmlformats.org/officeDocument/2006/relationships/tags" Target="../tags/tag141.xml"/><Relationship Id="rId2" Type="http://schemas.openxmlformats.org/officeDocument/2006/relationships/tags" Target="../tags/tag123.xml"/><Relationship Id="rId19" Type="http://schemas.openxmlformats.org/officeDocument/2006/relationships/tags" Target="../tags/tag140.xml"/><Relationship Id="rId18" Type="http://schemas.openxmlformats.org/officeDocument/2006/relationships/tags" Target="../tags/tag139.xml"/><Relationship Id="rId17" Type="http://schemas.openxmlformats.org/officeDocument/2006/relationships/tags" Target="../tags/tag138.xml"/><Relationship Id="rId16" Type="http://schemas.openxmlformats.org/officeDocument/2006/relationships/tags" Target="../tags/tag137.xml"/><Relationship Id="rId15" Type="http://schemas.openxmlformats.org/officeDocument/2006/relationships/tags" Target="../tags/tag136.xml"/><Relationship Id="rId14" Type="http://schemas.openxmlformats.org/officeDocument/2006/relationships/tags" Target="../tags/tag135.xml"/><Relationship Id="rId13" Type="http://schemas.openxmlformats.org/officeDocument/2006/relationships/tags" Target="../tags/tag134.xml"/><Relationship Id="rId12" Type="http://schemas.openxmlformats.org/officeDocument/2006/relationships/tags" Target="../tags/tag133.xml"/><Relationship Id="rId11" Type="http://schemas.openxmlformats.org/officeDocument/2006/relationships/tags" Target="../tags/tag132.xml"/><Relationship Id="rId10" Type="http://schemas.openxmlformats.org/officeDocument/2006/relationships/tags" Target="../tags/tag131.xml"/><Relationship Id="rId1" Type="http://schemas.openxmlformats.org/officeDocument/2006/relationships/tags" Target="../tags/tag122.xml"/></Relationships>
</file>

<file path=ppt/slides/_rels/slide15.xml.rels><?xml version="1.0" encoding="UTF-8" standalone="yes"?>
<Relationships xmlns="http://schemas.openxmlformats.org/package/2006/relationships"><Relationship Id="rId9" Type="http://schemas.openxmlformats.org/officeDocument/2006/relationships/tags" Target="../tags/tag157.xml"/><Relationship Id="rId8" Type="http://schemas.openxmlformats.org/officeDocument/2006/relationships/image" Target="../media/image5.png"/><Relationship Id="rId7" Type="http://schemas.openxmlformats.org/officeDocument/2006/relationships/tags" Target="../tags/tag156.xml"/><Relationship Id="rId6" Type="http://schemas.openxmlformats.org/officeDocument/2006/relationships/tags" Target="../tags/tag155.xml"/><Relationship Id="rId5" Type="http://schemas.openxmlformats.org/officeDocument/2006/relationships/tags" Target="../tags/tag154.xml"/><Relationship Id="rId47" Type="http://schemas.openxmlformats.org/officeDocument/2006/relationships/notesSlide" Target="../notesSlides/notesSlide12.xml"/><Relationship Id="rId46" Type="http://schemas.openxmlformats.org/officeDocument/2006/relationships/slideLayout" Target="../slideLayouts/slideLayout17.xml"/><Relationship Id="rId45" Type="http://schemas.openxmlformats.org/officeDocument/2006/relationships/tags" Target="../tags/tag188.xml"/><Relationship Id="rId44" Type="http://schemas.openxmlformats.org/officeDocument/2006/relationships/tags" Target="../tags/tag187.xml"/><Relationship Id="rId43" Type="http://schemas.openxmlformats.org/officeDocument/2006/relationships/image" Target="../media/image10.png"/><Relationship Id="rId42" Type="http://schemas.openxmlformats.org/officeDocument/2006/relationships/tags" Target="../tags/tag186.xml"/><Relationship Id="rId41" Type="http://schemas.openxmlformats.org/officeDocument/2006/relationships/image" Target="../media/image9.png"/><Relationship Id="rId40" Type="http://schemas.openxmlformats.org/officeDocument/2006/relationships/tags" Target="../tags/tag185.xml"/><Relationship Id="rId4" Type="http://schemas.openxmlformats.org/officeDocument/2006/relationships/tags" Target="../tags/tag153.xml"/><Relationship Id="rId39" Type="http://schemas.openxmlformats.org/officeDocument/2006/relationships/image" Target="../media/image8.png"/><Relationship Id="rId38" Type="http://schemas.openxmlformats.org/officeDocument/2006/relationships/tags" Target="../tags/tag184.xml"/><Relationship Id="rId37" Type="http://schemas.openxmlformats.org/officeDocument/2006/relationships/image" Target="../media/image7.png"/><Relationship Id="rId36" Type="http://schemas.openxmlformats.org/officeDocument/2006/relationships/tags" Target="../tags/tag183.xml"/><Relationship Id="rId35" Type="http://schemas.openxmlformats.org/officeDocument/2006/relationships/tags" Target="../tags/tag182.xml"/><Relationship Id="rId34" Type="http://schemas.openxmlformats.org/officeDocument/2006/relationships/tags" Target="../tags/tag181.xml"/><Relationship Id="rId33" Type="http://schemas.openxmlformats.org/officeDocument/2006/relationships/tags" Target="../tags/tag180.xml"/><Relationship Id="rId32" Type="http://schemas.openxmlformats.org/officeDocument/2006/relationships/tags" Target="../tags/tag179.xml"/><Relationship Id="rId31" Type="http://schemas.openxmlformats.org/officeDocument/2006/relationships/tags" Target="../tags/tag178.xml"/><Relationship Id="rId30" Type="http://schemas.openxmlformats.org/officeDocument/2006/relationships/tags" Target="../tags/tag177.xml"/><Relationship Id="rId3" Type="http://schemas.openxmlformats.org/officeDocument/2006/relationships/tags" Target="../tags/tag152.xml"/><Relationship Id="rId29" Type="http://schemas.openxmlformats.org/officeDocument/2006/relationships/tags" Target="../tags/tag176.xml"/><Relationship Id="rId28" Type="http://schemas.openxmlformats.org/officeDocument/2006/relationships/tags" Target="../tags/tag175.xml"/><Relationship Id="rId27" Type="http://schemas.openxmlformats.org/officeDocument/2006/relationships/tags" Target="../tags/tag174.xml"/><Relationship Id="rId26" Type="http://schemas.openxmlformats.org/officeDocument/2006/relationships/tags" Target="../tags/tag173.xml"/><Relationship Id="rId25" Type="http://schemas.openxmlformats.org/officeDocument/2006/relationships/tags" Target="../tags/tag172.xml"/><Relationship Id="rId24" Type="http://schemas.openxmlformats.org/officeDocument/2006/relationships/tags" Target="../tags/tag171.xml"/><Relationship Id="rId23" Type="http://schemas.openxmlformats.org/officeDocument/2006/relationships/tags" Target="../tags/tag170.xml"/><Relationship Id="rId22" Type="http://schemas.openxmlformats.org/officeDocument/2006/relationships/tags" Target="../tags/tag169.xml"/><Relationship Id="rId21" Type="http://schemas.openxmlformats.org/officeDocument/2006/relationships/tags" Target="../tags/tag168.xml"/><Relationship Id="rId20" Type="http://schemas.openxmlformats.org/officeDocument/2006/relationships/tags" Target="../tags/tag167.xml"/><Relationship Id="rId2" Type="http://schemas.openxmlformats.org/officeDocument/2006/relationships/tags" Target="../tags/tag151.xml"/><Relationship Id="rId19" Type="http://schemas.openxmlformats.org/officeDocument/2006/relationships/tags" Target="../tags/tag166.xml"/><Relationship Id="rId18" Type="http://schemas.openxmlformats.org/officeDocument/2006/relationships/tags" Target="../tags/tag165.xml"/><Relationship Id="rId17" Type="http://schemas.openxmlformats.org/officeDocument/2006/relationships/image" Target="../media/image6.png"/><Relationship Id="rId16" Type="http://schemas.openxmlformats.org/officeDocument/2006/relationships/tags" Target="../tags/tag164.xml"/><Relationship Id="rId15" Type="http://schemas.openxmlformats.org/officeDocument/2006/relationships/tags" Target="../tags/tag163.xml"/><Relationship Id="rId14" Type="http://schemas.openxmlformats.org/officeDocument/2006/relationships/tags" Target="../tags/tag162.xml"/><Relationship Id="rId13" Type="http://schemas.openxmlformats.org/officeDocument/2006/relationships/tags" Target="../tags/tag161.xml"/><Relationship Id="rId12" Type="http://schemas.openxmlformats.org/officeDocument/2006/relationships/tags" Target="../tags/tag160.xml"/><Relationship Id="rId11" Type="http://schemas.openxmlformats.org/officeDocument/2006/relationships/tags" Target="../tags/tag159.xml"/><Relationship Id="rId10" Type="http://schemas.openxmlformats.org/officeDocument/2006/relationships/tags" Target="../tags/tag158.xml"/><Relationship Id="rId1" Type="http://schemas.openxmlformats.org/officeDocument/2006/relationships/tags" Target="../tags/tag150.xml"/></Relationships>
</file>

<file path=ppt/slides/_rels/slide16.xml.rels><?xml version="1.0" encoding="UTF-8" standalone="yes"?>
<Relationships xmlns="http://schemas.openxmlformats.org/package/2006/relationships"><Relationship Id="rId7" Type="http://schemas.openxmlformats.org/officeDocument/2006/relationships/slideLayout" Target="../slideLayouts/slideLayout17.xml"/><Relationship Id="rId6" Type="http://schemas.openxmlformats.org/officeDocument/2006/relationships/tags" Target="../tags/tag190.xml"/><Relationship Id="rId5" Type="http://schemas.openxmlformats.org/officeDocument/2006/relationships/image" Target="../media/image14.jpeg"/><Relationship Id="rId4" Type="http://schemas.openxmlformats.org/officeDocument/2006/relationships/image" Target="../media/image13.jpeg"/><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tags" Target="../tags/tag189.xml"/></Relationships>
</file>

<file path=ppt/slides/_rels/slide17.xml.rels><?xml version="1.0" encoding="UTF-8" standalone="yes"?>
<Relationships xmlns="http://schemas.openxmlformats.org/package/2006/relationships"><Relationship Id="rId6" Type="http://schemas.openxmlformats.org/officeDocument/2006/relationships/slideLayout" Target="../slideLayouts/slideLayout17.xml"/><Relationship Id="rId5" Type="http://schemas.openxmlformats.org/officeDocument/2006/relationships/tags" Target="../tags/tag192.xml"/><Relationship Id="rId4" Type="http://schemas.openxmlformats.org/officeDocument/2006/relationships/image" Target="../media/image15.png"/><Relationship Id="rId3" Type="http://schemas.microsoft.com/office/2007/relationships/media" Target="../media/media1.mp4"/><Relationship Id="rId2" Type="http://schemas.openxmlformats.org/officeDocument/2006/relationships/video" Target="../media/media1.mp4"/><Relationship Id="rId1" Type="http://schemas.openxmlformats.org/officeDocument/2006/relationships/tags" Target="../tags/tag191.xml"/></Relationships>
</file>

<file path=ppt/slides/_rels/slide18.xml.rels><?xml version="1.0" encoding="UTF-8" standalone="yes"?>
<Relationships xmlns="http://schemas.openxmlformats.org/package/2006/relationships"><Relationship Id="rId5" Type="http://schemas.openxmlformats.org/officeDocument/2006/relationships/notesSlide" Target="../notesSlides/notesSlide13.xml"/><Relationship Id="rId4" Type="http://schemas.openxmlformats.org/officeDocument/2006/relationships/slideLayout" Target="../slideLayouts/slideLayout13.xml"/><Relationship Id="rId3" Type="http://schemas.openxmlformats.org/officeDocument/2006/relationships/tags" Target="../tags/tag195.xml"/><Relationship Id="rId2" Type="http://schemas.openxmlformats.org/officeDocument/2006/relationships/tags" Target="../tags/tag194.xml"/><Relationship Id="rId1" Type="http://schemas.openxmlformats.org/officeDocument/2006/relationships/tags" Target="../tags/tag19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11.xml"/><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196.xml"/><Relationship Id="rId1" Type="http://schemas.openxmlformats.org/officeDocument/2006/relationships/hyperlink" Target="&#36807;&#31243;&#24615;&#32771;&#26680;1.jpg" TargetMode="External"/></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28.xml"/><Relationship Id="rId2" Type="http://schemas.openxmlformats.org/officeDocument/2006/relationships/tags" Target="../tags/tag198.xml"/><Relationship Id="rId1" Type="http://schemas.openxmlformats.org/officeDocument/2006/relationships/tags" Target="../tags/tag197.xml"/></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12.xml"/><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s>
</file>

<file path=ppt/slides/_rels/slide4.xml.rels><?xml version="1.0" encoding="UTF-8" standalone="yes"?>
<Relationships xmlns="http://schemas.openxmlformats.org/package/2006/relationships"><Relationship Id="rId9" Type="http://schemas.openxmlformats.org/officeDocument/2006/relationships/tags" Target="../tags/tag27.xml"/><Relationship Id="rId8" Type="http://schemas.openxmlformats.org/officeDocument/2006/relationships/tags" Target="../tags/tag26.xml"/><Relationship Id="rId7" Type="http://schemas.openxmlformats.org/officeDocument/2006/relationships/tags" Target="../tags/tag25.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tags" Target="../tags/tag20.xml"/><Relationship Id="rId12" Type="http://schemas.openxmlformats.org/officeDocument/2006/relationships/notesSlide" Target="../notesSlides/notesSlide4.xml"/><Relationship Id="rId11" Type="http://schemas.openxmlformats.org/officeDocument/2006/relationships/slideLayout" Target="../slideLayouts/slideLayout17.xml"/><Relationship Id="rId10" Type="http://schemas.openxmlformats.org/officeDocument/2006/relationships/tags" Target="../tags/tag28.xml"/><Relationship Id="rId1" Type="http://schemas.openxmlformats.org/officeDocument/2006/relationships/tags" Target="../tags/tag19.xml"/></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13.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s>
</file>

<file path=ppt/slides/_rels/slide6.xml.rels><?xml version="1.0" encoding="UTF-8" standalone="yes"?>
<Relationships xmlns="http://schemas.openxmlformats.org/package/2006/relationships"><Relationship Id="rId9" Type="http://schemas.openxmlformats.org/officeDocument/2006/relationships/tags" Target="../tags/tag40.xml"/><Relationship Id="rId8" Type="http://schemas.openxmlformats.org/officeDocument/2006/relationships/tags" Target="../tags/tag39.xml"/><Relationship Id="rId7" Type="http://schemas.openxmlformats.org/officeDocument/2006/relationships/tags" Target="../tags/tag38.xml"/><Relationship Id="rId6" Type="http://schemas.openxmlformats.org/officeDocument/2006/relationships/tags" Target="../tags/tag37.xml"/><Relationship Id="rId5" Type="http://schemas.openxmlformats.org/officeDocument/2006/relationships/tags" Target="../tags/tag36.xml"/><Relationship Id="rId4" Type="http://schemas.openxmlformats.org/officeDocument/2006/relationships/tags" Target="../tags/tag35.xml"/><Relationship Id="rId3" Type="http://schemas.openxmlformats.org/officeDocument/2006/relationships/tags" Target="../tags/tag34.xml"/><Relationship Id="rId27" Type="http://schemas.openxmlformats.org/officeDocument/2006/relationships/notesSlide" Target="../notesSlides/notesSlide6.xml"/><Relationship Id="rId26" Type="http://schemas.openxmlformats.org/officeDocument/2006/relationships/slideLayout" Target="../slideLayouts/slideLayout17.xml"/><Relationship Id="rId25" Type="http://schemas.openxmlformats.org/officeDocument/2006/relationships/tags" Target="../tags/tag56.xml"/><Relationship Id="rId24" Type="http://schemas.openxmlformats.org/officeDocument/2006/relationships/tags" Target="../tags/tag55.xml"/><Relationship Id="rId23" Type="http://schemas.openxmlformats.org/officeDocument/2006/relationships/tags" Target="../tags/tag54.xml"/><Relationship Id="rId22" Type="http://schemas.openxmlformats.org/officeDocument/2006/relationships/tags" Target="../tags/tag53.xml"/><Relationship Id="rId21" Type="http://schemas.openxmlformats.org/officeDocument/2006/relationships/tags" Target="../tags/tag52.xml"/><Relationship Id="rId20" Type="http://schemas.openxmlformats.org/officeDocument/2006/relationships/tags" Target="../tags/tag51.xml"/><Relationship Id="rId2" Type="http://schemas.openxmlformats.org/officeDocument/2006/relationships/tags" Target="../tags/tag33.xml"/><Relationship Id="rId19" Type="http://schemas.openxmlformats.org/officeDocument/2006/relationships/tags" Target="../tags/tag50.xml"/><Relationship Id="rId18" Type="http://schemas.openxmlformats.org/officeDocument/2006/relationships/tags" Target="../tags/tag49.xml"/><Relationship Id="rId17" Type="http://schemas.openxmlformats.org/officeDocument/2006/relationships/tags" Target="../tags/tag48.xml"/><Relationship Id="rId16" Type="http://schemas.openxmlformats.org/officeDocument/2006/relationships/tags" Target="../tags/tag47.xml"/><Relationship Id="rId15" Type="http://schemas.openxmlformats.org/officeDocument/2006/relationships/tags" Target="../tags/tag46.xml"/><Relationship Id="rId14" Type="http://schemas.openxmlformats.org/officeDocument/2006/relationships/tags" Target="../tags/tag45.xml"/><Relationship Id="rId13" Type="http://schemas.openxmlformats.org/officeDocument/2006/relationships/tags" Target="../tags/tag44.xml"/><Relationship Id="rId12" Type="http://schemas.openxmlformats.org/officeDocument/2006/relationships/tags" Target="../tags/tag43.xml"/><Relationship Id="rId11" Type="http://schemas.openxmlformats.org/officeDocument/2006/relationships/tags" Target="../tags/tag42.xml"/><Relationship Id="rId10" Type="http://schemas.openxmlformats.org/officeDocument/2006/relationships/tags" Target="../tags/tag41.xml"/><Relationship Id="rId1" Type="http://schemas.openxmlformats.org/officeDocument/2006/relationships/tags" Target="../tags/tag32.xml"/></Relationships>
</file>

<file path=ppt/slides/_rels/slide7.xml.rels><?xml version="1.0" encoding="UTF-8" standalone="yes"?>
<Relationships xmlns="http://schemas.openxmlformats.org/package/2006/relationships"><Relationship Id="rId9" Type="http://schemas.openxmlformats.org/officeDocument/2006/relationships/tags" Target="../tags/tag65.xml"/><Relationship Id="rId8" Type="http://schemas.openxmlformats.org/officeDocument/2006/relationships/tags" Target="../tags/tag64.xml"/><Relationship Id="rId7" Type="http://schemas.openxmlformats.org/officeDocument/2006/relationships/tags" Target="../tags/tag63.xml"/><Relationship Id="rId6" Type="http://schemas.openxmlformats.org/officeDocument/2006/relationships/tags" Target="../tags/tag62.xml"/><Relationship Id="rId5" Type="http://schemas.openxmlformats.org/officeDocument/2006/relationships/tags" Target="../tags/tag61.xml"/><Relationship Id="rId4" Type="http://schemas.openxmlformats.org/officeDocument/2006/relationships/tags" Target="../tags/tag60.xml"/><Relationship Id="rId32" Type="http://schemas.openxmlformats.org/officeDocument/2006/relationships/notesSlide" Target="../notesSlides/notesSlide7.xml"/><Relationship Id="rId31" Type="http://schemas.openxmlformats.org/officeDocument/2006/relationships/slideLayout" Target="../slideLayouts/slideLayout17.xml"/><Relationship Id="rId30" Type="http://schemas.openxmlformats.org/officeDocument/2006/relationships/tags" Target="../tags/tag86.xml"/><Relationship Id="rId3" Type="http://schemas.openxmlformats.org/officeDocument/2006/relationships/tags" Target="../tags/tag59.xml"/><Relationship Id="rId29" Type="http://schemas.openxmlformats.org/officeDocument/2006/relationships/tags" Target="../tags/tag85.xml"/><Relationship Id="rId28" Type="http://schemas.openxmlformats.org/officeDocument/2006/relationships/tags" Target="../tags/tag84.xml"/><Relationship Id="rId27" Type="http://schemas.openxmlformats.org/officeDocument/2006/relationships/tags" Target="../tags/tag83.xml"/><Relationship Id="rId26" Type="http://schemas.openxmlformats.org/officeDocument/2006/relationships/tags" Target="../tags/tag82.xml"/><Relationship Id="rId25" Type="http://schemas.openxmlformats.org/officeDocument/2006/relationships/tags" Target="../tags/tag81.xml"/><Relationship Id="rId24" Type="http://schemas.openxmlformats.org/officeDocument/2006/relationships/tags" Target="../tags/tag80.xml"/><Relationship Id="rId23" Type="http://schemas.openxmlformats.org/officeDocument/2006/relationships/tags" Target="../tags/tag79.xml"/><Relationship Id="rId22" Type="http://schemas.openxmlformats.org/officeDocument/2006/relationships/tags" Target="../tags/tag78.xml"/><Relationship Id="rId21" Type="http://schemas.openxmlformats.org/officeDocument/2006/relationships/tags" Target="../tags/tag77.xml"/><Relationship Id="rId20" Type="http://schemas.openxmlformats.org/officeDocument/2006/relationships/tags" Target="../tags/tag76.xml"/><Relationship Id="rId2" Type="http://schemas.openxmlformats.org/officeDocument/2006/relationships/tags" Target="../tags/tag58.xml"/><Relationship Id="rId19" Type="http://schemas.openxmlformats.org/officeDocument/2006/relationships/tags" Target="../tags/tag75.xml"/><Relationship Id="rId18" Type="http://schemas.openxmlformats.org/officeDocument/2006/relationships/tags" Target="../tags/tag74.xml"/><Relationship Id="rId17" Type="http://schemas.openxmlformats.org/officeDocument/2006/relationships/tags" Target="../tags/tag73.xml"/><Relationship Id="rId16" Type="http://schemas.openxmlformats.org/officeDocument/2006/relationships/tags" Target="../tags/tag72.xml"/><Relationship Id="rId15" Type="http://schemas.openxmlformats.org/officeDocument/2006/relationships/tags" Target="../tags/tag71.xml"/><Relationship Id="rId14" Type="http://schemas.openxmlformats.org/officeDocument/2006/relationships/tags" Target="../tags/tag70.xml"/><Relationship Id="rId13" Type="http://schemas.openxmlformats.org/officeDocument/2006/relationships/tags" Target="../tags/tag69.xml"/><Relationship Id="rId12" Type="http://schemas.openxmlformats.org/officeDocument/2006/relationships/tags" Target="../tags/tag68.xml"/><Relationship Id="rId11" Type="http://schemas.openxmlformats.org/officeDocument/2006/relationships/tags" Target="../tags/tag67.xml"/><Relationship Id="rId10" Type="http://schemas.openxmlformats.org/officeDocument/2006/relationships/tags" Target="../tags/tag66.xml"/><Relationship Id="rId1" Type="http://schemas.openxmlformats.org/officeDocument/2006/relationships/tags" Target="../tags/tag57.xml"/></Relationships>
</file>

<file path=ppt/slides/_rels/slide8.xml.rels><?xml version="1.0" encoding="UTF-8" standalone="yes"?>
<Relationships xmlns="http://schemas.openxmlformats.org/package/2006/relationships"><Relationship Id="rId6" Type="http://schemas.openxmlformats.org/officeDocument/2006/relationships/notesSlide" Target="../notesSlides/notesSlide8.xml"/><Relationship Id="rId5" Type="http://schemas.openxmlformats.org/officeDocument/2006/relationships/slideLayout" Target="../slideLayouts/slideLayout14.xml"/><Relationship Id="rId4" Type="http://schemas.openxmlformats.org/officeDocument/2006/relationships/tags" Target="../tags/tag90.xml"/><Relationship Id="rId3" Type="http://schemas.openxmlformats.org/officeDocument/2006/relationships/tags" Target="../tags/tag89.xml"/><Relationship Id="rId2" Type="http://schemas.openxmlformats.org/officeDocument/2006/relationships/tags" Target="../tags/tag88.xml"/><Relationship Id="rId1" Type="http://schemas.openxmlformats.org/officeDocument/2006/relationships/tags" Target="../tags/tag87.xml"/></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13.xml"/><Relationship Id="rId3" Type="http://schemas.openxmlformats.org/officeDocument/2006/relationships/tags" Target="../tags/tag93.xml"/><Relationship Id="rId2" Type="http://schemas.openxmlformats.org/officeDocument/2006/relationships/tags" Target="../tags/tag92.xml"/><Relationship Id="rId1" Type="http://schemas.openxmlformats.org/officeDocument/2006/relationships/tags" Target="../tags/tag9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2"/>
          <p:cNvSpPr>
            <a:spLocks noGrp="1"/>
          </p:cNvSpPr>
          <p:nvPr>
            <p:ph type="ctrTitle"/>
            <p:custDataLst>
              <p:tags r:id="rId1"/>
            </p:custDataLst>
          </p:nvPr>
        </p:nvSpPr>
        <p:spPr/>
        <p:txBody>
          <a:bodyPr>
            <a:normAutofit/>
          </a:bodyPr>
          <a:p>
            <a:r>
              <a:rPr lang="en-US" altLang="zh-CN" dirty="0"/>
              <a:t> </a:t>
            </a:r>
            <a:r>
              <a:rPr lang="zh-CN" altLang="en-US" dirty="0"/>
              <a:t>发现幼儿歌曲创编的</a:t>
            </a:r>
            <a:r>
              <a:rPr lang="en-US" altLang="zh-CN" dirty="0"/>
              <a:t>“</a:t>
            </a:r>
            <a:r>
              <a:rPr lang="zh-CN" altLang="en-US" dirty="0"/>
              <a:t>秘密</a:t>
            </a:r>
            <a:r>
              <a:rPr lang="en-US" altLang="zh-CN" dirty="0"/>
              <a:t>”</a:t>
            </a:r>
            <a:endParaRPr lang="en-US" altLang="zh-CN" dirty="0"/>
          </a:p>
        </p:txBody>
      </p:sp>
      <p:sp>
        <p:nvSpPr>
          <p:cNvPr id="14" name="副标题 13"/>
          <p:cNvSpPr>
            <a:spLocks noGrp="1"/>
          </p:cNvSpPr>
          <p:nvPr>
            <p:ph type="subTitle" idx="1"/>
            <p:custDataLst>
              <p:tags r:id="rId2"/>
            </p:custDataLst>
          </p:nvPr>
        </p:nvSpPr>
        <p:spPr/>
        <p:txBody>
          <a:bodyPr/>
          <a:p>
            <a:pPr algn="ctr"/>
            <a:r>
              <a:rPr lang="zh-CN" altLang="en-US" dirty="0" smtClean="0"/>
              <a:t>西安培华学院</a:t>
            </a:r>
            <a:endParaRPr lang="zh-CN" altLang="en-US" dirty="0" smtClean="0"/>
          </a:p>
        </p:txBody>
      </p:sp>
    </p:spTree>
    <p:custDataLst>
      <p:tags r:id="rId3"/>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2282730" y="1819518"/>
            <a:ext cx="1968686" cy="3415030"/>
          </a:xfrm>
          <a:prstGeom prst="rect">
            <a:avLst/>
          </a:prstGeom>
          <a:noFill/>
        </p:spPr>
        <p:txBody>
          <a:bodyPr wrap="square" rtlCol="0">
            <a:spAutoFit/>
          </a:bodyPr>
          <a:p>
            <a:pPr algn="ctr"/>
            <a:r>
              <a:rPr lang="zh-CN" altLang="en-US" sz="2400" dirty="0">
                <a:solidFill>
                  <a:schemeClr val="bg1"/>
                </a:solidFill>
                <a:latin typeface="新宋体" panose="02010609030101010101" pitchFamily="49" charset="-122"/>
                <a:ea typeface="新宋体" panose="02010609030101010101" pitchFamily="49" charset="-122"/>
              </a:rPr>
              <a:t>乐理</a:t>
            </a:r>
            <a:endParaRPr lang="en-US" altLang="zh-CN" sz="2400" dirty="0">
              <a:solidFill>
                <a:schemeClr val="bg1"/>
              </a:solidFill>
              <a:latin typeface="新宋体" panose="02010609030101010101" pitchFamily="49" charset="-122"/>
              <a:ea typeface="新宋体" panose="02010609030101010101" pitchFamily="49" charset="-122"/>
            </a:endParaRPr>
          </a:p>
          <a:p>
            <a:pPr algn="ctr"/>
            <a:r>
              <a:rPr lang="zh-CN" altLang="en-US" sz="2400" dirty="0">
                <a:solidFill>
                  <a:schemeClr val="bg1"/>
                </a:solidFill>
                <a:latin typeface="新宋体" panose="02010609030101010101" pitchFamily="49" charset="-122"/>
                <a:ea typeface="新宋体" panose="02010609030101010101" pitchFamily="49" charset="-122"/>
              </a:rPr>
              <a:t>第一章</a:t>
            </a:r>
            <a:endParaRPr lang="en-US" altLang="zh-CN" sz="2400" dirty="0">
              <a:solidFill>
                <a:schemeClr val="bg1"/>
              </a:solidFill>
              <a:latin typeface="新宋体" panose="02010609030101010101" pitchFamily="49" charset="-122"/>
              <a:ea typeface="新宋体" panose="02010609030101010101" pitchFamily="49" charset="-122"/>
            </a:endParaRPr>
          </a:p>
          <a:p>
            <a:pPr algn="ctr"/>
            <a:r>
              <a:rPr lang="zh-CN" altLang="en-US" sz="2400" dirty="0">
                <a:solidFill>
                  <a:schemeClr val="bg1"/>
                </a:solidFill>
                <a:latin typeface="新宋体" panose="02010609030101010101" pitchFamily="49" charset="-122"/>
                <a:ea typeface="新宋体" panose="02010609030101010101" pitchFamily="49" charset="-122"/>
              </a:rPr>
              <a:t>第二章</a:t>
            </a:r>
            <a:endParaRPr lang="en-US" altLang="zh-CN" sz="2400" dirty="0">
              <a:solidFill>
                <a:schemeClr val="bg1"/>
              </a:solidFill>
              <a:latin typeface="新宋体" panose="02010609030101010101" pitchFamily="49" charset="-122"/>
              <a:ea typeface="新宋体" panose="02010609030101010101" pitchFamily="49" charset="-122"/>
            </a:endParaRPr>
          </a:p>
          <a:p>
            <a:pPr algn="ctr"/>
            <a:r>
              <a:rPr lang="en-US" altLang="zh-CN" sz="2400" dirty="0">
                <a:solidFill>
                  <a:schemeClr val="bg1"/>
                </a:solidFill>
                <a:latin typeface="新宋体" panose="02010609030101010101" pitchFamily="49" charset="-122"/>
                <a:ea typeface="新宋体" panose="02010609030101010101" pitchFamily="49" charset="-122"/>
              </a:rPr>
              <a:t>……</a:t>
            </a:r>
            <a:endParaRPr lang="en-US" altLang="zh-CN" sz="2400" dirty="0">
              <a:solidFill>
                <a:schemeClr val="bg1"/>
              </a:solidFill>
              <a:latin typeface="新宋体" panose="02010609030101010101" pitchFamily="49" charset="-122"/>
              <a:ea typeface="新宋体" panose="02010609030101010101" pitchFamily="49" charset="-122"/>
            </a:endParaRPr>
          </a:p>
          <a:p>
            <a:pPr algn="ctr"/>
            <a:endParaRPr lang="en-US" altLang="zh-CN" sz="2400" dirty="0">
              <a:solidFill>
                <a:schemeClr val="bg1"/>
              </a:solidFill>
              <a:latin typeface="新宋体" panose="02010609030101010101" pitchFamily="49" charset="-122"/>
              <a:ea typeface="新宋体" panose="02010609030101010101" pitchFamily="49" charset="-122"/>
            </a:endParaRPr>
          </a:p>
          <a:p>
            <a:r>
              <a:rPr lang="zh-CN" altLang="en-US" sz="2400" dirty="0">
                <a:solidFill>
                  <a:schemeClr val="bg1"/>
                </a:solidFill>
                <a:latin typeface="新宋体" panose="02010609030101010101" pitchFamily="49" charset="-122"/>
                <a:ea typeface="新宋体" panose="02010609030101010101" pitchFamily="49" charset="-122"/>
              </a:rPr>
              <a:t>注重乐理做题的正确率。</a:t>
            </a:r>
            <a:r>
              <a:rPr lang="zh-CN" altLang="en-US" sz="2400" b="1" dirty="0">
                <a:solidFill>
                  <a:srgbClr val="FF0000"/>
                </a:solidFill>
                <a:latin typeface="新宋体" panose="02010609030101010101" pitchFamily="49" charset="-122"/>
                <a:ea typeface="新宋体" panose="02010609030101010101" pitchFamily="49" charset="-122"/>
              </a:rPr>
              <a:t>理论枯燥乏味</a:t>
            </a:r>
            <a:endParaRPr lang="zh-CN" altLang="en-US" sz="2400" b="1" dirty="0">
              <a:solidFill>
                <a:srgbClr val="FF0000"/>
              </a:solidFill>
              <a:latin typeface="新宋体" panose="02010609030101010101" pitchFamily="49" charset="-122"/>
              <a:ea typeface="新宋体" panose="02010609030101010101" pitchFamily="49" charset="-122"/>
            </a:endParaRPr>
          </a:p>
        </p:txBody>
      </p:sp>
      <p:sp>
        <p:nvSpPr>
          <p:cNvPr id="3" name="闪电形 2"/>
          <p:cNvSpPr/>
          <p:nvPr/>
        </p:nvSpPr>
        <p:spPr>
          <a:xfrm>
            <a:off x="4358503" y="1551156"/>
            <a:ext cx="648071" cy="3581817"/>
          </a:xfrm>
          <a:prstGeom prst="lightningBolt">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sp>
        <p:nvSpPr>
          <p:cNvPr id="38" name="文本框 37"/>
          <p:cNvSpPr txBox="1"/>
          <p:nvPr/>
        </p:nvSpPr>
        <p:spPr>
          <a:xfrm>
            <a:off x="5275178" y="1449692"/>
            <a:ext cx="2123789" cy="3784600"/>
          </a:xfrm>
          <a:prstGeom prst="rect">
            <a:avLst/>
          </a:prstGeom>
          <a:noFill/>
        </p:spPr>
        <p:txBody>
          <a:bodyPr wrap="square" rtlCol="0">
            <a:spAutoFit/>
          </a:bodyPr>
          <a:p>
            <a:r>
              <a:rPr lang="zh-CN" altLang="en-US" dirty="0">
                <a:solidFill>
                  <a:schemeClr val="bg1"/>
                </a:solidFill>
                <a:latin typeface="新宋体" panose="02010609030101010101" pitchFamily="49" charset="-122"/>
                <a:ea typeface="新宋体" panose="02010609030101010101" pitchFamily="49" charset="-122"/>
              </a:rPr>
              <a:t>   </a:t>
            </a:r>
            <a:r>
              <a:rPr lang="zh-CN" altLang="en-US" sz="2400" dirty="0">
                <a:solidFill>
                  <a:schemeClr val="bg1"/>
                </a:solidFill>
                <a:latin typeface="新宋体" panose="02010609030101010101" pitchFamily="49" charset="-122"/>
                <a:ea typeface="新宋体" panose="02010609030101010101" pitchFamily="49" charset="-122"/>
              </a:rPr>
              <a:t> 视唱练耳</a:t>
            </a:r>
            <a:endParaRPr lang="en-US" altLang="zh-CN" sz="2400" dirty="0">
              <a:solidFill>
                <a:schemeClr val="bg1"/>
              </a:solidFill>
              <a:latin typeface="新宋体" panose="02010609030101010101" pitchFamily="49" charset="-122"/>
              <a:ea typeface="新宋体" panose="02010609030101010101" pitchFamily="49" charset="-122"/>
            </a:endParaRPr>
          </a:p>
          <a:p>
            <a:pPr lvl="0" algn="ctr"/>
            <a:r>
              <a:rPr lang="zh-CN" altLang="en-US" sz="2400" dirty="0">
                <a:solidFill>
                  <a:prstClr val="white"/>
                </a:solidFill>
                <a:latin typeface="新宋体" panose="02010609030101010101" pitchFamily="49" charset="-122"/>
                <a:ea typeface="新宋体" panose="02010609030101010101" pitchFamily="49" charset="-122"/>
              </a:rPr>
              <a:t>第一章</a:t>
            </a:r>
            <a:endParaRPr lang="en-US" altLang="zh-CN" sz="2400" dirty="0">
              <a:solidFill>
                <a:prstClr val="white"/>
              </a:solidFill>
              <a:latin typeface="新宋体" panose="02010609030101010101" pitchFamily="49" charset="-122"/>
              <a:ea typeface="新宋体" panose="02010609030101010101" pitchFamily="49" charset="-122"/>
            </a:endParaRPr>
          </a:p>
          <a:p>
            <a:pPr lvl="0" algn="ctr"/>
            <a:r>
              <a:rPr lang="zh-CN" altLang="en-US" sz="2400" dirty="0">
                <a:solidFill>
                  <a:prstClr val="white"/>
                </a:solidFill>
                <a:latin typeface="新宋体" panose="02010609030101010101" pitchFamily="49" charset="-122"/>
                <a:ea typeface="新宋体" panose="02010609030101010101" pitchFamily="49" charset="-122"/>
              </a:rPr>
              <a:t>第二章</a:t>
            </a:r>
            <a:endParaRPr lang="en-US" altLang="zh-CN" sz="2400" dirty="0">
              <a:solidFill>
                <a:prstClr val="white"/>
              </a:solidFill>
              <a:latin typeface="新宋体" panose="02010609030101010101" pitchFamily="49" charset="-122"/>
              <a:ea typeface="新宋体" panose="02010609030101010101" pitchFamily="49" charset="-122"/>
            </a:endParaRPr>
          </a:p>
          <a:p>
            <a:pPr lvl="0" algn="ctr"/>
            <a:r>
              <a:rPr lang="en-US" altLang="zh-CN" sz="2400" dirty="0">
                <a:solidFill>
                  <a:prstClr val="white"/>
                </a:solidFill>
                <a:latin typeface="新宋体" panose="02010609030101010101" pitchFamily="49" charset="-122"/>
                <a:ea typeface="新宋体" panose="02010609030101010101" pitchFamily="49" charset="-122"/>
              </a:rPr>
              <a:t>……</a:t>
            </a:r>
            <a:endParaRPr lang="en-US" altLang="zh-CN" sz="2400" dirty="0">
              <a:solidFill>
                <a:prstClr val="white"/>
              </a:solidFill>
              <a:latin typeface="新宋体" panose="02010609030101010101" pitchFamily="49" charset="-122"/>
              <a:ea typeface="新宋体" panose="02010609030101010101" pitchFamily="49" charset="-122"/>
            </a:endParaRPr>
          </a:p>
          <a:p>
            <a:endParaRPr lang="en-US" altLang="zh-CN" sz="2400" dirty="0">
              <a:solidFill>
                <a:schemeClr val="bg1"/>
              </a:solidFill>
              <a:latin typeface="新宋体" panose="02010609030101010101" pitchFamily="49" charset="-122"/>
              <a:ea typeface="新宋体" panose="02010609030101010101" pitchFamily="49" charset="-122"/>
            </a:endParaRPr>
          </a:p>
          <a:p>
            <a:r>
              <a:rPr lang="zh-CN" altLang="en-US" sz="2400" dirty="0">
                <a:solidFill>
                  <a:schemeClr val="bg1"/>
                </a:solidFill>
                <a:latin typeface="新宋体" panose="02010609030101010101" pitchFamily="49" charset="-122"/>
                <a:ea typeface="新宋体" panose="02010609030101010101" pitchFamily="49" charset="-122"/>
              </a:rPr>
              <a:t> 关注视唱音准、        节奏的准确性。  </a:t>
            </a:r>
            <a:r>
              <a:rPr lang="zh-CN" altLang="en-US" sz="2400" b="1" dirty="0">
                <a:solidFill>
                  <a:srgbClr val="FF0000"/>
                </a:solidFill>
                <a:latin typeface="新宋体" panose="02010609030101010101" pitchFamily="49" charset="-122"/>
                <a:ea typeface="新宋体" panose="02010609030101010101" pitchFamily="49" charset="-122"/>
              </a:rPr>
              <a:t>音高概念模糊</a:t>
            </a:r>
            <a:r>
              <a:rPr lang="zh-CN" altLang="en-US" sz="2400" dirty="0">
                <a:solidFill>
                  <a:srgbClr val="FF0000"/>
                </a:solidFill>
                <a:latin typeface="新宋体" panose="02010609030101010101" pitchFamily="49" charset="-122"/>
                <a:ea typeface="新宋体" panose="02010609030101010101" pitchFamily="49" charset="-122"/>
              </a:rPr>
              <a:t>，</a:t>
            </a:r>
            <a:r>
              <a:rPr lang="zh-CN" altLang="en-US" sz="2400" b="1" dirty="0">
                <a:solidFill>
                  <a:srgbClr val="FF0000"/>
                </a:solidFill>
                <a:latin typeface="新宋体" panose="02010609030101010101" pitchFamily="49" charset="-122"/>
                <a:ea typeface="新宋体" panose="02010609030101010101" pitchFamily="49" charset="-122"/>
              </a:rPr>
              <a:t>抽象难理解</a:t>
            </a:r>
            <a:endParaRPr lang="zh-CN" altLang="en-US" sz="2400" b="1" dirty="0">
              <a:solidFill>
                <a:srgbClr val="FF0000"/>
              </a:solidFill>
              <a:latin typeface="新宋体" panose="02010609030101010101" pitchFamily="49" charset="-122"/>
              <a:ea typeface="新宋体" panose="02010609030101010101" pitchFamily="49" charset="-122"/>
            </a:endParaRPr>
          </a:p>
        </p:txBody>
      </p:sp>
      <p:sp>
        <p:nvSpPr>
          <p:cNvPr id="28" name="闪电形 27"/>
          <p:cNvSpPr/>
          <p:nvPr/>
        </p:nvSpPr>
        <p:spPr>
          <a:xfrm rot="20994105">
            <a:off x="7470660" y="1233151"/>
            <a:ext cx="527836" cy="4870066"/>
          </a:xfrm>
          <a:prstGeom prst="lightningBolt">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sp>
        <p:nvSpPr>
          <p:cNvPr id="39" name="文本框 38"/>
          <p:cNvSpPr txBox="1"/>
          <p:nvPr/>
        </p:nvSpPr>
        <p:spPr>
          <a:xfrm>
            <a:off x="8421136" y="1819485"/>
            <a:ext cx="1877617" cy="3415030"/>
          </a:xfrm>
          <a:prstGeom prst="rect">
            <a:avLst/>
          </a:prstGeom>
          <a:noFill/>
        </p:spPr>
        <p:txBody>
          <a:bodyPr wrap="square" rtlCol="0">
            <a:spAutoFit/>
          </a:bodyPr>
          <a:p>
            <a:r>
              <a:rPr lang="zh-CN" altLang="en-US" dirty="0">
                <a:solidFill>
                  <a:schemeClr val="bg1"/>
                </a:solidFill>
                <a:latin typeface="新宋体" panose="02010609030101010101" pitchFamily="49" charset="-122"/>
                <a:ea typeface="新宋体" panose="02010609030101010101" pitchFamily="49" charset="-122"/>
              </a:rPr>
              <a:t>    </a:t>
            </a:r>
            <a:r>
              <a:rPr lang="zh-CN" altLang="en-US" sz="2400" dirty="0">
                <a:solidFill>
                  <a:schemeClr val="bg1"/>
                </a:solidFill>
                <a:latin typeface="新宋体" panose="02010609030101010101" pitchFamily="49" charset="-122"/>
                <a:ea typeface="新宋体" panose="02010609030101010101" pitchFamily="49" charset="-122"/>
              </a:rPr>
              <a:t> 声乐</a:t>
            </a:r>
            <a:endParaRPr lang="en-US" altLang="zh-CN" sz="2400" dirty="0">
              <a:solidFill>
                <a:schemeClr val="bg1"/>
              </a:solidFill>
              <a:latin typeface="新宋体" panose="02010609030101010101" pitchFamily="49" charset="-122"/>
              <a:ea typeface="新宋体" panose="02010609030101010101" pitchFamily="49" charset="-122"/>
            </a:endParaRPr>
          </a:p>
          <a:p>
            <a:pPr lvl="0" algn="ctr"/>
            <a:r>
              <a:rPr lang="zh-CN" altLang="en-US" sz="2400" dirty="0">
                <a:solidFill>
                  <a:prstClr val="white"/>
                </a:solidFill>
                <a:latin typeface="新宋体" panose="02010609030101010101" pitchFamily="49" charset="-122"/>
                <a:ea typeface="新宋体" panose="02010609030101010101" pitchFamily="49" charset="-122"/>
              </a:rPr>
              <a:t>第一章</a:t>
            </a:r>
            <a:endParaRPr lang="en-US" altLang="zh-CN" sz="2400" dirty="0">
              <a:solidFill>
                <a:prstClr val="white"/>
              </a:solidFill>
              <a:latin typeface="新宋体" panose="02010609030101010101" pitchFamily="49" charset="-122"/>
              <a:ea typeface="新宋体" panose="02010609030101010101" pitchFamily="49" charset="-122"/>
            </a:endParaRPr>
          </a:p>
          <a:p>
            <a:pPr lvl="0" algn="ctr"/>
            <a:r>
              <a:rPr lang="zh-CN" altLang="en-US" sz="2400" dirty="0">
                <a:solidFill>
                  <a:prstClr val="white"/>
                </a:solidFill>
                <a:latin typeface="新宋体" panose="02010609030101010101" pitchFamily="49" charset="-122"/>
                <a:ea typeface="新宋体" panose="02010609030101010101" pitchFamily="49" charset="-122"/>
              </a:rPr>
              <a:t>第二章</a:t>
            </a:r>
            <a:endParaRPr lang="en-US" altLang="zh-CN" sz="2400" dirty="0">
              <a:solidFill>
                <a:prstClr val="white"/>
              </a:solidFill>
              <a:latin typeface="新宋体" panose="02010609030101010101" pitchFamily="49" charset="-122"/>
              <a:ea typeface="新宋体" panose="02010609030101010101" pitchFamily="49" charset="-122"/>
            </a:endParaRPr>
          </a:p>
          <a:p>
            <a:pPr lvl="0" algn="ctr"/>
            <a:r>
              <a:rPr lang="en-US" altLang="zh-CN" sz="2400" dirty="0">
                <a:solidFill>
                  <a:prstClr val="white"/>
                </a:solidFill>
                <a:latin typeface="新宋体" panose="02010609030101010101" pitchFamily="49" charset="-122"/>
                <a:ea typeface="新宋体" panose="02010609030101010101" pitchFamily="49" charset="-122"/>
              </a:rPr>
              <a:t>……</a:t>
            </a:r>
            <a:endParaRPr lang="en-US" altLang="zh-CN" sz="2400" dirty="0">
              <a:solidFill>
                <a:prstClr val="white"/>
              </a:solidFill>
              <a:latin typeface="新宋体" panose="02010609030101010101" pitchFamily="49" charset="-122"/>
              <a:ea typeface="新宋体" panose="02010609030101010101" pitchFamily="49" charset="-122"/>
            </a:endParaRPr>
          </a:p>
          <a:p>
            <a:endParaRPr lang="en-US" altLang="zh-CN" sz="2400" dirty="0">
              <a:solidFill>
                <a:schemeClr val="bg1"/>
              </a:solidFill>
              <a:latin typeface="新宋体" panose="02010609030101010101" pitchFamily="49" charset="-122"/>
              <a:ea typeface="新宋体" panose="02010609030101010101" pitchFamily="49" charset="-122"/>
            </a:endParaRPr>
          </a:p>
          <a:p>
            <a:r>
              <a:rPr lang="zh-CN" altLang="en-US" sz="2400" dirty="0">
                <a:solidFill>
                  <a:schemeClr val="bg1"/>
                </a:solidFill>
                <a:latin typeface="新宋体" panose="02010609030101010101" pitchFamily="49" charset="-122"/>
                <a:ea typeface="新宋体" panose="02010609030101010101" pitchFamily="49" charset="-122"/>
              </a:rPr>
              <a:t>注重发声训练。</a:t>
            </a:r>
            <a:r>
              <a:rPr lang="zh-CN" altLang="en-US" sz="2400" b="1" dirty="0">
                <a:solidFill>
                  <a:srgbClr val="FF0000"/>
                </a:solidFill>
                <a:latin typeface="新宋体" panose="02010609030101010101" pitchFamily="49" charset="-122"/>
                <a:ea typeface="新宋体" panose="02010609030101010101" pitchFamily="49" charset="-122"/>
              </a:rPr>
              <a:t>没有情绪情感表达的歌唱机器</a:t>
            </a:r>
            <a:endParaRPr lang="zh-CN" altLang="en-US" sz="2400" b="1" dirty="0">
              <a:solidFill>
                <a:srgbClr val="FF0000"/>
              </a:solidFill>
              <a:latin typeface="新宋体" panose="02010609030101010101" pitchFamily="49" charset="-122"/>
              <a:ea typeface="新宋体" panose="02010609030101010101" pitchFamily="49" charset="-122"/>
            </a:endParaRPr>
          </a:p>
        </p:txBody>
      </p:sp>
      <p:sp>
        <p:nvSpPr>
          <p:cNvPr id="2" name="标题 4"/>
          <p:cNvSpPr>
            <a:spLocks noGrp="1"/>
          </p:cNvSpPr>
          <p:nvPr>
            <p:custDataLst>
              <p:tags r:id="rId1"/>
            </p:custDataLst>
          </p:nvPr>
        </p:nvSpPr>
        <p:spPr>
          <a:xfrm>
            <a:off x="1791652" y="376555"/>
            <a:ext cx="4165200" cy="160020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3600" kern="1200">
                <a:solidFill>
                  <a:schemeClr val="bg1"/>
                </a:solidFill>
                <a:latin typeface="+mj-lt"/>
                <a:ea typeface="+mj-ea"/>
                <a:cs typeface="+mj-cs"/>
              </a:defRPr>
            </a:lvl1pPr>
          </a:lstStyle>
          <a:p>
            <a:r>
              <a:rPr lang="zh-CN" altLang="en-US" dirty="0">
                <a:solidFill>
                  <a:schemeClr val="tx1"/>
                </a:solidFill>
              </a:rPr>
              <a:t>原来的课程设计</a:t>
            </a:r>
            <a:endParaRPr lang="zh-CN" altLang="en-US" dirty="0">
              <a:solidFill>
                <a:schemeClr val="tx1"/>
              </a:solidFill>
            </a:endParaRPr>
          </a:p>
        </p:txBody>
      </p:sp>
      <p:sp>
        <p:nvSpPr>
          <p:cNvPr id="7" name="文本框 6"/>
          <p:cNvSpPr txBox="1"/>
          <p:nvPr/>
        </p:nvSpPr>
        <p:spPr>
          <a:xfrm>
            <a:off x="4251325" y="5384165"/>
            <a:ext cx="3794125" cy="1014730"/>
          </a:xfrm>
          <a:prstGeom prst="rect">
            <a:avLst/>
          </a:prstGeom>
          <a:noFill/>
        </p:spPr>
        <p:txBody>
          <a:bodyPr wrap="square" rtlCol="0">
            <a:spAutoFit/>
            <a:scene3d>
              <a:camera prst="orthographicFront"/>
              <a:lightRig rig="threePt" dir="t"/>
            </a:scene3d>
          </a:bodyPr>
          <a:p>
            <a:r>
              <a:rPr lang="zh-CN" altLang="en-US" sz="6000" b="1" dirty="0">
                <a:solidFill>
                  <a:srgbClr val="FF0000"/>
                </a:solidFill>
                <a:effectLst>
                  <a:outerShdw blurRad="38100" dist="19050" dir="2700000" algn="tl" rotWithShape="0">
                    <a:schemeClr val="dk1">
                      <a:alpha val="40000"/>
                    </a:schemeClr>
                  </a:outerShdw>
                </a:effectLst>
                <a:latin typeface="新宋体" panose="02010609030101010101" pitchFamily="49" charset="-122"/>
                <a:ea typeface="新宋体" panose="02010609030101010101" pitchFamily="49" charset="-122"/>
              </a:rPr>
              <a:t>三者割裂</a:t>
            </a:r>
            <a:endParaRPr lang="zh-CN" altLang="en-US" sz="6000" b="1" dirty="0">
              <a:solidFill>
                <a:srgbClr val="FF0000"/>
              </a:solidFill>
              <a:effectLst>
                <a:outerShdw blurRad="38100" dist="19050" dir="2700000" algn="tl" rotWithShape="0">
                  <a:schemeClr val="dk1">
                    <a:alpha val="40000"/>
                  </a:schemeClr>
                </a:outerShdw>
              </a:effectLst>
              <a:latin typeface="新宋体" panose="02010609030101010101" pitchFamily="49" charset="-122"/>
              <a:ea typeface="新宋体" panose="02010609030101010101" pitchFamily="49" charset="-122"/>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67" name="Group 33"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GrpSpPr/>
          <p:nvPr/>
        </p:nvGrpSpPr>
        <p:grpSpPr>
          <a:xfrm>
            <a:off x="4712369" y="1266825"/>
            <a:ext cx="2767085" cy="3692565"/>
            <a:chOff x="6861512" y="1531261"/>
            <a:chExt cx="4079486" cy="5215919"/>
          </a:xfrm>
          <a:gradFill>
            <a:gsLst>
              <a:gs pos="0">
                <a:srgbClr val="F0C76A"/>
              </a:gs>
              <a:gs pos="100000">
                <a:srgbClr val="CC6F62"/>
              </a:gs>
            </a:gsLst>
            <a:lin ang="2400000" scaled="0"/>
          </a:gradFill>
        </p:grpSpPr>
        <p:sp>
          <p:nvSpPr>
            <p:cNvPr id="68" name="Freeform 33"/>
            <p:cNvSpPr/>
            <p:nvPr/>
          </p:nvSpPr>
          <p:spPr bwMode="auto">
            <a:xfrm rot="20192702" flipH="1">
              <a:off x="8996650" y="1920344"/>
              <a:ext cx="781902" cy="649063"/>
            </a:xfrm>
            <a:custGeom>
              <a:avLst/>
              <a:gdLst>
                <a:gd name="T0" fmla="*/ 167 w 196"/>
                <a:gd name="T1" fmla="*/ 142 h 163"/>
                <a:gd name="T2" fmla="*/ 170 w 196"/>
                <a:gd name="T3" fmla="*/ 48 h 163"/>
                <a:gd name="T4" fmla="*/ 167 w 196"/>
                <a:gd name="T5" fmla="*/ 57 h 163"/>
                <a:gd name="T6" fmla="*/ 75 w 196"/>
                <a:gd name="T7" fmla="*/ 3 h 163"/>
                <a:gd name="T8" fmla="*/ 0 w 196"/>
                <a:gd name="T9" fmla="*/ 26 h 163"/>
                <a:gd name="T10" fmla="*/ 20 w 196"/>
                <a:gd name="T11" fmla="*/ 60 h 163"/>
                <a:gd name="T12" fmla="*/ 77 w 196"/>
                <a:gd name="T13" fmla="*/ 124 h 163"/>
                <a:gd name="T14" fmla="*/ 119 w 196"/>
                <a:gd name="T15" fmla="*/ 134 h 163"/>
                <a:gd name="T16" fmla="*/ 102 w 196"/>
                <a:gd name="T17" fmla="*/ 139 h 163"/>
                <a:gd name="T18" fmla="*/ 161 w 196"/>
                <a:gd name="T19" fmla="*/ 163 h 163"/>
                <a:gd name="T20" fmla="*/ 81 w 196"/>
                <a:gd name="T21" fmla="*/ 35 h 163"/>
                <a:gd name="T22" fmla="*/ 167 w 196"/>
                <a:gd name="T23" fmla="*/ 142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6" h="163">
                  <a:moveTo>
                    <a:pt x="167" y="142"/>
                  </a:moveTo>
                  <a:cubicBezTo>
                    <a:pt x="167" y="142"/>
                    <a:pt x="196" y="98"/>
                    <a:pt x="170" y="48"/>
                  </a:cubicBezTo>
                  <a:cubicBezTo>
                    <a:pt x="167" y="57"/>
                    <a:pt x="167" y="57"/>
                    <a:pt x="167" y="57"/>
                  </a:cubicBezTo>
                  <a:cubicBezTo>
                    <a:pt x="167" y="57"/>
                    <a:pt x="152" y="0"/>
                    <a:pt x="75" y="3"/>
                  </a:cubicBezTo>
                  <a:cubicBezTo>
                    <a:pt x="21" y="6"/>
                    <a:pt x="0" y="26"/>
                    <a:pt x="0" y="26"/>
                  </a:cubicBezTo>
                  <a:cubicBezTo>
                    <a:pt x="0" y="26"/>
                    <a:pt x="19" y="23"/>
                    <a:pt x="20" y="60"/>
                  </a:cubicBezTo>
                  <a:cubicBezTo>
                    <a:pt x="21" y="81"/>
                    <a:pt x="43" y="116"/>
                    <a:pt x="77" y="124"/>
                  </a:cubicBezTo>
                  <a:cubicBezTo>
                    <a:pt x="111" y="131"/>
                    <a:pt x="119" y="134"/>
                    <a:pt x="119" y="134"/>
                  </a:cubicBezTo>
                  <a:cubicBezTo>
                    <a:pt x="102" y="139"/>
                    <a:pt x="102" y="139"/>
                    <a:pt x="102" y="139"/>
                  </a:cubicBezTo>
                  <a:cubicBezTo>
                    <a:pt x="102" y="139"/>
                    <a:pt x="159" y="140"/>
                    <a:pt x="161" y="163"/>
                  </a:cubicBezTo>
                  <a:cubicBezTo>
                    <a:pt x="161" y="163"/>
                    <a:pt x="157" y="56"/>
                    <a:pt x="81" y="35"/>
                  </a:cubicBezTo>
                  <a:cubicBezTo>
                    <a:pt x="81" y="35"/>
                    <a:pt x="153" y="45"/>
                    <a:pt x="167" y="142"/>
                  </a:cubicBezTo>
                  <a:close/>
                </a:path>
              </a:pathLst>
            </a:custGeom>
            <a:grpFill/>
            <a:ln>
              <a:noFill/>
            </a:ln>
          </p:spPr>
          <p:txBody>
            <a:bodyPr vert="horz" wrap="square" lIns="48214" tIns="24107" rIns="48214" bIns="24107" numCol="1" anchor="t" anchorCtr="0" compatLnSpc="1"/>
            <a:p>
              <a:endParaRPr lang="id-ID">
                <a:solidFill>
                  <a:prstClr val="black"/>
                </a:solidFill>
                <a:latin typeface="Calibri" panose="020F0502020204030204"/>
              </a:endParaRPr>
            </a:p>
          </p:txBody>
        </p:sp>
        <p:sp>
          <p:nvSpPr>
            <p:cNvPr id="69" name="Freeform 36"/>
            <p:cNvSpPr/>
            <p:nvPr/>
          </p:nvSpPr>
          <p:spPr bwMode="auto">
            <a:xfrm rot="1695130">
              <a:off x="10373996" y="2670521"/>
              <a:ext cx="369825" cy="474643"/>
            </a:xfrm>
            <a:custGeom>
              <a:avLst/>
              <a:gdLst>
                <a:gd name="T0" fmla="*/ 4 w 79"/>
                <a:gd name="T1" fmla="*/ 55 h 101"/>
                <a:gd name="T2" fmla="*/ 37 w 79"/>
                <a:gd name="T3" fmla="*/ 10 h 101"/>
                <a:gd name="T4" fmla="*/ 77 w 79"/>
                <a:gd name="T5" fmla="*/ 5 h 101"/>
                <a:gd name="T6" fmla="*/ 75 w 79"/>
                <a:gd name="T7" fmla="*/ 25 h 101"/>
                <a:gd name="T8" fmla="*/ 61 w 79"/>
                <a:gd name="T9" fmla="*/ 67 h 101"/>
                <a:gd name="T10" fmla="*/ 43 w 79"/>
                <a:gd name="T11" fmla="*/ 81 h 101"/>
                <a:gd name="T12" fmla="*/ 52 w 79"/>
                <a:gd name="T13" fmla="*/ 80 h 101"/>
                <a:gd name="T14" fmla="*/ 30 w 79"/>
                <a:gd name="T15" fmla="*/ 101 h 101"/>
                <a:gd name="T16" fmla="*/ 27 w 79"/>
                <a:gd name="T17" fmla="*/ 87 h 101"/>
                <a:gd name="T18" fmla="*/ 48 w 79"/>
                <a:gd name="T19" fmla="*/ 20 h 101"/>
                <a:gd name="T20" fmla="*/ 18 w 79"/>
                <a:gd name="T21" fmla="*/ 91 h 101"/>
                <a:gd name="T22" fmla="*/ 1 w 79"/>
                <a:gd name="T23" fmla="*/ 51 h 101"/>
                <a:gd name="T24" fmla="*/ 4 w 79"/>
                <a:gd name="T25" fmla="*/ 55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 h="101">
                  <a:moveTo>
                    <a:pt x="4" y="55"/>
                  </a:moveTo>
                  <a:cubicBezTo>
                    <a:pt x="4" y="55"/>
                    <a:pt x="0" y="25"/>
                    <a:pt x="37" y="10"/>
                  </a:cubicBezTo>
                  <a:cubicBezTo>
                    <a:pt x="63" y="0"/>
                    <a:pt x="77" y="5"/>
                    <a:pt x="77" y="5"/>
                  </a:cubicBezTo>
                  <a:cubicBezTo>
                    <a:pt x="77" y="5"/>
                    <a:pt x="67" y="7"/>
                    <a:pt x="75" y="25"/>
                  </a:cubicBezTo>
                  <a:cubicBezTo>
                    <a:pt x="79" y="35"/>
                    <a:pt x="76" y="57"/>
                    <a:pt x="61" y="67"/>
                  </a:cubicBezTo>
                  <a:cubicBezTo>
                    <a:pt x="47" y="78"/>
                    <a:pt x="43" y="81"/>
                    <a:pt x="43" y="81"/>
                  </a:cubicBezTo>
                  <a:cubicBezTo>
                    <a:pt x="52" y="80"/>
                    <a:pt x="52" y="80"/>
                    <a:pt x="52" y="80"/>
                  </a:cubicBezTo>
                  <a:cubicBezTo>
                    <a:pt x="52" y="80"/>
                    <a:pt x="29" y="91"/>
                    <a:pt x="30" y="101"/>
                  </a:cubicBezTo>
                  <a:cubicBezTo>
                    <a:pt x="28" y="97"/>
                    <a:pt x="28" y="92"/>
                    <a:pt x="27" y="87"/>
                  </a:cubicBezTo>
                  <a:cubicBezTo>
                    <a:pt x="24" y="59"/>
                    <a:pt x="33" y="34"/>
                    <a:pt x="48" y="20"/>
                  </a:cubicBezTo>
                  <a:cubicBezTo>
                    <a:pt x="30" y="31"/>
                    <a:pt x="14" y="52"/>
                    <a:pt x="18" y="91"/>
                  </a:cubicBezTo>
                  <a:cubicBezTo>
                    <a:pt x="11" y="85"/>
                    <a:pt x="0" y="71"/>
                    <a:pt x="1" y="51"/>
                  </a:cubicBezTo>
                  <a:lnTo>
                    <a:pt x="4" y="55"/>
                  </a:lnTo>
                  <a:close/>
                </a:path>
              </a:pathLst>
            </a:custGeom>
            <a:grpFill/>
            <a:ln>
              <a:noFill/>
            </a:ln>
          </p:spPr>
          <p:txBody>
            <a:bodyPr vert="horz" wrap="square" lIns="48214" tIns="24107" rIns="48214" bIns="24107" numCol="1" anchor="t" anchorCtr="0" compatLnSpc="1"/>
            <a:p>
              <a:endParaRPr lang="id-ID">
                <a:solidFill>
                  <a:prstClr val="black"/>
                </a:solidFill>
                <a:latin typeface="Calibri" panose="020F0502020204030204"/>
              </a:endParaRPr>
            </a:p>
          </p:txBody>
        </p:sp>
        <p:sp>
          <p:nvSpPr>
            <p:cNvPr id="70" name="Freeform 30"/>
            <p:cNvSpPr/>
            <p:nvPr/>
          </p:nvSpPr>
          <p:spPr bwMode="auto">
            <a:xfrm rot="19798984">
              <a:off x="9589356" y="1775933"/>
              <a:ext cx="1351642" cy="1016047"/>
            </a:xfrm>
            <a:custGeom>
              <a:avLst/>
              <a:gdLst>
                <a:gd name="T0" fmla="*/ 9 w 246"/>
                <a:gd name="T1" fmla="*/ 121 h 185"/>
                <a:gd name="T2" fmla="*/ 73 w 246"/>
                <a:gd name="T3" fmla="*/ 31 h 185"/>
                <a:gd name="T4" fmla="*/ 69 w 246"/>
                <a:gd name="T5" fmla="*/ 42 h 185"/>
                <a:gd name="T6" fmla="*/ 192 w 246"/>
                <a:gd name="T7" fmla="*/ 58 h 185"/>
                <a:gd name="T8" fmla="*/ 246 w 246"/>
                <a:gd name="T9" fmla="*/ 133 h 185"/>
                <a:gd name="T10" fmla="*/ 203 w 246"/>
                <a:gd name="T11" fmla="*/ 150 h 185"/>
                <a:gd name="T12" fmla="*/ 105 w 246"/>
                <a:gd name="T13" fmla="*/ 168 h 185"/>
                <a:gd name="T14" fmla="*/ 59 w 246"/>
                <a:gd name="T15" fmla="*/ 147 h 185"/>
                <a:gd name="T16" fmla="*/ 71 w 246"/>
                <a:gd name="T17" fmla="*/ 164 h 185"/>
                <a:gd name="T18" fmla="*/ 0 w 246"/>
                <a:gd name="T19" fmla="*/ 145 h 185"/>
                <a:gd name="T20" fmla="*/ 165 w 246"/>
                <a:gd name="T21" fmla="*/ 83 h 185"/>
                <a:gd name="T22" fmla="*/ 9 w 246"/>
                <a:gd name="T23" fmla="*/ 121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6" h="185">
                  <a:moveTo>
                    <a:pt x="9" y="121"/>
                  </a:moveTo>
                  <a:cubicBezTo>
                    <a:pt x="9" y="121"/>
                    <a:pt x="14" y="59"/>
                    <a:pt x="73" y="31"/>
                  </a:cubicBezTo>
                  <a:cubicBezTo>
                    <a:pt x="69" y="42"/>
                    <a:pt x="69" y="42"/>
                    <a:pt x="69" y="42"/>
                  </a:cubicBezTo>
                  <a:cubicBezTo>
                    <a:pt x="69" y="42"/>
                    <a:pt x="124" y="0"/>
                    <a:pt x="192" y="58"/>
                  </a:cubicBezTo>
                  <a:cubicBezTo>
                    <a:pt x="241" y="99"/>
                    <a:pt x="246" y="133"/>
                    <a:pt x="246" y="133"/>
                  </a:cubicBezTo>
                  <a:cubicBezTo>
                    <a:pt x="246" y="133"/>
                    <a:pt x="230" y="116"/>
                    <a:pt x="203" y="150"/>
                  </a:cubicBezTo>
                  <a:cubicBezTo>
                    <a:pt x="187" y="169"/>
                    <a:pt x="142" y="185"/>
                    <a:pt x="105" y="168"/>
                  </a:cubicBezTo>
                  <a:cubicBezTo>
                    <a:pt x="68" y="151"/>
                    <a:pt x="59" y="147"/>
                    <a:pt x="59" y="147"/>
                  </a:cubicBezTo>
                  <a:cubicBezTo>
                    <a:pt x="71" y="164"/>
                    <a:pt x="71" y="164"/>
                    <a:pt x="71" y="164"/>
                  </a:cubicBezTo>
                  <a:cubicBezTo>
                    <a:pt x="71" y="164"/>
                    <a:pt x="17" y="124"/>
                    <a:pt x="0" y="145"/>
                  </a:cubicBezTo>
                  <a:cubicBezTo>
                    <a:pt x="0" y="145"/>
                    <a:pt x="79" y="49"/>
                    <a:pt x="165" y="83"/>
                  </a:cubicBezTo>
                  <a:cubicBezTo>
                    <a:pt x="165" y="83"/>
                    <a:pt x="91" y="41"/>
                    <a:pt x="9" y="121"/>
                  </a:cubicBezTo>
                  <a:close/>
                </a:path>
              </a:pathLst>
            </a:custGeom>
            <a:grpFill/>
            <a:ln>
              <a:noFill/>
            </a:ln>
          </p:spPr>
          <p:txBody>
            <a:bodyPr vert="horz" wrap="square" lIns="48214" tIns="24107" rIns="48214" bIns="24107" numCol="1" anchor="t" anchorCtr="0" compatLnSpc="1"/>
            <a:p>
              <a:endParaRPr lang="id-ID" dirty="0">
                <a:solidFill>
                  <a:prstClr val="black"/>
                </a:solidFill>
                <a:latin typeface="Calibri" panose="020F0502020204030204"/>
              </a:endParaRPr>
            </a:p>
          </p:txBody>
        </p:sp>
        <p:sp>
          <p:nvSpPr>
            <p:cNvPr id="71" name="Freeform 36"/>
            <p:cNvSpPr/>
            <p:nvPr/>
          </p:nvSpPr>
          <p:spPr bwMode="auto">
            <a:xfrm rot="20742510">
              <a:off x="8449623" y="3313795"/>
              <a:ext cx="369825" cy="474643"/>
            </a:xfrm>
            <a:custGeom>
              <a:avLst/>
              <a:gdLst>
                <a:gd name="T0" fmla="*/ 4 w 79"/>
                <a:gd name="T1" fmla="*/ 55 h 101"/>
                <a:gd name="T2" fmla="*/ 37 w 79"/>
                <a:gd name="T3" fmla="*/ 10 h 101"/>
                <a:gd name="T4" fmla="*/ 77 w 79"/>
                <a:gd name="T5" fmla="*/ 5 h 101"/>
                <a:gd name="T6" fmla="*/ 75 w 79"/>
                <a:gd name="T7" fmla="*/ 25 h 101"/>
                <a:gd name="T8" fmla="*/ 61 w 79"/>
                <a:gd name="T9" fmla="*/ 67 h 101"/>
                <a:gd name="T10" fmla="*/ 43 w 79"/>
                <a:gd name="T11" fmla="*/ 81 h 101"/>
                <a:gd name="T12" fmla="*/ 52 w 79"/>
                <a:gd name="T13" fmla="*/ 80 h 101"/>
                <a:gd name="T14" fmla="*/ 30 w 79"/>
                <a:gd name="T15" fmla="*/ 101 h 101"/>
                <a:gd name="T16" fmla="*/ 27 w 79"/>
                <a:gd name="T17" fmla="*/ 87 h 101"/>
                <a:gd name="T18" fmla="*/ 48 w 79"/>
                <a:gd name="T19" fmla="*/ 20 h 101"/>
                <a:gd name="T20" fmla="*/ 18 w 79"/>
                <a:gd name="T21" fmla="*/ 91 h 101"/>
                <a:gd name="T22" fmla="*/ 1 w 79"/>
                <a:gd name="T23" fmla="*/ 51 h 101"/>
                <a:gd name="T24" fmla="*/ 4 w 79"/>
                <a:gd name="T25" fmla="*/ 55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 h="101">
                  <a:moveTo>
                    <a:pt x="4" y="55"/>
                  </a:moveTo>
                  <a:cubicBezTo>
                    <a:pt x="4" y="55"/>
                    <a:pt x="0" y="25"/>
                    <a:pt x="37" y="10"/>
                  </a:cubicBezTo>
                  <a:cubicBezTo>
                    <a:pt x="63" y="0"/>
                    <a:pt x="77" y="5"/>
                    <a:pt x="77" y="5"/>
                  </a:cubicBezTo>
                  <a:cubicBezTo>
                    <a:pt x="77" y="5"/>
                    <a:pt x="67" y="7"/>
                    <a:pt x="75" y="25"/>
                  </a:cubicBezTo>
                  <a:cubicBezTo>
                    <a:pt x="79" y="35"/>
                    <a:pt x="76" y="57"/>
                    <a:pt x="61" y="67"/>
                  </a:cubicBezTo>
                  <a:cubicBezTo>
                    <a:pt x="47" y="78"/>
                    <a:pt x="43" y="81"/>
                    <a:pt x="43" y="81"/>
                  </a:cubicBezTo>
                  <a:cubicBezTo>
                    <a:pt x="52" y="80"/>
                    <a:pt x="52" y="80"/>
                    <a:pt x="52" y="80"/>
                  </a:cubicBezTo>
                  <a:cubicBezTo>
                    <a:pt x="52" y="80"/>
                    <a:pt x="29" y="91"/>
                    <a:pt x="30" y="101"/>
                  </a:cubicBezTo>
                  <a:cubicBezTo>
                    <a:pt x="28" y="97"/>
                    <a:pt x="28" y="92"/>
                    <a:pt x="27" y="87"/>
                  </a:cubicBezTo>
                  <a:cubicBezTo>
                    <a:pt x="24" y="59"/>
                    <a:pt x="33" y="34"/>
                    <a:pt x="48" y="20"/>
                  </a:cubicBezTo>
                  <a:cubicBezTo>
                    <a:pt x="30" y="31"/>
                    <a:pt x="14" y="52"/>
                    <a:pt x="18" y="91"/>
                  </a:cubicBezTo>
                  <a:cubicBezTo>
                    <a:pt x="11" y="85"/>
                    <a:pt x="0" y="71"/>
                    <a:pt x="1" y="51"/>
                  </a:cubicBezTo>
                  <a:lnTo>
                    <a:pt x="4" y="55"/>
                  </a:lnTo>
                  <a:close/>
                </a:path>
              </a:pathLst>
            </a:custGeom>
            <a:grpFill/>
            <a:ln>
              <a:noFill/>
            </a:ln>
          </p:spPr>
          <p:txBody>
            <a:bodyPr vert="horz" wrap="square" lIns="48214" tIns="24107" rIns="48214" bIns="24107" numCol="1" anchor="t" anchorCtr="0" compatLnSpc="1"/>
            <a:p>
              <a:endParaRPr lang="id-ID">
                <a:solidFill>
                  <a:prstClr val="black"/>
                </a:solidFill>
                <a:latin typeface="Calibri" panose="020F0502020204030204"/>
              </a:endParaRPr>
            </a:p>
          </p:txBody>
        </p:sp>
        <p:sp>
          <p:nvSpPr>
            <p:cNvPr id="72" name="Freeform 30"/>
            <p:cNvSpPr/>
            <p:nvPr/>
          </p:nvSpPr>
          <p:spPr bwMode="auto">
            <a:xfrm rot="1666479" flipH="1">
              <a:off x="7109750" y="1531261"/>
              <a:ext cx="1223410" cy="919653"/>
            </a:xfrm>
            <a:custGeom>
              <a:avLst/>
              <a:gdLst>
                <a:gd name="T0" fmla="*/ 9 w 246"/>
                <a:gd name="T1" fmla="*/ 121 h 185"/>
                <a:gd name="T2" fmla="*/ 73 w 246"/>
                <a:gd name="T3" fmla="*/ 31 h 185"/>
                <a:gd name="T4" fmla="*/ 69 w 246"/>
                <a:gd name="T5" fmla="*/ 42 h 185"/>
                <a:gd name="T6" fmla="*/ 192 w 246"/>
                <a:gd name="T7" fmla="*/ 58 h 185"/>
                <a:gd name="T8" fmla="*/ 246 w 246"/>
                <a:gd name="T9" fmla="*/ 133 h 185"/>
                <a:gd name="T10" fmla="*/ 203 w 246"/>
                <a:gd name="T11" fmla="*/ 150 h 185"/>
                <a:gd name="T12" fmla="*/ 105 w 246"/>
                <a:gd name="T13" fmla="*/ 168 h 185"/>
                <a:gd name="T14" fmla="*/ 59 w 246"/>
                <a:gd name="T15" fmla="*/ 147 h 185"/>
                <a:gd name="T16" fmla="*/ 71 w 246"/>
                <a:gd name="T17" fmla="*/ 164 h 185"/>
                <a:gd name="T18" fmla="*/ 0 w 246"/>
                <a:gd name="T19" fmla="*/ 145 h 185"/>
                <a:gd name="T20" fmla="*/ 165 w 246"/>
                <a:gd name="T21" fmla="*/ 83 h 185"/>
                <a:gd name="T22" fmla="*/ 9 w 246"/>
                <a:gd name="T23" fmla="*/ 121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6" h="185">
                  <a:moveTo>
                    <a:pt x="9" y="121"/>
                  </a:moveTo>
                  <a:cubicBezTo>
                    <a:pt x="9" y="121"/>
                    <a:pt x="14" y="59"/>
                    <a:pt x="73" y="31"/>
                  </a:cubicBezTo>
                  <a:cubicBezTo>
                    <a:pt x="69" y="42"/>
                    <a:pt x="69" y="42"/>
                    <a:pt x="69" y="42"/>
                  </a:cubicBezTo>
                  <a:cubicBezTo>
                    <a:pt x="69" y="42"/>
                    <a:pt x="124" y="0"/>
                    <a:pt x="192" y="58"/>
                  </a:cubicBezTo>
                  <a:cubicBezTo>
                    <a:pt x="241" y="99"/>
                    <a:pt x="246" y="133"/>
                    <a:pt x="246" y="133"/>
                  </a:cubicBezTo>
                  <a:cubicBezTo>
                    <a:pt x="246" y="133"/>
                    <a:pt x="230" y="116"/>
                    <a:pt x="203" y="150"/>
                  </a:cubicBezTo>
                  <a:cubicBezTo>
                    <a:pt x="187" y="169"/>
                    <a:pt x="142" y="185"/>
                    <a:pt x="105" y="168"/>
                  </a:cubicBezTo>
                  <a:cubicBezTo>
                    <a:pt x="68" y="151"/>
                    <a:pt x="59" y="147"/>
                    <a:pt x="59" y="147"/>
                  </a:cubicBezTo>
                  <a:cubicBezTo>
                    <a:pt x="71" y="164"/>
                    <a:pt x="71" y="164"/>
                    <a:pt x="71" y="164"/>
                  </a:cubicBezTo>
                  <a:cubicBezTo>
                    <a:pt x="71" y="164"/>
                    <a:pt x="17" y="124"/>
                    <a:pt x="0" y="145"/>
                  </a:cubicBezTo>
                  <a:cubicBezTo>
                    <a:pt x="0" y="145"/>
                    <a:pt x="79" y="49"/>
                    <a:pt x="165" y="83"/>
                  </a:cubicBezTo>
                  <a:cubicBezTo>
                    <a:pt x="165" y="83"/>
                    <a:pt x="91" y="41"/>
                    <a:pt x="9" y="121"/>
                  </a:cubicBezTo>
                  <a:close/>
                </a:path>
              </a:pathLst>
            </a:custGeom>
            <a:grpFill/>
            <a:ln>
              <a:noFill/>
            </a:ln>
          </p:spPr>
          <p:txBody>
            <a:bodyPr vert="horz" wrap="square" lIns="48214" tIns="24107" rIns="48214" bIns="24107" numCol="1" anchor="t" anchorCtr="0" compatLnSpc="1"/>
            <a:p>
              <a:endParaRPr lang="id-ID">
                <a:solidFill>
                  <a:prstClr val="black"/>
                </a:solidFill>
                <a:latin typeface="Calibri" panose="020F0502020204030204"/>
              </a:endParaRPr>
            </a:p>
          </p:txBody>
        </p:sp>
        <p:sp>
          <p:nvSpPr>
            <p:cNvPr id="73" name="Freeform 29"/>
            <p:cNvSpPr/>
            <p:nvPr/>
          </p:nvSpPr>
          <p:spPr bwMode="auto">
            <a:xfrm>
              <a:off x="9235169" y="3434652"/>
              <a:ext cx="1386200" cy="943962"/>
            </a:xfrm>
            <a:custGeom>
              <a:avLst/>
              <a:gdLst>
                <a:gd name="T0" fmla="*/ 129 w 226"/>
                <a:gd name="T1" fmla="*/ 12 h 154"/>
                <a:gd name="T2" fmla="*/ 7 w 226"/>
                <a:gd name="T3" fmla="*/ 154 h 154"/>
                <a:gd name="T4" fmla="*/ 0 w 226"/>
                <a:gd name="T5" fmla="*/ 142 h 154"/>
                <a:gd name="T6" fmla="*/ 120 w 226"/>
                <a:gd name="T7" fmla="*/ 8 h 154"/>
                <a:gd name="T8" fmla="*/ 226 w 226"/>
                <a:gd name="T9" fmla="*/ 19 h 154"/>
                <a:gd name="T10" fmla="*/ 129 w 226"/>
                <a:gd name="T11" fmla="*/ 12 h 154"/>
              </a:gdLst>
              <a:ahLst/>
              <a:cxnLst>
                <a:cxn ang="0">
                  <a:pos x="T0" y="T1"/>
                </a:cxn>
                <a:cxn ang="0">
                  <a:pos x="T2" y="T3"/>
                </a:cxn>
                <a:cxn ang="0">
                  <a:pos x="T4" y="T5"/>
                </a:cxn>
                <a:cxn ang="0">
                  <a:pos x="T6" y="T7"/>
                </a:cxn>
                <a:cxn ang="0">
                  <a:pos x="T8" y="T9"/>
                </a:cxn>
                <a:cxn ang="0">
                  <a:pos x="T10" y="T11"/>
                </a:cxn>
              </a:cxnLst>
              <a:rect l="0" t="0" r="r" b="b"/>
              <a:pathLst>
                <a:path w="226" h="154">
                  <a:moveTo>
                    <a:pt x="129" y="12"/>
                  </a:moveTo>
                  <a:cubicBezTo>
                    <a:pt x="55" y="28"/>
                    <a:pt x="4" y="90"/>
                    <a:pt x="7" y="154"/>
                  </a:cubicBezTo>
                  <a:cubicBezTo>
                    <a:pt x="4" y="151"/>
                    <a:pt x="3" y="145"/>
                    <a:pt x="0" y="142"/>
                  </a:cubicBezTo>
                  <a:cubicBezTo>
                    <a:pt x="0" y="80"/>
                    <a:pt x="48" y="24"/>
                    <a:pt x="120" y="8"/>
                  </a:cubicBezTo>
                  <a:cubicBezTo>
                    <a:pt x="157" y="0"/>
                    <a:pt x="195" y="5"/>
                    <a:pt x="226" y="19"/>
                  </a:cubicBezTo>
                  <a:cubicBezTo>
                    <a:pt x="197" y="8"/>
                    <a:pt x="163" y="5"/>
                    <a:pt x="129" y="12"/>
                  </a:cubicBezTo>
                  <a:close/>
                </a:path>
              </a:pathLst>
            </a:custGeom>
            <a:grpFill/>
            <a:ln>
              <a:noFill/>
            </a:ln>
          </p:spPr>
          <p:txBody>
            <a:bodyPr vert="horz" wrap="square" lIns="48214" tIns="24107" rIns="48214" bIns="24107" numCol="1" anchor="t" anchorCtr="0" compatLnSpc="1"/>
            <a:p>
              <a:endParaRPr lang="id-ID">
                <a:solidFill>
                  <a:prstClr val="black"/>
                </a:solidFill>
                <a:latin typeface="Calibri" panose="020F0502020204030204"/>
              </a:endParaRPr>
            </a:p>
          </p:txBody>
        </p:sp>
        <p:sp>
          <p:nvSpPr>
            <p:cNvPr id="74" name="Freeform 24"/>
            <p:cNvSpPr/>
            <p:nvPr/>
          </p:nvSpPr>
          <p:spPr bwMode="auto">
            <a:xfrm>
              <a:off x="8128278" y="4127752"/>
              <a:ext cx="183619" cy="1820681"/>
            </a:xfrm>
            <a:custGeom>
              <a:avLst/>
              <a:gdLst>
                <a:gd name="T0" fmla="*/ 21 w 30"/>
                <a:gd name="T1" fmla="*/ 297 h 297"/>
                <a:gd name="T2" fmla="*/ 29 w 30"/>
                <a:gd name="T3" fmla="*/ 290 h 297"/>
                <a:gd name="T4" fmla="*/ 29 w 30"/>
                <a:gd name="T5" fmla="*/ 13 h 297"/>
                <a:gd name="T6" fmla="*/ 21 w 30"/>
                <a:gd name="T7" fmla="*/ 2 h 297"/>
                <a:gd name="T8" fmla="*/ 22 w 30"/>
                <a:gd name="T9" fmla="*/ 7 h 297"/>
                <a:gd name="T10" fmla="*/ 14 w 30"/>
                <a:gd name="T11" fmla="*/ 290 h 297"/>
                <a:gd name="T12" fmla="*/ 21 w 30"/>
                <a:gd name="T13" fmla="*/ 297 h 297"/>
              </a:gdLst>
              <a:ahLst/>
              <a:cxnLst>
                <a:cxn ang="0">
                  <a:pos x="T0" y="T1"/>
                </a:cxn>
                <a:cxn ang="0">
                  <a:pos x="T2" y="T3"/>
                </a:cxn>
                <a:cxn ang="0">
                  <a:pos x="T4" y="T5"/>
                </a:cxn>
                <a:cxn ang="0">
                  <a:pos x="T6" y="T7"/>
                </a:cxn>
                <a:cxn ang="0">
                  <a:pos x="T8" y="T9"/>
                </a:cxn>
                <a:cxn ang="0">
                  <a:pos x="T10" y="T11"/>
                </a:cxn>
                <a:cxn ang="0">
                  <a:pos x="T12" y="T13"/>
                </a:cxn>
              </a:cxnLst>
              <a:rect l="0" t="0" r="r" b="b"/>
              <a:pathLst>
                <a:path w="30" h="297">
                  <a:moveTo>
                    <a:pt x="21" y="297"/>
                  </a:moveTo>
                  <a:cubicBezTo>
                    <a:pt x="25" y="297"/>
                    <a:pt x="29" y="294"/>
                    <a:pt x="29" y="290"/>
                  </a:cubicBezTo>
                  <a:cubicBezTo>
                    <a:pt x="29" y="13"/>
                    <a:pt x="29" y="13"/>
                    <a:pt x="29" y="13"/>
                  </a:cubicBezTo>
                  <a:cubicBezTo>
                    <a:pt x="29" y="9"/>
                    <a:pt x="25" y="2"/>
                    <a:pt x="21" y="2"/>
                  </a:cubicBezTo>
                  <a:cubicBezTo>
                    <a:pt x="17" y="2"/>
                    <a:pt x="0" y="0"/>
                    <a:pt x="22" y="7"/>
                  </a:cubicBezTo>
                  <a:cubicBezTo>
                    <a:pt x="30" y="9"/>
                    <a:pt x="14" y="290"/>
                    <a:pt x="14" y="290"/>
                  </a:cubicBezTo>
                  <a:cubicBezTo>
                    <a:pt x="14" y="294"/>
                    <a:pt x="17" y="297"/>
                    <a:pt x="21" y="297"/>
                  </a:cubicBezTo>
                  <a:close/>
                </a:path>
              </a:pathLst>
            </a:custGeom>
            <a:grpFill/>
            <a:ln>
              <a:noFill/>
            </a:ln>
          </p:spPr>
          <p:txBody>
            <a:bodyPr vert="horz" wrap="square" lIns="48214" tIns="24107" rIns="48214" bIns="24107" numCol="1" anchor="t" anchorCtr="0" compatLnSpc="1"/>
            <a:p>
              <a:endParaRPr lang="id-ID">
                <a:solidFill>
                  <a:prstClr val="black"/>
                </a:solidFill>
                <a:latin typeface="Calibri" panose="020F0502020204030204"/>
              </a:endParaRPr>
            </a:p>
          </p:txBody>
        </p:sp>
        <p:sp>
          <p:nvSpPr>
            <p:cNvPr id="75" name="Freeform 25"/>
            <p:cNvSpPr/>
            <p:nvPr/>
          </p:nvSpPr>
          <p:spPr bwMode="auto">
            <a:xfrm>
              <a:off x="9498961" y="4476888"/>
              <a:ext cx="157757" cy="1471545"/>
            </a:xfrm>
            <a:custGeom>
              <a:avLst/>
              <a:gdLst>
                <a:gd name="T0" fmla="*/ 8 w 26"/>
                <a:gd name="T1" fmla="*/ 240 h 240"/>
                <a:gd name="T2" fmla="*/ 16 w 26"/>
                <a:gd name="T3" fmla="*/ 233 h 240"/>
                <a:gd name="T4" fmla="*/ 17 w 26"/>
                <a:gd name="T5" fmla="*/ 34 h 240"/>
                <a:gd name="T6" fmla="*/ 12 w 26"/>
                <a:gd name="T7" fmla="*/ 33 h 240"/>
                <a:gd name="T8" fmla="*/ 1 w 26"/>
                <a:gd name="T9" fmla="*/ 233 h 240"/>
                <a:gd name="T10" fmla="*/ 8 w 26"/>
                <a:gd name="T11" fmla="*/ 240 h 240"/>
              </a:gdLst>
              <a:ahLst/>
              <a:cxnLst>
                <a:cxn ang="0">
                  <a:pos x="T0" y="T1"/>
                </a:cxn>
                <a:cxn ang="0">
                  <a:pos x="T2" y="T3"/>
                </a:cxn>
                <a:cxn ang="0">
                  <a:pos x="T4" y="T5"/>
                </a:cxn>
                <a:cxn ang="0">
                  <a:pos x="T6" y="T7"/>
                </a:cxn>
                <a:cxn ang="0">
                  <a:pos x="T8" y="T9"/>
                </a:cxn>
                <a:cxn ang="0">
                  <a:pos x="T10" y="T11"/>
                </a:cxn>
              </a:cxnLst>
              <a:rect l="0" t="0" r="r" b="b"/>
              <a:pathLst>
                <a:path w="26" h="240">
                  <a:moveTo>
                    <a:pt x="8" y="240"/>
                  </a:moveTo>
                  <a:cubicBezTo>
                    <a:pt x="12" y="240"/>
                    <a:pt x="16" y="237"/>
                    <a:pt x="16" y="233"/>
                  </a:cubicBezTo>
                  <a:cubicBezTo>
                    <a:pt x="16" y="233"/>
                    <a:pt x="8" y="68"/>
                    <a:pt x="17" y="34"/>
                  </a:cubicBezTo>
                  <a:cubicBezTo>
                    <a:pt x="26" y="0"/>
                    <a:pt x="15" y="30"/>
                    <a:pt x="12" y="33"/>
                  </a:cubicBezTo>
                  <a:cubicBezTo>
                    <a:pt x="0" y="53"/>
                    <a:pt x="1" y="233"/>
                    <a:pt x="1" y="233"/>
                  </a:cubicBezTo>
                  <a:cubicBezTo>
                    <a:pt x="1" y="237"/>
                    <a:pt x="4" y="240"/>
                    <a:pt x="8" y="240"/>
                  </a:cubicBezTo>
                  <a:close/>
                </a:path>
              </a:pathLst>
            </a:custGeom>
            <a:grpFill/>
            <a:ln>
              <a:noFill/>
            </a:ln>
          </p:spPr>
          <p:txBody>
            <a:bodyPr vert="horz" wrap="square" lIns="48214" tIns="24107" rIns="48214" bIns="24107" numCol="1" anchor="t" anchorCtr="0" compatLnSpc="1"/>
            <a:p>
              <a:endParaRPr lang="id-ID">
                <a:solidFill>
                  <a:prstClr val="black"/>
                </a:solidFill>
                <a:latin typeface="Calibri" panose="020F0502020204030204"/>
              </a:endParaRPr>
            </a:p>
          </p:txBody>
        </p:sp>
        <p:sp>
          <p:nvSpPr>
            <p:cNvPr id="76" name="Freeform 26"/>
            <p:cNvSpPr/>
            <p:nvPr/>
          </p:nvSpPr>
          <p:spPr bwMode="auto">
            <a:xfrm>
              <a:off x="9196375" y="4065684"/>
              <a:ext cx="124137" cy="1611200"/>
            </a:xfrm>
            <a:custGeom>
              <a:avLst/>
              <a:gdLst>
                <a:gd name="T0" fmla="*/ 9 w 20"/>
                <a:gd name="T1" fmla="*/ 263 h 263"/>
                <a:gd name="T2" fmla="*/ 17 w 20"/>
                <a:gd name="T3" fmla="*/ 256 h 263"/>
                <a:gd name="T4" fmla="*/ 17 w 20"/>
                <a:gd name="T5" fmla="*/ 19 h 263"/>
                <a:gd name="T6" fmla="*/ 9 w 20"/>
                <a:gd name="T7" fmla="*/ 12 h 263"/>
                <a:gd name="T8" fmla="*/ 2 w 20"/>
                <a:gd name="T9" fmla="*/ 256 h 263"/>
                <a:gd name="T10" fmla="*/ 9 w 20"/>
                <a:gd name="T11" fmla="*/ 263 h 263"/>
              </a:gdLst>
              <a:ahLst/>
              <a:cxnLst>
                <a:cxn ang="0">
                  <a:pos x="T0" y="T1"/>
                </a:cxn>
                <a:cxn ang="0">
                  <a:pos x="T2" y="T3"/>
                </a:cxn>
                <a:cxn ang="0">
                  <a:pos x="T4" y="T5"/>
                </a:cxn>
                <a:cxn ang="0">
                  <a:pos x="T6" y="T7"/>
                </a:cxn>
                <a:cxn ang="0">
                  <a:pos x="T8" y="T9"/>
                </a:cxn>
                <a:cxn ang="0">
                  <a:pos x="T10" y="T11"/>
                </a:cxn>
              </a:cxnLst>
              <a:rect l="0" t="0" r="r" b="b"/>
              <a:pathLst>
                <a:path w="20" h="263">
                  <a:moveTo>
                    <a:pt x="9" y="263"/>
                  </a:moveTo>
                  <a:cubicBezTo>
                    <a:pt x="13" y="263"/>
                    <a:pt x="17" y="260"/>
                    <a:pt x="17" y="256"/>
                  </a:cubicBezTo>
                  <a:cubicBezTo>
                    <a:pt x="17" y="256"/>
                    <a:pt x="8" y="67"/>
                    <a:pt x="17" y="19"/>
                  </a:cubicBezTo>
                  <a:cubicBezTo>
                    <a:pt x="20" y="0"/>
                    <a:pt x="12" y="9"/>
                    <a:pt x="9" y="12"/>
                  </a:cubicBezTo>
                  <a:cubicBezTo>
                    <a:pt x="0" y="22"/>
                    <a:pt x="2" y="256"/>
                    <a:pt x="2" y="256"/>
                  </a:cubicBezTo>
                  <a:cubicBezTo>
                    <a:pt x="2" y="260"/>
                    <a:pt x="5" y="263"/>
                    <a:pt x="9" y="263"/>
                  </a:cubicBezTo>
                  <a:close/>
                </a:path>
              </a:pathLst>
            </a:custGeom>
            <a:grpFill/>
            <a:ln>
              <a:noFill/>
            </a:ln>
          </p:spPr>
          <p:txBody>
            <a:bodyPr vert="horz" wrap="square" lIns="48214" tIns="24107" rIns="48214" bIns="24107" numCol="1" anchor="t" anchorCtr="0" compatLnSpc="1"/>
            <a:p>
              <a:endParaRPr lang="id-ID">
                <a:solidFill>
                  <a:prstClr val="black"/>
                </a:solidFill>
                <a:latin typeface="Calibri" panose="020F0502020204030204"/>
              </a:endParaRPr>
            </a:p>
          </p:txBody>
        </p:sp>
        <p:sp>
          <p:nvSpPr>
            <p:cNvPr id="77" name="Freeform 27"/>
            <p:cNvSpPr>
              <a:spLocks noEditPoints="1"/>
            </p:cNvSpPr>
            <p:nvPr/>
          </p:nvSpPr>
          <p:spPr bwMode="auto">
            <a:xfrm>
              <a:off x="8208449" y="5552358"/>
              <a:ext cx="1388786" cy="1194822"/>
            </a:xfrm>
            <a:custGeom>
              <a:avLst/>
              <a:gdLst>
                <a:gd name="T0" fmla="*/ 2 w 226"/>
                <a:gd name="T1" fmla="*/ 61 h 195"/>
                <a:gd name="T2" fmla="*/ 56 w 226"/>
                <a:gd name="T3" fmla="*/ 128 h 195"/>
                <a:gd name="T4" fmla="*/ 56 w 226"/>
                <a:gd name="T5" fmla="*/ 128 h 195"/>
                <a:gd name="T6" fmla="*/ 108 w 226"/>
                <a:gd name="T7" fmla="*/ 192 h 195"/>
                <a:gd name="T8" fmla="*/ 113 w 226"/>
                <a:gd name="T9" fmla="*/ 195 h 195"/>
                <a:gd name="T10" fmla="*/ 119 w 226"/>
                <a:gd name="T11" fmla="*/ 192 h 195"/>
                <a:gd name="T12" fmla="*/ 171 w 226"/>
                <a:gd name="T13" fmla="*/ 128 h 195"/>
                <a:gd name="T14" fmla="*/ 171 w 226"/>
                <a:gd name="T15" fmla="*/ 128 h 195"/>
                <a:gd name="T16" fmla="*/ 224 w 226"/>
                <a:gd name="T17" fmla="*/ 61 h 195"/>
                <a:gd name="T18" fmla="*/ 225 w 226"/>
                <a:gd name="T19" fmla="*/ 54 h 195"/>
                <a:gd name="T20" fmla="*/ 219 w 226"/>
                <a:gd name="T21" fmla="*/ 49 h 195"/>
                <a:gd name="T22" fmla="*/ 178 w 226"/>
                <a:gd name="T23" fmla="*/ 7 h 195"/>
                <a:gd name="T24" fmla="*/ 177 w 226"/>
                <a:gd name="T25" fmla="*/ 5 h 195"/>
                <a:gd name="T26" fmla="*/ 169 w 226"/>
                <a:gd name="T27" fmla="*/ 1 h 195"/>
                <a:gd name="T28" fmla="*/ 166 w 226"/>
                <a:gd name="T29" fmla="*/ 2 h 195"/>
                <a:gd name="T30" fmla="*/ 163 w 226"/>
                <a:gd name="T31" fmla="*/ 7 h 195"/>
                <a:gd name="T32" fmla="*/ 113 w 226"/>
                <a:gd name="T33" fmla="*/ 50 h 195"/>
                <a:gd name="T34" fmla="*/ 64 w 226"/>
                <a:gd name="T35" fmla="*/ 7 h 195"/>
                <a:gd name="T36" fmla="*/ 56 w 226"/>
                <a:gd name="T37" fmla="*/ 1 h 195"/>
                <a:gd name="T38" fmla="*/ 56 w 226"/>
                <a:gd name="T39" fmla="*/ 1 h 195"/>
                <a:gd name="T40" fmla="*/ 53 w 226"/>
                <a:gd name="T41" fmla="*/ 2 h 195"/>
                <a:gd name="T42" fmla="*/ 50 w 226"/>
                <a:gd name="T43" fmla="*/ 5 h 195"/>
                <a:gd name="T44" fmla="*/ 49 w 226"/>
                <a:gd name="T45" fmla="*/ 7 h 195"/>
                <a:gd name="T46" fmla="*/ 7 w 226"/>
                <a:gd name="T47" fmla="*/ 49 h 195"/>
                <a:gd name="T48" fmla="*/ 1 w 226"/>
                <a:gd name="T49" fmla="*/ 54 h 195"/>
                <a:gd name="T50" fmla="*/ 2 w 226"/>
                <a:gd name="T51" fmla="*/ 61 h 195"/>
                <a:gd name="T52" fmla="*/ 75 w 226"/>
                <a:gd name="T53" fmla="*/ 128 h 195"/>
                <a:gd name="T54" fmla="*/ 152 w 226"/>
                <a:gd name="T55" fmla="*/ 128 h 195"/>
                <a:gd name="T56" fmla="*/ 113 w 226"/>
                <a:gd name="T57" fmla="*/ 175 h 195"/>
                <a:gd name="T58" fmla="*/ 75 w 226"/>
                <a:gd name="T59" fmla="*/ 128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6" h="195">
                  <a:moveTo>
                    <a:pt x="2" y="61"/>
                  </a:moveTo>
                  <a:cubicBezTo>
                    <a:pt x="56" y="128"/>
                    <a:pt x="56" y="128"/>
                    <a:pt x="56" y="128"/>
                  </a:cubicBezTo>
                  <a:cubicBezTo>
                    <a:pt x="56" y="128"/>
                    <a:pt x="56" y="128"/>
                    <a:pt x="56" y="128"/>
                  </a:cubicBezTo>
                  <a:cubicBezTo>
                    <a:pt x="108" y="192"/>
                    <a:pt x="108" y="192"/>
                    <a:pt x="108" y="192"/>
                  </a:cubicBezTo>
                  <a:cubicBezTo>
                    <a:pt x="109" y="194"/>
                    <a:pt x="111" y="195"/>
                    <a:pt x="113" y="195"/>
                  </a:cubicBezTo>
                  <a:cubicBezTo>
                    <a:pt x="116" y="195"/>
                    <a:pt x="118" y="194"/>
                    <a:pt x="119" y="192"/>
                  </a:cubicBezTo>
                  <a:cubicBezTo>
                    <a:pt x="171" y="128"/>
                    <a:pt x="171" y="128"/>
                    <a:pt x="171" y="128"/>
                  </a:cubicBezTo>
                  <a:cubicBezTo>
                    <a:pt x="171" y="128"/>
                    <a:pt x="171" y="128"/>
                    <a:pt x="171" y="128"/>
                  </a:cubicBezTo>
                  <a:cubicBezTo>
                    <a:pt x="224" y="61"/>
                    <a:pt x="224" y="61"/>
                    <a:pt x="224" y="61"/>
                  </a:cubicBezTo>
                  <a:cubicBezTo>
                    <a:pt x="226" y="59"/>
                    <a:pt x="226" y="56"/>
                    <a:pt x="225" y="54"/>
                  </a:cubicBezTo>
                  <a:cubicBezTo>
                    <a:pt x="224" y="51"/>
                    <a:pt x="222" y="50"/>
                    <a:pt x="219" y="49"/>
                  </a:cubicBezTo>
                  <a:cubicBezTo>
                    <a:pt x="198" y="46"/>
                    <a:pt x="180" y="29"/>
                    <a:pt x="178" y="7"/>
                  </a:cubicBezTo>
                  <a:cubicBezTo>
                    <a:pt x="178" y="6"/>
                    <a:pt x="177" y="5"/>
                    <a:pt x="177" y="5"/>
                  </a:cubicBezTo>
                  <a:cubicBezTo>
                    <a:pt x="175" y="2"/>
                    <a:pt x="172" y="0"/>
                    <a:pt x="169" y="1"/>
                  </a:cubicBezTo>
                  <a:cubicBezTo>
                    <a:pt x="168" y="1"/>
                    <a:pt x="167" y="1"/>
                    <a:pt x="166" y="2"/>
                  </a:cubicBezTo>
                  <a:cubicBezTo>
                    <a:pt x="164" y="3"/>
                    <a:pt x="163" y="5"/>
                    <a:pt x="163" y="7"/>
                  </a:cubicBezTo>
                  <a:cubicBezTo>
                    <a:pt x="160" y="31"/>
                    <a:pt x="138" y="50"/>
                    <a:pt x="113" y="50"/>
                  </a:cubicBezTo>
                  <a:cubicBezTo>
                    <a:pt x="88" y="50"/>
                    <a:pt x="67" y="31"/>
                    <a:pt x="64" y="7"/>
                  </a:cubicBezTo>
                  <a:cubicBezTo>
                    <a:pt x="63" y="3"/>
                    <a:pt x="60" y="1"/>
                    <a:pt x="56" y="1"/>
                  </a:cubicBezTo>
                  <a:cubicBezTo>
                    <a:pt x="56" y="1"/>
                    <a:pt x="56" y="1"/>
                    <a:pt x="56" y="1"/>
                  </a:cubicBezTo>
                  <a:cubicBezTo>
                    <a:pt x="55" y="1"/>
                    <a:pt x="54" y="1"/>
                    <a:pt x="53" y="2"/>
                  </a:cubicBezTo>
                  <a:cubicBezTo>
                    <a:pt x="51" y="2"/>
                    <a:pt x="50" y="3"/>
                    <a:pt x="50" y="5"/>
                  </a:cubicBezTo>
                  <a:cubicBezTo>
                    <a:pt x="49" y="5"/>
                    <a:pt x="49" y="6"/>
                    <a:pt x="49" y="7"/>
                  </a:cubicBezTo>
                  <a:cubicBezTo>
                    <a:pt x="46" y="29"/>
                    <a:pt x="29" y="46"/>
                    <a:pt x="7" y="49"/>
                  </a:cubicBezTo>
                  <a:cubicBezTo>
                    <a:pt x="4" y="50"/>
                    <a:pt x="2" y="51"/>
                    <a:pt x="1" y="54"/>
                  </a:cubicBezTo>
                  <a:cubicBezTo>
                    <a:pt x="0" y="56"/>
                    <a:pt x="1" y="59"/>
                    <a:pt x="2" y="61"/>
                  </a:cubicBezTo>
                  <a:close/>
                  <a:moveTo>
                    <a:pt x="75" y="128"/>
                  </a:moveTo>
                  <a:cubicBezTo>
                    <a:pt x="101" y="123"/>
                    <a:pt x="126" y="123"/>
                    <a:pt x="152" y="128"/>
                  </a:cubicBezTo>
                  <a:cubicBezTo>
                    <a:pt x="113" y="175"/>
                    <a:pt x="113" y="175"/>
                    <a:pt x="113" y="175"/>
                  </a:cubicBezTo>
                  <a:lnTo>
                    <a:pt x="75" y="128"/>
                  </a:lnTo>
                  <a:close/>
                </a:path>
              </a:pathLst>
            </a:custGeom>
            <a:grpFill/>
            <a:ln>
              <a:noFill/>
            </a:ln>
          </p:spPr>
          <p:txBody>
            <a:bodyPr vert="horz" wrap="square" lIns="48214" tIns="24107" rIns="48214" bIns="24107" numCol="1" anchor="t" anchorCtr="0" compatLnSpc="1"/>
            <a:p>
              <a:endParaRPr lang="id-ID">
                <a:solidFill>
                  <a:prstClr val="black"/>
                </a:solidFill>
                <a:latin typeface="Calibri" panose="020F0502020204030204"/>
              </a:endParaRPr>
            </a:p>
          </p:txBody>
        </p:sp>
        <p:sp>
          <p:nvSpPr>
            <p:cNvPr id="78" name="Freeform 28"/>
            <p:cNvSpPr/>
            <p:nvPr/>
          </p:nvSpPr>
          <p:spPr bwMode="auto">
            <a:xfrm>
              <a:off x="6861512" y="2859315"/>
              <a:ext cx="1546462" cy="1423223"/>
            </a:xfrm>
            <a:custGeom>
              <a:avLst/>
              <a:gdLst>
                <a:gd name="T0" fmla="*/ 105 w 164"/>
                <a:gd name="T1" fmla="*/ 85 h 151"/>
                <a:gd name="T2" fmla="*/ 149 w 164"/>
                <a:gd name="T3" fmla="*/ 140 h 151"/>
                <a:gd name="T4" fmla="*/ 60 w 164"/>
                <a:gd name="T5" fmla="*/ 126 h 151"/>
                <a:gd name="T6" fmla="*/ 33 w 164"/>
                <a:gd name="T7" fmla="*/ 0 h 151"/>
                <a:gd name="T8" fmla="*/ 126 w 164"/>
                <a:gd name="T9" fmla="*/ 54 h 151"/>
                <a:gd name="T10" fmla="*/ 164 w 164"/>
                <a:gd name="T11" fmla="*/ 127 h 151"/>
                <a:gd name="T12" fmla="*/ 105 w 164"/>
                <a:gd name="T13" fmla="*/ 85 h 151"/>
              </a:gdLst>
              <a:ahLst/>
              <a:cxnLst>
                <a:cxn ang="0">
                  <a:pos x="T0" y="T1"/>
                </a:cxn>
                <a:cxn ang="0">
                  <a:pos x="T2" y="T3"/>
                </a:cxn>
                <a:cxn ang="0">
                  <a:pos x="T4" y="T5"/>
                </a:cxn>
                <a:cxn ang="0">
                  <a:pos x="T6" y="T7"/>
                </a:cxn>
                <a:cxn ang="0">
                  <a:pos x="T8" y="T9"/>
                </a:cxn>
                <a:cxn ang="0">
                  <a:pos x="T10" y="T11"/>
                </a:cxn>
                <a:cxn ang="0">
                  <a:pos x="T12" y="T13"/>
                </a:cxn>
              </a:cxnLst>
              <a:rect l="0" t="0" r="r" b="b"/>
              <a:pathLst>
                <a:path w="164" h="151">
                  <a:moveTo>
                    <a:pt x="105" y="85"/>
                  </a:moveTo>
                  <a:cubicBezTo>
                    <a:pt x="105" y="85"/>
                    <a:pt x="156" y="110"/>
                    <a:pt x="149" y="140"/>
                  </a:cubicBezTo>
                  <a:cubicBezTo>
                    <a:pt x="134" y="131"/>
                    <a:pt x="88" y="151"/>
                    <a:pt x="60" y="126"/>
                  </a:cubicBezTo>
                  <a:cubicBezTo>
                    <a:pt x="0" y="69"/>
                    <a:pt x="33" y="0"/>
                    <a:pt x="33" y="0"/>
                  </a:cubicBezTo>
                  <a:cubicBezTo>
                    <a:pt x="39" y="49"/>
                    <a:pt x="90" y="22"/>
                    <a:pt x="126" y="54"/>
                  </a:cubicBezTo>
                  <a:cubicBezTo>
                    <a:pt x="159" y="83"/>
                    <a:pt x="162" y="111"/>
                    <a:pt x="164" y="127"/>
                  </a:cubicBezTo>
                  <a:cubicBezTo>
                    <a:pt x="162" y="121"/>
                    <a:pt x="142" y="91"/>
                    <a:pt x="105" y="85"/>
                  </a:cubicBezTo>
                  <a:close/>
                </a:path>
              </a:pathLst>
            </a:custGeom>
            <a:grpFill/>
            <a:ln>
              <a:noFill/>
            </a:ln>
          </p:spPr>
          <p:txBody>
            <a:bodyPr vert="horz" wrap="square" lIns="48214" tIns="24107" rIns="48214" bIns="24107" numCol="1" anchor="t" anchorCtr="0" compatLnSpc="1"/>
            <a:p>
              <a:endParaRPr lang="id-ID">
                <a:solidFill>
                  <a:prstClr val="black"/>
                </a:solidFill>
                <a:latin typeface="Calibri" panose="020F0502020204030204"/>
              </a:endParaRPr>
            </a:p>
          </p:txBody>
        </p:sp>
        <p:sp>
          <p:nvSpPr>
            <p:cNvPr id="79" name="Freeform 30"/>
            <p:cNvSpPr/>
            <p:nvPr/>
          </p:nvSpPr>
          <p:spPr bwMode="auto">
            <a:xfrm>
              <a:off x="9423961" y="2928144"/>
              <a:ext cx="1510337" cy="1135340"/>
            </a:xfrm>
            <a:custGeom>
              <a:avLst/>
              <a:gdLst>
                <a:gd name="T0" fmla="*/ 9 w 246"/>
                <a:gd name="T1" fmla="*/ 121 h 185"/>
                <a:gd name="T2" fmla="*/ 73 w 246"/>
                <a:gd name="T3" fmla="*/ 31 h 185"/>
                <a:gd name="T4" fmla="*/ 69 w 246"/>
                <a:gd name="T5" fmla="*/ 42 h 185"/>
                <a:gd name="T6" fmla="*/ 192 w 246"/>
                <a:gd name="T7" fmla="*/ 58 h 185"/>
                <a:gd name="T8" fmla="*/ 246 w 246"/>
                <a:gd name="T9" fmla="*/ 133 h 185"/>
                <a:gd name="T10" fmla="*/ 203 w 246"/>
                <a:gd name="T11" fmla="*/ 150 h 185"/>
                <a:gd name="T12" fmla="*/ 105 w 246"/>
                <a:gd name="T13" fmla="*/ 168 h 185"/>
                <a:gd name="T14" fmla="*/ 59 w 246"/>
                <a:gd name="T15" fmla="*/ 147 h 185"/>
                <a:gd name="T16" fmla="*/ 71 w 246"/>
                <a:gd name="T17" fmla="*/ 164 h 185"/>
                <a:gd name="T18" fmla="*/ 0 w 246"/>
                <a:gd name="T19" fmla="*/ 145 h 185"/>
                <a:gd name="T20" fmla="*/ 165 w 246"/>
                <a:gd name="T21" fmla="*/ 83 h 185"/>
                <a:gd name="T22" fmla="*/ 9 w 246"/>
                <a:gd name="T23" fmla="*/ 121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6" h="185">
                  <a:moveTo>
                    <a:pt x="9" y="121"/>
                  </a:moveTo>
                  <a:cubicBezTo>
                    <a:pt x="9" y="121"/>
                    <a:pt x="14" y="59"/>
                    <a:pt x="73" y="31"/>
                  </a:cubicBezTo>
                  <a:cubicBezTo>
                    <a:pt x="69" y="42"/>
                    <a:pt x="69" y="42"/>
                    <a:pt x="69" y="42"/>
                  </a:cubicBezTo>
                  <a:cubicBezTo>
                    <a:pt x="69" y="42"/>
                    <a:pt x="124" y="0"/>
                    <a:pt x="192" y="58"/>
                  </a:cubicBezTo>
                  <a:cubicBezTo>
                    <a:pt x="241" y="99"/>
                    <a:pt x="246" y="133"/>
                    <a:pt x="246" y="133"/>
                  </a:cubicBezTo>
                  <a:cubicBezTo>
                    <a:pt x="246" y="133"/>
                    <a:pt x="230" y="116"/>
                    <a:pt x="203" y="150"/>
                  </a:cubicBezTo>
                  <a:cubicBezTo>
                    <a:pt x="187" y="169"/>
                    <a:pt x="142" y="185"/>
                    <a:pt x="105" y="168"/>
                  </a:cubicBezTo>
                  <a:cubicBezTo>
                    <a:pt x="68" y="151"/>
                    <a:pt x="59" y="147"/>
                    <a:pt x="59" y="147"/>
                  </a:cubicBezTo>
                  <a:cubicBezTo>
                    <a:pt x="71" y="164"/>
                    <a:pt x="71" y="164"/>
                    <a:pt x="71" y="164"/>
                  </a:cubicBezTo>
                  <a:cubicBezTo>
                    <a:pt x="71" y="164"/>
                    <a:pt x="17" y="124"/>
                    <a:pt x="0" y="145"/>
                  </a:cubicBezTo>
                  <a:cubicBezTo>
                    <a:pt x="0" y="145"/>
                    <a:pt x="79" y="49"/>
                    <a:pt x="165" y="83"/>
                  </a:cubicBezTo>
                  <a:cubicBezTo>
                    <a:pt x="165" y="83"/>
                    <a:pt x="91" y="41"/>
                    <a:pt x="9" y="121"/>
                  </a:cubicBezTo>
                  <a:close/>
                </a:path>
              </a:pathLst>
            </a:custGeom>
            <a:grpFill/>
            <a:ln>
              <a:noFill/>
            </a:ln>
          </p:spPr>
          <p:txBody>
            <a:bodyPr vert="horz" wrap="square" lIns="48214" tIns="24107" rIns="48214" bIns="24107" numCol="1" anchor="t" anchorCtr="0" compatLnSpc="1"/>
            <a:p>
              <a:endParaRPr lang="id-ID">
                <a:solidFill>
                  <a:prstClr val="black"/>
                </a:solidFill>
                <a:latin typeface="Calibri" panose="020F0502020204030204"/>
              </a:endParaRPr>
            </a:p>
          </p:txBody>
        </p:sp>
        <p:sp>
          <p:nvSpPr>
            <p:cNvPr id="80" name="Freeform 32"/>
            <p:cNvSpPr/>
            <p:nvPr/>
          </p:nvSpPr>
          <p:spPr bwMode="auto">
            <a:xfrm>
              <a:off x="8508448" y="3695592"/>
              <a:ext cx="93103" cy="1981292"/>
            </a:xfrm>
            <a:custGeom>
              <a:avLst/>
              <a:gdLst>
                <a:gd name="T0" fmla="*/ 13 w 15"/>
                <a:gd name="T1" fmla="*/ 4 h 300"/>
                <a:gd name="T2" fmla="*/ 15 w 15"/>
                <a:gd name="T3" fmla="*/ 293 h 300"/>
                <a:gd name="T4" fmla="*/ 7 w 15"/>
                <a:gd name="T5" fmla="*/ 300 h 300"/>
                <a:gd name="T6" fmla="*/ 0 w 15"/>
                <a:gd name="T7" fmla="*/ 293 h 300"/>
                <a:gd name="T8" fmla="*/ 4 w 15"/>
                <a:gd name="T9" fmla="*/ 0 h 300"/>
                <a:gd name="T10" fmla="*/ 13 w 15"/>
                <a:gd name="T11" fmla="*/ 4 h 300"/>
              </a:gdLst>
              <a:ahLst/>
              <a:cxnLst>
                <a:cxn ang="0">
                  <a:pos x="T0" y="T1"/>
                </a:cxn>
                <a:cxn ang="0">
                  <a:pos x="T2" y="T3"/>
                </a:cxn>
                <a:cxn ang="0">
                  <a:pos x="T4" y="T5"/>
                </a:cxn>
                <a:cxn ang="0">
                  <a:pos x="T6" y="T7"/>
                </a:cxn>
                <a:cxn ang="0">
                  <a:pos x="T8" y="T9"/>
                </a:cxn>
                <a:cxn ang="0">
                  <a:pos x="T10" y="T11"/>
                </a:cxn>
              </a:cxnLst>
              <a:rect l="0" t="0" r="r" b="b"/>
              <a:pathLst>
                <a:path w="15" h="300">
                  <a:moveTo>
                    <a:pt x="13" y="4"/>
                  </a:moveTo>
                  <a:cubicBezTo>
                    <a:pt x="13" y="137"/>
                    <a:pt x="15" y="293"/>
                    <a:pt x="15" y="293"/>
                  </a:cubicBezTo>
                  <a:cubicBezTo>
                    <a:pt x="15" y="297"/>
                    <a:pt x="11" y="300"/>
                    <a:pt x="7" y="300"/>
                  </a:cubicBezTo>
                  <a:cubicBezTo>
                    <a:pt x="3" y="300"/>
                    <a:pt x="0" y="297"/>
                    <a:pt x="0" y="293"/>
                  </a:cubicBezTo>
                  <a:cubicBezTo>
                    <a:pt x="0" y="293"/>
                    <a:pt x="3" y="134"/>
                    <a:pt x="4" y="0"/>
                  </a:cubicBezTo>
                  <a:cubicBezTo>
                    <a:pt x="7" y="2"/>
                    <a:pt x="10" y="3"/>
                    <a:pt x="13" y="4"/>
                  </a:cubicBezTo>
                  <a:close/>
                </a:path>
              </a:pathLst>
            </a:custGeom>
            <a:grpFill/>
            <a:ln>
              <a:noFill/>
            </a:ln>
          </p:spPr>
          <p:txBody>
            <a:bodyPr vert="horz" wrap="square" lIns="48214" tIns="24107" rIns="48214" bIns="24107" numCol="1" anchor="t" anchorCtr="0" compatLnSpc="1"/>
            <a:p>
              <a:endParaRPr lang="id-ID">
                <a:solidFill>
                  <a:prstClr val="black"/>
                </a:solidFill>
                <a:latin typeface="Calibri" panose="020F0502020204030204"/>
              </a:endParaRPr>
            </a:p>
          </p:txBody>
        </p:sp>
        <p:sp>
          <p:nvSpPr>
            <p:cNvPr id="81" name="Freeform 33"/>
            <p:cNvSpPr/>
            <p:nvPr/>
          </p:nvSpPr>
          <p:spPr bwMode="auto">
            <a:xfrm>
              <a:off x="8435333" y="3910700"/>
              <a:ext cx="928895" cy="771083"/>
            </a:xfrm>
            <a:custGeom>
              <a:avLst/>
              <a:gdLst>
                <a:gd name="T0" fmla="*/ 167 w 196"/>
                <a:gd name="T1" fmla="*/ 142 h 163"/>
                <a:gd name="T2" fmla="*/ 170 w 196"/>
                <a:gd name="T3" fmla="*/ 48 h 163"/>
                <a:gd name="T4" fmla="*/ 167 w 196"/>
                <a:gd name="T5" fmla="*/ 57 h 163"/>
                <a:gd name="T6" fmla="*/ 75 w 196"/>
                <a:gd name="T7" fmla="*/ 3 h 163"/>
                <a:gd name="T8" fmla="*/ 0 w 196"/>
                <a:gd name="T9" fmla="*/ 26 h 163"/>
                <a:gd name="T10" fmla="*/ 20 w 196"/>
                <a:gd name="T11" fmla="*/ 60 h 163"/>
                <a:gd name="T12" fmla="*/ 77 w 196"/>
                <a:gd name="T13" fmla="*/ 124 h 163"/>
                <a:gd name="T14" fmla="*/ 119 w 196"/>
                <a:gd name="T15" fmla="*/ 134 h 163"/>
                <a:gd name="T16" fmla="*/ 102 w 196"/>
                <a:gd name="T17" fmla="*/ 139 h 163"/>
                <a:gd name="T18" fmla="*/ 161 w 196"/>
                <a:gd name="T19" fmla="*/ 163 h 163"/>
                <a:gd name="T20" fmla="*/ 81 w 196"/>
                <a:gd name="T21" fmla="*/ 35 h 163"/>
                <a:gd name="T22" fmla="*/ 167 w 196"/>
                <a:gd name="T23" fmla="*/ 142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6" h="163">
                  <a:moveTo>
                    <a:pt x="167" y="142"/>
                  </a:moveTo>
                  <a:cubicBezTo>
                    <a:pt x="167" y="142"/>
                    <a:pt x="196" y="98"/>
                    <a:pt x="170" y="48"/>
                  </a:cubicBezTo>
                  <a:cubicBezTo>
                    <a:pt x="167" y="57"/>
                    <a:pt x="167" y="57"/>
                    <a:pt x="167" y="57"/>
                  </a:cubicBezTo>
                  <a:cubicBezTo>
                    <a:pt x="167" y="57"/>
                    <a:pt x="152" y="0"/>
                    <a:pt x="75" y="3"/>
                  </a:cubicBezTo>
                  <a:cubicBezTo>
                    <a:pt x="21" y="6"/>
                    <a:pt x="0" y="26"/>
                    <a:pt x="0" y="26"/>
                  </a:cubicBezTo>
                  <a:cubicBezTo>
                    <a:pt x="0" y="26"/>
                    <a:pt x="19" y="23"/>
                    <a:pt x="20" y="60"/>
                  </a:cubicBezTo>
                  <a:cubicBezTo>
                    <a:pt x="21" y="81"/>
                    <a:pt x="43" y="116"/>
                    <a:pt x="77" y="124"/>
                  </a:cubicBezTo>
                  <a:cubicBezTo>
                    <a:pt x="111" y="131"/>
                    <a:pt x="119" y="134"/>
                    <a:pt x="119" y="134"/>
                  </a:cubicBezTo>
                  <a:cubicBezTo>
                    <a:pt x="102" y="139"/>
                    <a:pt x="102" y="139"/>
                    <a:pt x="102" y="139"/>
                  </a:cubicBezTo>
                  <a:cubicBezTo>
                    <a:pt x="102" y="139"/>
                    <a:pt x="159" y="140"/>
                    <a:pt x="161" y="163"/>
                  </a:cubicBezTo>
                  <a:cubicBezTo>
                    <a:pt x="161" y="163"/>
                    <a:pt x="157" y="56"/>
                    <a:pt x="81" y="35"/>
                  </a:cubicBezTo>
                  <a:cubicBezTo>
                    <a:pt x="81" y="35"/>
                    <a:pt x="153" y="45"/>
                    <a:pt x="167" y="142"/>
                  </a:cubicBezTo>
                  <a:close/>
                </a:path>
              </a:pathLst>
            </a:custGeom>
            <a:grpFill/>
            <a:ln>
              <a:noFill/>
            </a:ln>
          </p:spPr>
          <p:txBody>
            <a:bodyPr vert="horz" wrap="square" lIns="48214" tIns="24107" rIns="48214" bIns="24107" numCol="1" anchor="t" anchorCtr="0" compatLnSpc="1"/>
            <a:p>
              <a:endParaRPr lang="id-ID">
                <a:solidFill>
                  <a:prstClr val="black"/>
                </a:solidFill>
                <a:latin typeface="Calibri" panose="020F0502020204030204"/>
              </a:endParaRPr>
            </a:p>
          </p:txBody>
        </p:sp>
        <p:sp>
          <p:nvSpPr>
            <p:cNvPr id="82" name="Freeform 34"/>
            <p:cNvSpPr/>
            <p:nvPr/>
          </p:nvSpPr>
          <p:spPr bwMode="auto">
            <a:xfrm>
              <a:off x="7838797" y="2620506"/>
              <a:ext cx="478445" cy="638791"/>
            </a:xfrm>
            <a:custGeom>
              <a:avLst/>
              <a:gdLst>
                <a:gd name="T0" fmla="*/ 23 w 78"/>
                <a:gd name="T1" fmla="*/ 85 h 104"/>
                <a:gd name="T2" fmla="*/ 18 w 78"/>
                <a:gd name="T3" fmla="*/ 31 h 104"/>
                <a:gd name="T4" fmla="*/ 45 w 78"/>
                <a:gd name="T5" fmla="*/ 0 h 104"/>
                <a:gd name="T6" fmla="*/ 57 w 78"/>
                <a:gd name="T7" fmla="*/ 17 h 104"/>
                <a:gd name="T8" fmla="*/ 75 w 78"/>
                <a:gd name="T9" fmla="*/ 57 h 104"/>
                <a:gd name="T10" fmla="*/ 70 w 78"/>
                <a:gd name="T11" fmla="*/ 79 h 104"/>
                <a:gd name="T12" fmla="*/ 76 w 78"/>
                <a:gd name="T13" fmla="*/ 72 h 104"/>
                <a:gd name="T14" fmla="*/ 73 w 78"/>
                <a:gd name="T15" fmla="*/ 104 h 104"/>
                <a:gd name="T16" fmla="*/ 62 w 78"/>
                <a:gd name="T17" fmla="*/ 95 h 104"/>
                <a:gd name="T18" fmla="*/ 33 w 78"/>
                <a:gd name="T19" fmla="*/ 30 h 104"/>
                <a:gd name="T20" fmla="*/ 57 w 78"/>
                <a:gd name="T21" fmla="*/ 104 h 104"/>
                <a:gd name="T22" fmla="*/ 19 w 78"/>
                <a:gd name="T23" fmla="*/ 85 h 104"/>
                <a:gd name="T24" fmla="*/ 23 w 78"/>
                <a:gd name="T25" fmla="*/ 85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104">
                  <a:moveTo>
                    <a:pt x="23" y="85"/>
                  </a:moveTo>
                  <a:cubicBezTo>
                    <a:pt x="23" y="85"/>
                    <a:pt x="0" y="66"/>
                    <a:pt x="18" y="31"/>
                  </a:cubicBezTo>
                  <a:cubicBezTo>
                    <a:pt x="31" y="5"/>
                    <a:pt x="45" y="0"/>
                    <a:pt x="45" y="0"/>
                  </a:cubicBezTo>
                  <a:cubicBezTo>
                    <a:pt x="45" y="0"/>
                    <a:pt x="40" y="8"/>
                    <a:pt x="57" y="17"/>
                  </a:cubicBezTo>
                  <a:cubicBezTo>
                    <a:pt x="67" y="22"/>
                    <a:pt x="78" y="40"/>
                    <a:pt x="75" y="57"/>
                  </a:cubicBezTo>
                  <a:cubicBezTo>
                    <a:pt x="71" y="75"/>
                    <a:pt x="70" y="79"/>
                    <a:pt x="70" y="79"/>
                  </a:cubicBezTo>
                  <a:cubicBezTo>
                    <a:pt x="76" y="72"/>
                    <a:pt x="76" y="72"/>
                    <a:pt x="76" y="72"/>
                  </a:cubicBezTo>
                  <a:cubicBezTo>
                    <a:pt x="76" y="72"/>
                    <a:pt x="66" y="96"/>
                    <a:pt x="73" y="104"/>
                  </a:cubicBezTo>
                  <a:cubicBezTo>
                    <a:pt x="69" y="101"/>
                    <a:pt x="66" y="98"/>
                    <a:pt x="62" y="95"/>
                  </a:cubicBezTo>
                  <a:cubicBezTo>
                    <a:pt x="41" y="76"/>
                    <a:pt x="31" y="51"/>
                    <a:pt x="33" y="30"/>
                  </a:cubicBezTo>
                  <a:cubicBezTo>
                    <a:pt x="27" y="50"/>
                    <a:pt x="29" y="77"/>
                    <a:pt x="57" y="104"/>
                  </a:cubicBezTo>
                  <a:cubicBezTo>
                    <a:pt x="48" y="104"/>
                    <a:pt x="31" y="101"/>
                    <a:pt x="19" y="85"/>
                  </a:cubicBezTo>
                  <a:lnTo>
                    <a:pt x="23" y="85"/>
                  </a:lnTo>
                  <a:close/>
                </a:path>
              </a:pathLst>
            </a:custGeom>
            <a:grpFill/>
            <a:ln>
              <a:noFill/>
            </a:ln>
          </p:spPr>
          <p:txBody>
            <a:bodyPr vert="horz" wrap="square" lIns="48214" tIns="24107" rIns="48214" bIns="24107" numCol="1" anchor="t" anchorCtr="0" compatLnSpc="1"/>
            <a:p>
              <a:endParaRPr lang="id-ID">
                <a:solidFill>
                  <a:prstClr val="black"/>
                </a:solidFill>
                <a:latin typeface="Calibri" panose="020F0502020204030204"/>
              </a:endParaRPr>
            </a:p>
          </p:txBody>
        </p:sp>
        <p:sp>
          <p:nvSpPr>
            <p:cNvPr id="83" name="Freeform 35"/>
            <p:cNvSpPr/>
            <p:nvPr/>
          </p:nvSpPr>
          <p:spPr bwMode="auto">
            <a:xfrm>
              <a:off x="9485256" y="4296241"/>
              <a:ext cx="571548" cy="545688"/>
            </a:xfrm>
            <a:custGeom>
              <a:avLst/>
              <a:gdLst>
                <a:gd name="T0" fmla="*/ 9 w 93"/>
                <a:gd name="T1" fmla="*/ 37 h 89"/>
                <a:gd name="T2" fmla="*/ 52 w 93"/>
                <a:gd name="T3" fmla="*/ 3 h 89"/>
                <a:gd name="T4" fmla="*/ 93 w 93"/>
                <a:gd name="T5" fmla="*/ 9 h 89"/>
                <a:gd name="T6" fmla="*/ 85 w 93"/>
                <a:gd name="T7" fmla="*/ 28 h 89"/>
                <a:gd name="T8" fmla="*/ 60 w 93"/>
                <a:gd name="T9" fmla="*/ 65 h 89"/>
                <a:gd name="T10" fmla="*/ 40 w 93"/>
                <a:gd name="T11" fmla="*/ 73 h 89"/>
                <a:gd name="T12" fmla="*/ 49 w 93"/>
                <a:gd name="T13" fmla="*/ 74 h 89"/>
                <a:gd name="T14" fmla="*/ 21 w 93"/>
                <a:gd name="T15" fmla="*/ 89 h 89"/>
                <a:gd name="T16" fmla="*/ 22 w 93"/>
                <a:gd name="T17" fmla="*/ 74 h 89"/>
                <a:gd name="T18" fmla="*/ 60 w 93"/>
                <a:gd name="T19" fmla="*/ 15 h 89"/>
                <a:gd name="T20" fmla="*/ 12 w 93"/>
                <a:gd name="T21" fmla="*/ 76 h 89"/>
                <a:gd name="T22" fmla="*/ 7 w 93"/>
                <a:gd name="T23" fmla="*/ 33 h 89"/>
                <a:gd name="T24" fmla="*/ 9 w 93"/>
                <a:gd name="T25" fmla="*/ 37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89">
                  <a:moveTo>
                    <a:pt x="9" y="37"/>
                  </a:moveTo>
                  <a:cubicBezTo>
                    <a:pt x="9" y="37"/>
                    <a:pt x="13" y="7"/>
                    <a:pt x="52" y="3"/>
                  </a:cubicBezTo>
                  <a:cubicBezTo>
                    <a:pt x="80" y="0"/>
                    <a:pt x="93" y="9"/>
                    <a:pt x="93" y="9"/>
                  </a:cubicBezTo>
                  <a:cubicBezTo>
                    <a:pt x="93" y="9"/>
                    <a:pt x="83" y="9"/>
                    <a:pt x="85" y="28"/>
                  </a:cubicBezTo>
                  <a:cubicBezTo>
                    <a:pt x="86" y="39"/>
                    <a:pt x="77" y="58"/>
                    <a:pt x="60" y="65"/>
                  </a:cubicBezTo>
                  <a:cubicBezTo>
                    <a:pt x="44" y="71"/>
                    <a:pt x="40" y="73"/>
                    <a:pt x="40" y="73"/>
                  </a:cubicBezTo>
                  <a:cubicBezTo>
                    <a:pt x="49" y="74"/>
                    <a:pt x="49" y="74"/>
                    <a:pt x="49" y="74"/>
                  </a:cubicBezTo>
                  <a:cubicBezTo>
                    <a:pt x="49" y="74"/>
                    <a:pt x="23" y="78"/>
                    <a:pt x="21" y="89"/>
                  </a:cubicBezTo>
                  <a:cubicBezTo>
                    <a:pt x="21" y="84"/>
                    <a:pt x="21" y="79"/>
                    <a:pt x="22" y="74"/>
                  </a:cubicBezTo>
                  <a:cubicBezTo>
                    <a:pt x="27" y="47"/>
                    <a:pt x="42" y="25"/>
                    <a:pt x="60" y="15"/>
                  </a:cubicBezTo>
                  <a:cubicBezTo>
                    <a:pt x="41" y="21"/>
                    <a:pt x="19" y="37"/>
                    <a:pt x="12" y="76"/>
                  </a:cubicBezTo>
                  <a:cubicBezTo>
                    <a:pt x="7" y="68"/>
                    <a:pt x="0" y="52"/>
                    <a:pt x="7" y="33"/>
                  </a:cubicBezTo>
                  <a:lnTo>
                    <a:pt x="9" y="37"/>
                  </a:lnTo>
                  <a:close/>
                </a:path>
              </a:pathLst>
            </a:custGeom>
            <a:grpFill/>
            <a:ln>
              <a:noFill/>
            </a:ln>
          </p:spPr>
          <p:txBody>
            <a:bodyPr vert="horz" wrap="square" lIns="48214" tIns="24107" rIns="48214" bIns="24107" numCol="1" anchor="t" anchorCtr="0" compatLnSpc="1"/>
            <a:p>
              <a:endParaRPr lang="id-ID">
                <a:solidFill>
                  <a:prstClr val="black"/>
                </a:solidFill>
                <a:latin typeface="Calibri" panose="020F0502020204030204"/>
              </a:endParaRPr>
            </a:p>
          </p:txBody>
        </p:sp>
        <p:sp>
          <p:nvSpPr>
            <p:cNvPr id="84" name="Freeform 36"/>
            <p:cNvSpPr/>
            <p:nvPr/>
          </p:nvSpPr>
          <p:spPr bwMode="auto">
            <a:xfrm>
              <a:off x="9188231" y="2679483"/>
              <a:ext cx="483618" cy="620687"/>
            </a:xfrm>
            <a:custGeom>
              <a:avLst/>
              <a:gdLst>
                <a:gd name="T0" fmla="*/ 4 w 79"/>
                <a:gd name="T1" fmla="*/ 55 h 101"/>
                <a:gd name="T2" fmla="*/ 37 w 79"/>
                <a:gd name="T3" fmla="*/ 10 h 101"/>
                <a:gd name="T4" fmla="*/ 77 w 79"/>
                <a:gd name="T5" fmla="*/ 5 h 101"/>
                <a:gd name="T6" fmla="*/ 75 w 79"/>
                <a:gd name="T7" fmla="*/ 25 h 101"/>
                <a:gd name="T8" fmla="*/ 61 w 79"/>
                <a:gd name="T9" fmla="*/ 67 h 101"/>
                <a:gd name="T10" fmla="*/ 43 w 79"/>
                <a:gd name="T11" fmla="*/ 81 h 101"/>
                <a:gd name="T12" fmla="*/ 52 w 79"/>
                <a:gd name="T13" fmla="*/ 80 h 101"/>
                <a:gd name="T14" fmla="*/ 30 w 79"/>
                <a:gd name="T15" fmla="*/ 101 h 101"/>
                <a:gd name="T16" fmla="*/ 27 w 79"/>
                <a:gd name="T17" fmla="*/ 87 h 101"/>
                <a:gd name="T18" fmla="*/ 48 w 79"/>
                <a:gd name="T19" fmla="*/ 20 h 101"/>
                <a:gd name="T20" fmla="*/ 18 w 79"/>
                <a:gd name="T21" fmla="*/ 91 h 101"/>
                <a:gd name="T22" fmla="*/ 1 w 79"/>
                <a:gd name="T23" fmla="*/ 51 h 101"/>
                <a:gd name="T24" fmla="*/ 4 w 79"/>
                <a:gd name="T25" fmla="*/ 55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 h="101">
                  <a:moveTo>
                    <a:pt x="4" y="55"/>
                  </a:moveTo>
                  <a:cubicBezTo>
                    <a:pt x="4" y="55"/>
                    <a:pt x="0" y="25"/>
                    <a:pt x="37" y="10"/>
                  </a:cubicBezTo>
                  <a:cubicBezTo>
                    <a:pt x="63" y="0"/>
                    <a:pt x="77" y="5"/>
                    <a:pt x="77" y="5"/>
                  </a:cubicBezTo>
                  <a:cubicBezTo>
                    <a:pt x="77" y="5"/>
                    <a:pt x="67" y="7"/>
                    <a:pt x="75" y="25"/>
                  </a:cubicBezTo>
                  <a:cubicBezTo>
                    <a:pt x="79" y="35"/>
                    <a:pt x="76" y="57"/>
                    <a:pt x="61" y="67"/>
                  </a:cubicBezTo>
                  <a:cubicBezTo>
                    <a:pt x="47" y="78"/>
                    <a:pt x="43" y="81"/>
                    <a:pt x="43" y="81"/>
                  </a:cubicBezTo>
                  <a:cubicBezTo>
                    <a:pt x="52" y="80"/>
                    <a:pt x="52" y="80"/>
                    <a:pt x="52" y="80"/>
                  </a:cubicBezTo>
                  <a:cubicBezTo>
                    <a:pt x="52" y="80"/>
                    <a:pt x="29" y="91"/>
                    <a:pt x="30" y="101"/>
                  </a:cubicBezTo>
                  <a:cubicBezTo>
                    <a:pt x="28" y="97"/>
                    <a:pt x="28" y="92"/>
                    <a:pt x="27" y="87"/>
                  </a:cubicBezTo>
                  <a:cubicBezTo>
                    <a:pt x="24" y="59"/>
                    <a:pt x="33" y="34"/>
                    <a:pt x="48" y="20"/>
                  </a:cubicBezTo>
                  <a:cubicBezTo>
                    <a:pt x="30" y="31"/>
                    <a:pt x="14" y="52"/>
                    <a:pt x="18" y="91"/>
                  </a:cubicBezTo>
                  <a:cubicBezTo>
                    <a:pt x="11" y="85"/>
                    <a:pt x="0" y="71"/>
                    <a:pt x="1" y="51"/>
                  </a:cubicBezTo>
                  <a:lnTo>
                    <a:pt x="4" y="55"/>
                  </a:lnTo>
                  <a:close/>
                </a:path>
              </a:pathLst>
            </a:custGeom>
            <a:grpFill/>
            <a:ln>
              <a:noFill/>
            </a:ln>
          </p:spPr>
          <p:txBody>
            <a:bodyPr vert="horz" wrap="square" lIns="48214" tIns="24107" rIns="48214" bIns="24107" numCol="1" anchor="t" anchorCtr="0" compatLnSpc="1"/>
            <a:p>
              <a:endParaRPr lang="id-ID">
                <a:solidFill>
                  <a:prstClr val="black"/>
                </a:solidFill>
                <a:latin typeface="Calibri" panose="020F0502020204030204"/>
              </a:endParaRPr>
            </a:p>
          </p:txBody>
        </p:sp>
        <p:sp>
          <p:nvSpPr>
            <p:cNvPr id="85" name="Freeform 37"/>
            <p:cNvSpPr/>
            <p:nvPr/>
          </p:nvSpPr>
          <p:spPr bwMode="auto">
            <a:xfrm>
              <a:off x="8205477" y="1954575"/>
              <a:ext cx="680168" cy="889651"/>
            </a:xfrm>
            <a:custGeom>
              <a:avLst/>
              <a:gdLst>
                <a:gd name="T0" fmla="*/ 15 w 111"/>
                <a:gd name="T1" fmla="*/ 90 h 145"/>
                <a:gd name="T2" fmla="*/ 45 w 111"/>
                <a:gd name="T3" fmla="*/ 21 h 145"/>
                <a:gd name="T4" fmla="*/ 98 w 111"/>
                <a:gd name="T5" fmla="*/ 2 h 145"/>
                <a:gd name="T6" fmla="*/ 101 w 111"/>
                <a:gd name="T7" fmla="*/ 31 h 145"/>
                <a:gd name="T8" fmla="*/ 94 w 111"/>
                <a:gd name="T9" fmla="*/ 91 h 145"/>
                <a:gd name="T10" fmla="*/ 74 w 111"/>
                <a:gd name="T11" fmla="*/ 114 h 145"/>
                <a:gd name="T12" fmla="*/ 86 w 111"/>
                <a:gd name="T13" fmla="*/ 110 h 145"/>
                <a:gd name="T14" fmla="*/ 61 w 111"/>
                <a:gd name="T15" fmla="*/ 145 h 145"/>
                <a:gd name="T16" fmla="*/ 54 w 111"/>
                <a:gd name="T17" fmla="*/ 126 h 145"/>
                <a:gd name="T18" fmla="*/ 63 w 111"/>
                <a:gd name="T19" fmla="*/ 30 h 145"/>
                <a:gd name="T20" fmla="*/ 42 w 111"/>
                <a:gd name="T21" fmla="*/ 134 h 145"/>
                <a:gd name="T22" fmla="*/ 9 w 111"/>
                <a:gd name="T23" fmla="*/ 86 h 145"/>
                <a:gd name="T24" fmla="*/ 15 w 111"/>
                <a:gd name="T25" fmla="*/ 9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 h="145">
                  <a:moveTo>
                    <a:pt x="15" y="90"/>
                  </a:moveTo>
                  <a:cubicBezTo>
                    <a:pt x="15" y="90"/>
                    <a:pt x="0" y="50"/>
                    <a:pt x="45" y="21"/>
                  </a:cubicBezTo>
                  <a:cubicBezTo>
                    <a:pt x="78" y="0"/>
                    <a:pt x="98" y="2"/>
                    <a:pt x="98" y="2"/>
                  </a:cubicBezTo>
                  <a:cubicBezTo>
                    <a:pt x="98" y="2"/>
                    <a:pt x="86" y="9"/>
                    <a:pt x="101" y="31"/>
                  </a:cubicBezTo>
                  <a:cubicBezTo>
                    <a:pt x="109" y="43"/>
                    <a:pt x="111" y="72"/>
                    <a:pt x="94" y="91"/>
                  </a:cubicBezTo>
                  <a:cubicBezTo>
                    <a:pt x="78" y="109"/>
                    <a:pt x="74" y="114"/>
                    <a:pt x="74" y="114"/>
                  </a:cubicBezTo>
                  <a:cubicBezTo>
                    <a:pt x="86" y="110"/>
                    <a:pt x="86" y="110"/>
                    <a:pt x="86" y="110"/>
                  </a:cubicBezTo>
                  <a:cubicBezTo>
                    <a:pt x="86" y="110"/>
                    <a:pt x="58" y="131"/>
                    <a:pt x="61" y="145"/>
                  </a:cubicBezTo>
                  <a:cubicBezTo>
                    <a:pt x="59" y="139"/>
                    <a:pt x="56" y="133"/>
                    <a:pt x="54" y="126"/>
                  </a:cubicBezTo>
                  <a:cubicBezTo>
                    <a:pt x="42" y="90"/>
                    <a:pt x="47" y="53"/>
                    <a:pt x="63" y="30"/>
                  </a:cubicBezTo>
                  <a:cubicBezTo>
                    <a:pt x="43" y="50"/>
                    <a:pt x="27" y="84"/>
                    <a:pt x="42" y="134"/>
                  </a:cubicBezTo>
                  <a:cubicBezTo>
                    <a:pt x="32" y="128"/>
                    <a:pt x="14" y="113"/>
                    <a:pt x="9" y="86"/>
                  </a:cubicBezTo>
                  <a:lnTo>
                    <a:pt x="15" y="90"/>
                  </a:lnTo>
                  <a:close/>
                </a:path>
              </a:pathLst>
            </a:custGeom>
            <a:grpFill/>
            <a:ln>
              <a:noFill/>
            </a:ln>
          </p:spPr>
          <p:txBody>
            <a:bodyPr vert="horz" wrap="square" lIns="48214" tIns="24107" rIns="48214" bIns="24107" numCol="1" anchor="t" anchorCtr="0" compatLnSpc="1"/>
            <a:p>
              <a:endParaRPr lang="id-ID">
                <a:solidFill>
                  <a:prstClr val="black"/>
                </a:solidFill>
                <a:latin typeface="Calibri" panose="020F0502020204030204"/>
              </a:endParaRPr>
            </a:p>
          </p:txBody>
        </p:sp>
        <p:sp>
          <p:nvSpPr>
            <p:cNvPr id="86" name="Freeform 33"/>
            <p:cNvSpPr/>
            <p:nvPr/>
          </p:nvSpPr>
          <p:spPr bwMode="auto">
            <a:xfrm>
              <a:off x="7066535" y="2493591"/>
              <a:ext cx="684651" cy="568335"/>
            </a:xfrm>
            <a:custGeom>
              <a:avLst/>
              <a:gdLst>
                <a:gd name="T0" fmla="*/ 167 w 196"/>
                <a:gd name="T1" fmla="*/ 142 h 163"/>
                <a:gd name="T2" fmla="*/ 170 w 196"/>
                <a:gd name="T3" fmla="*/ 48 h 163"/>
                <a:gd name="T4" fmla="*/ 167 w 196"/>
                <a:gd name="T5" fmla="*/ 57 h 163"/>
                <a:gd name="T6" fmla="*/ 75 w 196"/>
                <a:gd name="T7" fmla="*/ 3 h 163"/>
                <a:gd name="T8" fmla="*/ 0 w 196"/>
                <a:gd name="T9" fmla="*/ 26 h 163"/>
                <a:gd name="T10" fmla="*/ 20 w 196"/>
                <a:gd name="T11" fmla="*/ 60 h 163"/>
                <a:gd name="T12" fmla="*/ 77 w 196"/>
                <a:gd name="T13" fmla="*/ 124 h 163"/>
                <a:gd name="T14" fmla="*/ 119 w 196"/>
                <a:gd name="T15" fmla="*/ 134 h 163"/>
                <a:gd name="T16" fmla="*/ 102 w 196"/>
                <a:gd name="T17" fmla="*/ 139 h 163"/>
                <a:gd name="T18" fmla="*/ 161 w 196"/>
                <a:gd name="T19" fmla="*/ 163 h 163"/>
                <a:gd name="T20" fmla="*/ 81 w 196"/>
                <a:gd name="T21" fmla="*/ 35 h 163"/>
                <a:gd name="T22" fmla="*/ 167 w 196"/>
                <a:gd name="T23" fmla="*/ 142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6" h="163">
                  <a:moveTo>
                    <a:pt x="167" y="142"/>
                  </a:moveTo>
                  <a:cubicBezTo>
                    <a:pt x="167" y="142"/>
                    <a:pt x="196" y="98"/>
                    <a:pt x="170" y="48"/>
                  </a:cubicBezTo>
                  <a:cubicBezTo>
                    <a:pt x="167" y="57"/>
                    <a:pt x="167" y="57"/>
                    <a:pt x="167" y="57"/>
                  </a:cubicBezTo>
                  <a:cubicBezTo>
                    <a:pt x="167" y="57"/>
                    <a:pt x="152" y="0"/>
                    <a:pt x="75" y="3"/>
                  </a:cubicBezTo>
                  <a:cubicBezTo>
                    <a:pt x="21" y="6"/>
                    <a:pt x="0" y="26"/>
                    <a:pt x="0" y="26"/>
                  </a:cubicBezTo>
                  <a:cubicBezTo>
                    <a:pt x="0" y="26"/>
                    <a:pt x="19" y="23"/>
                    <a:pt x="20" y="60"/>
                  </a:cubicBezTo>
                  <a:cubicBezTo>
                    <a:pt x="21" y="81"/>
                    <a:pt x="43" y="116"/>
                    <a:pt x="77" y="124"/>
                  </a:cubicBezTo>
                  <a:cubicBezTo>
                    <a:pt x="111" y="131"/>
                    <a:pt x="119" y="134"/>
                    <a:pt x="119" y="134"/>
                  </a:cubicBezTo>
                  <a:cubicBezTo>
                    <a:pt x="102" y="139"/>
                    <a:pt x="102" y="139"/>
                    <a:pt x="102" y="139"/>
                  </a:cubicBezTo>
                  <a:cubicBezTo>
                    <a:pt x="102" y="139"/>
                    <a:pt x="159" y="140"/>
                    <a:pt x="161" y="163"/>
                  </a:cubicBezTo>
                  <a:cubicBezTo>
                    <a:pt x="161" y="163"/>
                    <a:pt x="157" y="56"/>
                    <a:pt x="81" y="35"/>
                  </a:cubicBezTo>
                  <a:cubicBezTo>
                    <a:pt x="81" y="35"/>
                    <a:pt x="153" y="45"/>
                    <a:pt x="167" y="142"/>
                  </a:cubicBezTo>
                  <a:close/>
                </a:path>
              </a:pathLst>
            </a:custGeom>
            <a:grpFill/>
            <a:ln>
              <a:noFill/>
            </a:ln>
          </p:spPr>
          <p:txBody>
            <a:bodyPr vert="horz" wrap="square" lIns="48214" tIns="24107" rIns="48214" bIns="24107" numCol="1" anchor="t" anchorCtr="0" compatLnSpc="1"/>
            <a:p>
              <a:endParaRPr lang="id-ID">
                <a:solidFill>
                  <a:prstClr val="black"/>
                </a:solidFill>
                <a:latin typeface="Calibri" panose="020F0502020204030204"/>
              </a:endParaRPr>
            </a:p>
          </p:txBody>
        </p:sp>
      </p:grpSp>
      <p:sp>
        <p:nvSpPr>
          <p:cNvPr id="29" name="任意多边形 3"/>
          <p:cNvSpPr/>
          <p:nvPr/>
        </p:nvSpPr>
        <p:spPr bwMode="auto">
          <a:xfrm>
            <a:off x="779200" y="1654804"/>
            <a:ext cx="3015773" cy="696034"/>
          </a:xfrm>
          <a:custGeom>
            <a:avLst/>
            <a:gdLst>
              <a:gd name="connsiteX0" fmla="*/ 503676 w 4153988"/>
              <a:gd name="connsiteY0" fmla="*/ 0 h 1408113"/>
              <a:gd name="connsiteX1" fmla="*/ 3651462 w 4153988"/>
              <a:gd name="connsiteY1" fmla="*/ 0 h 1408113"/>
              <a:gd name="connsiteX2" fmla="*/ 3852319 w 4153988"/>
              <a:gd name="connsiteY2" fmla="*/ 116703 h 1408113"/>
              <a:gd name="connsiteX3" fmla="*/ 4125240 w 4153988"/>
              <a:gd name="connsiteY3" fmla="*/ 588121 h 1408113"/>
              <a:gd name="connsiteX4" fmla="*/ 4125240 w 4153988"/>
              <a:gd name="connsiteY4" fmla="*/ 821527 h 1408113"/>
              <a:gd name="connsiteX5" fmla="*/ 3852319 w 4153988"/>
              <a:gd name="connsiteY5" fmla="*/ 1291410 h 1408113"/>
              <a:gd name="connsiteX6" fmla="*/ 3651462 w 4153988"/>
              <a:gd name="connsiteY6" fmla="*/ 1408113 h 1408113"/>
              <a:gd name="connsiteX7" fmla="*/ 503676 w 4153988"/>
              <a:gd name="connsiteY7" fmla="*/ 1408113 h 1408113"/>
              <a:gd name="connsiteX8" fmla="*/ 301285 w 4153988"/>
              <a:gd name="connsiteY8" fmla="*/ 1291410 h 1408113"/>
              <a:gd name="connsiteX9" fmla="*/ 29898 w 4153988"/>
              <a:gd name="connsiteY9" fmla="*/ 821527 h 1408113"/>
              <a:gd name="connsiteX10" fmla="*/ 29898 w 4153988"/>
              <a:gd name="connsiteY10" fmla="*/ 588121 h 1408113"/>
              <a:gd name="connsiteX11" fmla="*/ 301285 w 4153988"/>
              <a:gd name="connsiteY11" fmla="*/ 116703 h 1408113"/>
              <a:gd name="connsiteX12" fmla="*/ 503676 w 4153988"/>
              <a:gd name="connsiteY12" fmla="*/ 0 h 1408113"/>
              <a:gd name="connsiteX13" fmla="*/ 557185 w 4153988"/>
              <a:gd name="connsiteY13" fmla="*/ 49177 h 1408113"/>
              <a:gd name="connsiteX14" fmla="*/ 361679 w 4153988"/>
              <a:gd name="connsiteY14" fmla="*/ 157728 h 1408113"/>
              <a:gd name="connsiteX15" fmla="*/ 99523 w 4153988"/>
              <a:gd name="connsiteY15" fmla="*/ 596219 h 1408113"/>
              <a:gd name="connsiteX16" fmla="*/ 99523 w 4153988"/>
              <a:gd name="connsiteY16" fmla="*/ 813322 h 1408113"/>
              <a:gd name="connsiteX17" fmla="*/ 361679 w 4153988"/>
              <a:gd name="connsiteY17" fmla="*/ 1250384 h 1408113"/>
              <a:gd name="connsiteX18" fmla="*/ 557185 w 4153988"/>
              <a:gd name="connsiteY18" fmla="*/ 1358935 h 1408113"/>
              <a:gd name="connsiteX19" fmla="*/ 3597900 w 4153988"/>
              <a:gd name="connsiteY19" fmla="*/ 1358935 h 1408113"/>
              <a:gd name="connsiteX20" fmla="*/ 3791925 w 4153988"/>
              <a:gd name="connsiteY20" fmla="*/ 1250384 h 1408113"/>
              <a:gd name="connsiteX21" fmla="*/ 4055562 w 4153988"/>
              <a:gd name="connsiteY21" fmla="*/ 813322 h 1408113"/>
              <a:gd name="connsiteX22" fmla="*/ 4055562 w 4153988"/>
              <a:gd name="connsiteY22" fmla="*/ 596219 h 1408113"/>
              <a:gd name="connsiteX23" fmla="*/ 3791925 w 4153988"/>
              <a:gd name="connsiteY23" fmla="*/ 157728 h 1408113"/>
              <a:gd name="connsiteX24" fmla="*/ 3597900 w 4153988"/>
              <a:gd name="connsiteY24" fmla="*/ 49177 h 1408113"/>
              <a:gd name="connsiteX25" fmla="*/ 557185 w 4153988"/>
              <a:gd name="connsiteY25" fmla="*/ 49177 h 1408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153988" h="1408113">
                <a:moveTo>
                  <a:pt x="503676" y="0"/>
                </a:moveTo>
                <a:cubicBezTo>
                  <a:pt x="503676" y="0"/>
                  <a:pt x="503676" y="0"/>
                  <a:pt x="3651462" y="0"/>
                </a:cubicBezTo>
                <a:cubicBezTo>
                  <a:pt x="3729658" y="0"/>
                  <a:pt x="3813987" y="49138"/>
                  <a:pt x="3852319" y="116703"/>
                </a:cubicBezTo>
                <a:cubicBezTo>
                  <a:pt x="3852319" y="116703"/>
                  <a:pt x="3852319" y="116703"/>
                  <a:pt x="4125240" y="588121"/>
                </a:cubicBezTo>
                <a:cubicBezTo>
                  <a:pt x="4163571" y="655686"/>
                  <a:pt x="4163571" y="753962"/>
                  <a:pt x="4125240" y="821527"/>
                </a:cubicBezTo>
                <a:cubicBezTo>
                  <a:pt x="4125240" y="821527"/>
                  <a:pt x="4125240" y="821527"/>
                  <a:pt x="3852319" y="1291410"/>
                </a:cubicBezTo>
                <a:cubicBezTo>
                  <a:pt x="3813987" y="1358975"/>
                  <a:pt x="3729658" y="1408113"/>
                  <a:pt x="3651462" y="1408113"/>
                </a:cubicBezTo>
                <a:cubicBezTo>
                  <a:pt x="3651462" y="1408113"/>
                  <a:pt x="3651462" y="1408113"/>
                  <a:pt x="503676" y="1408113"/>
                </a:cubicBezTo>
                <a:cubicBezTo>
                  <a:pt x="425479" y="1408113"/>
                  <a:pt x="339617" y="1358975"/>
                  <a:pt x="301285" y="1291410"/>
                </a:cubicBezTo>
                <a:cubicBezTo>
                  <a:pt x="301285" y="1291410"/>
                  <a:pt x="301285" y="1291410"/>
                  <a:pt x="29898" y="821527"/>
                </a:cubicBezTo>
                <a:cubicBezTo>
                  <a:pt x="-9967" y="753962"/>
                  <a:pt x="-9967" y="655686"/>
                  <a:pt x="29898" y="588121"/>
                </a:cubicBezTo>
                <a:cubicBezTo>
                  <a:pt x="29898" y="588121"/>
                  <a:pt x="29898" y="588121"/>
                  <a:pt x="301285" y="116703"/>
                </a:cubicBezTo>
                <a:cubicBezTo>
                  <a:pt x="339617" y="49138"/>
                  <a:pt x="425479" y="0"/>
                  <a:pt x="503676" y="0"/>
                </a:cubicBezTo>
                <a:close/>
                <a:moveTo>
                  <a:pt x="557185" y="49177"/>
                </a:moveTo>
                <a:cubicBezTo>
                  <a:pt x="481649" y="49177"/>
                  <a:pt x="398707" y="94883"/>
                  <a:pt x="361679" y="157728"/>
                </a:cubicBezTo>
                <a:cubicBezTo>
                  <a:pt x="99523" y="596219"/>
                  <a:pt x="99523" y="596219"/>
                  <a:pt x="99523" y="596219"/>
                </a:cubicBezTo>
                <a:cubicBezTo>
                  <a:pt x="61014" y="659064"/>
                  <a:pt x="61014" y="750476"/>
                  <a:pt x="99523" y="813322"/>
                </a:cubicBezTo>
                <a:cubicBezTo>
                  <a:pt x="361679" y="1250384"/>
                  <a:pt x="361679" y="1250384"/>
                  <a:pt x="361679" y="1250384"/>
                </a:cubicBezTo>
                <a:cubicBezTo>
                  <a:pt x="398707" y="1313229"/>
                  <a:pt x="481649" y="1358935"/>
                  <a:pt x="557185" y="1358935"/>
                </a:cubicBezTo>
                <a:cubicBezTo>
                  <a:pt x="3597900" y="1358935"/>
                  <a:pt x="3597900" y="1358935"/>
                  <a:pt x="3597900" y="1358935"/>
                </a:cubicBezTo>
                <a:cubicBezTo>
                  <a:pt x="3673437" y="1358935"/>
                  <a:pt x="3754897" y="1313229"/>
                  <a:pt x="3791925" y="1250384"/>
                </a:cubicBezTo>
                <a:cubicBezTo>
                  <a:pt x="4055562" y="813322"/>
                  <a:pt x="4055562" y="813322"/>
                  <a:pt x="4055562" y="813322"/>
                </a:cubicBezTo>
                <a:cubicBezTo>
                  <a:pt x="4092590" y="750476"/>
                  <a:pt x="4092590" y="659064"/>
                  <a:pt x="4055562" y="596219"/>
                </a:cubicBezTo>
                <a:cubicBezTo>
                  <a:pt x="3791925" y="157728"/>
                  <a:pt x="3791925" y="157728"/>
                  <a:pt x="3791925" y="157728"/>
                </a:cubicBezTo>
                <a:cubicBezTo>
                  <a:pt x="3754897" y="94883"/>
                  <a:pt x="3673437" y="49177"/>
                  <a:pt x="3597900" y="49177"/>
                </a:cubicBezTo>
                <a:cubicBezTo>
                  <a:pt x="557185" y="49177"/>
                  <a:pt x="557185" y="49177"/>
                  <a:pt x="557185" y="49177"/>
                </a:cubicBezTo>
                <a:close/>
              </a:path>
            </a:pathLst>
          </a:custGeom>
          <a:solidFill>
            <a:srgbClr val="F0C76A"/>
          </a:solidFill>
          <a:ln w="19050">
            <a:noFill/>
          </a:ln>
          <a:effectLst>
            <a:outerShdw dist="25400" dir="2700000" algn="tl" rotWithShape="0">
              <a:prstClr val="black">
                <a:alpha val="30000"/>
              </a:prstClr>
            </a:outerShdw>
            <a:softEdge rad="0"/>
          </a:effectLst>
        </p:spPr>
        <p:txBody>
          <a:bodyPr vert="horz" wrap="square" lIns="91440" tIns="45720" rIns="91440" bIns="45720" numCol="1" anchor="t" anchorCtr="0" compatLnSpc="1">
            <a:noAutofit/>
          </a:bodyPr>
          <a:p>
            <a:endParaRPr lang="zh-CN" altLang="en-US">
              <a:solidFill>
                <a:prstClr val="black"/>
              </a:solidFill>
              <a:latin typeface="Arial" panose="020B0604020202020204" pitchFamily="34" charset="0"/>
            </a:endParaRPr>
          </a:p>
        </p:txBody>
      </p:sp>
      <p:sp>
        <p:nvSpPr>
          <p:cNvPr id="59" name="任意多边形 3"/>
          <p:cNvSpPr/>
          <p:nvPr/>
        </p:nvSpPr>
        <p:spPr bwMode="auto">
          <a:xfrm>
            <a:off x="8423853" y="1644606"/>
            <a:ext cx="3015773" cy="696034"/>
          </a:xfrm>
          <a:custGeom>
            <a:avLst/>
            <a:gdLst>
              <a:gd name="connsiteX0" fmla="*/ 503676 w 4153988"/>
              <a:gd name="connsiteY0" fmla="*/ 0 h 1408113"/>
              <a:gd name="connsiteX1" fmla="*/ 3651462 w 4153988"/>
              <a:gd name="connsiteY1" fmla="*/ 0 h 1408113"/>
              <a:gd name="connsiteX2" fmla="*/ 3852319 w 4153988"/>
              <a:gd name="connsiteY2" fmla="*/ 116703 h 1408113"/>
              <a:gd name="connsiteX3" fmla="*/ 4125240 w 4153988"/>
              <a:gd name="connsiteY3" fmla="*/ 588121 h 1408113"/>
              <a:gd name="connsiteX4" fmla="*/ 4125240 w 4153988"/>
              <a:gd name="connsiteY4" fmla="*/ 821527 h 1408113"/>
              <a:gd name="connsiteX5" fmla="*/ 3852319 w 4153988"/>
              <a:gd name="connsiteY5" fmla="*/ 1291410 h 1408113"/>
              <a:gd name="connsiteX6" fmla="*/ 3651462 w 4153988"/>
              <a:gd name="connsiteY6" fmla="*/ 1408113 h 1408113"/>
              <a:gd name="connsiteX7" fmla="*/ 503676 w 4153988"/>
              <a:gd name="connsiteY7" fmla="*/ 1408113 h 1408113"/>
              <a:gd name="connsiteX8" fmla="*/ 301285 w 4153988"/>
              <a:gd name="connsiteY8" fmla="*/ 1291410 h 1408113"/>
              <a:gd name="connsiteX9" fmla="*/ 29898 w 4153988"/>
              <a:gd name="connsiteY9" fmla="*/ 821527 h 1408113"/>
              <a:gd name="connsiteX10" fmla="*/ 29898 w 4153988"/>
              <a:gd name="connsiteY10" fmla="*/ 588121 h 1408113"/>
              <a:gd name="connsiteX11" fmla="*/ 301285 w 4153988"/>
              <a:gd name="connsiteY11" fmla="*/ 116703 h 1408113"/>
              <a:gd name="connsiteX12" fmla="*/ 503676 w 4153988"/>
              <a:gd name="connsiteY12" fmla="*/ 0 h 1408113"/>
              <a:gd name="connsiteX13" fmla="*/ 557185 w 4153988"/>
              <a:gd name="connsiteY13" fmla="*/ 49177 h 1408113"/>
              <a:gd name="connsiteX14" fmla="*/ 361679 w 4153988"/>
              <a:gd name="connsiteY14" fmla="*/ 157728 h 1408113"/>
              <a:gd name="connsiteX15" fmla="*/ 99523 w 4153988"/>
              <a:gd name="connsiteY15" fmla="*/ 596219 h 1408113"/>
              <a:gd name="connsiteX16" fmla="*/ 99523 w 4153988"/>
              <a:gd name="connsiteY16" fmla="*/ 813322 h 1408113"/>
              <a:gd name="connsiteX17" fmla="*/ 361679 w 4153988"/>
              <a:gd name="connsiteY17" fmla="*/ 1250384 h 1408113"/>
              <a:gd name="connsiteX18" fmla="*/ 557185 w 4153988"/>
              <a:gd name="connsiteY18" fmla="*/ 1358935 h 1408113"/>
              <a:gd name="connsiteX19" fmla="*/ 3597900 w 4153988"/>
              <a:gd name="connsiteY19" fmla="*/ 1358935 h 1408113"/>
              <a:gd name="connsiteX20" fmla="*/ 3791925 w 4153988"/>
              <a:gd name="connsiteY20" fmla="*/ 1250384 h 1408113"/>
              <a:gd name="connsiteX21" fmla="*/ 4055562 w 4153988"/>
              <a:gd name="connsiteY21" fmla="*/ 813322 h 1408113"/>
              <a:gd name="connsiteX22" fmla="*/ 4055562 w 4153988"/>
              <a:gd name="connsiteY22" fmla="*/ 596219 h 1408113"/>
              <a:gd name="connsiteX23" fmla="*/ 3791925 w 4153988"/>
              <a:gd name="connsiteY23" fmla="*/ 157728 h 1408113"/>
              <a:gd name="connsiteX24" fmla="*/ 3597900 w 4153988"/>
              <a:gd name="connsiteY24" fmla="*/ 49177 h 1408113"/>
              <a:gd name="connsiteX25" fmla="*/ 557185 w 4153988"/>
              <a:gd name="connsiteY25" fmla="*/ 49177 h 1408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153988" h="1408113">
                <a:moveTo>
                  <a:pt x="503676" y="0"/>
                </a:moveTo>
                <a:cubicBezTo>
                  <a:pt x="503676" y="0"/>
                  <a:pt x="503676" y="0"/>
                  <a:pt x="3651462" y="0"/>
                </a:cubicBezTo>
                <a:cubicBezTo>
                  <a:pt x="3729658" y="0"/>
                  <a:pt x="3813987" y="49138"/>
                  <a:pt x="3852319" y="116703"/>
                </a:cubicBezTo>
                <a:cubicBezTo>
                  <a:pt x="3852319" y="116703"/>
                  <a:pt x="3852319" y="116703"/>
                  <a:pt x="4125240" y="588121"/>
                </a:cubicBezTo>
                <a:cubicBezTo>
                  <a:pt x="4163571" y="655686"/>
                  <a:pt x="4163571" y="753962"/>
                  <a:pt x="4125240" y="821527"/>
                </a:cubicBezTo>
                <a:cubicBezTo>
                  <a:pt x="4125240" y="821527"/>
                  <a:pt x="4125240" y="821527"/>
                  <a:pt x="3852319" y="1291410"/>
                </a:cubicBezTo>
                <a:cubicBezTo>
                  <a:pt x="3813987" y="1358975"/>
                  <a:pt x="3729658" y="1408113"/>
                  <a:pt x="3651462" y="1408113"/>
                </a:cubicBezTo>
                <a:cubicBezTo>
                  <a:pt x="3651462" y="1408113"/>
                  <a:pt x="3651462" y="1408113"/>
                  <a:pt x="503676" y="1408113"/>
                </a:cubicBezTo>
                <a:cubicBezTo>
                  <a:pt x="425479" y="1408113"/>
                  <a:pt x="339617" y="1358975"/>
                  <a:pt x="301285" y="1291410"/>
                </a:cubicBezTo>
                <a:cubicBezTo>
                  <a:pt x="301285" y="1291410"/>
                  <a:pt x="301285" y="1291410"/>
                  <a:pt x="29898" y="821527"/>
                </a:cubicBezTo>
                <a:cubicBezTo>
                  <a:pt x="-9967" y="753962"/>
                  <a:pt x="-9967" y="655686"/>
                  <a:pt x="29898" y="588121"/>
                </a:cubicBezTo>
                <a:cubicBezTo>
                  <a:pt x="29898" y="588121"/>
                  <a:pt x="29898" y="588121"/>
                  <a:pt x="301285" y="116703"/>
                </a:cubicBezTo>
                <a:cubicBezTo>
                  <a:pt x="339617" y="49138"/>
                  <a:pt x="425479" y="0"/>
                  <a:pt x="503676" y="0"/>
                </a:cubicBezTo>
                <a:close/>
                <a:moveTo>
                  <a:pt x="557185" y="49177"/>
                </a:moveTo>
                <a:cubicBezTo>
                  <a:pt x="481649" y="49177"/>
                  <a:pt x="398707" y="94883"/>
                  <a:pt x="361679" y="157728"/>
                </a:cubicBezTo>
                <a:cubicBezTo>
                  <a:pt x="99523" y="596219"/>
                  <a:pt x="99523" y="596219"/>
                  <a:pt x="99523" y="596219"/>
                </a:cubicBezTo>
                <a:cubicBezTo>
                  <a:pt x="61014" y="659064"/>
                  <a:pt x="61014" y="750476"/>
                  <a:pt x="99523" y="813322"/>
                </a:cubicBezTo>
                <a:cubicBezTo>
                  <a:pt x="361679" y="1250384"/>
                  <a:pt x="361679" y="1250384"/>
                  <a:pt x="361679" y="1250384"/>
                </a:cubicBezTo>
                <a:cubicBezTo>
                  <a:pt x="398707" y="1313229"/>
                  <a:pt x="481649" y="1358935"/>
                  <a:pt x="557185" y="1358935"/>
                </a:cubicBezTo>
                <a:cubicBezTo>
                  <a:pt x="3597900" y="1358935"/>
                  <a:pt x="3597900" y="1358935"/>
                  <a:pt x="3597900" y="1358935"/>
                </a:cubicBezTo>
                <a:cubicBezTo>
                  <a:pt x="3673437" y="1358935"/>
                  <a:pt x="3754897" y="1313229"/>
                  <a:pt x="3791925" y="1250384"/>
                </a:cubicBezTo>
                <a:cubicBezTo>
                  <a:pt x="4055562" y="813322"/>
                  <a:pt x="4055562" y="813322"/>
                  <a:pt x="4055562" y="813322"/>
                </a:cubicBezTo>
                <a:cubicBezTo>
                  <a:pt x="4092590" y="750476"/>
                  <a:pt x="4092590" y="659064"/>
                  <a:pt x="4055562" y="596219"/>
                </a:cubicBezTo>
                <a:cubicBezTo>
                  <a:pt x="3791925" y="157728"/>
                  <a:pt x="3791925" y="157728"/>
                  <a:pt x="3791925" y="157728"/>
                </a:cubicBezTo>
                <a:cubicBezTo>
                  <a:pt x="3754897" y="94883"/>
                  <a:pt x="3673437" y="49177"/>
                  <a:pt x="3597900" y="49177"/>
                </a:cubicBezTo>
                <a:cubicBezTo>
                  <a:pt x="557185" y="49177"/>
                  <a:pt x="557185" y="49177"/>
                  <a:pt x="557185" y="49177"/>
                </a:cubicBezTo>
                <a:close/>
              </a:path>
            </a:pathLst>
          </a:custGeom>
          <a:solidFill>
            <a:srgbClr val="F0C76A"/>
          </a:solidFill>
          <a:ln w="19050">
            <a:noFill/>
          </a:ln>
          <a:effectLst>
            <a:outerShdw dist="25400" dir="2700000" algn="tl" rotWithShape="0">
              <a:prstClr val="black">
                <a:alpha val="30000"/>
              </a:prstClr>
            </a:outerShdw>
            <a:softEdge rad="0"/>
          </a:effectLst>
        </p:spPr>
        <p:txBody>
          <a:bodyPr vert="horz" wrap="square" lIns="91440" tIns="45720" rIns="91440" bIns="45720" numCol="1" anchor="t" anchorCtr="0" compatLnSpc="1">
            <a:noAutofit/>
          </a:bodyPr>
          <a:p>
            <a:endParaRPr lang="zh-CN" altLang="en-US">
              <a:solidFill>
                <a:prstClr val="black"/>
              </a:solidFill>
              <a:latin typeface="Arial" panose="020B0604020202020204" pitchFamily="34" charset="0"/>
            </a:endParaRPr>
          </a:p>
        </p:txBody>
      </p:sp>
      <p:sp>
        <p:nvSpPr>
          <p:cNvPr id="2" name="任意多边形 3"/>
          <p:cNvSpPr/>
          <p:nvPr/>
        </p:nvSpPr>
        <p:spPr bwMode="auto">
          <a:xfrm>
            <a:off x="1696775" y="3283579"/>
            <a:ext cx="3015773" cy="696034"/>
          </a:xfrm>
          <a:custGeom>
            <a:avLst/>
            <a:gdLst>
              <a:gd name="connsiteX0" fmla="*/ 503676 w 4153988"/>
              <a:gd name="connsiteY0" fmla="*/ 0 h 1408113"/>
              <a:gd name="connsiteX1" fmla="*/ 3651462 w 4153988"/>
              <a:gd name="connsiteY1" fmla="*/ 0 h 1408113"/>
              <a:gd name="connsiteX2" fmla="*/ 3852319 w 4153988"/>
              <a:gd name="connsiteY2" fmla="*/ 116703 h 1408113"/>
              <a:gd name="connsiteX3" fmla="*/ 4125240 w 4153988"/>
              <a:gd name="connsiteY3" fmla="*/ 588121 h 1408113"/>
              <a:gd name="connsiteX4" fmla="*/ 4125240 w 4153988"/>
              <a:gd name="connsiteY4" fmla="*/ 821527 h 1408113"/>
              <a:gd name="connsiteX5" fmla="*/ 3852319 w 4153988"/>
              <a:gd name="connsiteY5" fmla="*/ 1291410 h 1408113"/>
              <a:gd name="connsiteX6" fmla="*/ 3651462 w 4153988"/>
              <a:gd name="connsiteY6" fmla="*/ 1408113 h 1408113"/>
              <a:gd name="connsiteX7" fmla="*/ 503676 w 4153988"/>
              <a:gd name="connsiteY7" fmla="*/ 1408113 h 1408113"/>
              <a:gd name="connsiteX8" fmla="*/ 301285 w 4153988"/>
              <a:gd name="connsiteY8" fmla="*/ 1291410 h 1408113"/>
              <a:gd name="connsiteX9" fmla="*/ 29898 w 4153988"/>
              <a:gd name="connsiteY9" fmla="*/ 821527 h 1408113"/>
              <a:gd name="connsiteX10" fmla="*/ 29898 w 4153988"/>
              <a:gd name="connsiteY10" fmla="*/ 588121 h 1408113"/>
              <a:gd name="connsiteX11" fmla="*/ 301285 w 4153988"/>
              <a:gd name="connsiteY11" fmla="*/ 116703 h 1408113"/>
              <a:gd name="connsiteX12" fmla="*/ 503676 w 4153988"/>
              <a:gd name="connsiteY12" fmla="*/ 0 h 1408113"/>
              <a:gd name="connsiteX13" fmla="*/ 557185 w 4153988"/>
              <a:gd name="connsiteY13" fmla="*/ 49177 h 1408113"/>
              <a:gd name="connsiteX14" fmla="*/ 361679 w 4153988"/>
              <a:gd name="connsiteY14" fmla="*/ 157728 h 1408113"/>
              <a:gd name="connsiteX15" fmla="*/ 99523 w 4153988"/>
              <a:gd name="connsiteY15" fmla="*/ 596219 h 1408113"/>
              <a:gd name="connsiteX16" fmla="*/ 99523 w 4153988"/>
              <a:gd name="connsiteY16" fmla="*/ 813322 h 1408113"/>
              <a:gd name="connsiteX17" fmla="*/ 361679 w 4153988"/>
              <a:gd name="connsiteY17" fmla="*/ 1250384 h 1408113"/>
              <a:gd name="connsiteX18" fmla="*/ 557185 w 4153988"/>
              <a:gd name="connsiteY18" fmla="*/ 1358935 h 1408113"/>
              <a:gd name="connsiteX19" fmla="*/ 3597900 w 4153988"/>
              <a:gd name="connsiteY19" fmla="*/ 1358935 h 1408113"/>
              <a:gd name="connsiteX20" fmla="*/ 3791925 w 4153988"/>
              <a:gd name="connsiteY20" fmla="*/ 1250384 h 1408113"/>
              <a:gd name="connsiteX21" fmla="*/ 4055562 w 4153988"/>
              <a:gd name="connsiteY21" fmla="*/ 813322 h 1408113"/>
              <a:gd name="connsiteX22" fmla="*/ 4055562 w 4153988"/>
              <a:gd name="connsiteY22" fmla="*/ 596219 h 1408113"/>
              <a:gd name="connsiteX23" fmla="*/ 3791925 w 4153988"/>
              <a:gd name="connsiteY23" fmla="*/ 157728 h 1408113"/>
              <a:gd name="connsiteX24" fmla="*/ 3597900 w 4153988"/>
              <a:gd name="connsiteY24" fmla="*/ 49177 h 1408113"/>
              <a:gd name="connsiteX25" fmla="*/ 557185 w 4153988"/>
              <a:gd name="connsiteY25" fmla="*/ 49177 h 1408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153988" h="1408113">
                <a:moveTo>
                  <a:pt x="503676" y="0"/>
                </a:moveTo>
                <a:cubicBezTo>
                  <a:pt x="503676" y="0"/>
                  <a:pt x="503676" y="0"/>
                  <a:pt x="3651462" y="0"/>
                </a:cubicBezTo>
                <a:cubicBezTo>
                  <a:pt x="3729658" y="0"/>
                  <a:pt x="3813987" y="49138"/>
                  <a:pt x="3852319" y="116703"/>
                </a:cubicBezTo>
                <a:cubicBezTo>
                  <a:pt x="3852319" y="116703"/>
                  <a:pt x="3852319" y="116703"/>
                  <a:pt x="4125240" y="588121"/>
                </a:cubicBezTo>
                <a:cubicBezTo>
                  <a:pt x="4163571" y="655686"/>
                  <a:pt x="4163571" y="753962"/>
                  <a:pt x="4125240" y="821527"/>
                </a:cubicBezTo>
                <a:cubicBezTo>
                  <a:pt x="4125240" y="821527"/>
                  <a:pt x="4125240" y="821527"/>
                  <a:pt x="3852319" y="1291410"/>
                </a:cubicBezTo>
                <a:cubicBezTo>
                  <a:pt x="3813987" y="1358975"/>
                  <a:pt x="3729658" y="1408113"/>
                  <a:pt x="3651462" y="1408113"/>
                </a:cubicBezTo>
                <a:cubicBezTo>
                  <a:pt x="3651462" y="1408113"/>
                  <a:pt x="3651462" y="1408113"/>
                  <a:pt x="503676" y="1408113"/>
                </a:cubicBezTo>
                <a:cubicBezTo>
                  <a:pt x="425479" y="1408113"/>
                  <a:pt x="339617" y="1358975"/>
                  <a:pt x="301285" y="1291410"/>
                </a:cubicBezTo>
                <a:cubicBezTo>
                  <a:pt x="301285" y="1291410"/>
                  <a:pt x="301285" y="1291410"/>
                  <a:pt x="29898" y="821527"/>
                </a:cubicBezTo>
                <a:cubicBezTo>
                  <a:pt x="-9967" y="753962"/>
                  <a:pt x="-9967" y="655686"/>
                  <a:pt x="29898" y="588121"/>
                </a:cubicBezTo>
                <a:cubicBezTo>
                  <a:pt x="29898" y="588121"/>
                  <a:pt x="29898" y="588121"/>
                  <a:pt x="301285" y="116703"/>
                </a:cubicBezTo>
                <a:cubicBezTo>
                  <a:pt x="339617" y="49138"/>
                  <a:pt x="425479" y="0"/>
                  <a:pt x="503676" y="0"/>
                </a:cubicBezTo>
                <a:close/>
                <a:moveTo>
                  <a:pt x="557185" y="49177"/>
                </a:moveTo>
                <a:cubicBezTo>
                  <a:pt x="481649" y="49177"/>
                  <a:pt x="398707" y="94883"/>
                  <a:pt x="361679" y="157728"/>
                </a:cubicBezTo>
                <a:cubicBezTo>
                  <a:pt x="99523" y="596219"/>
                  <a:pt x="99523" y="596219"/>
                  <a:pt x="99523" y="596219"/>
                </a:cubicBezTo>
                <a:cubicBezTo>
                  <a:pt x="61014" y="659064"/>
                  <a:pt x="61014" y="750476"/>
                  <a:pt x="99523" y="813322"/>
                </a:cubicBezTo>
                <a:cubicBezTo>
                  <a:pt x="361679" y="1250384"/>
                  <a:pt x="361679" y="1250384"/>
                  <a:pt x="361679" y="1250384"/>
                </a:cubicBezTo>
                <a:cubicBezTo>
                  <a:pt x="398707" y="1313229"/>
                  <a:pt x="481649" y="1358935"/>
                  <a:pt x="557185" y="1358935"/>
                </a:cubicBezTo>
                <a:cubicBezTo>
                  <a:pt x="3597900" y="1358935"/>
                  <a:pt x="3597900" y="1358935"/>
                  <a:pt x="3597900" y="1358935"/>
                </a:cubicBezTo>
                <a:cubicBezTo>
                  <a:pt x="3673437" y="1358935"/>
                  <a:pt x="3754897" y="1313229"/>
                  <a:pt x="3791925" y="1250384"/>
                </a:cubicBezTo>
                <a:cubicBezTo>
                  <a:pt x="4055562" y="813322"/>
                  <a:pt x="4055562" y="813322"/>
                  <a:pt x="4055562" y="813322"/>
                </a:cubicBezTo>
                <a:cubicBezTo>
                  <a:pt x="4092590" y="750476"/>
                  <a:pt x="4092590" y="659064"/>
                  <a:pt x="4055562" y="596219"/>
                </a:cubicBezTo>
                <a:cubicBezTo>
                  <a:pt x="3791925" y="157728"/>
                  <a:pt x="3791925" y="157728"/>
                  <a:pt x="3791925" y="157728"/>
                </a:cubicBezTo>
                <a:cubicBezTo>
                  <a:pt x="3754897" y="94883"/>
                  <a:pt x="3673437" y="49177"/>
                  <a:pt x="3597900" y="49177"/>
                </a:cubicBezTo>
                <a:cubicBezTo>
                  <a:pt x="557185" y="49177"/>
                  <a:pt x="557185" y="49177"/>
                  <a:pt x="557185" y="49177"/>
                </a:cubicBezTo>
                <a:close/>
              </a:path>
            </a:pathLst>
          </a:custGeom>
          <a:solidFill>
            <a:srgbClr val="F0C76A"/>
          </a:solidFill>
          <a:ln w="19050">
            <a:noFill/>
          </a:ln>
          <a:effectLst>
            <a:outerShdw dist="25400" dir="2700000" algn="tl" rotWithShape="0">
              <a:prstClr val="black">
                <a:alpha val="30000"/>
              </a:prstClr>
            </a:outerShdw>
            <a:softEdge rad="0"/>
          </a:effectLst>
        </p:spPr>
        <p:txBody>
          <a:bodyPr vert="horz" wrap="square" lIns="91440" tIns="45720" rIns="91440" bIns="45720" numCol="1" anchor="t" anchorCtr="0" compatLnSpc="1">
            <a:noAutofit/>
          </a:bodyPr>
          <a:p>
            <a:endParaRPr lang="zh-CN" altLang="en-US">
              <a:solidFill>
                <a:prstClr val="black"/>
              </a:solidFill>
              <a:latin typeface="Arial" panose="020B0604020202020204" pitchFamily="34" charset="0"/>
            </a:endParaRPr>
          </a:p>
        </p:txBody>
      </p:sp>
      <p:sp>
        <p:nvSpPr>
          <p:cNvPr id="3" name="任意多边形 3"/>
          <p:cNvSpPr/>
          <p:nvPr/>
        </p:nvSpPr>
        <p:spPr bwMode="auto">
          <a:xfrm>
            <a:off x="7597775" y="3283585"/>
            <a:ext cx="3740150" cy="695960"/>
          </a:xfrm>
          <a:custGeom>
            <a:avLst/>
            <a:gdLst>
              <a:gd name="connsiteX0" fmla="*/ 503676 w 4153988"/>
              <a:gd name="connsiteY0" fmla="*/ 0 h 1408113"/>
              <a:gd name="connsiteX1" fmla="*/ 3651462 w 4153988"/>
              <a:gd name="connsiteY1" fmla="*/ 0 h 1408113"/>
              <a:gd name="connsiteX2" fmla="*/ 3852319 w 4153988"/>
              <a:gd name="connsiteY2" fmla="*/ 116703 h 1408113"/>
              <a:gd name="connsiteX3" fmla="*/ 4125240 w 4153988"/>
              <a:gd name="connsiteY3" fmla="*/ 588121 h 1408113"/>
              <a:gd name="connsiteX4" fmla="*/ 4125240 w 4153988"/>
              <a:gd name="connsiteY4" fmla="*/ 821527 h 1408113"/>
              <a:gd name="connsiteX5" fmla="*/ 3852319 w 4153988"/>
              <a:gd name="connsiteY5" fmla="*/ 1291410 h 1408113"/>
              <a:gd name="connsiteX6" fmla="*/ 3651462 w 4153988"/>
              <a:gd name="connsiteY6" fmla="*/ 1408113 h 1408113"/>
              <a:gd name="connsiteX7" fmla="*/ 503676 w 4153988"/>
              <a:gd name="connsiteY7" fmla="*/ 1408113 h 1408113"/>
              <a:gd name="connsiteX8" fmla="*/ 301285 w 4153988"/>
              <a:gd name="connsiteY8" fmla="*/ 1291410 h 1408113"/>
              <a:gd name="connsiteX9" fmla="*/ 29898 w 4153988"/>
              <a:gd name="connsiteY9" fmla="*/ 821527 h 1408113"/>
              <a:gd name="connsiteX10" fmla="*/ 29898 w 4153988"/>
              <a:gd name="connsiteY10" fmla="*/ 588121 h 1408113"/>
              <a:gd name="connsiteX11" fmla="*/ 301285 w 4153988"/>
              <a:gd name="connsiteY11" fmla="*/ 116703 h 1408113"/>
              <a:gd name="connsiteX12" fmla="*/ 503676 w 4153988"/>
              <a:gd name="connsiteY12" fmla="*/ 0 h 1408113"/>
              <a:gd name="connsiteX13" fmla="*/ 557185 w 4153988"/>
              <a:gd name="connsiteY13" fmla="*/ 49177 h 1408113"/>
              <a:gd name="connsiteX14" fmla="*/ 361679 w 4153988"/>
              <a:gd name="connsiteY14" fmla="*/ 157728 h 1408113"/>
              <a:gd name="connsiteX15" fmla="*/ 99523 w 4153988"/>
              <a:gd name="connsiteY15" fmla="*/ 596219 h 1408113"/>
              <a:gd name="connsiteX16" fmla="*/ 99523 w 4153988"/>
              <a:gd name="connsiteY16" fmla="*/ 813322 h 1408113"/>
              <a:gd name="connsiteX17" fmla="*/ 361679 w 4153988"/>
              <a:gd name="connsiteY17" fmla="*/ 1250384 h 1408113"/>
              <a:gd name="connsiteX18" fmla="*/ 557185 w 4153988"/>
              <a:gd name="connsiteY18" fmla="*/ 1358935 h 1408113"/>
              <a:gd name="connsiteX19" fmla="*/ 3597900 w 4153988"/>
              <a:gd name="connsiteY19" fmla="*/ 1358935 h 1408113"/>
              <a:gd name="connsiteX20" fmla="*/ 3791925 w 4153988"/>
              <a:gd name="connsiteY20" fmla="*/ 1250384 h 1408113"/>
              <a:gd name="connsiteX21" fmla="*/ 4055562 w 4153988"/>
              <a:gd name="connsiteY21" fmla="*/ 813322 h 1408113"/>
              <a:gd name="connsiteX22" fmla="*/ 4055562 w 4153988"/>
              <a:gd name="connsiteY22" fmla="*/ 596219 h 1408113"/>
              <a:gd name="connsiteX23" fmla="*/ 3791925 w 4153988"/>
              <a:gd name="connsiteY23" fmla="*/ 157728 h 1408113"/>
              <a:gd name="connsiteX24" fmla="*/ 3597900 w 4153988"/>
              <a:gd name="connsiteY24" fmla="*/ 49177 h 1408113"/>
              <a:gd name="connsiteX25" fmla="*/ 557185 w 4153988"/>
              <a:gd name="connsiteY25" fmla="*/ 49177 h 1408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153988" h="1408113">
                <a:moveTo>
                  <a:pt x="503676" y="0"/>
                </a:moveTo>
                <a:cubicBezTo>
                  <a:pt x="503676" y="0"/>
                  <a:pt x="503676" y="0"/>
                  <a:pt x="3651462" y="0"/>
                </a:cubicBezTo>
                <a:cubicBezTo>
                  <a:pt x="3729658" y="0"/>
                  <a:pt x="3813987" y="49138"/>
                  <a:pt x="3852319" y="116703"/>
                </a:cubicBezTo>
                <a:cubicBezTo>
                  <a:pt x="3852319" y="116703"/>
                  <a:pt x="3852319" y="116703"/>
                  <a:pt x="4125240" y="588121"/>
                </a:cubicBezTo>
                <a:cubicBezTo>
                  <a:pt x="4163571" y="655686"/>
                  <a:pt x="4163571" y="753962"/>
                  <a:pt x="4125240" y="821527"/>
                </a:cubicBezTo>
                <a:cubicBezTo>
                  <a:pt x="4125240" y="821527"/>
                  <a:pt x="4125240" y="821527"/>
                  <a:pt x="3852319" y="1291410"/>
                </a:cubicBezTo>
                <a:cubicBezTo>
                  <a:pt x="3813987" y="1358975"/>
                  <a:pt x="3729658" y="1408113"/>
                  <a:pt x="3651462" y="1408113"/>
                </a:cubicBezTo>
                <a:cubicBezTo>
                  <a:pt x="3651462" y="1408113"/>
                  <a:pt x="3651462" y="1408113"/>
                  <a:pt x="503676" y="1408113"/>
                </a:cubicBezTo>
                <a:cubicBezTo>
                  <a:pt x="425479" y="1408113"/>
                  <a:pt x="339617" y="1358975"/>
                  <a:pt x="301285" y="1291410"/>
                </a:cubicBezTo>
                <a:cubicBezTo>
                  <a:pt x="301285" y="1291410"/>
                  <a:pt x="301285" y="1291410"/>
                  <a:pt x="29898" y="821527"/>
                </a:cubicBezTo>
                <a:cubicBezTo>
                  <a:pt x="-9967" y="753962"/>
                  <a:pt x="-9967" y="655686"/>
                  <a:pt x="29898" y="588121"/>
                </a:cubicBezTo>
                <a:cubicBezTo>
                  <a:pt x="29898" y="588121"/>
                  <a:pt x="29898" y="588121"/>
                  <a:pt x="301285" y="116703"/>
                </a:cubicBezTo>
                <a:cubicBezTo>
                  <a:pt x="339617" y="49138"/>
                  <a:pt x="425479" y="0"/>
                  <a:pt x="503676" y="0"/>
                </a:cubicBezTo>
                <a:close/>
                <a:moveTo>
                  <a:pt x="557185" y="49177"/>
                </a:moveTo>
                <a:cubicBezTo>
                  <a:pt x="481649" y="49177"/>
                  <a:pt x="398707" y="94883"/>
                  <a:pt x="361679" y="157728"/>
                </a:cubicBezTo>
                <a:cubicBezTo>
                  <a:pt x="99523" y="596219"/>
                  <a:pt x="99523" y="596219"/>
                  <a:pt x="99523" y="596219"/>
                </a:cubicBezTo>
                <a:cubicBezTo>
                  <a:pt x="61014" y="659064"/>
                  <a:pt x="61014" y="750476"/>
                  <a:pt x="99523" y="813322"/>
                </a:cubicBezTo>
                <a:cubicBezTo>
                  <a:pt x="361679" y="1250384"/>
                  <a:pt x="361679" y="1250384"/>
                  <a:pt x="361679" y="1250384"/>
                </a:cubicBezTo>
                <a:cubicBezTo>
                  <a:pt x="398707" y="1313229"/>
                  <a:pt x="481649" y="1358935"/>
                  <a:pt x="557185" y="1358935"/>
                </a:cubicBezTo>
                <a:cubicBezTo>
                  <a:pt x="3597900" y="1358935"/>
                  <a:pt x="3597900" y="1358935"/>
                  <a:pt x="3597900" y="1358935"/>
                </a:cubicBezTo>
                <a:cubicBezTo>
                  <a:pt x="3673437" y="1358935"/>
                  <a:pt x="3754897" y="1313229"/>
                  <a:pt x="3791925" y="1250384"/>
                </a:cubicBezTo>
                <a:cubicBezTo>
                  <a:pt x="4055562" y="813322"/>
                  <a:pt x="4055562" y="813322"/>
                  <a:pt x="4055562" y="813322"/>
                </a:cubicBezTo>
                <a:cubicBezTo>
                  <a:pt x="4092590" y="750476"/>
                  <a:pt x="4092590" y="659064"/>
                  <a:pt x="4055562" y="596219"/>
                </a:cubicBezTo>
                <a:cubicBezTo>
                  <a:pt x="3791925" y="157728"/>
                  <a:pt x="3791925" y="157728"/>
                  <a:pt x="3791925" y="157728"/>
                </a:cubicBezTo>
                <a:cubicBezTo>
                  <a:pt x="3754897" y="94883"/>
                  <a:pt x="3673437" y="49177"/>
                  <a:pt x="3597900" y="49177"/>
                </a:cubicBezTo>
                <a:cubicBezTo>
                  <a:pt x="557185" y="49177"/>
                  <a:pt x="557185" y="49177"/>
                  <a:pt x="557185" y="49177"/>
                </a:cubicBezTo>
                <a:close/>
              </a:path>
            </a:pathLst>
          </a:custGeom>
          <a:solidFill>
            <a:srgbClr val="F0C76A"/>
          </a:solidFill>
          <a:ln w="19050">
            <a:noFill/>
          </a:ln>
          <a:effectLst>
            <a:outerShdw dist="25400" dir="2700000" algn="tl" rotWithShape="0">
              <a:prstClr val="black">
                <a:alpha val="30000"/>
              </a:prstClr>
            </a:outerShdw>
            <a:softEdge rad="0"/>
          </a:effectLst>
        </p:spPr>
        <p:txBody>
          <a:bodyPr vert="horz" wrap="square" lIns="91440" tIns="45720" rIns="91440" bIns="45720" numCol="1" anchor="t" anchorCtr="0" compatLnSpc="1">
            <a:noAutofit/>
          </a:bodyPr>
          <a:p>
            <a:endParaRPr lang="zh-CN" altLang="en-US">
              <a:solidFill>
                <a:prstClr val="black"/>
              </a:solidFill>
              <a:latin typeface="Arial" panose="020B0604020202020204" pitchFamily="34" charset="0"/>
            </a:endParaRPr>
          </a:p>
        </p:txBody>
      </p:sp>
      <p:sp>
        <p:nvSpPr>
          <p:cNvPr id="4" name="任意多边形 3"/>
          <p:cNvSpPr/>
          <p:nvPr/>
        </p:nvSpPr>
        <p:spPr bwMode="auto">
          <a:xfrm>
            <a:off x="3253740" y="5244465"/>
            <a:ext cx="6062980" cy="695960"/>
          </a:xfrm>
          <a:custGeom>
            <a:avLst/>
            <a:gdLst>
              <a:gd name="connsiteX0" fmla="*/ 503676 w 4153988"/>
              <a:gd name="connsiteY0" fmla="*/ 0 h 1408113"/>
              <a:gd name="connsiteX1" fmla="*/ 3651462 w 4153988"/>
              <a:gd name="connsiteY1" fmla="*/ 0 h 1408113"/>
              <a:gd name="connsiteX2" fmla="*/ 3852319 w 4153988"/>
              <a:gd name="connsiteY2" fmla="*/ 116703 h 1408113"/>
              <a:gd name="connsiteX3" fmla="*/ 4125240 w 4153988"/>
              <a:gd name="connsiteY3" fmla="*/ 588121 h 1408113"/>
              <a:gd name="connsiteX4" fmla="*/ 4125240 w 4153988"/>
              <a:gd name="connsiteY4" fmla="*/ 821527 h 1408113"/>
              <a:gd name="connsiteX5" fmla="*/ 3852319 w 4153988"/>
              <a:gd name="connsiteY5" fmla="*/ 1291410 h 1408113"/>
              <a:gd name="connsiteX6" fmla="*/ 3651462 w 4153988"/>
              <a:gd name="connsiteY6" fmla="*/ 1408113 h 1408113"/>
              <a:gd name="connsiteX7" fmla="*/ 503676 w 4153988"/>
              <a:gd name="connsiteY7" fmla="*/ 1408113 h 1408113"/>
              <a:gd name="connsiteX8" fmla="*/ 301285 w 4153988"/>
              <a:gd name="connsiteY8" fmla="*/ 1291410 h 1408113"/>
              <a:gd name="connsiteX9" fmla="*/ 29898 w 4153988"/>
              <a:gd name="connsiteY9" fmla="*/ 821527 h 1408113"/>
              <a:gd name="connsiteX10" fmla="*/ 29898 w 4153988"/>
              <a:gd name="connsiteY10" fmla="*/ 588121 h 1408113"/>
              <a:gd name="connsiteX11" fmla="*/ 301285 w 4153988"/>
              <a:gd name="connsiteY11" fmla="*/ 116703 h 1408113"/>
              <a:gd name="connsiteX12" fmla="*/ 503676 w 4153988"/>
              <a:gd name="connsiteY12" fmla="*/ 0 h 1408113"/>
              <a:gd name="connsiteX13" fmla="*/ 557185 w 4153988"/>
              <a:gd name="connsiteY13" fmla="*/ 49177 h 1408113"/>
              <a:gd name="connsiteX14" fmla="*/ 361679 w 4153988"/>
              <a:gd name="connsiteY14" fmla="*/ 157728 h 1408113"/>
              <a:gd name="connsiteX15" fmla="*/ 99523 w 4153988"/>
              <a:gd name="connsiteY15" fmla="*/ 596219 h 1408113"/>
              <a:gd name="connsiteX16" fmla="*/ 99523 w 4153988"/>
              <a:gd name="connsiteY16" fmla="*/ 813322 h 1408113"/>
              <a:gd name="connsiteX17" fmla="*/ 361679 w 4153988"/>
              <a:gd name="connsiteY17" fmla="*/ 1250384 h 1408113"/>
              <a:gd name="connsiteX18" fmla="*/ 557185 w 4153988"/>
              <a:gd name="connsiteY18" fmla="*/ 1358935 h 1408113"/>
              <a:gd name="connsiteX19" fmla="*/ 3597900 w 4153988"/>
              <a:gd name="connsiteY19" fmla="*/ 1358935 h 1408113"/>
              <a:gd name="connsiteX20" fmla="*/ 3791925 w 4153988"/>
              <a:gd name="connsiteY20" fmla="*/ 1250384 h 1408113"/>
              <a:gd name="connsiteX21" fmla="*/ 4055562 w 4153988"/>
              <a:gd name="connsiteY21" fmla="*/ 813322 h 1408113"/>
              <a:gd name="connsiteX22" fmla="*/ 4055562 w 4153988"/>
              <a:gd name="connsiteY22" fmla="*/ 596219 h 1408113"/>
              <a:gd name="connsiteX23" fmla="*/ 3791925 w 4153988"/>
              <a:gd name="connsiteY23" fmla="*/ 157728 h 1408113"/>
              <a:gd name="connsiteX24" fmla="*/ 3597900 w 4153988"/>
              <a:gd name="connsiteY24" fmla="*/ 49177 h 1408113"/>
              <a:gd name="connsiteX25" fmla="*/ 557185 w 4153988"/>
              <a:gd name="connsiteY25" fmla="*/ 49177 h 1408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153988" h="1408113">
                <a:moveTo>
                  <a:pt x="503676" y="0"/>
                </a:moveTo>
                <a:cubicBezTo>
                  <a:pt x="503676" y="0"/>
                  <a:pt x="503676" y="0"/>
                  <a:pt x="3651462" y="0"/>
                </a:cubicBezTo>
                <a:cubicBezTo>
                  <a:pt x="3729658" y="0"/>
                  <a:pt x="3813987" y="49138"/>
                  <a:pt x="3852319" y="116703"/>
                </a:cubicBezTo>
                <a:cubicBezTo>
                  <a:pt x="3852319" y="116703"/>
                  <a:pt x="3852319" y="116703"/>
                  <a:pt x="4125240" y="588121"/>
                </a:cubicBezTo>
                <a:cubicBezTo>
                  <a:pt x="4163571" y="655686"/>
                  <a:pt x="4163571" y="753962"/>
                  <a:pt x="4125240" y="821527"/>
                </a:cubicBezTo>
                <a:cubicBezTo>
                  <a:pt x="4125240" y="821527"/>
                  <a:pt x="4125240" y="821527"/>
                  <a:pt x="3852319" y="1291410"/>
                </a:cubicBezTo>
                <a:cubicBezTo>
                  <a:pt x="3813987" y="1358975"/>
                  <a:pt x="3729658" y="1408113"/>
                  <a:pt x="3651462" y="1408113"/>
                </a:cubicBezTo>
                <a:cubicBezTo>
                  <a:pt x="3651462" y="1408113"/>
                  <a:pt x="3651462" y="1408113"/>
                  <a:pt x="503676" y="1408113"/>
                </a:cubicBezTo>
                <a:cubicBezTo>
                  <a:pt x="425479" y="1408113"/>
                  <a:pt x="339617" y="1358975"/>
                  <a:pt x="301285" y="1291410"/>
                </a:cubicBezTo>
                <a:cubicBezTo>
                  <a:pt x="301285" y="1291410"/>
                  <a:pt x="301285" y="1291410"/>
                  <a:pt x="29898" y="821527"/>
                </a:cubicBezTo>
                <a:cubicBezTo>
                  <a:pt x="-9967" y="753962"/>
                  <a:pt x="-9967" y="655686"/>
                  <a:pt x="29898" y="588121"/>
                </a:cubicBezTo>
                <a:cubicBezTo>
                  <a:pt x="29898" y="588121"/>
                  <a:pt x="29898" y="588121"/>
                  <a:pt x="301285" y="116703"/>
                </a:cubicBezTo>
                <a:cubicBezTo>
                  <a:pt x="339617" y="49138"/>
                  <a:pt x="425479" y="0"/>
                  <a:pt x="503676" y="0"/>
                </a:cubicBezTo>
                <a:close/>
                <a:moveTo>
                  <a:pt x="557185" y="49177"/>
                </a:moveTo>
                <a:cubicBezTo>
                  <a:pt x="481649" y="49177"/>
                  <a:pt x="398707" y="94883"/>
                  <a:pt x="361679" y="157728"/>
                </a:cubicBezTo>
                <a:cubicBezTo>
                  <a:pt x="99523" y="596219"/>
                  <a:pt x="99523" y="596219"/>
                  <a:pt x="99523" y="596219"/>
                </a:cubicBezTo>
                <a:cubicBezTo>
                  <a:pt x="61014" y="659064"/>
                  <a:pt x="61014" y="750476"/>
                  <a:pt x="99523" y="813322"/>
                </a:cubicBezTo>
                <a:cubicBezTo>
                  <a:pt x="361679" y="1250384"/>
                  <a:pt x="361679" y="1250384"/>
                  <a:pt x="361679" y="1250384"/>
                </a:cubicBezTo>
                <a:cubicBezTo>
                  <a:pt x="398707" y="1313229"/>
                  <a:pt x="481649" y="1358935"/>
                  <a:pt x="557185" y="1358935"/>
                </a:cubicBezTo>
                <a:cubicBezTo>
                  <a:pt x="3597900" y="1358935"/>
                  <a:pt x="3597900" y="1358935"/>
                  <a:pt x="3597900" y="1358935"/>
                </a:cubicBezTo>
                <a:cubicBezTo>
                  <a:pt x="3673437" y="1358935"/>
                  <a:pt x="3754897" y="1313229"/>
                  <a:pt x="3791925" y="1250384"/>
                </a:cubicBezTo>
                <a:cubicBezTo>
                  <a:pt x="4055562" y="813322"/>
                  <a:pt x="4055562" y="813322"/>
                  <a:pt x="4055562" y="813322"/>
                </a:cubicBezTo>
                <a:cubicBezTo>
                  <a:pt x="4092590" y="750476"/>
                  <a:pt x="4092590" y="659064"/>
                  <a:pt x="4055562" y="596219"/>
                </a:cubicBezTo>
                <a:cubicBezTo>
                  <a:pt x="3791925" y="157728"/>
                  <a:pt x="3791925" y="157728"/>
                  <a:pt x="3791925" y="157728"/>
                </a:cubicBezTo>
                <a:cubicBezTo>
                  <a:pt x="3754897" y="94883"/>
                  <a:pt x="3673437" y="49177"/>
                  <a:pt x="3597900" y="49177"/>
                </a:cubicBezTo>
                <a:cubicBezTo>
                  <a:pt x="557185" y="49177"/>
                  <a:pt x="557185" y="49177"/>
                  <a:pt x="557185" y="49177"/>
                </a:cubicBezTo>
                <a:close/>
              </a:path>
            </a:pathLst>
          </a:custGeom>
          <a:solidFill>
            <a:srgbClr val="F0C76A"/>
          </a:solidFill>
          <a:ln w="19050">
            <a:noFill/>
          </a:ln>
          <a:effectLst>
            <a:outerShdw dist="25400" dir="2700000" algn="tl" rotWithShape="0">
              <a:prstClr val="black">
                <a:alpha val="30000"/>
              </a:prstClr>
            </a:outerShdw>
            <a:softEdge rad="0"/>
          </a:effectLst>
        </p:spPr>
        <p:txBody>
          <a:bodyPr vert="horz" wrap="square" lIns="91440" tIns="45720" rIns="91440" bIns="45720" numCol="1" anchor="t" anchorCtr="0" compatLnSpc="1">
            <a:noAutofit/>
          </a:bodyPr>
          <a:p>
            <a:endParaRPr lang="zh-CN" altLang="en-US">
              <a:solidFill>
                <a:prstClr val="black"/>
              </a:solidFill>
              <a:latin typeface="Arial" panose="020B0604020202020204" pitchFamily="34" charset="0"/>
            </a:endParaRPr>
          </a:p>
        </p:txBody>
      </p:sp>
      <p:sp>
        <p:nvSpPr>
          <p:cNvPr id="5" name="矩形 4"/>
          <p:cNvSpPr/>
          <p:nvPr/>
        </p:nvSpPr>
        <p:spPr>
          <a:xfrm>
            <a:off x="1076960" y="1732280"/>
            <a:ext cx="2987675" cy="521970"/>
          </a:xfrm>
          <a:prstGeom prst="rect">
            <a:avLst/>
          </a:prstGeom>
        </p:spPr>
        <p:txBody>
          <a:bodyPr wrap="square">
            <a:spAutoFit/>
          </a:bodyPr>
          <a:p>
            <a:r>
              <a:rPr lang="zh-CN" altLang="en-US" sz="2800" b="1" dirty="0">
                <a:solidFill>
                  <a:schemeClr val="bg1"/>
                </a:solidFill>
                <a:latin typeface="方正姚体" panose="02010601030101010101" pitchFamily="2" charset="-122"/>
                <a:ea typeface="方正姚体" panose="02010601030101010101" pitchFamily="2" charset="-122"/>
              </a:rPr>
              <a:t>以就业为导向</a:t>
            </a:r>
            <a:endParaRPr lang="zh-CN" altLang="en-US" sz="2800" b="1" dirty="0">
              <a:solidFill>
                <a:schemeClr val="bg1"/>
              </a:solidFill>
              <a:latin typeface="方正姚体" panose="02010601030101010101" pitchFamily="2" charset="-122"/>
              <a:ea typeface="方正姚体" panose="02010601030101010101" pitchFamily="2" charset="-122"/>
            </a:endParaRPr>
          </a:p>
        </p:txBody>
      </p:sp>
      <p:sp>
        <p:nvSpPr>
          <p:cNvPr id="6" name="矩形 5"/>
          <p:cNvSpPr/>
          <p:nvPr/>
        </p:nvSpPr>
        <p:spPr>
          <a:xfrm>
            <a:off x="8712200" y="1685290"/>
            <a:ext cx="2987675" cy="521970"/>
          </a:xfrm>
          <a:prstGeom prst="rect">
            <a:avLst/>
          </a:prstGeom>
        </p:spPr>
        <p:txBody>
          <a:bodyPr wrap="square">
            <a:spAutoFit/>
          </a:bodyPr>
          <a:p>
            <a:r>
              <a:rPr lang="zh-CN" altLang="en-US" sz="2800" b="1" dirty="0">
                <a:solidFill>
                  <a:schemeClr val="bg1"/>
                </a:solidFill>
                <a:latin typeface="方正姚体" panose="02010601030101010101" pitchFamily="2" charset="-122"/>
                <a:ea typeface="方正姚体" panose="02010601030101010101" pitchFamily="2" charset="-122"/>
              </a:rPr>
              <a:t>以能力为本位</a:t>
            </a:r>
            <a:endParaRPr lang="zh-CN" altLang="en-US" sz="2800" b="1" dirty="0">
              <a:solidFill>
                <a:schemeClr val="bg1"/>
              </a:solidFill>
              <a:latin typeface="方正姚体" panose="02010601030101010101" pitchFamily="2" charset="-122"/>
              <a:ea typeface="方正姚体" panose="02010601030101010101" pitchFamily="2" charset="-122"/>
            </a:endParaRPr>
          </a:p>
        </p:txBody>
      </p:sp>
      <p:sp>
        <p:nvSpPr>
          <p:cNvPr id="7" name="矩形 6"/>
          <p:cNvSpPr/>
          <p:nvPr/>
        </p:nvSpPr>
        <p:spPr>
          <a:xfrm>
            <a:off x="1863725" y="3370580"/>
            <a:ext cx="2987675" cy="521970"/>
          </a:xfrm>
          <a:prstGeom prst="rect">
            <a:avLst/>
          </a:prstGeom>
        </p:spPr>
        <p:txBody>
          <a:bodyPr wrap="square">
            <a:spAutoFit/>
          </a:bodyPr>
          <a:p>
            <a:r>
              <a:rPr lang="zh-CN" altLang="en-US" sz="2800" b="1" dirty="0">
                <a:solidFill>
                  <a:schemeClr val="bg1"/>
                </a:solidFill>
                <a:latin typeface="方正姚体" panose="02010601030101010101" pitchFamily="2" charset="-122"/>
                <a:ea typeface="方正姚体" panose="02010601030101010101" pitchFamily="2" charset="-122"/>
              </a:rPr>
              <a:t>职业实践为主线</a:t>
            </a:r>
            <a:endParaRPr lang="zh-CN" altLang="en-US" sz="2800" b="1" dirty="0">
              <a:solidFill>
                <a:schemeClr val="bg1"/>
              </a:solidFill>
              <a:latin typeface="方正姚体" panose="02010601030101010101" pitchFamily="2" charset="-122"/>
              <a:ea typeface="方正姚体" panose="02010601030101010101" pitchFamily="2" charset="-122"/>
            </a:endParaRPr>
          </a:p>
        </p:txBody>
      </p:sp>
      <p:sp>
        <p:nvSpPr>
          <p:cNvPr id="8" name="矩形 7"/>
          <p:cNvSpPr/>
          <p:nvPr/>
        </p:nvSpPr>
        <p:spPr>
          <a:xfrm>
            <a:off x="7950835" y="3370580"/>
            <a:ext cx="3387090" cy="521970"/>
          </a:xfrm>
          <a:prstGeom prst="rect">
            <a:avLst/>
          </a:prstGeom>
        </p:spPr>
        <p:txBody>
          <a:bodyPr wrap="square">
            <a:spAutoFit/>
          </a:bodyPr>
          <a:p>
            <a:r>
              <a:rPr lang="zh-CN" altLang="en-US" sz="2800" b="1" dirty="0">
                <a:solidFill>
                  <a:schemeClr val="bg1"/>
                </a:solidFill>
                <a:latin typeface="方正姚体" panose="02010601030101010101" pitchFamily="2" charset="-122"/>
                <a:ea typeface="方正姚体" panose="02010601030101010101" pitchFamily="2" charset="-122"/>
              </a:rPr>
              <a:t>以专业课程为主体</a:t>
            </a:r>
            <a:endParaRPr lang="zh-CN" altLang="en-US" sz="2800" b="1" dirty="0">
              <a:solidFill>
                <a:schemeClr val="bg1"/>
              </a:solidFill>
              <a:latin typeface="方正姚体" panose="02010601030101010101" pitchFamily="2" charset="-122"/>
              <a:ea typeface="方正姚体" panose="02010601030101010101" pitchFamily="2" charset="-122"/>
            </a:endParaRPr>
          </a:p>
        </p:txBody>
      </p:sp>
      <p:sp>
        <p:nvSpPr>
          <p:cNvPr id="9" name="矩形 8"/>
          <p:cNvSpPr/>
          <p:nvPr/>
        </p:nvSpPr>
        <p:spPr>
          <a:xfrm>
            <a:off x="3942715" y="5331460"/>
            <a:ext cx="4911725" cy="521970"/>
          </a:xfrm>
          <a:prstGeom prst="rect">
            <a:avLst/>
          </a:prstGeom>
        </p:spPr>
        <p:txBody>
          <a:bodyPr wrap="square">
            <a:spAutoFit/>
          </a:bodyPr>
          <a:p>
            <a:r>
              <a:rPr lang="zh-CN" altLang="en-US" sz="2800" b="1" dirty="0">
                <a:solidFill>
                  <a:schemeClr val="bg1"/>
                </a:solidFill>
                <a:latin typeface="方正姚体" panose="02010601030101010101" pitchFamily="2" charset="-122"/>
                <a:ea typeface="方正姚体" panose="02010601030101010101" pitchFamily="2" charset="-122"/>
              </a:rPr>
              <a:t>以夯实基础、适应岗位为目标</a:t>
            </a:r>
            <a:endParaRPr lang="zh-CN" altLang="en-US" sz="2800" b="1" dirty="0">
              <a:solidFill>
                <a:schemeClr val="bg1"/>
              </a:solidFill>
              <a:latin typeface="方正姚体" panose="02010601030101010101" pitchFamily="2" charset="-122"/>
              <a:ea typeface="方正姚体" panose="02010601030101010101" pitchFamily="2" charset="-122"/>
            </a:endParaRPr>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Freeform 42"/>
          <p:cNvSpPr/>
          <p:nvPr>
            <p:custDataLst>
              <p:tags r:id="rId1"/>
            </p:custDataLst>
          </p:nvPr>
        </p:nvSpPr>
        <p:spPr bwMode="auto">
          <a:xfrm rot="10800000">
            <a:off x="6295442" y="3559796"/>
            <a:ext cx="2007321" cy="2002804"/>
          </a:xfrm>
          <a:custGeom>
            <a:avLst/>
            <a:gdLst>
              <a:gd name="T0" fmla="*/ 459 w 918"/>
              <a:gd name="T1" fmla="*/ 918 h 918"/>
              <a:gd name="T2" fmla="*/ 0 w 918"/>
              <a:gd name="T3" fmla="*/ 459 h 918"/>
              <a:gd name="T4" fmla="*/ 459 w 918"/>
              <a:gd name="T5" fmla="*/ 0 h 918"/>
              <a:gd name="T6" fmla="*/ 918 w 918"/>
              <a:gd name="T7" fmla="*/ 459 h 918"/>
              <a:gd name="T8" fmla="*/ 918 w 918"/>
              <a:gd name="T9" fmla="*/ 918 h 918"/>
              <a:gd name="T10" fmla="*/ 459 w 918"/>
              <a:gd name="T11" fmla="*/ 918 h 918"/>
            </a:gdLst>
            <a:ahLst/>
            <a:cxnLst>
              <a:cxn ang="0">
                <a:pos x="T0" y="T1"/>
              </a:cxn>
              <a:cxn ang="0">
                <a:pos x="T2" y="T3"/>
              </a:cxn>
              <a:cxn ang="0">
                <a:pos x="T4" y="T5"/>
              </a:cxn>
              <a:cxn ang="0">
                <a:pos x="T6" y="T7"/>
              </a:cxn>
              <a:cxn ang="0">
                <a:pos x="T8" y="T9"/>
              </a:cxn>
              <a:cxn ang="0">
                <a:pos x="T10" y="T11"/>
              </a:cxn>
            </a:cxnLst>
            <a:rect l="0" t="0" r="r" b="b"/>
            <a:pathLst>
              <a:path w="918" h="918">
                <a:moveTo>
                  <a:pt x="459" y="918"/>
                </a:moveTo>
                <a:cubicBezTo>
                  <a:pt x="205" y="918"/>
                  <a:pt x="0" y="713"/>
                  <a:pt x="0" y="459"/>
                </a:cubicBezTo>
                <a:cubicBezTo>
                  <a:pt x="0" y="205"/>
                  <a:pt x="205" y="0"/>
                  <a:pt x="459" y="0"/>
                </a:cubicBezTo>
                <a:cubicBezTo>
                  <a:pt x="713" y="0"/>
                  <a:pt x="918" y="205"/>
                  <a:pt x="918" y="459"/>
                </a:cubicBezTo>
                <a:cubicBezTo>
                  <a:pt x="918" y="918"/>
                  <a:pt x="918" y="918"/>
                  <a:pt x="918" y="918"/>
                </a:cubicBezTo>
                <a:lnTo>
                  <a:pt x="459" y="918"/>
                </a:lnTo>
                <a:close/>
              </a:path>
            </a:pathLst>
          </a:custGeom>
          <a:solidFill>
            <a:schemeClr val="accent3"/>
          </a:solidFill>
          <a:ln w="6350" cap="flat">
            <a:noFill/>
            <a:prstDash val="dash"/>
            <a:miter lim="800000"/>
          </a:ln>
        </p:spPr>
        <p:txBody>
          <a:bodyPr lIns="90000" tIns="46800" rIns="90000" bIns="46800">
            <a:normAutofit/>
          </a:bodyPr>
          <a:lstStyle/>
          <a:p>
            <a:endParaRPr lang="zh-CN" altLang="en-US">
              <a:solidFill>
                <a:schemeClr val="bg1"/>
              </a:solidFill>
            </a:endParaRPr>
          </a:p>
        </p:txBody>
      </p:sp>
      <p:sp>
        <p:nvSpPr>
          <p:cNvPr id="24" name="Freeform 29"/>
          <p:cNvSpPr/>
          <p:nvPr>
            <p:custDataLst>
              <p:tags r:id="rId2"/>
            </p:custDataLst>
          </p:nvPr>
        </p:nvSpPr>
        <p:spPr bwMode="auto">
          <a:xfrm>
            <a:off x="4204578" y="3559796"/>
            <a:ext cx="1993774" cy="1991515"/>
          </a:xfrm>
          <a:custGeom>
            <a:avLst/>
            <a:gdLst>
              <a:gd name="T0" fmla="*/ 456 w 912"/>
              <a:gd name="T1" fmla="*/ 0 h 913"/>
              <a:gd name="T2" fmla="*/ 0 w 912"/>
              <a:gd name="T3" fmla="*/ 457 h 913"/>
              <a:gd name="T4" fmla="*/ 456 w 912"/>
              <a:gd name="T5" fmla="*/ 913 h 913"/>
              <a:gd name="T6" fmla="*/ 912 w 912"/>
              <a:gd name="T7" fmla="*/ 457 h 913"/>
              <a:gd name="T8" fmla="*/ 912 w 912"/>
              <a:gd name="T9" fmla="*/ 0 h 913"/>
              <a:gd name="T10" fmla="*/ 456 w 912"/>
              <a:gd name="T11" fmla="*/ 0 h 913"/>
            </a:gdLst>
            <a:ahLst/>
            <a:cxnLst>
              <a:cxn ang="0">
                <a:pos x="T0" y="T1"/>
              </a:cxn>
              <a:cxn ang="0">
                <a:pos x="T2" y="T3"/>
              </a:cxn>
              <a:cxn ang="0">
                <a:pos x="T4" y="T5"/>
              </a:cxn>
              <a:cxn ang="0">
                <a:pos x="T6" y="T7"/>
              </a:cxn>
              <a:cxn ang="0">
                <a:pos x="T8" y="T9"/>
              </a:cxn>
              <a:cxn ang="0">
                <a:pos x="T10" y="T11"/>
              </a:cxn>
            </a:cxnLst>
            <a:rect l="0" t="0" r="r" b="b"/>
            <a:pathLst>
              <a:path w="912" h="913">
                <a:moveTo>
                  <a:pt x="456" y="0"/>
                </a:moveTo>
                <a:cubicBezTo>
                  <a:pt x="204" y="0"/>
                  <a:pt x="0" y="205"/>
                  <a:pt x="0" y="457"/>
                </a:cubicBezTo>
                <a:cubicBezTo>
                  <a:pt x="0" y="709"/>
                  <a:pt x="204" y="913"/>
                  <a:pt x="456" y="913"/>
                </a:cubicBezTo>
                <a:cubicBezTo>
                  <a:pt x="708" y="913"/>
                  <a:pt x="912" y="709"/>
                  <a:pt x="912" y="457"/>
                </a:cubicBezTo>
                <a:cubicBezTo>
                  <a:pt x="912" y="0"/>
                  <a:pt x="912" y="0"/>
                  <a:pt x="912" y="0"/>
                </a:cubicBezTo>
                <a:lnTo>
                  <a:pt x="456" y="0"/>
                </a:lnTo>
                <a:close/>
              </a:path>
            </a:pathLst>
          </a:custGeom>
          <a:solidFill>
            <a:schemeClr val="accent1"/>
          </a:solidFill>
          <a:ln>
            <a:noFill/>
          </a:ln>
        </p:spPr>
        <p:txBody>
          <a:bodyPr lIns="90000" tIns="46800" rIns="90000" bIns="46800">
            <a:normAutofit/>
          </a:bodyPr>
          <a:lstStyle/>
          <a:p>
            <a:endParaRPr lang="zh-CN" altLang="en-US">
              <a:solidFill>
                <a:schemeClr val="bg1"/>
              </a:solidFill>
            </a:endParaRPr>
          </a:p>
        </p:txBody>
      </p:sp>
      <p:sp>
        <p:nvSpPr>
          <p:cNvPr id="26" name="Freeform 31"/>
          <p:cNvSpPr/>
          <p:nvPr>
            <p:custDataLst>
              <p:tags r:id="rId3"/>
            </p:custDataLst>
          </p:nvPr>
        </p:nvSpPr>
        <p:spPr bwMode="auto">
          <a:xfrm>
            <a:off x="6293185" y="1477963"/>
            <a:ext cx="1996031" cy="1989256"/>
          </a:xfrm>
          <a:custGeom>
            <a:avLst/>
            <a:gdLst>
              <a:gd name="T0" fmla="*/ 457 w 913"/>
              <a:gd name="T1" fmla="*/ 912 h 912"/>
              <a:gd name="T2" fmla="*/ 913 w 913"/>
              <a:gd name="T3" fmla="*/ 456 h 912"/>
              <a:gd name="T4" fmla="*/ 457 w 913"/>
              <a:gd name="T5" fmla="*/ 0 h 912"/>
              <a:gd name="T6" fmla="*/ 0 w 913"/>
              <a:gd name="T7" fmla="*/ 456 h 912"/>
              <a:gd name="T8" fmla="*/ 0 w 913"/>
              <a:gd name="T9" fmla="*/ 912 h 912"/>
              <a:gd name="T10" fmla="*/ 457 w 913"/>
              <a:gd name="T11" fmla="*/ 912 h 912"/>
            </a:gdLst>
            <a:ahLst/>
            <a:cxnLst>
              <a:cxn ang="0">
                <a:pos x="T0" y="T1"/>
              </a:cxn>
              <a:cxn ang="0">
                <a:pos x="T2" y="T3"/>
              </a:cxn>
              <a:cxn ang="0">
                <a:pos x="T4" y="T5"/>
              </a:cxn>
              <a:cxn ang="0">
                <a:pos x="T6" y="T7"/>
              </a:cxn>
              <a:cxn ang="0">
                <a:pos x="T8" y="T9"/>
              </a:cxn>
              <a:cxn ang="0">
                <a:pos x="T10" y="T11"/>
              </a:cxn>
            </a:cxnLst>
            <a:rect l="0" t="0" r="r" b="b"/>
            <a:pathLst>
              <a:path w="913" h="912">
                <a:moveTo>
                  <a:pt x="457" y="912"/>
                </a:moveTo>
                <a:cubicBezTo>
                  <a:pt x="709" y="912"/>
                  <a:pt x="913" y="708"/>
                  <a:pt x="913" y="456"/>
                </a:cubicBezTo>
                <a:cubicBezTo>
                  <a:pt x="913" y="204"/>
                  <a:pt x="709" y="0"/>
                  <a:pt x="457" y="0"/>
                </a:cubicBezTo>
                <a:cubicBezTo>
                  <a:pt x="205" y="0"/>
                  <a:pt x="0" y="204"/>
                  <a:pt x="0" y="456"/>
                </a:cubicBezTo>
                <a:cubicBezTo>
                  <a:pt x="0" y="912"/>
                  <a:pt x="0" y="912"/>
                  <a:pt x="0" y="912"/>
                </a:cubicBezTo>
                <a:lnTo>
                  <a:pt x="457" y="912"/>
                </a:lnTo>
                <a:close/>
              </a:path>
            </a:pathLst>
          </a:custGeom>
          <a:solidFill>
            <a:schemeClr val="accent1"/>
          </a:solidFill>
          <a:ln>
            <a:noFill/>
          </a:ln>
        </p:spPr>
        <p:txBody>
          <a:bodyPr lIns="90000" tIns="46800" rIns="90000" bIns="46800">
            <a:normAutofit/>
          </a:bodyPr>
          <a:lstStyle/>
          <a:p>
            <a:endParaRPr lang="zh-CN" altLang="en-US">
              <a:solidFill>
                <a:schemeClr val="bg1"/>
              </a:solidFill>
            </a:endParaRPr>
          </a:p>
        </p:txBody>
      </p:sp>
      <p:sp>
        <p:nvSpPr>
          <p:cNvPr id="27" name="Freeform 32"/>
          <p:cNvSpPr/>
          <p:nvPr>
            <p:custDataLst>
              <p:tags r:id="rId4"/>
            </p:custDataLst>
          </p:nvPr>
        </p:nvSpPr>
        <p:spPr bwMode="auto">
          <a:xfrm>
            <a:off x="4206836" y="1480220"/>
            <a:ext cx="1991515" cy="1986999"/>
          </a:xfrm>
          <a:custGeom>
            <a:avLst/>
            <a:gdLst>
              <a:gd name="T0" fmla="*/ 459 w 918"/>
              <a:gd name="T1" fmla="*/ 918 h 918"/>
              <a:gd name="T2" fmla="*/ 0 w 918"/>
              <a:gd name="T3" fmla="*/ 459 h 918"/>
              <a:gd name="T4" fmla="*/ 459 w 918"/>
              <a:gd name="T5" fmla="*/ 0 h 918"/>
              <a:gd name="T6" fmla="*/ 918 w 918"/>
              <a:gd name="T7" fmla="*/ 459 h 918"/>
              <a:gd name="T8" fmla="*/ 918 w 918"/>
              <a:gd name="T9" fmla="*/ 918 h 918"/>
              <a:gd name="T10" fmla="*/ 459 w 918"/>
              <a:gd name="T11" fmla="*/ 918 h 918"/>
            </a:gdLst>
            <a:ahLst/>
            <a:cxnLst>
              <a:cxn ang="0">
                <a:pos x="T0" y="T1"/>
              </a:cxn>
              <a:cxn ang="0">
                <a:pos x="T2" y="T3"/>
              </a:cxn>
              <a:cxn ang="0">
                <a:pos x="T4" y="T5"/>
              </a:cxn>
              <a:cxn ang="0">
                <a:pos x="T6" y="T7"/>
              </a:cxn>
              <a:cxn ang="0">
                <a:pos x="T8" y="T9"/>
              </a:cxn>
              <a:cxn ang="0">
                <a:pos x="T10" y="T11"/>
              </a:cxn>
            </a:cxnLst>
            <a:rect l="0" t="0" r="r" b="b"/>
            <a:pathLst>
              <a:path w="918" h="918">
                <a:moveTo>
                  <a:pt x="459" y="918"/>
                </a:moveTo>
                <a:cubicBezTo>
                  <a:pt x="205" y="918"/>
                  <a:pt x="0" y="713"/>
                  <a:pt x="0" y="459"/>
                </a:cubicBezTo>
                <a:cubicBezTo>
                  <a:pt x="0" y="205"/>
                  <a:pt x="205" y="0"/>
                  <a:pt x="459" y="0"/>
                </a:cubicBezTo>
                <a:cubicBezTo>
                  <a:pt x="713" y="0"/>
                  <a:pt x="918" y="205"/>
                  <a:pt x="918" y="459"/>
                </a:cubicBezTo>
                <a:cubicBezTo>
                  <a:pt x="918" y="918"/>
                  <a:pt x="918" y="918"/>
                  <a:pt x="918" y="918"/>
                </a:cubicBezTo>
                <a:lnTo>
                  <a:pt x="459" y="918"/>
                </a:lnTo>
                <a:close/>
              </a:path>
            </a:pathLst>
          </a:custGeom>
          <a:solidFill>
            <a:schemeClr val="accent3"/>
          </a:solidFill>
          <a:ln w="6350" cap="flat">
            <a:noFill/>
            <a:prstDash val="dash"/>
            <a:miter lim="800000"/>
          </a:ln>
        </p:spPr>
        <p:txBody>
          <a:bodyPr lIns="90000" tIns="46800" rIns="90000" bIns="46800">
            <a:normAutofit/>
          </a:bodyPr>
          <a:lstStyle/>
          <a:p>
            <a:endParaRPr lang="zh-CN" altLang="en-US">
              <a:solidFill>
                <a:schemeClr val="bg1"/>
              </a:solidFill>
            </a:endParaRPr>
          </a:p>
        </p:txBody>
      </p:sp>
      <p:sp>
        <p:nvSpPr>
          <p:cNvPr id="28" name="Freeform 35"/>
          <p:cNvSpPr>
            <a:spLocks noEditPoints="1"/>
          </p:cNvSpPr>
          <p:nvPr>
            <p:custDataLst>
              <p:tags r:id="rId5"/>
            </p:custDataLst>
          </p:nvPr>
        </p:nvSpPr>
        <p:spPr bwMode="auto">
          <a:xfrm>
            <a:off x="6947690" y="3976558"/>
            <a:ext cx="519932" cy="354157"/>
          </a:xfrm>
          <a:custGeom>
            <a:avLst/>
            <a:gdLst>
              <a:gd name="T0" fmla="*/ 79 w 98"/>
              <a:gd name="T1" fmla="*/ 61 h 69"/>
              <a:gd name="T2" fmla="*/ 91 w 98"/>
              <a:gd name="T3" fmla="*/ 49 h 69"/>
              <a:gd name="T4" fmla="*/ 81 w 98"/>
              <a:gd name="T5" fmla="*/ 37 h 69"/>
              <a:gd name="T6" fmla="*/ 70 w 98"/>
              <a:gd name="T7" fmla="*/ 15 h 69"/>
              <a:gd name="T8" fmla="*/ 37 w 98"/>
              <a:gd name="T9" fmla="*/ 12 h 69"/>
              <a:gd name="T10" fmla="*/ 24 w 98"/>
              <a:gd name="T11" fmla="*/ 26 h 69"/>
              <a:gd name="T12" fmla="*/ 8 w 98"/>
              <a:gd name="T13" fmla="*/ 43 h 69"/>
              <a:gd name="T14" fmla="*/ 13 w 98"/>
              <a:gd name="T15" fmla="*/ 56 h 69"/>
              <a:gd name="T16" fmla="*/ 26 w 98"/>
              <a:gd name="T17" fmla="*/ 61 h 69"/>
              <a:gd name="T18" fmla="*/ 26 w 98"/>
              <a:gd name="T19" fmla="*/ 42 h 69"/>
              <a:gd name="T20" fmla="*/ 26 w 98"/>
              <a:gd name="T21" fmla="*/ 39 h 69"/>
              <a:gd name="T22" fmla="*/ 34 w 98"/>
              <a:gd name="T23" fmla="*/ 43 h 69"/>
              <a:gd name="T24" fmla="*/ 36 w 98"/>
              <a:gd name="T25" fmla="*/ 28 h 69"/>
              <a:gd name="T26" fmla="*/ 38 w 98"/>
              <a:gd name="T27" fmla="*/ 43 h 69"/>
              <a:gd name="T28" fmla="*/ 46 w 98"/>
              <a:gd name="T29" fmla="*/ 39 h 69"/>
              <a:gd name="T30" fmla="*/ 38 w 98"/>
              <a:gd name="T31" fmla="*/ 50 h 69"/>
              <a:gd name="T32" fmla="*/ 38 w 98"/>
              <a:gd name="T33" fmla="*/ 50 h 69"/>
              <a:gd name="T34" fmla="*/ 37 w 98"/>
              <a:gd name="T35" fmla="*/ 50 h 69"/>
              <a:gd name="T36" fmla="*/ 37 w 98"/>
              <a:gd name="T37" fmla="*/ 50 h 69"/>
              <a:gd name="T38" fmla="*/ 35 w 98"/>
              <a:gd name="T39" fmla="*/ 50 h 69"/>
              <a:gd name="T40" fmla="*/ 35 w 98"/>
              <a:gd name="T41" fmla="*/ 50 h 69"/>
              <a:gd name="T42" fmla="*/ 35 w 98"/>
              <a:gd name="T43" fmla="*/ 50 h 69"/>
              <a:gd name="T44" fmla="*/ 26 w 98"/>
              <a:gd name="T45" fmla="*/ 42 h 69"/>
              <a:gd name="T46" fmla="*/ 53 w 98"/>
              <a:gd name="T47" fmla="*/ 40 h 69"/>
              <a:gd name="T48" fmla="*/ 49 w 98"/>
              <a:gd name="T49" fmla="*/ 37 h 69"/>
              <a:gd name="T50" fmla="*/ 58 w 98"/>
              <a:gd name="T51" fmla="*/ 28 h 69"/>
              <a:gd name="T52" fmla="*/ 58 w 98"/>
              <a:gd name="T53" fmla="*/ 28 h 69"/>
              <a:gd name="T54" fmla="*/ 58 w 98"/>
              <a:gd name="T55" fmla="*/ 28 h 69"/>
              <a:gd name="T56" fmla="*/ 60 w 98"/>
              <a:gd name="T57" fmla="*/ 28 h 69"/>
              <a:gd name="T58" fmla="*/ 60 w 98"/>
              <a:gd name="T59" fmla="*/ 28 h 69"/>
              <a:gd name="T60" fmla="*/ 61 w 98"/>
              <a:gd name="T61" fmla="*/ 28 h 69"/>
              <a:gd name="T62" fmla="*/ 69 w 98"/>
              <a:gd name="T63" fmla="*/ 37 h 69"/>
              <a:gd name="T64" fmla="*/ 66 w 98"/>
              <a:gd name="T65" fmla="*/ 40 h 69"/>
              <a:gd name="T66" fmla="*/ 62 w 98"/>
              <a:gd name="T67" fmla="*/ 48 h 69"/>
              <a:gd name="T68" fmla="*/ 57 w 98"/>
              <a:gd name="T69" fmla="*/ 48 h 69"/>
              <a:gd name="T70" fmla="*/ 53 w 98"/>
              <a:gd name="T71" fmla="*/ 40 h 69"/>
              <a:gd name="T72" fmla="*/ 93 w 98"/>
              <a:gd name="T73" fmla="*/ 63 h 69"/>
              <a:gd name="T74" fmla="*/ 79 w 98"/>
              <a:gd name="T75" fmla="*/ 69 h 69"/>
              <a:gd name="T76" fmla="*/ 8 w 98"/>
              <a:gd name="T77" fmla="*/ 61 h 69"/>
              <a:gd name="T78" fmla="*/ 7 w 98"/>
              <a:gd name="T79" fmla="*/ 26 h 69"/>
              <a:gd name="T80" fmla="*/ 33 w 98"/>
              <a:gd name="T81" fmla="*/ 5 h 69"/>
              <a:gd name="T82" fmla="*/ 75 w 98"/>
              <a:gd name="T83" fmla="*/ 10 h 69"/>
              <a:gd name="T84" fmla="*/ 94 w 98"/>
              <a:gd name="T85" fmla="*/ 36 h 69"/>
              <a:gd name="T86" fmla="*/ 93 w 98"/>
              <a:gd name="T87" fmla="*/ 63 h 69"/>
              <a:gd name="T88" fmla="*/ 93 w 98"/>
              <a:gd name="T89" fmla="*/ 63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 h="69">
                <a:moveTo>
                  <a:pt x="79" y="61"/>
                </a:moveTo>
                <a:cubicBezTo>
                  <a:pt x="79" y="61"/>
                  <a:pt x="79" y="61"/>
                  <a:pt x="79" y="61"/>
                </a:cubicBezTo>
                <a:cubicBezTo>
                  <a:pt x="82" y="61"/>
                  <a:pt x="85" y="60"/>
                  <a:pt x="87" y="58"/>
                </a:cubicBezTo>
                <a:cubicBezTo>
                  <a:pt x="89" y="55"/>
                  <a:pt x="91" y="52"/>
                  <a:pt x="91" y="49"/>
                </a:cubicBezTo>
                <a:cubicBezTo>
                  <a:pt x="91" y="46"/>
                  <a:pt x="90" y="43"/>
                  <a:pt x="88" y="41"/>
                </a:cubicBezTo>
                <a:cubicBezTo>
                  <a:pt x="86" y="39"/>
                  <a:pt x="84" y="38"/>
                  <a:pt x="81" y="37"/>
                </a:cubicBezTo>
                <a:cubicBezTo>
                  <a:pt x="79" y="37"/>
                  <a:pt x="78" y="35"/>
                  <a:pt x="78" y="33"/>
                </a:cubicBezTo>
                <a:cubicBezTo>
                  <a:pt x="78" y="26"/>
                  <a:pt x="75" y="20"/>
                  <a:pt x="70" y="15"/>
                </a:cubicBezTo>
                <a:cubicBezTo>
                  <a:pt x="65" y="10"/>
                  <a:pt x="59" y="8"/>
                  <a:pt x="52" y="8"/>
                </a:cubicBezTo>
                <a:cubicBezTo>
                  <a:pt x="46" y="8"/>
                  <a:pt x="41" y="9"/>
                  <a:pt x="37" y="12"/>
                </a:cubicBezTo>
                <a:cubicBezTo>
                  <a:pt x="33" y="14"/>
                  <a:pt x="30" y="19"/>
                  <a:pt x="28" y="23"/>
                </a:cubicBezTo>
                <a:cubicBezTo>
                  <a:pt x="27" y="25"/>
                  <a:pt x="26" y="26"/>
                  <a:pt x="24" y="26"/>
                </a:cubicBezTo>
                <a:cubicBezTo>
                  <a:pt x="20" y="26"/>
                  <a:pt x="16" y="28"/>
                  <a:pt x="13" y="31"/>
                </a:cubicBezTo>
                <a:cubicBezTo>
                  <a:pt x="10" y="34"/>
                  <a:pt x="8" y="39"/>
                  <a:pt x="8" y="43"/>
                </a:cubicBezTo>
                <a:cubicBezTo>
                  <a:pt x="8" y="48"/>
                  <a:pt x="10" y="53"/>
                  <a:pt x="13" y="56"/>
                </a:cubicBezTo>
                <a:cubicBezTo>
                  <a:pt x="13" y="56"/>
                  <a:pt x="13" y="56"/>
                  <a:pt x="13" y="56"/>
                </a:cubicBezTo>
                <a:cubicBezTo>
                  <a:pt x="13" y="56"/>
                  <a:pt x="13" y="56"/>
                  <a:pt x="13" y="56"/>
                </a:cubicBezTo>
                <a:cubicBezTo>
                  <a:pt x="16" y="59"/>
                  <a:pt x="21" y="61"/>
                  <a:pt x="26" y="61"/>
                </a:cubicBezTo>
                <a:cubicBezTo>
                  <a:pt x="79" y="61"/>
                  <a:pt x="79" y="61"/>
                  <a:pt x="79" y="61"/>
                </a:cubicBezTo>
                <a:close/>
                <a:moveTo>
                  <a:pt x="26" y="42"/>
                </a:moveTo>
                <a:cubicBezTo>
                  <a:pt x="26" y="42"/>
                  <a:pt x="26" y="42"/>
                  <a:pt x="26" y="42"/>
                </a:cubicBezTo>
                <a:cubicBezTo>
                  <a:pt x="25" y="41"/>
                  <a:pt x="25" y="39"/>
                  <a:pt x="26" y="39"/>
                </a:cubicBezTo>
                <a:cubicBezTo>
                  <a:pt x="27" y="38"/>
                  <a:pt x="29" y="38"/>
                  <a:pt x="29" y="39"/>
                </a:cubicBezTo>
                <a:cubicBezTo>
                  <a:pt x="34" y="43"/>
                  <a:pt x="34" y="43"/>
                  <a:pt x="34" y="43"/>
                </a:cubicBezTo>
                <a:cubicBezTo>
                  <a:pt x="34" y="30"/>
                  <a:pt x="34" y="30"/>
                  <a:pt x="34" y="30"/>
                </a:cubicBezTo>
                <a:cubicBezTo>
                  <a:pt x="34" y="29"/>
                  <a:pt x="35" y="28"/>
                  <a:pt x="36" y="28"/>
                </a:cubicBezTo>
                <a:cubicBezTo>
                  <a:pt x="37" y="28"/>
                  <a:pt x="38" y="29"/>
                  <a:pt x="38" y="30"/>
                </a:cubicBezTo>
                <a:cubicBezTo>
                  <a:pt x="38" y="43"/>
                  <a:pt x="38" y="43"/>
                  <a:pt x="38" y="43"/>
                </a:cubicBezTo>
                <a:cubicBezTo>
                  <a:pt x="43" y="39"/>
                  <a:pt x="43" y="39"/>
                  <a:pt x="43" y="39"/>
                </a:cubicBezTo>
                <a:cubicBezTo>
                  <a:pt x="44" y="38"/>
                  <a:pt x="45" y="38"/>
                  <a:pt x="46" y="39"/>
                </a:cubicBezTo>
                <a:cubicBezTo>
                  <a:pt x="47" y="39"/>
                  <a:pt x="47" y="41"/>
                  <a:pt x="46" y="42"/>
                </a:cubicBezTo>
                <a:cubicBezTo>
                  <a:pt x="38" y="50"/>
                  <a:pt x="38" y="50"/>
                  <a:pt x="38" y="50"/>
                </a:cubicBezTo>
                <a:cubicBezTo>
                  <a:pt x="38" y="50"/>
                  <a:pt x="38" y="50"/>
                  <a:pt x="38" y="50"/>
                </a:cubicBezTo>
                <a:cubicBezTo>
                  <a:pt x="38" y="50"/>
                  <a:pt x="38" y="50"/>
                  <a:pt x="38" y="50"/>
                </a:cubicBezTo>
                <a:cubicBezTo>
                  <a:pt x="38" y="50"/>
                  <a:pt x="38" y="50"/>
                  <a:pt x="38" y="50"/>
                </a:cubicBezTo>
                <a:cubicBezTo>
                  <a:pt x="38" y="50"/>
                  <a:pt x="38" y="50"/>
                  <a:pt x="37" y="50"/>
                </a:cubicBezTo>
                <a:cubicBezTo>
                  <a:pt x="37" y="50"/>
                  <a:pt x="37" y="50"/>
                  <a:pt x="37" y="50"/>
                </a:cubicBezTo>
                <a:cubicBezTo>
                  <a:pt x="37" y="50"/>
                  <a:pt x="37" y="50"/>
                  <a:pt x="37" y="50"/>
                </a:cubicBezTo>
                <a:cubicBezTo>
                  <a:pt x="37" y="51"/>
                  <a:pt x="37" y="51"/>
                  <a:pt x="36" y="51"/>
                </a:cubicBezTo>
                <a:cubicBezTo>
                  <a:pt x="36" y="51"/>
                  <a:pt x="36" y="51"/>
                  <a:pt x="35" y="50"/>
                </a:cubicBezTo>
                <a:cubicBezTo>
                  <a:pt x="35" y="50"/>
                  <a:pt x="35" y="50"/>
                  <a:pt x="35" y="50"/>
                </a:cubicBezTo>
                <a:cubicBezTo>
                  <a:pt x="35" y="50"/>
                  <a:pt x="35" y="50"/>
                  <a:pt x="35" y="50"/>
                </a:cubicBezTo>
                <a:cubicBezTo>
                  <a:pt x="35" y="50"/>
                  <a:pt x="35" y="50"/>
                  <a:pt x="35" y="50"/>
                </a:cubicBezTo>
                <a:cubicBezTo>
                  <a:pt x="35" y="50"/>
                  <a:pt x="35" y="50"/>
                  <a:pt x="35" y="50"/>
                </a:cubicBezTo>
                <a:cubicBezTo>
                  <a:pt x="35" y="50"/>
                  <a:pt x="35" y="50"/>
                  <a:pt x="35" y="50"/>
                </a:cubicBezTo>
                <a:cubicBezTo>
                  <a:pt x="26" y="42"/>
                  <a:pt x="26" y="42"/>
                  <a:pt x="26" y="42"/>
                </a:cubicBezTo>
                <a:close/>
                <a:moveTo>
                  <a:pt x="53" y="40"/>
                </a:moveTo>
                <a:cubicBezTo>
                  <a:pt x="53" y="40"/>
                  <a:pt x="53" y="40"/>
                  <a:pt x="53" y="40"/>
                </a:cubicBezTo>
                <a:cubicBezTo>
                  <a:pt x="52" y="41"/>
                  <a:pt x="50" y="41"/>
                  <a:pt x="49" y="40"/>
                </a:cubicBezTo>
                <a:cubicBezTo>
                  <a:pt x="48" y="39"/>
                  <a:pt x="48" y="37"/>
                  <a:pt x="49" y="37"/>
                </a:cubicBezTo>
                <a:cubicBezTo>
                  <a:pt x="58" y="28"/>
                  <a:pt x="58" y="28"/>
                  <a:pt x="58" y="28"/>
                </a:cubicBezTo>
                <a:cubicBezTo>
                  <a:pt x="58" y="28"/>
                  <a:pt x="58" y="28"/>
                  <a:pt x="58" y="28"/>
                </a:cubicBezTo>
                <a:cubicBezTo>
                  <a:pt x="58" y="28"/>
                  <a:pt x="58" y="28"/>
                  <a:pt x="58" y="28"/>
                </a:cubicBezTo>
                <a:cubicBezTo>
                  <a:pt x="58" y="28"/>
                  <a:pt x="58" y="28"/>
                  <a:pt x="58" y="28"/>
                </a:cubicBezTo>
                <a:cubicBezTo>
                  <a:pt x="58" y="28"/>
                  <a:pt x="58" y="28"/>
                  <a:pt x="58" y="28"/>
                </a:cubicBezTo>
                <a:cubicBezTo>
                  <a:pt x="58" y="28"/>
                  <a:pt x="58" y="28"/>
                  <a:pt x="58" y="28"/>
                </a:cubicBezTo>
                <a:cubicBezTo>
                  <a:pt x="59" y="28"/>
                  <a:pt x="59" y="28"/>
                  <a:pt x="59" y="28"/>
                </a:cubicBezTo>
                <a:cubicBezTo>
                  <a:pt x="60" y="28"/>
                  <a:pt x="60" y="28"/>
                  <a:pt x="60" y="28"/>
                </a:cubicBezTo>
                <a:cubicBezTo>
                  <a:pt x="60" y="28"/>
                  <a:pt x="60" y="28"/>
                  <a:pt x="60" y="28"/>
                </a:cubicBezTo>
                <a:cubicBezTo>
                  <a:pt x="60" y="28"/>
                  <a:pt x="60" y="28"/>
                  <a:pt x="60" y="28"/>
                </a:cubicBezTo>
                <a:cubicBezTo>
                  <a:pt x="61" y="28"/>
                  <a:pt x="61" y="28"/>
                  <a:pt x="61" y="28"/>
                </a:cubicBezTo>
                <a:cubicBezTo>
                  <a:pt x="61" y="28"/>
                  <a:pt x="61" y="28"/>
                  <a:pt x="61" y="28"/>
                </a:cubicBezTo>
                <a:cubicBezTo>
                  <a:pt x="61" y="28"/>
                  <a:pt x="61" y="28"/>
                  <a:pt x="61" y="28"/>
                </a:cubicBezTo>
                <a:cubicBezTo>
                  <a:pt x="69" y="37"/>
                  <a:pt x="69" y="37"/>
                  <a:pt x="69" y="37"/>
                </a:cubicBezTo>
                <a:cubicBezTo>
                  <a:pt x="70" y="37"/>
                  <a:pt x="70" y="39"/>
                  <a:pt x="69" y="40"/>
                </a:cubicBezTo>
                <a:cubicBezTo>
                  <a:pt x="68" y="41"/>
                  <a:pt x="67" y="41"/>
                  <a:pt x="66" y="40"/>
                </a:cubicBezTo>
                <a:cubicBezTo>
                  <a:pt x="62" y="35"/>
                  <a:pt x="62" y="35"/>
                  <a:pt x="62" y="35"/>
                </a:cubicBezTo>
                <a:cubicBezTo>
                  <a:pt x="62" y="48"/>
                  <a:pt x="62" y="48"/>
                  <a:pt x="62" y="48"/>
                </a:cubicBezTo>
                <a:cubicBezTo>
                  <a:pt x="62" y="50"/>
                  <a:pt x="61" y="51"/>
                  <a:pt x="59" y="51"/>
                </a:cubicBezTo>
                <a:cubicBezTo>
                  <a:pt x="58" y="51"/>
                  <a:pt x="57" y="50"/>
                  <a:pt x="57" y="48"/>
                </a:cubicBezTo>
                <a:cubicBezTo>
                  <a:pt x="57" y="35"/>
                  <a:pt x="57" y="35"/>
                  <a:pt x="57" y="35"/>
                </a:cubicBezTo>
                <a:cubicBezTo>
                  <a:pt x="53" y="40"/>
                  <a:pt x="53" y="40"/>
                  <a:pt x="53" y="40"/>
                </a:cubicBezTo>
                <a:close/>
                <a:moveTo>
                  <a:pt x="93" y="63"/>
                </a:moveTo>
                <a:cubicBezTo>
                  <a:pt x="93" y="63"/>
                  <a:pt x="93" y="63"/>
                  <a:pt x="93" y="63"/>
                </a:cubicBezTo>
                <a:cubicBezTo>
                  <a:pt x="89" y="66"/>
                  <a:pt x="84" y="69"/>
                  <a:pt x="79" y="69"/>
                </a:cubicBezTo>
                <a:cubicBezTo>
                  <a:pt x="79" y="69"/>
                  <a:pt x="79" y="69"/>
                  <a:pt x="79" y="69"/>
                </a:cubicBezTo>
                <a:cubicBezTo>
                  <a:pt x="26" y="69"/>
                  <a:pt x="26" y="69"/>
                  <a:pt x="26" y="69"/>
                </a:cubicBezTo>
                <a:cubicBezTo>
                  <a:pt x="19" y="69"/>
                  <a:pt x="12" y="66"/>
                  <a:pt x="8" y="61"/>
                </a:cubicBezTo>
                <a:cubicBezTo>
                  <a:pt x="3" y="57"/>
                  <a:pt x="0" y="50"/>
                  <a:pt x="0" y="43"/>
                </a:cubicBezTo>
                <a:cubicBezTo>
                  <a:pt x="0" y="37"/>
                  <a:pt x="3" y="30"/>
                  <a:pt x="7" y="26"/>
                </a:cubicBezTo>
                <a:cubicBezTo>
                  <a:pt x="11" y="22"/>
                  <a:pt x="16" y="19"/>
                  <a:pt x="22" y="18"/>
                </a:cubicBezTo>
                <a:cubicBezTo>
                  <a:pt x="25" y="13"/>
                  <a:pt x="28" y="9"/>
                  <a:pt x="33" y="5"/>
                </a:cubicBezTo>
                <a:cubicBezTo>
                  <a:pt x="39" y="2"/>
                  <a:pt x="45" y="0"/>
                  <a:pt x="52" y="0"/>
                </a:cubicBezTo>
                <a:cubicBezTo>
                  <a:pt x="61" y="0"/>
                  <a:pt x="69" y="4"/>
                  <a:pt x="75" y="10"/>
                </a:cubicBezTo>
                <a:cubicBezTo>
                  <a:pt x="81" y="15"/>
                  <a:pt x="84" y="22"/>
                  <a:pt x="85" y="30"/>
                </a:cubicBezTo>
                <a:cubicBezTo>
                  <a:pt x="88" y="32"/>
                  <a:pt x="91" y="34"/>
                  <a:pt x="94" y="36"/>
                </a:cubicBezTo>
                <a:cubicBezTo>
                  <a:pt x="97" y="40"/>
                  <a:pt x="98" y="44"/>
                  <a:pt x="98" y="49"/>
                </a:cubicBezTo>
                <a:cubicBezTo>
                  <a:pt x="98" y="54"/>
                  <a:pt x="96" y="59"/>
                  <a:pt x="93" y="63"/>
                </a:cubicBezTo>
                <a:cubicBezTo>
                  <a:pt x="93" y="63"/>
                  <a:pt x="93" y="63"/>
                  <a:pt x="93" y="63"/>
                </a:cubicBezTo>
                <a:cubicBezTo>
                  <a:pt x="93" y="63"/>
                  <a:pt x="93" y="63"/>
                  <a:pt x="93" y="63"/>
                </a:cubicBezTo>
                <a:close/>
              </a:path>
            </a:pathLst>
          </a:custGeom>
          <a:solidFill>
            <a:schemeClr val="bg1"/>
          </a:solidFill>
          <a:ln>
            <a:noFill/>
          </a:ln>
        </p:spPr>
        <p:txBody>
          <a:bodyPr lIns="90000" tIns="46800" rIns="90000" bIns="46800">
            <a:normAutofit lnSpcReduction="10000"/>
          </a:bodyPr>
          <a:lstStyle/>
          <a:p>
            <a:endParaRPr lang="zh-CN" altLang="en-US">
              <a:solidFill>
                <a:schemeClr val="bg1"/>
              </a:solidFill>
            </a:endParaRPr>
          </a:p>
        </p:txBody>
      </p:sp>
      <p:sp>
        <p:nvSpPr>
          <p:cNvPr id="29" name="Freeform 36"/>
          <p:cNvSpPr>
            <a:spLocks noEditPoints="1"/>
          </p:cNvSpPr>
          <p:nvPr>
            <p:custDataLst>
              <p:tags r:id="rId6"/>
            </p:custDataLst>
          </p:nvPr>
        </p:nvSpPr>
        <p:spPr bwMode="auto">
          <a:xfrm>
            <a:off x="7056373" y="1970197"/>
            <a:ext cx="302566" cy="383852"/>
          </a:xfrm>
          <a:custGeom>
            <a:avLst/>
            <a:gdLst>
              <a:gd name="T0" fmla="*/ 24 w 79"/>
              <a:gd name="T1" fmla="*/ 42 h 99"/>
              <a:gd name="T2" fmla="*/ 4 w 79"/>
              <a:gd name="T3" fmla="*/ 8 h 99"/>
              <a:gd name="T4" fmla="*/ 4 w 79"/>
              <a:gd name="T5" fmla="*/ 0 h 99"/>
              <a:gd name="T6" fmla="*/ 10 w 79"/>
              <a:gd name="T7" fmla="*/ 0 h 99"/>
              <a:gd name="T8" fmla="*/ 69 w 79"/>
              <a:gd name="T9" fmla="*/ 0 h 99"/>
              <a:gd name="T10" fmla="*/ 75 w 79"/>
              <a:gd name="T11" fmla="*/ 0 h 99"/>
              <a:gd name="T12" fmla="*/ 75 w 79"/>
              <a:gd name="T13" fmla="*/ 8 h 99"/>
              <a:gd name="T14" fmla="*/ 55 w 79"/>
              <a:gd name="T15" fmla="*/ 42 h 99"/>
              <a:gd name="T16" fmla="*/ 55 w 79"/>
              <a:gd name="T17" fmla="*/ 57 h 99"/>
              <a:gd name="T18" fmla="*/ 75 w 79"/>
              <a:gd name="T19" fmla="*/ 91 h 99"/>
              <a:gd name="T20" fmla="*/ 75 w 79"/>
              <a:gd name="T21" fmla="*/ 99 h 99"/>
              <a:gd name="T22" fmla="*/ 69 w 79"/>
              <a:gd name="T23" fmla="*/ 99 h 99"/>
              <a:gd name="T24" fmla="*/ 10 w 79"/>
              <a:gd name="T25" fmla="*/ 99 h 99"/>
              <a:gd name="T26" fmla="*/ 4 w 79"/>
              <a:gd name="T27" fmla="*/ 99 h 99"/>
              <a:gd name="T28" fmla="*/ 4 w 79"/>
              <a:gd name="T29" fmla="*/ 91 h 99"/>
              <a:gd name="T30" fmla="*/ 24 w 79"/>
              <a:gd name="T31" fmla="*/ 57 h 99"/>
              <a:gd name="T32" fmla="*/ 14 w 79"/>
              <a:gd name="T33" fmla="*/ 91 h 99"/>
              <a:gd name="T34" fmla="*/ 17 w 79"/>
              <a:gd name="T35" fmla="*/ 91 h 99"/>
              <a:gd name="T36" fmla="*/ 41 w 79"/>
              <a:gd name="T37" fmla="*/ 70 h 99"/>
              <a:gd name="T38" fmla="*/ 65 w 79"/>
              <a:gd name="T39" fmla="*/ 91 h 99"/>
              <a:gd name="T40" fmla="*/ 40 w 79"/>
              <a:gd name="T41" fmla="*/ 52 h 99"/>
              <a:gd name="T42" fmla="*/ 40 w 79"/>
              <a:gd name="T43" fmla="*/ 52 h 99"/>
              <a:gd name="T44" fmla="*/ 40 w 79"/>
              <a:gd name="T45" fmla="*/ 52 h 99"/>
              <a:gd name="T46" fmla="*/ 14 w 79"/>
              <a:gd name="T47" fmla="*/ 91 h 99"/>
              <a:gd name="T48" fmla="*/ 24 w 79"/>
              <a:gd name="T49" fmla="*/ 91 h 99"/>
              <a:gd name="T50" fmla="*/ 40 w 79"/>
              <a:gd name="T51" fmla="*/ 75 h 99"/>
              <a:gd name="T52" fmla="*/ 20 w 79"/>
              <a:gd name="T53" fmla="*/ 28 h 99"/>
              <a:gd name="T54" fmla="*/ 59 w 79"/>
              <a:gd name="T55" fmla="*/ 28 h 99"/>
              <a:gd name="T56" fmla="*/ 14 w 79"/>
              <a:gd name="T57" fmla="*/ 8 h 99"/>
              <a:gd name="T58" fmla="*/ 55 w 79"/>
              <a:gd name="T59" fmla="*/ 33 h 99"/>
              <a:gd name="T60" fmla="*/ 24 w 79"/>
              <a:gd name="T61" fmla="*/ 33 h 99"/>
              <a:gd name="T62" fmla="*/ 40 w 79"/>
              <a:gd name="T63" fmla="*/ 47 h 99"/>
              <a:gd name="T64" fmla="*/ 40 w 79"/>
              <a:gd name="T65" fmla="*/ 47 h 99"/>
              <a:gd name="T66" fmla="*/ 40 w 79"/>
              <a:gd name="T67" fmla="*/ 47 h 99"/>
              <a:gd name="T68" fmla="*/ 55 w 79"/>
              <a:gd name="T69" fmla="*/ 33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9" h="99">
                <a:moveTo>
                  <a:pt x="32" y="49"/>
                </a:moveTo>
                <a:cubicBezTo>
                  <a:pt x="29" y="47"/>
                  <a:pt x="27" y="44"/>
                  <a:pt x="24" y="42"/>
                </a:cubicBezTo>
                <a:cubicBezTo>
                  <a:pt x="16" y="35"/>
                  <a:pt x="8" y="28"/>
                  <a:pt x="7" y="8"/>
                </a:cubicBezTo>
                <a:cubicBezTo>
                  <a:pt x="4" y="8"/>
                  <a:pt x="4" y="8"/>
                  <a:pt x="4" y="8"/>
                </a:cubicBezTo>
                <a:cubicBezTo>
                  <a:pt x="2" y="8"/>
                  <a:pt x="0" y="6"/>
                  <a:pt x="0" y="4"/>
                </a:cubicBezTo>
                <a:cubicBezTo>
                  <a:pt x="0" y="2"/>
                  <a:pt x="2" y="0"/>
                  <a:pt x="4" y="0"/>
                </a:cubicBezTo>
                <a:cubicBezTo>
                  <a:pt x="10" y="0"/>
                  <a:pt x="10" y="0"/>
                  <a:pt x="10" y="0"/>
                </a:cubicBezTo>
                <a:cubicBezTo>
                  <a:pt x="10" y="0"/>
                  <a:pt x="10" y="0"/>
                  <a:pt x="10" y="0"/>
                </a:cubicBezTo>
                <a:cubicBezTo>
                  <a:pt x="11" y="0"/>
                  <a:pt x="11" y="0"/>
                  <a:pt x="11" y="0"/>
                </a:cubicBezTo>
                <a:cubicBezTo>
                  <a:pt x="69" y="0"/>
                  <a:pt x="69" y="0"/>
                  <a:pt x="69" y="0"/>
                </a:cubicBezTo>
                <a:cubicBezTo>
                  <a:pt x="69" y="0"/>
                  <a:pt x="69" y="0"/>
                  <a:pt x="69" y="0"/>
                </a:cubicBezTo>
                <a:cubicBezTo>
                  <a:pt x="75" y="0"/>
                  <a:pt x="75" y="0"/>
                  <a:pt x="75" y="0"/>
                </a:cubicBezTo>
                <a:cubicBezTo>
                  <a:pt x="78" y="0"/>
                  <a:pt x="79" y="2"/>
                  <a:pt x="79" y="4"/>
                </a:cubicBezTo>
                <a:cubicBezTo>
                  <a:pt x="79" y="6"/>
                  <a:pt x="78" y="8"/>
                  <a:pt x="75" y="8"/>
                </a:cubicBezTo>
                <a:cubicBezTo>
                  <a:pt x="73" y="8"/>
                  <a:pt x="73" y="8"/>
                  <a:pt x="73" y="8"/>
                </a:cubicBezTo>
                <a:cubicBezTo>
                  <a:pt x="72" y="28"/>
                  <a:pt x="64" y="35"/>
                  <a:pt x="55" y="42"/>
                </a:cubicBezTo>
                <a:cubicBezTo>
                  <a:pt x="53" y="44"/>
                  <a:pt x="50" y="47"/>
                  <a:pt x="48" y="49"/>
                </a:cubicBezTo>
                <a:cubicBezTo>
                  <a:pt x="50" y="52"/>
                  <a:pt x="53" y="54"/>
                  <a:pt x="55" y="57"/>
                </a:cubicBezTo>
                <a:cubicBezTo>
                  <a:pt x="64" y="64"/>
                  <a:pt x="72" y="70"/>
                  <a:pt x="73" y="91"/>
                </a:cubicBezTo>
                <a:cubicBezTo>
                  <a:pt x="75" y="91"/>
                  <a:pt x="75" y="91"/>
                  <a:pt x="75" y="91"/>
                </a:cubicBezTo>
                <a:cubicBezTo>
                  <a:pt x="78" y="91"/>
                  <a:pt x="79" y="93"/>
                  <a:pt x="79" y="95"/>
                </a:cubicBezTo>
                <a:cubicBezTo>
                  <a:pt x="79" y="97"/>
                  <a:pt x="78" y="99"/>
                  <a:pt x="75" y="99"/>
                </a:cubicBezTo>
                <a:cubicBezTo>
                  <a:pt x="69" y="99"/>
                  <a:pt x="69" y="99"/>
                  <a:pt x="69" y="99"/>
                </a:cubicBezTo>
                <a:cubicBezTo>
                  <a:pt x="69" y="99"/>
                  <a:pt x="69" y="99"/>
                  <a:pt x="69" y="99"/>
                </a:cubicBezTo>
                <a:cubicBezTo>
                  <a:pt x="69" y="99"/>
                  <a:pt x="69" y="99"/>
                  <a:pt x="69" y="99"/>
                </a:cubicBezTo>
                <a:cubicBezTo>
                  <a:pt x="10" y="99"/>
                  <a:pt x="10" y="99"/>
                  <a:pt x="10" y="99"/>
                </a:cubicBezTo>
                <a:cubicBezTo>
                  <a:pt x="10" y="99"/>
                  <a:pt x="10" y="99"/>
                  <a:pt x="10" y="99"/>
                </a:cubicBezTo>
                <a:cubicBezTo>
                  <a:pt x="4" y="99"/>
                  <a:pt x="4" y="99"/>
                  <a:pt x="4" y="99"/>
                </a:cubicBezTo>
                <a:cubicBezTo>
                  <a:pt x="2" y="99"/>
                  <a:pt x="0" y="97"/>
                  <a:pt x="0" y="95"/>
                </a:cubicBezTo>
                <a:cubicBezTo>
                  <a:pt x="0" y="93"/>
                  <a:pt x="2" y="91"/>
                  <a:pt x="4" y="91"/>
                </a:cubicBezTo>
                <a:cubicBezTo>
                  <a:pt x="7" y="91"/>
                  <a:pt x="7" y="91"/>
                  <a:pt x="7" y="91"/>
                </a:cubicBezTo>
                <a:cubicBezTo>
                  <a:pt x="8" y="70"/>
                  <a:pt x="16" y="64"/>
                  <a:pt x="24" y="57"/>
                </a:cubicBezTo>
                <a:cubicBezTo>
                  <a:pt x="27" y="54"/>
                  <a:pt x="29" y="52"/>
                  <a:pt x="32" y="49"/>
                </a:cubicBezTo>
                <a:close/>
                <a:moveTo>
                  <a:pt x="14" y="91"/>
                </a:moveTo>
                <a:cubicBezTo>
                  <a:pt x="14" y="91"/>
                  <a:pt x="14" y="91"/>
                  <a:pt x="14" y="91"/>
                </a:cubicBezTo>
                <a:cubicBezTo>
                  <a:pt x="17" y="91"/>
                  <a:pt x="17" y="91"/>
                  <a:pt x="17" y="91"/>
                </a:cubicBezTo>
                <a:cubicBezTo>
                  <a:pt x="38" y="70"/>
                  <a:pt x="38" y="70"/>
                  <a:pt x="38" y="70"/>
                </a:cubicBezTo>
                <a:cubicBezTo>
                  <a:pt x="39" y="69"/>
                  <a:pt x="40" y="69"/>
                  <a:pt x="41" y="70"/>
                </a:cubicBezTo>
                <a:cubicBezTo>
                  <a:pt x="62" y="91"/>
                  <a:pt x="62" y="91"/>
                  <a:pt x="62" y="91"/>
                </a:cubicBezTo>
                <a:cubicBezTo>
                  <a:pt x="65" y="91"/>
                  <a:pt x="65" y="91"/>
                  <a:pt x="65" y="91"/>
                </a:cubicBezTo>
                <a:cubicBezTo>
                  <a:pt x="64" y="74"/>
                  <a:pt x="58" y="68"/>
                  <a:pt x="50" y="62"/>
                </a:cubicBezTo>
                <a:cubicBezTo>
                  <a:pt x="47" y="59"/>
                  <a:pt x="43" y="56"/>
                  <a:pt x="40" y="52"/>
                </a:cubicBezTo>
                <a:cubicBezTo>
                  <a:pt x="40" y="52"/>
                  <a:pt x="40" y="52"/>
                  <a:pt x="40" y="52"/>
                </a:cubicBezTo>
                <a:cubicBezTo>
                  <a:pt x="40" y="52"/>
                  <a:pt x="40" y="52"/>
                  <a:pt x="40" y="52"/>
                </a:cubicBezTo>
                <a:cubicBezTo>
                  <a:pt x="40" y="52"/>
                  <a:pt x="40" y="52"/>
                  <a:pt x="40" y="52"/>
                </a:cubicBezTo>
                <a:cubicBezTo>
                  <a:pt x="40" y="52"/>
                  <a:pt x="40" y="52"/>
                  <a:pt x="40" y="52"/>
                </a:cubicBezTo>
                <a:cubicBezTo>
                  <a:pt x="36" y="56"/>
                  <a:pt x="32" y="59"/>
                  <a:pt x="29" y="62"/>
                </a:cubicBezTo>
                <a:cubicBezTo>
                  <a:pt x="22" y="68"/>
                  <a:pt x="15" y="74"/>
                  <a:pt x="14" y="91"/>
                </a:cubicBezTo>
                <a:close/>
                <a:moveTo>
                  <a:pt x="24" y="91"/>
                </a:moveTo>
                <a:cubicBezTo>
                  <a:pt x="24" y="91"/>
                  <a:pt x="24" y="91"/>
                  <a:pt x="24" y="91"/>
                </a:cubicBezTo>
                <a:cubicBezTo>
                  <a:pt x="56" y="91"/>
                  <a:pt x="56" y="91"/>
                  <a:pt x="56" y="91"/>
                </a:cubicBezTo>
                <a:cubicBezTo>
                  <a:pt x="40" y="75"/>
                  <a:pt x="40" y="75"/>
                  <a:pt x="40" y="75"/>
                </a:cubicBezTo>
                <a:cubicBezTo>
                  <a:pt x="24" y="91"/>
                  <a:pt x="24" y="91"/>
                  <a:pt x="24" y="91"/>
                </a:cubicBezTo>
                <a:close/>
                <a:moveTo>
                  <a:pt x="20" y="28"/>
                </a:moveTo>
                <a:cubicBezTo>
                  <a:pt x="20" y="28"/>
                  <a:pt x="20" y="28"/>
                  <a:pt x="20" y="28"/>
                </a:cubicBezTo>
                <a:cubicBezTo>
                  <a:pt x="59" y="28"/>
                  <a:pt x="59" y="28"/>
                  <a:pt x="59" y="28"/>
                </a:cubicBezTo>
                <a:cubicBezTo>
                  <a:pt x="62" y="24"/>
                  <a:pt x="65" y="18"/>
                  <a:pt x="65" y="8"/>
                </a:cubicBezTo>
                <a:cubicBezTo>
                  <a:pt x="14" y="8"/>
                  <a:pt x="14" y="8"/>
                  <a:pt x="14" y="8"/>
                </a:cubicBezTo>
                <a:cubicBezTo>
                  <a:pt x="15" y="18"/>
                  <a:pt x="17" y="24"/>
                  <a:pt x="20" y="28"/>
                </a:cubicBezTo>
                <a:close/>
                <a:moveTo>
                  <a:pt x="55" y="33"/>
                </a:moveTo>
                <a:cubicBezTo>
                  <a:pt x="55" y="33"/>
                  <a:pt x="55" y="33"/>
                  <a:pt x="55" y="33"/>
                </a:cubicBezTo>
                <a:cubicBezTo>
                  <a:pt x="24" y="33"/>
                  <a:pt x="24" y="33"/>
                  <a:pt x="24" y="33"/>
                </a:cubicBezTo>
                <a:cubicBezTo>
                  <a:pt x="26" y="34"/>
                  <a:pt x="27" y="35"/>
                  <a:pt x="29" y="37"/>
                </a:cubicBezTo>
                <a:cubicBezTo>
                  <a:pt x="32" y="40"/>
                  <a:pt x="36" y="43"/>
                  <a:pt x="40" y="47"/>
                </a:cubicBezTo>
                <a:cubicBezTo>
                  <a:pt x="40" y="47"/>
                  <a:pt x="40" y="47"/>
                  <a:pt x="40" y="47"/>
                </a:cubicBezTo>
                <a:cubicBezTo>
                  <a:pt x="40" y="47"/>
                  <a:pt x="40" y="47"/>
                  <a:pt x="40" y="47"/>
                </a:cubicBezTo>
                <a:cubicBezTo>
                  <a:pt x="40" y="47"/>
                  <a:pt x="40" y="47"/>
                  <a:pt x="40" y="47"/>
                </a:cubicBezTo>
                <a:cubicBezTo>
                  <a:pt x="40" y="47"/>
                  <a:pt x="40" y="47"/>
                  <a:pt x="40" y="47"/>
                </a:cubicBezTo>
                <a:cubicBezTo>
                  <a:pt x="43" y="43"/>
                  <a:pt x="47" y="40"/>
                  <a:pt x="50" y="37"/>
                </a:cubicBezTo>
                <a:cubicBezTo>
                  <a:pt x="52" y="35"/>
                  <a:pt x="54" y="34"/>
                  <a:pt x="55" y="33"/>
                </a:cubicBezTo>
                <a:close/>
              </a:path>
            </a:pathLst>
          </a:custGeom>
          <a:solidFill>
            <a:schemeClr val="bg1"/>
          </a:solidFill>
          <a:ln>
            <a:noFill/>
          </a:ln>
        </p:spPr>
        <p:txBody>
          <a:bodyPr lIns="90000" tIns="46800" rIns="90000" bIns="46800">
            <a:normAutofit/>
          </a:bodyPr>
          <a:lstStyle/>
          <a:p>
            <a:endParaRPr lang="zh-CN" altLang="en-US">
              <a:solidFill>
                <a:schemeClr val="bg1"/>
              </a:solidFill>
            </a:endParaRPr>
          </a:p>
        </p:txBody>
      </p:sp>
      <p:sp>
        <p:nvSpPr>
          <p:cNvPr id="30" name="Freeform 37"/>
          <p:cNvSpPr>
            <a:spLocks noEditPoints="1"/>
          </p:cNvSpPr>
          <p:nvPr>
            <p:custDataLst>
              <p:tags r:id="rId7"/>
            </p:custDataLst>
          </p:nvPr>
        </p:nvSpPr>
        <p:spPr bwMode="auto">
          <a:xfrm>
            <a:off x="5010668" y="3968485"/>
            <a:ext cx="379336" cy="370304"/>
          </a:xfrm>
          <a:custGeom>
            <a:avLst/>
            <a:gdLst>
              <a:gd name="T0" fmla="*/ 49 w 98"/>
              <a:gd name="T1" fmla="*/ 0 h 98"/>
              <a:gd name="T2" fmla="*/ 84 w 98"/>
              <a:gd name="T3" fmla="*/ 15 h 98"/>
              <a:gd name="T4" fmla="*/ 98 w 98"/>
              <a:gd name="T5" fmla="*/ 49 h 98"/>
              <a:gd name="T6" fmla="*/ 84 w 98"/>
              <a:gd name="T7" fmla="*/ 84 h 98"/>
              <a:gd name="T8" fmla="*/ 49 w 98"/>
              <a:gd name="T9" fmla="*/ 98 h 98"/>
              <a:gd name="T10" fmla="*/ 14 w 98"/>
              <a:gd name="T11" fmla="*/ 84 h 98"/>
              <a:gd name="T12" fmla="*/ 14 w 98"/>
              <a:gd name="T13" fmla="*/ 84 h 98"/>
              <a:gd name="T14" fmla="*/ 14 w 98"/>
              <a:gd name="T15" fmla="*/ 84 h 98"/>
              <a:gd name="T16" fmla="*/ 0 w 98"/>
              <a:gd name="T17" fmla="*/ 49 h 98"/>
              <a:gd name="T18" fmla="*/ 14 w 98"/>
              <a:gd name="T19" fmla="*/ 15 h 98"/>
              <a:gd name="T20" fmla="*/ 14 w 98"/>
              <a:gd name="T21" fmla="*/ 15 h 98"/>
              <a:gd name="T22" fmla="*/ 49 w 98"/>
              <a:gd name="T23" fmla="*/ 0 h 98"/>
              <a:gd name="T24" fmla="*/ 51 w 98"/>
              <a:gd name="T25" fmla="*/ 8 h 98"/>
              <a:gd name="T26" fmla="*/ 51 w 98"/>
              <a:gd name="T27" fmla="*/ 8 h 98"/>
              <a:gd name="T28" fmla="*/ 51 w 98"/>
              <a:gd name="T29" fmla="*/ 48 h 98"/>
              <a:gd name="T30" fmla="*/ 80 w 98"/>
              <a:gd name="T31" fmla="*/ 77 h 98"/>
              <a:gd name="T32" fmla="*/ 91 w 98"/>
              <a:gd name="T33" fmla="*/ 49 h 98"/>
              <a:gd name="T34" fmla="*/ 78 w 98"/>
              <a:gd name="T35" fmla="*/ 20 h 98"/>
              <a:gd name="T36" fmla="*/ 78 w 98"/>
              <a:gd name="T37" fmla="*/ 20 h 98"/>
              <a:gd name="T38" fmla="*/ 51 w 98"/>
              <a:gd name="T39" fmla="*/ 8 h 98"/>
              <a:gd name="T40" fmla="*/ 77 w 98"/>
              <a:gd name="T41" fmla="*/ 80 h 98"/>
              <a:gd name="T42" fmla="*/ 77 w 98"/>
              <a:gd name="T43" fmla="*/ 80 h 98"/>
              <a:gd name="T44" fmla="*/ 48 w 98"/>
              <a:gd name="T45" fmla="*/ 51 h 98"/>
              <a:gd name="T46" fmla="*/ 47 w 98"/>
              <a:gd name="T47" fmla="*/ 51 h 98"/>
              <a:gd name="T48" fmla="*/ 47 w 98"/>
              <a:gd name="T49" fmla="*/ 49 h 98"/>
              <a:gd name="T50" fmla="*/ 47 w 98"/>
              <a:gd name="T51" fmla="*/ 8 h 98"/>
              <a:gd name="T52" fmla="*/ 20 w 98"/>
              <a:gd name="T53" fmla="*/ 20 h 98"/>
              <a:gd name="T54" fmla="*/ 20 w 98"/>
              <a:gd name="T55" fmla="*/ 20 h 98"/>
              <a:gd name="T56" fmla="*/ 8 w 98"/>
              <a:gd name="T57" fmla="*/ 49 h 98"/>
              <a:gd name="T58" fmla="*/ 20 w 98"/>
              <a:gd name="T59" fmla="*/ 79 h 98"/>
              <a:gd name="T60" fmla="*/ 20 w 98"/>
              <a:gd name="T61" fmla="*/ 79 h 98"/>
              <a:gd name="T62" fmla="*/ 49 w 98"/>
              <a:gd name="T63" fmla="*/ 91 h 98"/>
              <a:gd name="T64" fmla="*/ 77 w 98"/>
              <a:gd name="T65" fmla="*/ 8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8" h="98">
                <a:moveTo>
                  <a:pt x="49" y="0"/>
                </a:moveTo>
                <a:cubicBezTo>
                  <a:pt x="63" y="0"/>
                  <a:pt x="75" y="6"/>
                  <a:pt x="84" y="15"/>
                </a:cubicBezTo>
                <a:cubicBezTo>
                  <a:pt x="93" y="24"/>
                  <a:pt x="98" y="36"/>
                  <a:pt x="98" y="49"/>
                </a:cubicBezTo>
                <a:cubicBezTo>
                  <a:pt x="98" y="63"/>
                  <a:pt x="93" y="75"/>
                  <a:pt x="84" y="84"/>
                </a:cubicBezTo>
                <a:cubicBezTo>
                  <a:pt x="75" y="93"/>
                  <a:pt x="63" y="98"/>
                  <a:pt x="49" y="98"/>
                </a:cubicBezTo>
                <a:cubicBezTo>
                  <a:pt x="36" y="98"/>
                  <a:pt x="23" y="93"/>
                  <a:pt x="14" y="84"/>
                </a:cubicBezTo>
                <a:cubicBezTo>
                  <a:pt x="14" y="84"/>
                  <a:pt x="14" y="84"/>
                  <a:pt x="14" y="84"/>
                </a:cubicBezTo>
                <a:cubicBezTo>
                  <a:pt x="14" y="84"/>
                  <a:pt x="14" y="84"/>
                  <a:pt x="14" y="84"/>
                </a:cubicBezTo>
                <a:cubicBezTo>
                  <a:pt x="6" y="75"/>
                  <a:pt x="0" y="63"/>
                  <a:pt x="0" y="49"/>
                </a:cubicBezTo>
                <a:cubicBezTo>
                  <a:pt x="0" y="36"/>
                  <a:pt x="6" y="24"/>
                  <a:pt x="14" y="15"/>
                </a:cubicBezTo>
                <a:cubicBezTo>
                  <a:pt x="14" y="15"/>
                  <a:pt x="14" y="15"/>
                  <a:pt x="14" y="15"/>
                </a:cubicBezTo>
                <a:cubicBezTo>
                  <a:pt x="23" y="6"/>
                  <a:pt x="36" y="0"/>
                  <a:pt x="49" y="0"/>
                </a:cubicBezTo>
                <a:close/>
                <a:moveTo>
                  <a:pt x="51" y="8"/>
                </a:moveTo>
                <a:cubicBezTo>
                  <a:pt x="51" y="8"/>
                  <a:pt x="51" y="8"/>
                  <a:pt x="51" y="8"/>
                </a:cubicBezTo>
                <a:cubicBezTo>
                  <a:pt x="51" y="48"/>
                  <a:pt x="51" y="48"/>
                  <a:pt x="51" y="48"/>
                </a:cubicBezTo>
                <a:cubicBezTo>
                  <a:pt x="80" y="77"/>
                  <a:pt x="80" y="77"/>
                  <a:pt x="80" y="77"/>
                </a:cubicBezTo>
                <a:cubicBezTo>
                  <a:pt x="87" y="70"/>
                  <a:pt x="91" y="60"/>
                  <a:pt x="91" y="49"/>
                </a:cubicBezTo>
                <a:cubicBezTo>
                  <a:pt x="91" y="38"/>
                  <a:pt x="86" y="28"/>
                  <a:pt x="78" y="20"/>
                </a:cubicBezTo>
                <a:cubicBezTo>
                  <a:pt x="78" y="20"/>
                  <a:pt x="78" y="20"/>
                  <a:pt x="78" y="20"/>
                </a:cubicBezTo>
                <a:cubicBezTo>
                  <a:pt x="71" y="13"/>
                  <a:pt x="62" y="8"/>
                  <a:pt x="51" y="8"/>
                </a:cubicBezTo>
                <a:close/>
                <a:moveTo>
                  <a:pt x="77" y="80"/>
                </a:moveTo>
                <a:cubicBezTo>
                  <a:pt x="77" y="80"/>
                  <a:pt x="77" y="80"/>
                  <a:pt x="77" y="80"/>
                </a:cubicBezTo>
                <a:cubicBezTo>
                  <a:pt x="48" y="51"/>
                  <a:pt x="48" y="51"/>
                  <a:pt x="48" y="51"/>
                </a:cubicBezTo>
                <a:cubicBezTo>
                  <a:pt x="47" y="51"/>
                  <a:pt x="47" y="51"/>
                  <a:pt x="47" y="51"/>
                </a:cubicBezTo>
                <a:cubicBezTo>
                  <a:pt x="47" y="50"/>
                  <a:pt x="47" y="50"/>
                  <a:pt x="47" y="49"/>
                </a:cubicBezTo>
                <a:cubicBezTo>
                  <a:pt x="47" y="8"/>
                  <a:pt x="47" y="8"/>
                  <a:pt x="47" y="8"/>
                </a:cubicBezTo>
                <a:cubicBezTo>
                  <a:pt x="36" y="8"/>
                  <a:pt x="27" y="13"/>
                  <a:pt x="20" y="20"/>
                </a:cubicBezTo>
                <a:cubicBezTo>
                  <a:pt x="20" y="20"/>
                  <a:pt x="20" y="20"/>
                  <a:pt x="20" y="20"/>
                </a:cubicBezTo>
                <a:cubicBezTo>
                  <a:pt x="12" y="28"/>
                  <a:pt x="8" y="38"/>
                  <a:pt x="8" y="49"/>
                </a:cubicBezTo>
                <a:cubicBezTo>
                  <a:pt x="8" y="61"/>
                  <a:pt x="12" y="71"/>
                  <a:pt x="20" y="79"/>
                </a:cubicBezTo>
                <a:cubicBezTo>
                  <a:pt x="20" y="79"/>
                  <a:pt x="20" y="79"/>
                  <a:pt x="20" y="79"/>
                </a:cubicBezTo>
                <a:cubicBezTo>
                  <a:pt x="27" y="86"/>
                  <a:pt x="38" y="91"/>
                  <a:pt x="49" y="91"/>
                </a:cubicBezTo>
                <a:cubicBezTo>
                  <a:pt x="60" y="91"/>
                  <a:pt x="69" y="87"/>
                  <a:pt x="77" y="80"/>
                </a:cubicBezTo>
                <a:close/>
              </a:path>
            </a:pathLst>
          </a:custGeom>
          <a:solidFill>
            <a:schemeClr val="bg1"/>
          </a:solidFill>
          <a:ln>
            <a:noFill/>
          </a:ln>
        </p:spPr>
        <p:txBody>
          <a:bodyPr lIns="90000" tIns="46800" rIns="90000" bIns="46800">
            <a:normAutofit/>
          </a:bodyPr>
          <a:lstStyle/>
          <a:p>
            <a:endParaRPr lang="zh-CN" altLang="en-US">
              <a:solidFill>
                <a:schemeClr val="bg1"/>
              </a:solidFill>
            </a:endParaRPr>
          </a:p>
        </p:txBody>
      </p:sp>
      <p:sp>
        <p:nvSpPr>
          <p:cNvPr id="31" name="Text Box 38"/>
          <p:cNvSpPr txBox="1">
            <a:spLocks noChangeArrowheads="1"/>
          </p:cNvSpPr>
          <p:nvPr>
            <p:custDataLst>
              <p:tags r:id="rId8"/>
            </p:custDataLst>
          </p:nvPr>
        </p:nvSpPr>
        <p:spPr bwMode="auto">
          <a:xfrm>
            <a:off x="4691177" y="4379432"/>
            <a:ext cx="105670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ormAutofit/>
          </a:bodyPr>
          <a:lstStyle/>
          <a:p>
            <a:pPr algn="ctr">
              <a:buFont typeface="Arial" panose="020B0604020202020204" pitchFamily="34" charset="0"/>
              <a:buNone/>
            </a:pPr>
            <a:r>
              <a:rPr lang="zh-CN" altLang="en-US" sz="1800" smtClean="0">
                <a:solidFill>
                  <a:schemeClr val="bg1"/>
                </a:solidFill>
              </a:rPr>
              <a:t>学前儿童艺术教育 </a:t>
            </a:r>
            <a:endParaRPr lang="zh-CN" altLang="en-US" sz="1800" smtClean="0">
              <a:solidFill>
                <a:schemeClr val="bg1"/>
              </a:solidFill>
            </a:endParaRPr>
          </a:p>
        </p:txBody>
      </p:sp>
      <p:sp>
        <p:nvSpPr>
          <p:cNvPr id="32" name="Text Box 39"/>
          <p:cNvSpPr txBox="1">
            <a:spLocks noChangeArrowheads="1"/>
          </p:cNvSpPr>
          <p:nvPr>
            <p:custDataLst>
              <p:tags r:id="rId9"/>
            </p:custDataLst>
          </p:nvPr>
        </p:nvSpPr>
        <p:spPr bwMode="auto">
          <a:xfrm>
            <a:off x="6682692" y="2378886"/>
            <a:ext cx="105670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ormAutofit/>
          </a:bodyPr>
          <a:lstStyle/>
          <a:p>
            <a:pPr algn="ctr">
              <a:buFont typeface="Arial" panose="020B0604020202020204" pitchFamily="34" charset="0"/>
              <a:buNone/>
            </a:pPr>
            <a:r>
              <a:rPr lang="zh-CN" altLang="en-US" sz="1800" smtClean="0">
                <a:solidFill>
                  <a:schemeClr val="bg1"/>
                </a:solidFill>
              </a:rPr>
              <a:t>钢琴演奏基础</a:t>
            </a:r>
            <a:endParaRPr lang="zh-CN" altLang="en-US" sz="1800" smtClean="0">
              <a:solidFill>
                <a:schemeClr val="bg1"/>
              </a:solidFill>
            </a:endParaRPr>
          </a:p>
        </p:txBody>
      </p:sp>
      <p:sp>
        <p:nvSpPr>
          <p:cNvPr id="33" name="Rectangle 40"/>
          <p:cNvSpPr>
            <a:spLocks noChangeArrowheads="1"/>
          </p:cNvSpPr>
          <p:nvPr>
            <p:custDataLst>
              <p:tags r:id="rId10"/>
            </p:custDataLst>
          </p:nvPr>
        </p:nvSpPr>
        <p:spPr bwMode="auto">
          <a:xfrm>
            <a:off x="8695648" y="1982601"/>
            <a:ext cx="3174682" cy="118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ormAutofit/>
          </a:bodyPr>
          <a:lstStyle/>
          <a:p>
            <a:pPr>
              <a:lnSpc>
                <a:spcPct val="120000"/>
              </a:lnSpc>
              <a:buFont typeface="Arial" panose="020B0604020202020204" pitchFamily="34" charset="0"/>
              <a:buNone/>
            </a:pPr>
            <a:r>
              <a:rPr lang="zh-CN" altLang="en-US" sz="1800" dirty="0">
                <a:solidFill>
                  <a:schemeClr val="bg1"/>
                </a:solidFill>
              </a:rPr>
              <a:t>课程中将歌曲即兴伴奏纳入，与基础乐理知识强化学生即兴的音乐创作能力</a:t>
            </a:r>
            <a:endParaRPr lang="zh-CN" altLang="en-US" sz="1800" dirty="0">
              <a:solidFill>
                <a:schemeClr val="bg1"/>
              </a:solidFill>
            </a:endParaRPr>
          </a:p>
        </p:txBody>
      </p:sp>
      <p:sp>
        <p:nvSpPr>
          <p:cNvPr id="34" name="Rectangle 41"/>
          <p:cNvSpPr>
            <a:spLocks noChangeArrowheads="1"/>
          </p:cNvSpPr>
          <p:nvPr>
            <p:custDataLst>
              <p:tags r:id="rId11"/>
            </p:custDataLst>
          </p:nvPr>
        </p:nvSpPr>
        <p:spPr bwMode="auto">
          <a:xfrm>
            <a:off x="630238" y="4721674"/>
            <a:ext cx="3174682" cy="118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ormAutofit/>
          </a:bodyPr>
          <a:lstStyle/>
          <a:p>
            <a:pPr algn="r">
              <a:lnSpc>
                <a:spcPct val="120000"/>
              </a:lnSpc>
              <a:buFont typeface="Arial" panose="020B0604020202020204" pitchFamily="34" charset="0"/>
              <a:buNone/>
            </a:pPr>
            <a:r>
              <a:rPr lang="zh-CN" altLang="en-US" sz="1800" dirty="0">
                <a:solidFill>
                  <a:schemeClr val="bg1"/>
                </a:solidFill>
              </a:rPr>
              <a:t>培养学生的艺术教学能力，并融合其它领域的相关内容，开展综合性的音乐主题活动</a:t>
            </a:r>
            <a:endParaRPr lang="zh-CN" altLang="en-US" sz="1800" dirty="0">
              <a:solidFill>
                <a:schemeClr val="bg1"/>
              </a:solidFill>
            </a:endParaRPr>
          </a:p>
        </p:txBody>
      </p:sp>
      <p:sp>
        <p:nvSpPr>
          <p:cNvPr id="36" name="Freeform 34"/>
          <p:cNvSpPr>
            <a:spLocks noEditPoints="1"/>
          </p:cNvSpPr>
          <p:nvPr>
            <p:custDataLst>
              <p:tags r:id="rId12"/>
            </p:custDataLst>
          </p:nvPr>
        </p:nvSpPr>
        <p:spPr bwMode="auto">
          <a:xfrm>
            <a:off x="5021768" y="1976461"/>
            <a:ext cx="357135" cy="367958"/>
          </a:xfrm>
          <a:custGeom>
            <a:avLst/>
            <a:gdLst>
              <a:gd name="T0" fmla="*/ 55 w 95"/>
              <a:gd name="T1" fmla="*/ 0 h 98"/>
              <a:gd name="T2" fmla="*/ 85 w 95"/>
              <a:gd name="T3" fmla="*/ 29 h 98"/>
              <a:gd name="T4" fmla="*/ 86 w 95"/>
              <a:gd name="T5" fmla="*/ 31 h 98"/>
              <a:gd name="T6" fmla="*/ 82 w 95"/>
              <a:gd name="T7" fmla="*/ 41 h 98"/>
              <a:gd name="T8" fmla="*/ 79 w 95"/>
              <a:gd name="T9" fmla="*/ 34 h 98"/>
              <a:gd name="T10" fmla="*/ 55 w 95"/>
              <a:gd name="T11" fmla="*/ 31 h 98"/>
              <a:gd name="T12" fmla="*/ 53 w 95"/>
              <a:gd name="T13" fmla="*/ 25 h 98"/>
              <a:gd name="T14" fmla="*/ 11 w 95"/>
              <a:gd name="T15" fmla="*/ 8 h 98"/>
              <a:gd name="T16" fmla="*/ 8 w 95"/>
              <a:gd name="T17" fmla="*/ 10 h 98"/>
              <a:gd name="T18" fmla="*/ 9 w 95"/>
              <a:gd name="T19" fmla="*/ 90 h 98"/>
              <a:gd name="T20" fmla="*/ 11 w 95"/>
              <a:gd name="T21" fmla="*/ 91 h 98"/>
              <a:gd name="T22" fmla="*/ 78 w 95"/>
              <a:gd name="T23" fmla="*/ 90 h 98"/>
              <a:gd name="T24" fmla="*/ 79 w 95"/>
              <a:gd name="T25" fmla="*/ 88 h 98"/>
              <a:gd name="T26" fmla="*/ 82 w 95"/>
              <a:gd name="T27" fmla="*/ 82 h 98"/>
              <a:gd name="T28" fmla="*/ 86 w 95"/>
              <a:gd name="T29" fmla="*/ 88 h 98"/>
              <a:gd name="T30" fmla="*/ 83 w 95"/>
              <a:gd name="T31" fmla="*/ 95 h 98"/>
              <a:gd name="T32" fmla="*/ 11 w 95"/>
              <a:gd name="T33" fmla="*/ 98 h 98"/>
              <a:gd name="T34" fmla="*/ 0 w 95"/>
              <a:gd name="T35" fmla="*/ 88 h 98"/>
              <a:gd name="T36" fmla="*/ 3 w 95"/>
              <a:gd name="T37" fmla="*/ 3 h 98"/>
              <a:gd name="T38" fmla="*/ 72 w 95"/>
              <a:gd name="T39" fmla="*/ 38 h 98"/>
              <a:gd name="T40" fmla="*/ 72 w 95"/>
              <a:gd name="T41" fmla="*/ 38 h 98"/>
              <a:gd name="T42" fmla="*/ 94 w 95"/>
              <a:gd name="T43" fmla="*/ 63 h 98"/>
              <a:gd name="T44" fmla="*/ 68 w 95"/>
              <a:gd name="T45" fmla="*/ 86 h 98"/>
              <a:gd name="T46" fmla="*/ 68 w 95"/>
              <a:gd name="T47" fmla="*/ 73 h 98"/>
              <a:gd name="T48" fmla="*/ 49 w 95"/>
              <a:gd name="T49" fmla="*/ 71 h 98"/>
              <a:gd name="T50" fmla="*/ 49 w 95"/>
              <a:gd name="T51" fmla="*/ 53 h 98"/>
              <a:gd name="T52" fmla="*/ 52 w 95"/>
              <a:gd name="T53" fmla="*/ 50 h 98"/>
              <a:gd name="T54" fmla="*/ 68 w 95"/>
              <a:gd name="T55" fmla="*/ 40 h 98"/>
              <a:gd name="T56" fmla="*/ 72 w 95"/>
              <a:gd name="T57" fmla="*/ 38 h 98"/>
              <a:gd name="T58" fmla="*/ 89 w 95"/>
              <a:gd name="T59" fmla="*/ 62 h 98"/>
              <a:gd name="T60" fmla="*/ 72 w 95"/>
              <a:gd name="T61" fmla="*/ 53 h 98"/>
              <a:gd name="T62" fmla="*/ 70 w 95"/>
              <a:gd name="T63" fmla="*/ 55 h 98"/>
              <a:gd name="T64" fmla="*/ 54 w 95"/>
              <a:gd name="T65" fmla="*/ 69 h 98"/>
              <a:gd name="T66" fmla="*/ 70 w 95"/>
              <a:gd name="T67" fmla="*/ 69 h 98"/>
              <a:gd name="T68" fmla="*/ 72 w 95"/>
              <a:gd name="T69" fmla="*/ 79 h 98"/>
              <a:gd name="T70" fmla="*/ 75 w 95"/>
              <a:gd name="T71" fmla="*/ 29 h 98"/>
              <a:gd name="T72" fmla="*/ 57 w 95"/>
              <a:gd name="T73" fmla="*/ 12 h 98"/>
              <a:gd name="T74" fmla="*/ 59 w 95"/>
              <a:gd name="T75" fmla="*/ 28 h 98"/>
              <a:gd name="T76" fmla="*/ 61 w 95"/>
              <a:gd name="T77" fmla="*/ 2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5" h="98">
                <a:moveTo>
                  <a:pt x="11" y="0"/>
                </a:moveTo>
                <a:cubicBezTo>
                  <a:pt x="55" y="0"/>
                  <a:pt x="55" y="0"/>
                  <a:pt x="55" y="0"/>
                </a:cubicBezTo>
                <a:cubicBezTo>
                  <a:pt x="56" y="0"/>
                  <a:pt x="57" y="1"/>
                  <a:pt x="58" y="1"/>
                </a:cubicBezTo>
                <a:cubicBezTo>
                  <a:pt x="85" y="29"/>
                  <a:pt x="85" y="29"/>
                  <a:pt x="85" y="29"/>
                </a:cubicBezTo>
                <a:cubicBezTo>
                  <a:pt x="86" y="29"/>
                  <a:pt x="86" y="30"/>
                  <a:pt x="86" y="31"/>
                </a:cubicBezTo>
                <a:cubicBezTo>
                  <a:pt x="86" y="31"/>
                  <a:pt x="86" y="31"/>
                  <a:pt x="86" y="31"/>
                </a:cubicBezTo>
                <a:cubicBezTo>
                  <a:pt x="86" y="37"/>
                  <a:pt x="86" y="37"/>
                  <a:pt x="86" y="37"/>
                </a:cubicBezTo>
                <a:cubicBezTo>
                  <a:pt x="86" y="40"/>
                  <a:pt x="85" y="41"/>
                  <a:pt x="82" y="41"/>
                </a:cubicBezTo>
                <a:cubicBezTo>
                  <a:pt x="80" y="41"/>
                  <a:pt x="79" y="40"/>
                  <a:pt x="79" y="37"/>
                </a:cubicBezTo>
                <a:cubicBezTo>
                  <a:pt x="79" y="34"/>
                  <a:pt x="79" y="34"/>
                  <a:pt x="79" y="34"/>
                </a:cubicBezTo>
                <a:cubicBezTo>
                  <a:pt x="61" y="34"/>
                  <a:pt x="61" y="34"/>
                  <a:pt x="61" y="34"/>
                </a:cubicBezTo>
                <a:cubicBezTo>
                  <a:pt x="59" y="34"/>
                  <a:pt x="57" y="33"/>
                  <a:pt x="55" y="31"/>
                </a:cubicBezTo>
                <a:cubicBezTo>
                  <a:pt x="55" y="31"/>
                  <a:pt x="55" y="31"/>
                  <a:pt x="55" y="31"/>
                </a:cubicBezTo>
                <a:cubicBezTo>
                  <a:pt x="54" y="29"/>
                  <a:pt x="53" y="27"/>
                  <a:pt x="53" y="25"/>
                </a:cubicBezTo>
                <a:cubicBezTo>
                  <a:pt x="53" y="8"/>
                  <a:pt x="53" y="8"/>
                  <a:pt x="53" y="8"/>
                </a:cubicBezTo>
                <a:cubicBezTo>
                  <a:pt x="11" y="8"/>
                  <a:pt x="11" y="8"/>
                  <a:pt x="11" y="8"/>
                </a:cubicBezTo>
                <a:cubicBezTo>
                  <a:pt x="10" y="8"/>
                  <a:pt x="9" y="8"/>
                  <a:pt x="9" y="9"/>
                </a:cubicBezTo>
                <a:cubicBezTo>
                  <a:pt x="8" y="9"/>
                  <a:pt x="8" y="10"/>
                  <a:pt x="8" y="10"/>
                </a:cubicBezTo>
                <a:cubicBezTo>
                  <a:pt x="8" y="88"/>
                  <a:pt x="8" y="88"/>
                  <a:pt x="8" y="88"/>
                </a:cubicBezTo>
                <a:cubicBezTo>
                  <a:pt x="8" y="89"/>
                  <a:pt x="8" y="90"/>
                  <a:pt x="9" y="90"/>
                </a:cubicBezTo>
                <a:cubicBezTo>
                  <a:pt x="9" y="90"/>
                  <a:pt x="9" y="90"/>
                  <a:pt x="9" y="90"/>
                </a:cubicBezTo>
                <a:cubicBezTo>
                  <a:pt x="9" y="90"/>
                  <a:pt x="10" y="91"/>
                  <a:pt x="11" y="91"/>
                </a:cubicBezTo>
                <a:cubicBezTo>
                  <a:pt x="76" y="91"/>
                  <a:pt x="76" y="91"/>
                  <a:pt x="76" y="91"/>
                </a:cubicBezTo>
                <a:cubicBezTo>
                  <a:pt x="77" y="91"/>
                  <a:pt x="77" y="90"/>
                  <a:pt x="78" y="90"/>
                </a:cubicBezTo>
                <a:cubicBezTo>
                  <a:pt x="78" y="90"/>
                  <a:pt x="78" y="90"/>
                  <a:pt x="78" y="90"/>
                </a:cubicBezTo>
                <a:cubicBezTo>
                  <a:pt x="78" y="90"/>
                  <a:pt x="79" y="89"/>
                  <a:pt x="79" y="88"/>
                </a:cubicBezTo>
                <a:cubicBezTo>
                  <a:pt x="79" y="86"/>
                  <a:pt x="79" y="86"/>
                  <a:pt x="79" y="86"/>
                </a:cubicBezTo>
                <a:cubicBezTo>
                  <a:pt x="79" y="84"/>
                  <a:pt x="80" y="82"/>
                  <a:pt x="82" y="82"/>
                </a:cubicBezTo>
                <a:cubicBezTo>
                  <a:pt x="85" y="82"/>
                  <a:pt x="86" y="84"/>
                  <a:pt x="86" y="86"/>
                </a:cubicBezTo>
                <a:cubicBezTo>
                  <a:pt x="86" y="88"/>
                  <a:pt x="86" y="88"/>
                  <a:pt x="86" y="88"/>
                </a:cubicBezTo>
                <a:cubicBezTo>
                  <a:pt x="86" y="91"/>
                  <a:pt x="85" y="94"/>
                  <a:pt x="83" y="95"/>
                </a:cubicBezTo>
                <a:cubicBezTo>
                  <a:pt x="83" y="95"/>
                  <a:pt x="83" y="95"/>
                  <a:pt x="83" y="95"/>
                </a:cubicBezTo>
                <a:cubicBezTo>
                  <a:pt x="81" y="97"/>
                  <a:pt x="79" y="98"/>
                  <a:pt x="76" y="98"/>
                </a:cubicBezTo>
                <a:cubicBezTo>
                  <a:pt x="11" y="98"/>
                  <a:pt x="11" y="98"/>
                  <a:pt x="11" y="98"/>
                </a:cubicBezTo>
                <a:cubicBezTo>
                  <a:pt x="8" y="98"/>
                  <a:pt x="5" y="97"/>
                  <a:pt x="3" y="95"/>
                </a:cubicBezTo>
                <a:cubicBezTo>
                  <a:pt x="2" y="94"/>
                  <a:pt x="0" y="91"/>
                  <a:pt x="0" y="88"/>
                </a:cubicBezTo>
                <a:cubicBezTo>
                  <a:pt x="0" y="10"/>
                  <a:pt x="0" y="10"/>
                  <a:pt x="0" y="10"/>
                </a:cubicBezTo>
                <a:cubicBezTo>
                  <a:pt x="0" y="8"/>
                  <a:pt x="2" y="5"/>
                  <a:pt x="3" y="3"/>
                </a:cubicBezTo>
                <a:cubicBezTo>
                  <a:pt x="5" y="1"/>
                  <a:pt x="8" y="0"/>
                  <a:pt x="11" y="0"/>
                </a:cubicBezTo>
                <a:close/>
                <a:moveTo>
                  <a:pt x="72" y="38"/>
                </a:moveTo>
                <a:cubicBezTo>
                  <a:pt x="72" y="38"/>
                  <a:pt x="72" y="38"/>
                  <a:pt x="72" y="38"/>
                </a:cubicBezTo>
                <a:cubicBezTo>
                  <a:pt x="72" y="38"/>
                  <a:pt x="72" y="38"/>
                  <a:pt x="72" y="38"/>
                </a:cubicBezTo>
                <a:cubicBezTo>
                  <a:pt x="94" y="60"/>
                  <a:pt x="94" y="60"/>
                  <a:pt x="94" y="60"/>
                </a:cubicBezTo>
                <a:cubicBezTo>
                  <a:pt x="95" y="61"/>
                  <a:pt x="95" y="63"/>
                  <a:pt x="94" y="63"/>
                </a:cubicBezTo>
                <a:cubicBezTo>
                  <a:pt x="72" y="86"/>
                  <a:pt x="72" y="86"/>
                  <a:pt x="72" y="86"/>
                </a:cubicBezTo>
                <a:cubicBezTo>
                  <a:pt x="71" y="87"/>
                  <a:pt x="69" y="87"/>
                  <a:pt x="68" y="86"/>
                </a:cubicBezTo>
                <a:cubicBezTo>
                  <a:pt x="68" y="85"/>
                  <a:pt x="68" y="85"/>
                  <a:pt x="68" y="84"/>
                </a:cubicBezTo>
                <a:cubicBezTo>
                  <a:pt x="68" y="73"/>
                  <a:pt x="68" y="73"/>
                  <a:pt x="68" y="73"/>
                </a:cubicBezTo>
                <a:cubicBezTo>
                  <a:pt x="52" y="73"/>
                  <a:pt x="52" y="73"/>
                  <a:pt x="52" y="73"/>
                </a:cubicBezTo>
                <a:cubicBezTo>
                  <a:pt x="51" y="73"/>
                  <a:pt x="49" y="72"/>
                  <a:pt x="49" y="71"/>
                </a:cubicBezTo>
                <a:cubicBezTo>
                  <a:pt x="49" y="71"/>
                  <a:pt x="49" y="71"/>
                  <a:pt x="49" y="71"/>
                </a:cubicBezTo>
                <a:cubicBezTo>
                  <a:pt x="49" y="53"/>
                  <a:pt x="49" y="53"/>
                  <a:pt x="49" y="53"/>
                </a:cubicBezTo>
                <a:cubicBezTo>
                  <a:pt x="49" y="51"/>
                  <a:pt x="51" y="50"/>
                  <a:pt x="52" y="50"/>
                </a:cubicBezTo>
                <a:cubicBezTo>
                  <a:pt x="52" y="50"/>
                  <a:pt x="52" y="50"/>
                  <a:pt x="52" y="50"/>
                </a:cubicBezTo>
                <a:cubicBezTo>
                  <a:pt x="68" y="50"/>
                  <a:pt x="68" y="50"/>
                  <a:pt x="68" y="50"/>
                </a:cubicBezTo>
                <a:cubicBezTo>
                  <a:pt x="68" y="40"/>
                  <a:pt x="68" y="40"/>
                  <a:pt x="68" y="40"/>
                </a:cubicBezTo>
                <a:cubicBezTo>
                  <a:pt x="68" y="38"/>
                  <a:pt x="69" y="37"/>
                  <a:pt x="70" y="37"/>
                </a:cubicBezTo>
                <a:cubicBezTo>
                  <a:pt x="71" y="37"/>
                  <a:pt x="71" y="38"/>
                  <a:pt x="72" y="38"/>
                </a:cubicBezTo>
                <a:close/>
                <a:moveTo>
                  <a:pt x="89" y="62"/>
                </a:moveTo>
                <a:cubicBezTo>
                  <a:pt x="89" y="62"/>
                  <a:pt x="89" y="62"/>
                  <a:pt x="89" y="62"/>
                </a:cubicBezTo>
                <a:cubicBezTo>
                  <a:pt x="72" y="45"/>
                  <a:pt x="72" y="45"/>
                  <a:pt x="72" y="45"/>
                </a:cubicBezTo>
                <a:cubicBezTo>
                  <a:pt x="72" y="53"/>
                  <a:pt x="72" y="53"/>
                  <a:pt x="72" y="53"/>
                </a:cubicBezTo>
                <a:cubicBezTo>
                  <a:pt x="72" y="53"/>
                  <a:pt x="72" y="53"/>
                  <a:pt x="72" y="53"/>
                </a:cubicBezTo>
                <a:cubicBezTo>
                  <a:pt x="72" y="54"/>
                  <a:pt x="71" y="55"/>
                  <a:pt x="70" y="55"/>
                </a:cubicBezTo>
                <a:cubicBezTo>
                  <a:pt x="54" y="55"/>
                  <a:pt x="54" y="55"/>
                  <a:pt x="54" y="55"/>
                </a:cubicBezTo>
                <a:cubicBezTo>
                  <a:pt x="54" y="69"/>
                  <a:pt x="54" y="69"/>
                  <a:pt x="54" y="69"/>
                </a:cubicBezTo>
                <a:cubicBezTo>
                  <a:pt x="70" y="69"/>
                  <a:pt x="70" y="69"/>
                  <a:pt x="70" y="69"/>
                </a:cubicBezTo>
                <a:cubicBezTo>
                  <a:pt x="70" y="69"/>
                  <a:pt x="70" y="69"/>
                  <a:pt x="70" y="69"/>
                </a:cubicBezTo>
                <a:cubicBezTo>
                  <a:pt x="71" y="69"/>
                  <a:pt x="72" y="70"/>
                  <a:pt x="72" y="71"/>
                </a:cubicBezTo>
                <a:cubicBezTo>
                  <a:pt x="72" y="79"/>
                  <a:pt x="72" y="79"/>
                  <a:pt x="72" y="79"/>
                </a:cubicBezTo>
                <a:cubicBezTo>
                  <a:pt x="89" y="62"/>
                  <a:pt x="89" y="62"/>
                  <a:pt x="89" y="62"/>
                </a:cubicBezTo>
                <a:close/>
                <a:moveTo>
                  <a:pt x="75" y="29"/>
                </a:moveTo>
                <a:cubicBezTo>
                  <a:pt x="75" y="29"/>
                  <a:pt x="75" y="29"/>
                  <a:pt x="75" y="29"/>
                </a:cubicBezTo>
                <a:cubicBezTo>
                  <a:pt x="57" y="12"/>
                  <a:pt x="57" y="12"/>
                  <a:pt x="57" y="12"/>
                </a:cubicBezTo>
                <a:cubicBezTo>
                  <a:pt x="57" y="25"/>
                  <a:pt x="57" y="25"/>
                  <a:pt x="57" y="25"/>
                </a:cubicBezTo>
                <a:cubicBezTo>
                  <a:pt x="57" y="26"/>
                  <a:pt x="58" y="27"/>
                  <a:pt x="59" y="28"/>
                </a:cubicBezTo>
                <a:cubicBezTo>
                  <a:pt x="59" y="28"/>
                  <a:pt x="59" y="28"/>
                  <a:pt x="59" y="28"/>
                </a:cubicBezTo>
                <a:cubicBezTo>
                  <a:pt x="59" y="29"/>
                  <a:pt x="60" y="29"/>
                  <a:pt x="61" y="29"/>
                </a:cubicBezTo>
                <a:cubicBezTo>
                  <a:pt x="75" y="29"/>
                  <a:pt x="75" y="29"/>
                  <a:pt x="75" y="29"/>
                </a:cubicBezTo>
                <a:close/>
              </a:path>
            </a:pathLst>
          </a:custGeom>
          <a:solidFill>
            <a:schemeClr val="bg1"/>
          </a:solidFill>
          <a:ln>
            <a:noFill/>
          </a:ln>
        </p:spPr>
        <p:txBody>
          <a:bodyPr lIns="90000" tIns="46800" rIns="90000" bIns="46800">
            <a:normAutofit/>
          </a:bodyPr>
          <a:lstStyle/>
          <a:p>
            <a:endParaRPr lang="zh-CN" altLang="en-US">
              <a:solidFill>
                <a:schemeClr val="bg1"/>
              </a:solidFill>
            </a:endParaRPr>
          </a:p>
        </p:txBody>
      </p:sp>
      <p:sp>
        <p:nvSpPr>
          <p:cNvPr id="17" name="Rectangle 41"/>
          <p:cNvSpPr>
            <a:spLocks noChangeArrowheads="1"/>
          </p:cNvSpPr>
          <p:nvPr>
            <p:custDataLst>
              <p:tags r:id="rId13"/>
            </p:custDataLst>
          </p:nvPr>
        </p:nvSpPr>
        <p:spPr bwMode="auto">
          <a:xfrm>
            <a:off x="630238" y="4302974"/>
            <a:ext cx="3174682" cy="409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ormAutofit lnSpcReduction="10000"/>
          </a:bodyPr>
          <a:lstStyle/>
          <a:p>
            <a:pPr algn="r">
              <a:lnSpc>
                <a:spcPct val="120000"/>
              </a:lnSpc>
              <a:buFont typeface="Arial" panose="020B0604020202020204" pitchFamily="34" charset="0"/>
              <a:buNone/>
            </a:pPr>
            <a:r>
              <a:rPr lang="zh-CN" altLang="en-US" sz="1800" b="1" smtClean="0">
                <a:solidFill>
                  <a:schemeClr val="bg1"/>
                </a:solidFill>
                <a:latin typeface="+mj-lt"/>
                <a:ea typeface="+mj-ea"/>
                <a:cs typeface="+mj-cs"/>
              </a:rPr>
              <a:t>学前儿童艺术教育</a:t>
            </a:r>
            <a:endParaRPr lang="zh-CN" altLang="en-US" sz="1800" b="1" smtClean="0">
              <a:solidFill>
                <a:schemeClr val="bg1"/>
              </a:solidFill>
              <a:latin typeface="+mj-lt"/>
              <a:ea typeface="+mj-ea"/>
              <a:cs typeface="+mj-cs"/>
            </a:endParaRPr>
          </a:p>
        </p:txBody>
      </p:sp>
      <p:sp>
        <p:nvSpPr>
          <p:cNvPr id="18" name="Rectangle 40"/>
          <p:cNvSpPr>
            <a:spLocks noChangeArrowheads="1"/>
          </p:cNvSpPr>
          <p:nvPr>
            <p:custDataLst>
              <p:tags r:id="rId14"/>
            </p:custDataLst>
          </p:nvPr>
        </p:nvSpPr>
        <p:spPr bwMode="auto">
          <a:xfrm>
            <a:off x="8695648" y="1560674"/>
            <a:ext cx="3174682" cy="409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ormAutofit lnSpcReduction="10000"/>
          </a:bodyPr>
          <a:lstStyle/>
          <a:p>
            <a:pPr>
              <a:lnSpc>
                <a:spcPct val="120000"/>
              </a:lnSpc>
              <a:buFont typeface="Arial" panose="020B0604020202020204" pitchFamily="34" charset="0"/>
              <a:buNone/>
            </a:pPr>
            <a:r>
              <a:rPr lang="zh-CN" altLang="en-US" sz="1800" b="1" smtClean="0">
                <a:solidFill>
                  <a:schemeClr val="bg1"/>
                </a:solidFill>
                <a:latin typeface="+mj-lt"/>
                <a:ea typeface="+mj-ea"/>
                <a:cs typeface="+mj-cs"/>
              </a:rPr>
              <a:t>钢琴演奏基础</a:t>
            </a:r>
            <a:endParaRPr lang="zh-CN" altLang="en-US" sz="1800" b="1" smtClean="0">
              <a:solidFill>
                <a:schemeClr val="bg1"/>
              </a:solidFill>
              <a:latin typeface="+mj-lt"/>
              <a:ea typeface="+mj-ea"/>
              <a:cs typeface="+mj-cs"/>
            </a:endParaRPr>
          </a:p>
        </p:txBody>
      </p:sp>
      <p:sp>
        <p:nvSpPr>
          <p:cNvPr id="3" name="文本框 2"/>
          <p:cNvSpPr txBox="1"/>
          <p:nvPr>
            <p:custDataLst>
              <p:tags r:id="rId15"/>
            </p:custDataLst>
          </p:nvPr>
        </p:nvSpPr>
        <p:spPr>
          <a:xfrm>
            <a:off x="754063" y="261258"/>
            <a:ext cx="10680700" cy="855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6800" rIns="90000" bIns="46800" numCol="1" anchor="ctr" anchorCtr="0" compatLnSpc="1">
            <a:normAutofit/>
          </a:bodyPr>
          <a:lstStyle>
            <a:lvl1pP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pPr algn="ctr"/>
            <a:r>
              <a:rPr lang="zh-CN" altLang="en-US" dirty="0">
                <a:solidFill>
                  <a:schemeClr val="bg1"/>
                </a:solidFill>
              </a:rPr>
              <a:t>幼儿歌曲创编课程内容四大模块</a:t>
            </a:r>
            <a:endParaRPr lang="zh-CN" altLang="en-US" dirty="0">
              <a:solidFill>
                <a:schemeClr val="bg1"/>
              </a:solidFill>
            </a:endParaRPr>
          </a:p>
        </p:txBody>
      </p:sp>
      <p:sp>
        <p:nvSpPr>
          <p:cNvPr id="19" name="Text Box 39"/>
          <p:cNvSpPr txBox="1">
            <a:spLocks noChangeArrowheads="1"/>
          </p:cNvSpPr>
          <p:nvPr>
            <p:custDataLst>
              <p:tags r:id="rId16"/>
            </p:custDataLst>
          </p:nvPr>
        </p:nvSpPr>
        <p:spPr bwMode="auto">
          <a:xfrm>
            <a:off x="6682692" y="4412958"/>
            <a:ext cx="105670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ormAutofit/>
          </a:bodyPr>
          <a:lstStyle/>
          <a:p>
            <a:pPr algn="ctr">
              <a:buFont typeface="Arial" panose="020B0604020202020204" pitchFamily="34" charset="0"/>
              <a:buNone/>
            </a:pPr>
            <a:r>
              <a:rPr lang="zh-CN" altLang="en-US" sz="1800" smtClean="0">
                <a:solidFill>
                  <a:schemeClr val="bg1"/>
                </a:solidFill>
              </a:rPr>
              <a:t>幼儿园游戏教学</a:t>
            </a:r>
            <a:endParaRPr lang="zh-CN" altLang="en-US" sz="1800" smtClean="0">
              <a:solidFill>
                <a:schemeClr val="bg1"/>
              </a:solidFill>
            </a:endParaRPr>
          </a:p>
        </p:txBody>
      </p:sp>
      <p:sp>
        <p:nvSpPr>
          <p:cNvPr id="20" name="Text Box 39"/>
          <p:cNvSpPr txBox="1">
            <a:spLocks noChangeArrowheads="1"/>
          </p:cNvSpPr>
          <p:nvPr>
            <p:custDataLst>
              <p:tags r:id="rId17"/>
            </p:custDataLst>
          </p:nvPr>
        </p:nvSpPr>
        <p:spPr bwMode="auto">
          <a:xfrm>
            <a:off x="4691177" y="2378886"/>
            <a:ext cx="105670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ormAutofit/>
          </a:bodyPr>
          <a:lstStyle/>
          <a:p>
            <a:pPr algn="ctr">
              <a:buFont typeface="Arial" panose="020B0604020202020204" pitchFamily="34" charset="0"/>
              <a:buNone/>
            </a:pPr>
            <a:r>
              <a:rPr lang="zh-CN" altLang="en-US" sz="1800" smtClean="0">
                <a:solidFill>
                  <a:schemeClr val="bg1"/>
                </a:solidFill>
              </a:rPr>
              <a:t>音乐基础知识</a:t>
            </a:r>
            <a:endParaRPr lang="zh-CN" altLang="en-US" sz="1800" smtClean="0">
              <a:solidFill>
                <a:schemeClr val="bg1"/>
              </a:solidFill>
            </a:endParaRPr>
          </a:p>
        </p:txBody>
      </p:sp>
      <p:sp>
        <p:nvSpPr>
          <p:cNvPr id="23" name="Rectangle 41"/>
          <p:cNvSpPr>
            <a:spLocks noChangeArrowheads="1"/>
          </p:cNvSpPr>
          <p:nvPr>
            <p:custDataLst>
              <p:tags r:id="rId18"/>
            </p:custDataLst>
          </p:nvPr>
        </p:nvSpPr>
        <p:spPr bwMode="auto">
          <a:xfrm>
            <a:off x="630238" y="1979374"/>
            <a:ext cx="3174682" cy="118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ormAutofit/>
          </a:bodyPr>
          <a:lstStyle/>
          <a:p>
            <a:pPr algn="r">
              <a:lnSpc>
                <a:spcPct val="120000"/>
              </a:lnSpc>
              <a:buFont typeface="Arial" panose="020B0604020202020204" pitchFamily="34" charset="0"/>
              <a:buNone/>
            </a:pPr>
            <a:r>
              <a:rPr lang="zh-CN" altLang="en-US" sz="1800" dirty="0">
                <a:solidFill>
                  <a:schemeClr val="bg1"/>
                </a:solidFill>
              </a:rPr>
              <a:t>在课程整体设计中将音乐基础知识融入，重点培养学生良好的音乐素养</a:t>
            </a:r>
            <a:endParaRPr lang="zh-CN" altLang="en-US" sz="1800" dirty="0">
              <a:solidFill>
                <a:schemeClr val="bg1"/>
              </a:solidFill>
            </a:endParaRPr>
          </a:p>
        </p:txBody>
      </p:sp>
      <p:sp>
        <p:nvSpPr>
          <p:cNvPr id="25" name="Rectangle 41"/>
          <p:cNvSpPr>
            <a:spLocks noChangeArrowheads="1"/>
          </p:cNvSpPr>
          <p:nvPr>
            <p:custDataLst>
              <p:tags r:id="rId19"/>
            </p:custDataLst>
          </p:nvPr>
        </p:nvSpPr>
        <p:spPr bwMode="auto">
          <a:xfrm>
            <a:off x="630238" y="1560674"/>
            <a:ext cx="3174682" cy="409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ormAutofit lnSpcReduction="10000"/>
          </a:bodyPr>
          <a:lstStyle/>
          <a:p>
            <a:pPr algn="r">
              <a:lnSpc>
                <a:spcPct val="120000"/>
              </a:lnSpc>
              <a:buFont typeface="Arial" panose="020B0604020202020204" pitchFamily="34" charset="0"/>
              <a:buNone/>
            </a:pPr>
            <a:r>
              <a:rPr lang="zh-CN" altLang="en-US" sz="1800" b="1" smtClean="0">
                <a:solidFill>
                  <a:schemeClr val="bg1"/>
                </a:solidFill>
                <a:latin typeface="+mj-lt"/>
                <a:ea typeface="+mj-ea"/>
                <a:cs typeface="+mj-cs"/>
              </a:rPr>
              <a:t>音乐基础知识</a:t>
            </a:r>
            <a:endParaRPr lang="zh-CN" altLang="en-US" sz="1800" b="1" smtClean="0">
              <a:solidFill>
                <a:schemeClr val="bg1"/>
              </a:solidFill>
              <a:latin typeface="+mj-lt"/>
              <a:ea typeface="+mj-ea"/>
              <a:cs typeface="+mj-cs"/>
            </a:endParaRPr>
          </a:p>
        </p:txBody>
      </p:sp>
      <p:sp>
        <p:nvSpPr>
          <p:cNvPr id="38" name="Rectangle 40"/>
          <p:cNvSpPr>
            <a:spLocks noChangeArrowheads="1"/>
          </p:cNvSpPr>
          <p:nvPr>
            <p:custDataLst>
              <p:tags r:id="rId20"/>
            </p:custDataLst>
          </p:nvPr>
        </p:nvSpPr>
        <p:spPr bwMode="auto">
          <a:xfrm>
            <a:off x="8590280" y="4725035"/>
            <a:ext cx="3279775" cy="1423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ormAutofit/>
          </a:bodyPr>
          <a:lstStyle/>
          <a:p>
            <a:pPr>
              <a:lnSpc>
                <a:spcPct val="120000"/>
              </a:lnSpc>
              <a:buFont typeface="Arial" panose="020B0604020202020204" pitchFamily="34" charset="0"/>
              <a:buNone/>
            </a:pPr>
            <a:r>
              <a:rPr lang="zh-CN" altLang="en-US" sz="1800" dirty="0">
                <a:solidFill>
                  <a:schemeClr val="bg1"/>
                </a:solidFill>
              </a:rPr>
              <a:t>将幼儿园游戏教学与奥尔夫音乐教学活动相结合，培养学生的音乐创新能力与游戏化教学能力</a:t>
            </a:r>
            <a:endParaRPr lang="zh-CN" altLang="en-US" sz="1800" dirty="0">
              <a:solidFill>
                <a:schemeClr val="bg1"/>
              </a:solidFill>
            </a:endParaRPr>
          </a:p>
        </p:txBody>
      </p:sp>
      <p:sp>
        <p:nvSpPr>
          <p:cNvPr id="39" name="Rectangle 40"/>
          <p:cNvSpPr>
            <a:spLocks noChangeArrowheads="1"/>
          </p:cNvSpPr>
          <p:nvPr>
            <p:custDataLst>
              <p:tags r:id="rId21"/>
            </p:custDataLst>
          </p:nvPr>
        </p:nvSpPr>
        <p:spPr bwMode="auto">
          <a:xfrm>
            <a:off x="8695648" y="4302974"/>
            <a:ext cx="3174682" cy="409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ormAutofit lnSpcReduction="10000"/>
          </a:bodyPr>
          <a:lstStyle/>
          <a:p>
            <a:pPr>
              <a:lnSpc>
                <a:spcPct val="120000"/>
              </a:lnSpc>
              <a:buFont typeface="Arial" panose="020B0604020202020204" pitchFamily="34" charset="0"/>
              <a:buNone/>
            </a:pPr>
            <a:r>
              <a:rPr lang="zh-CN" altLang="en-US" sz="1800" b="1" smtClean="0">
                <a:solidFill>
                  <a:schemeClr val="bg1"/>
                </a:solidFill>
                <a:latin typeface="+mj-lt"/>
                <a:ea typeface="+mj-ea"/>
                <a:cs typeface="+mj-cs"/>
              </a:rPr>
              <a:t>幼儿园游戏教学法</a:t>
            </a:r>
            <a:endParaRPr lang="zh-CN" altLang="en-US" sz="1800" b="1" smtClean="0">
              <a:solidFill>
                <a:schemeClr val="bg1"/>
              </a:solidFill>
              <a:latin typeface="+mj-lt"/>
              <a:ea typeface="+mj-ea"/>
              <a:cs typeface="+mj-cs"/>
            </a:endParaRPr>
          </a:p>
        </p:txBody>
      </p:sp>
    </p:spTree>
    <p:custDataLst>
      <p:tags r:id="rId22"/>
    </p:custData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18" grpId="0"/>
      <p:bldP spid="33" grpId="0"/>
      <p:bldP spid="17" grpId="0"/>
      <p:bldP spid="34" grpId="0"/>
      <p:bldP spid="39"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文本框 57"/>
          <p:cNvSpPr txBox="1"/>
          <p:nvPr>
            <p:custDataLst>
              <p:tags r:id="rId1"/>
            </p:custDataLst>
          </p:nvPr>
        </p:nvSpPr>
        <p:spPr>
          <a:xfrm flipH="1">
            <a:off x="5041554" y="1371600"/>
            <a:ext cx="2113005" cy="1964723"/>
          </a:xfrm>
          <a:prstGeom prst="rect">
            <a:avLst/>
          </a:prstGeom>
          <a:noFill/>
        </p:spPr>
        <p:txBody>
          <a:bodyPr wrap="square" rtlCol="0" anchor="ctr">
            <a:normAutofit/>
          </a:bodyPr>
          <a:lstStyle/>
          <a:p>
            <a:pPr algn="ctr"/>
            <a:r>
              <a:rPr lang="zh-CN" altLang="en-US" sz="5400" spc="400" smtClean="0">
                <a:solidFill>
                  <a:schemeClr val="bg1"/>
                </a:solidFill>
              </a:rPr>
              <a:t>第</a:t>
            </a:r>
            <a:r>
              <a:rPr lang="en-US" altLang="zh-CN" sz="5400" spc="400" smtClean="0">
                <a:solidFill>
                  <a:schemeClr val="bg1"/>
                </a:solidFill>
              </a:rPr>
              <a:t>3</a:t>
            </a:r>
            <a:r>
              <a:rPr lang="zh-CN" altLang="en-US" sz="5400" spc="400" smtClean="0">
                <a:solidFill>
                  <a:schemeClr val="bg1"/>
                </a:solidFill>
              </a:rPr>
              <a:t>章</a:t>
            </a:r>
            <a:endParaRPr lang="zh-CN" altLang="en-US" sz="5400" spc="400" smtClean="0">
              <a:solidFill>
                <a:schemeClr val="bg1"/>
              </a:solidFill>
            </a:endParaRPr>
          </a:p>
        </p:txBody>
      </p:sp>
      <p:sp>
        <p:nvSpPr>
          <p:cNvPr id="2" name="标题 1"/>
          <p:cNvSpPr>
            <a:spLocks noGrp="1"/>
          </p:cNvSpPr>
          <p:nvPr>
            <p:ph type="title"/>
            <p:custDataLst>
              <p:tags r:id="rId2"/>
            </p:custDataLst>
          </p:nvPr>
        </p:nvSpPr>
        <p:spPr/>
        <p:txBody>
          <a:bodyPr/>
          <a:lstStyle/>
          <a:p>
            <a:r>
              <a:rPr lang="zh-CN" altLang="en-US" smtClean="0"/>
              <a:t>课程实施</a:t>
            </a:r>
            <a:endParaRPr lang="zh-CN" altLang="en-US" smtClean="0"/>
          </a:p>
        </p:txBody>
      </p:sp>
    </p:spTree>
    <p:custDataLst>
      <p:tags r:id="rId3"/>
    </p:custDataLst>
  </p:cSld>
  <p:clrMapOvr>
    <a:masterClrMapping/>
  </p:clrMapOvr>
  <p:transition spd="med" advClick="0" advTm="0">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任意多边形: 形状 5"/>
          <p:cNvSpPr/>
          <p:nvPr>
            <p:custDataLst>
              <p:tags r:id="rId1"/>
            </p:custDataLst>
          </p:nvPr>
        </p:nvSpPr>
        <p:spPr>
          <a:xfrm>
            <a:off x="8359830" y="3315367"/>
            <a:ext cx="70804" cy="470564"/>
          </a:xfrm>
          <a:custGeom>
            <a:avLst/>
            <a:gdLst/>
            <a:ahLst/>
            <a:cxnLst/>
            <a:rect l="0" t="0" r="0" b="0"/>
            <a:pathLst>
              <a:path>
                <a:moveTo>
                  <a:pt x="45720" y="0"/>
                </a:moveTo>
                <a:lnTo>
                  <a:pt x="45720" y="607709"/>
                </a:lnTo>
              </a:path>
            </a:pathLst>
          </a:custGeom>
          <a:noFill/>
          <a:ln w="28575">
            <a:solidFill>
              <a:srgbClr val="FFFFFF">
                <a:lumMod val="50000"/>
              </a:srgbClr>
            </a:solidFill>
          </a:ln>
        </p:spPr>
        <p:style>
          <a:lnRef idx="2">
            <a:srgbClr val="FFFFFF">
              <a:shade val="80000"/>
              <a:hueOff val="0"/>
              <a:satOff val="0"/>
              <a:lumOff val="0"/>
              <a:alphaOff val="0"/>
            </a:srgbClr>
          </a:lnRef>
          <a:fillRef idx="0">
            <a:scrgbClr r="0" g="0" b="0"/>
          </a:fillRef>
          <a:effectRef idx="0">
            <a:srgbClr val="FFFFFF">
              <a:hueOff val="0"/>
              <a:satOff val="0"/>
              <a:lumOff val="0"/>
              <a:alphaOff val="0"/>
            </a:srgbClr>
          </a:effectRef>
          <a:fontRef idx="minor">
            <a:sysClr val="windowText" lastClr="000000">
              <a:hueOff val="0"/>
              <a:satOff val="0"/>
              <a:lumOff val="0"/>
              <a:alphaOff val="0"/>
            </a:sysClr>
          </a:fontRef>
        </p:style>
        <p:txBody>
          <a:bodyPr/>
          <a:p>
            <a:endParaRPr lang="zh-CN" altLang="en-US"/>
          </a:p>
        </p:txBody>
      </p:sp>
      <p:sp>
        <p:nvSpPr>
          <p:cNvPr id="7" name="任意多边形: 形状 6"/>
          <p:cNvSpPr/>
          <p:nvPr>
            <p:custDataLst>
              <p:tags r:id="rId2"/>
            </p:custDataLst>
          </p:nvPr>
        </p:nvSpPr>
        <p:spPr>
          <a:xfrm>
            <a:off x="6469477" y="1509652"/>
            <a:ext cx="1485900" cy="470564"/>
          </a:xfrm>
          <a:custGeom>
            <a:avLst/>
            <a:gdLst/>
            <a:ahLst/>
            <a:cxnLst/>
            <a:rect l="0" t="0" r="0" b="0"/>
            <a:pathLst>
              <a:path>
                <a:moveTo>
                  <a:pt x="0" y="0"/>
                </a:moveTo>
                <a:lnTo>
                  <a:pt x="0" y="414136"/>
                </a:lnTo>
                <a:lnTo>
                  <a:pt x="1915417" y="414136"/>
                </a:lnTo>
                <a:lnTo>
                  <a:pt x="1915417" y="607709"/>
                </a:lnTo>
              </a:path>
            </a:pathLst>
          </a:custGeom>
          <a:noFill/>
          <a:ln w="28575">
            <a:solidFill>
              <a:srgbClr val="FFFFFF">
                <a:lumMod val="50000"/>
              </a:srgbClr>
            </a:solidFill>
          </a:ln>
        </p:spPr>
        <p:style>
          <a:lnRef idx="2">
            <a:srgbClr val="FFFFFF">
              <a:shade val="60000"/>
              <a:hueOff val="0"/>
              <a:satOff val="0"/>
              <a:lumOff val="0"/>
              <a:alphaOff val="0"/>
            </a:srgbClr>
          </a:lnRef>
          <a:fillRef idx="0">
            <a:scrgbClr r="0" g="0" b="0"/>
          </a:fillRef>
          <a:effectRef idx="0">
            <a:srgbClr val="FFFFFF">
              <a:hueOff val="0"/>
              <a:satOff val="0"/>
              <a:lumOff val="0"/>
              <a:alphaOff val="0"/>
            </a:srgbClr>
          </a:effectRef>
          <a:fontRef idx="minor">
            <a:sysClr val="windowText" lastClr="000000">
              <a:hueOff val="0"/>
              <a:satOff val="0"/>
              <a:lumOff val="0"/>
              <a:alphaOff val="0"/>
            </a:sysClr>
          </a:fontRef>
        </p:style>
        <p:txBody>
          <a:bodyPr/>
          <a:p>
            <a:endParaRPr lang="zh-CN" altLang="en-US"/>
          </a:p>
        </p:txBody>
      </p:sp>
      <p:sp>
        <p:nvSpPr>
          <p:cNvPr id="8" name="任意多边形: 形状 7"/>
          <p:cNvSpPr/>
          <p:nvPr>
            <p:custDataLst>
              <p:tags r:id="rId3"/>
            </p:custDataLst>
          </p:nvPr>
        </p:nvSpPr>
        <p:spPr>
          <a:xfrm>
            <a:off x="4567272" y="3315367"/>
            <a:ext cx="988770" cy="470564"/>
          </a:xfrm>
          <a:custGeom>
            <a:avLst/>
            <a:gdLst/>
            <a:ahLst/>
            <a:cxnLst/>
            <a:rect l="0" t="0" r="0" b="0"/>
            <a:pathLst>
              <a:path>
                <a:moveTo>
                  <a:pt x="0" y="0"/>
                </a:moveTo>
                <a:lnTo>
                  <a:pt x="0" y="414136"/>
                </a:lnTo>
                <a:lnTo>
                  <a:pt x="1276945" y="414136"/>
                </a:lnTo>
                <a:lnTo>
                  <a:pt x="1276945" y="607709"/>
                </a:lnTo>
              </a:path>
            </a:pathLst>
          </a:custGeom>
          <a:noFill/>
          <a:ln w="28575">
            <a:solidFill>
              <a:srgbClr val="FFFFFF">
                <a:lumMod val="50000"/>
              </a:srgbClr>
            </a:solidFill>
          </a:ln>
        </p:spPr>
        <p:style>
          <a:lnRef idx="2">
            <a:srgbClr val="FFFFFF">
              <a:shade val="80000"/>
              <a:hueOff val="0"/>
              <a:satOff val="0"/>
              <a:lumOff val="0"/>
              <a:alphaOff val="0"/>
            </a:srgbClr>
          </a:lnRef>
          <a:fillRef idx="0">
            <a:scrgbClr r="0" g="0" b="0"/>
          </a:fillRef>
          <a:effectRef idx="0">
            <a:srgbClr val="FFFFFF">
              <a:hueOff val="0"/>
              <a:satOff val="0"/>
              <a:lumOff val="0"/>
              <a:alphaOff val="0"/>
            </a:srgbClr>
          </a:effectRef>
          <a:fontRef idx="minor">
            <a:sysClr val="windowText" lastClr="000000">
              <a:hueOff val="0"/>
              <a:satOff val="0"/>
              <a:lumOff val="0"/>
              <a:alphaOff val="0"/>
            </a:sysClr>
          </a:fontRef>
        </p:style>
        <p:txBody>
          <a:bodyPr/>
          <a:p>
            <a:endParaRPr lang="zh-CN" altLang="en-US"/>
          </a:p>
        </p:txBody>
      </p:sp>
      <p:sp>
        <p:nvSpPr>
          <p:cNvPr id="9" name="任意多边形: 形状 8"/>
          <p:cNvSpPr/>
          <p:nvPr>
            <p:custDataLst>
              <p:tags r:id="rId4"/>
            </p:custDataLst>
          </p:nvPr>
        </p:nvSpPr>
        <p:spPr>
          <a:xfrm>
            <a:off x="3297151" y="3315367"/>
            <a:ext cx="988770" cy="470564"/>
          </a:xfrm>
          <a:custGeom>
            <a:avLst/>
            <a:gdLst/>
            <a:ahLst/>
            <a:cxnLst/>
            <a:rect l="0" t="0" r="0" b="0"/>
            <a:pathLst>
              <a:path>
                <a:moveTo>
                  <a:pt x="1276945" y="0"/>
                </a:moveTo>
                <a:lnTo>
                  <a:pt x="1276945" y="414136"/>
                </a:lnTo>
                <a:lnTo>
                  <a:pt x="0" y="414136"/>
                </a:lnTo>
                <a:lnTo>
                  <a:pt x="0" y="607709"/>
                </a:lnTo>
              </a:path>
            </a:pathLst>
          </a:custGeom>
          <a:noFill/>
          <a:ln w="28575">
            <a:solidFill>
              <a:srgbClr val="FFFFFF">
                <a:lumMod val="50000"/>
              </a:srgbClr>
            </a:solidFill>
          </a:ln>
        </p:spPr>
        <p:style>
          <a:lnRef idx="2">
            <a:srgbClr val="FFFFFF">
              <a:shade val="80000"/>
              <a:hueOff val="0"/>
              <a:satOff val="0"/>
              <a:lumOff val="0"/>
              <a:alphaOff val="0"/>
            </a:srgbClr>
          </a:lnRef>
          <a:fillRef idx="0">
            <a:scrgbClr r="0" g="0" b="0"/>
          </a:fillRef>
          <a:effectRef idx="0">
            <a:srgbClr val="FFFFFF">
              <a:hueOff val="0"/>
              <a:satOff val="0"/>
              <a:lumOff val="0"/>
              <a:alphaOff val="0"/>
            </a:srgbClr>
          </a:effectRef>
          <a:fontRef idx="minor">
            <a:sysClr val="windowText" lastClr="000000">
              <a:hueOff val="0"/>
              <a:satOff val="0"/>
              <a:lumOff val="0"/>
              <a:alphaOff val="0"/>
            </a:sysClr>
          </a:fontRef>
        </p:style>
        <p:txBody>
          <a:bodyPr/>
          <a:p>
            <a:endParaRPr lang="zh-CN" altLang="en-US"/>
          </a:p>
        </p:txBody>
      </p:sp>
      <p:sp>
        <p:nvSpPr>
          <p:cNvPr id="10" name="任意多边形: 形状 9"/>
          <p:cNvSpPr/>
          <p:nvPr>
            <p:custDataLst>
              <p:tags r:id="rId5"/>
            </p:custDataLst>
          </p:nvPr>
        </p:nvSpPr>
        <p:spPr>
          <a:xfrm>
            <a:off x="4549679" y="1503852"/>
            <a:ext cx="730749" cy="470564"/>
          </a:xfrm>
          <a:custGeom>
            <a:avLst/>
            <a:gdLst/>
            <a:ahLst/>
            <a:cxnLst/>
            <a:rect l="0" t="0" r="0" b="0"/>
            <a:pathLst>
              <a:path>
                <a:moveTo>
                  <a:pt x="1915417" y="0"/>
                </a:moveTo>
                <a:lnTo>
                  <a:pt x="1915417" y="414136"/>
                </a:lnTo>
                <a:lnTo>
                  <a:pt x="0" y="414136"/>
                </a:lnTo>
                <a:lnTo>
                  <a:pt x="0" y="607709"/>
                </a:lnTo>
              </a:path>
            </a:pathLst>
          </a:custGeom>
          <a:noFill/>
          <a:ln w="28575">
            <a:solidFill>
              <a:srgbClr val="FFFFFF">
                <a:lumMod val="50000"/>
              </a:srgbClr>
            </a:solidFill>
          </a:ln>
        </p:spPr>
        <p:style>
          <a:lnRef idx="2">
            <a:srgbClr val="FFFFFF">
              <a:shade val="60000"/>
              <a:hueOff val="0"/>
              <a:satOff val="0"/>
              <a:lumOff val="0"/>
              <a:alphaOff val="0"/>
            </a:srgbClr>
          </a:lnRef>
          <a:fillRef idx="0">
            <a:scrgbClr r="0" g="0" b="0"/>
          </a:fillRef>
          <a:effectRef idx="0">
            <a:srgbClr val="FFFFFF">
              <a:hueOff val="0"/>
              <a:satOff val="0"/>
              <a:lumOff val="0"/>
              <a:alphaOff val="0"/>
            </a:srgbClr>
          </a:effectRef>
          <a:fontRef idx="minor">
            <a:sysClr val="windowText" lastClr="000000">
              <a:hueOff val="0"/>
              <a:satOff val="0"/>
              <a:lumOff val="0"/>
              <a:alphaOff val="0"/>
            </a:sysClr>
          </a:fontRef>
        </p:style>
        <p:txBody>
          <a:bodyPr/>
          <a:p>
            <a:endParaRPr lang="zh-CN" altLang="en-US"/>
          </a:p>
        </p:txBody>
      </p:sp>
      <p:sp>
        <p:nvSpPr>
          <p:cNvPr id="2" name="矩形: 圆角 10"/>
          <p:cNvSpPr/>
          <p:nvPr>
            <p:custDataLst>
              <p:tags r:id="rId6"/>
            </p:custDataLst>
          </p:nvPr>
        </p:nvSpPr>
        <p:spPr>
          <a:xfrm>
            <a:off x="5531580" y="482229"/>
            <a:ext cx="1617988" cy="1027423"/>
          </a:xfrm>
          <a:prstGeom prst="roundRect">
            <a:avLst>
              <a:gd name="adj" fmla="val 10000"/>
            </a:avLst>
          </a:prstGeom>
          <a:solidFill>
            <a:srgbClr val="FFFFFF">
              <a:lumMod val="65000"/>
            </a:srgbClr>
          </a:solidFill>
          <a:ln w="19050">
            <a:solidFill>
              <a:srgbClr val="FFFFFF">
                <a:lumMod val="50000"/>
              </a:srgbClr>
            </a:solidFill>
          </a:ln>
        </p:spPr>
        <p:style>
          <a:lnRef idx="2">
            <a:sysClr val="window" lastClr="FFFFFF">
              <a:hueOff val="0"/>
              <a:satOff val="0"/>
              <a:lumOff val="0"/>
              <a:alphaOff val="0"/>
            </a:sysClr>
          </a:lnRef>
          <a:fillRef idx="1">
            <a:srgbClr val="FFFFFF">
              <a:hueOff val="0"/>
              <a:satOff val="0"/>
              <a:lumOff val="0"/>
              <a:alphaOff val="0"/>
            </a:srgbClr>
          </a:fillRef>
          <a:effectRef idx="0">
            <a:srgbClr val="FFFFFF">
              <a:hueOff val="0"/>
              <a:satOff val="0"/>
              <a:lumOff val="0"/>
              <a:alphaOff val="0"/>
            </a:srgbClr>
          </a:effectRef>
          <a:fontRef idx="minor">
            <a:sysClr val="window" lastClr="FFFFFF"/>
          </a:fontRef>
        </p:style>
        <p:txBody>
          <a:bodyPr/>
          <a:p>
            <a:endParaRPr lang="zh-CN" altLang="en-US"/>
          </a:p>
        </p:txBody>
      </p:sp>
      <p:sp>
        <p:nvSpPr>
          <p:cNvPr id="12" name="任意多边形: 形状 11"/>
          <p:cNvSpPr/>
          <p:nvPr>
            <p:custDataLst>
              <p:tags r:id="rId7"/>
            </p:custDataLst>
          </p:nvPr>
        </p:nvSpPr>
        <p:spPr>
          <a:xfrm>
            <a:off x="5711356" y="653016"/>
            <a:ext cx="1617988" cy="1027423"/>
          </a:xfrm>
          <a:custGeom>
            <a:avLst/>
            <a:gdLst>
              <a:gd name="connsiteX0" fmla="*/ 0 w 2089546"/>
              <a:gd name="connsiteY0" fmla="*/ 132686 h 1326862"/>
              <a:gd name="connsiteX1" fmla="*/ 132686 w 2089546"/>
              <a:gd name="connsiteY1" fmla="*/ 0 h 1326862"/>
              <a:gd name="connsiteX2" fmla="*/ 1956860 w 2089546"/>
              <a:gd name="connsiteY2" fmla="*/ 0 h 1326862"/>
              <a:gd name="connsiteX3" fmla="*/ 2089546 w 2089546"/>
              <a:gd name="connsiteY3" fmla="*/ 132686 h 1326862"/>
              <a:gd name="connsiteX4" fmla="*/ 2089546 w 2089546"/>
              <a:gd name="connsiteY4" fmla="*/ 1194176 h 1326862"/>
              <a:gd name="connsiteX5" fmla="*/ 1956860 w 2089546"/>
              <a:gd name="connsiteY5" fmla="*/ 1326862 h 1326862"/>
              <a:gd name="connsiteX6" fmla="*/ 132686 w 2089546"/>
              <a:gd name="connsiteY6" fmla="*/ 1326862 h 1326862"/>
              <a:gd name="connsiteX7" fmla="*/ 0 w 2089546"/>
              <a:gd name="connsiteY7" fmla="*/ 1194176 h 1326862"/>
              <a:gd name="connsiteX8" fmla="*/ 0 w 2089546"/>
              <a:gd name="connsiteY8" fmla="*/ 132686 h 1326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89546" h="1326862">
                <a:moveTo>
                  <a:pt x="0" y="132686"/>
                </a:moveTo>
                <a:cubicBezTo>
                  <a:pt x="0" y="59406"/>
                  <a:pt x="59406" y="0"/>
                  <a:pt x="132686" y="0"/>
                </a:cubicBezTo>
                <a:lnTo>
                  <a:pt x="1956860" y="0"/>
                </a:lnTo>
                <a:cubicBezTo>
                  <a:pt x="2030140" y="0"/>
                  <a:pt x="2089546" y="59406"/>
                  <a:pt x="2089546" y="132686"/>
                </a:cubicBezTo>
                <a:lnTo>
                  <a:pt x="2089546" y="1194176"/>
                </a:lnTo>
                <a:cubicBezTo>
                  <a:pt x="2089546" y="1267456"/>
                  <a:pt x="2030140" y="1326862"/>
                  <a:pt x="1956860" y="1326862"/>
                </a:cubicBezTo>
                <a:lnTo>
                  <a:pt x="132686" y="1326862"/>
                </a:lnTo>
                <a:cubicBezTo>
                  <a:pt x="59406" y="1326862"/>
                  <a:pt x="0" y="1267456"/>
                  <a:pt x="0" y="1194176"/>
                </a:cubicBezTo>
                <a:lnTo>
                  <a:pt x="0" y="132686"/>
                </a:lnTo>
                <a:close/>
              </a:path>
            </a:pathLst>
          </a:custGeom>
          <a:solidFill>
            <a:srgbClr val="FFFFFF">
              <a:alpha val="90000"/>
            </a:srgbClr>
          </a:solidFill>
          <a:ln w="19050">
            <a:solidFill>
              <a:srgbClr val="FFFFFF">
                <a:lumMod val="50000"/>
              </a:srgbClr>
            </a:solidFill>
          </a:ln>
        </p:spPr>
        <p:style>
          <a:lnRef idx="2">
            <a:srgbClr val="FFFFFF">
              <a:hueOff val="0"/>
              <a:satOff val="0"/>
              <a:lumOff val="0"/>
              <a:alphaOff val="0"/>
            </a:srgbClr>
          </a:lnRef>
          <a:fillRef idx="1">
            <a:sysClr val="window" lastClr="FFFFFF">
              <a:alpha val="90000"/>
              <a:hueOff val="0"/>
              <a:satOff val="0"/>
              <a:lumOff val="0"/>
              <a:alphaOff val="0"/>
            </a:sysClr>
          </a:fillRef>
          <a:effectRef idx="0">
            <a:sysClr val="window" lastClr="FFFFFF">
              <a:alpha val="90000"/>
              <a:hueOff val="0"/>
              <a:satOff val="0"/>
              <a:lumOff val="0"/>
              <a:alphaOff val="0"/>
            </a:sysClr>
          </a:effectRef>
          <a:fontRef idx="minor">
            <a:sysClr val="windowText" lastClr="000000">
              <a:hueOff val="0"/>
              <a:satOff val="0"/>
              <a:lumOff val="0"/>
              <a:alphaOff val="0"/>
            </a:sysClr>
          </a:fontRef>
        </p:style>
        <p:txBody>
          <a:bodyPr spcFirstLastPara="0" vert="horz" wrap="square" lIns="240792" tIns="240792" rIns="240792" bIns="240792" numCol="1" spcCol="1270" anchor="ctr" anchorCtr="0">
            <a:noAutofit/>
          </a:bodyPr>
          <a:p>
            <a:pPr marL="0" lvl="0" indent="0" algn="ctr" defTabSz="2355850">
              <a:lnSpc>
                <a:spcPct val="90000"/>
              </a:lnSpc>
              <a:spcBef>
                <a:spcPct val="0"/>
              </a:spcBef>
              <a:spcAft>
                <a:spcPct val="35000"/>
              </a:spcAft>
              <a:buNone/>
            </a:pPr>
            <a:endParaRPr lang="zh-CN" altLang="en-US" sz="5300" kern="1200"/>
          </a:p>
        </p:txBody>
      </p:sp>
      <p:sp>
        <p:nvSpPr>
          <p:cNvPr id="13" name="矩形: 圆角 12"/>
          <p:cNvSpPr/>
          <p:nvPr>
            <p:custDataLst>
              <p:tags r:id="rId8"/>
            </p:custDataLst>
          </p:nvPr>
        </p:nvSpPr>
        <p:spPr>
          <a:xfrm>
            <a:off x="3758278" y="2120895"/>
            <a:ext cx="1617988" cy="1027423"/>
          </a:xfrm>
          <a:prstGeom prst="roundRect">
            <a:avLst>
              <a:gd name="adj" fmla="val 10000"/>
            </a:avLst>
          </a:prstGeom>
          <a:solidFill>
            <a:srgbClr val="FFFFFF">
              <a:lumMod val="65000"/>
            </a:srgbClr>
          </a:solidFill>
          <a:ln w="19050">
            <a:solidFill>
              <a:srgbClr val="FFFFFF">
                <a:lumMod val="50000"/>
              </a:srgbClr>
            </a:solidFill>
          </a:ln>
        </p:spPr>
        <p:style>
          <a:lnRef idx="2">
            <a:sysClr val="window" lastClr="FFFFFF">
              <a:hueOff val="0"/>
              <a:satOff val="0"/>
              <a:lumOff val="0"/>
              <a:alphaOff val="0"/>
            </a:sysClr>
          </a:lnRef>
          <a:fillRef idx="1">
            <a:srgbClr val="FFFFFF">
              <a:hueOff val="0"/>
              <a:satOff val="0"/>
              <a:lumOff val="0"/>
              <a:alphaOff val="0"/>
            </a:srgbClr>
          </a:fillRef>
          <a:effectRef idx="0">
            <a:srgbClr val="FFFFFF">
              <a:hueOff val="0"/>
              <a:satOff val="0"/>
              <a:lumOff val="0"/>
              <a:alphaOff val="0"/>
            </a:srgbClr>
          </a:effectRef>
          <a:fontRef idx="minor">
            <a:sysClr val="window" lastClr="FFFFFF"/>
          </a:fontRef>
        </p:style>
        <p:txBody>
          <a:bodyPr/>
          <a:p>
            <a:endParaRPr lang="zh-CN" altLang="en-US"/>
          </a:p>
        </p:txBody>
      </p:sp>
      <p:sp>
        <p:nvSpPr>
          <p:cNvPr id="14" name="任意多边形: 形状 13"/>
          <p:cNvSpPr/>
          <p:nvPr>
            <p:custDataLst>
              <p:tags r:id="rId9"/>
            </p:custDataLst>
          </p:nvPr>
        </p:nvSpPr>
        <p:spPr>
          <a:xfrm>
            <a:off x="3938055" y="2291683"/>
            <a:ext cx="1617988" cy="1027423"/>
          </a:xfrm>
          <a:custGeom>
            <a:avLst/>
            <a:gdLst>
              <a:gd name="connsiteX0" fmla="*/ 0 w 2089546"/>
              <a:gd name="connsiteY0" fmla="*/ 132686 h 1326862"/>
              <a:gd name="connsiteX1" fmla="*/ 132686 w 2089546"/>
              <a:gd name="connsiteY1" fmla="*/ 0 h 1326862"/>
              <a:gd name="connsiteX2" fmla="*/ 1956860 w 2089546"/>
              <a:gd name="connsiteY2" fmla="*/ 0 h 1326862"/>
              <a:gd name="connsiteX3" fmla="*/ 2089546 w 2089546"/>
              <a:gd name="connsiteY3" fmla="*/ 132686 h 1326862"/>
              <a:gd name="connsiteX4" fmla="*/ 2089546 w 2089546"/>
              <a:gd name="connsiteY4" fmla="*/ 1194176 h 1326862"/>
              <a:gd name="connsiteX5" fmla="*/ 1956860 w 2089546"/>
              <a:gd name="connsiteY5" fmla="*/ 1326862 h 1326862"/>
              <a:gd name="connsiteX6" fmla="*/ 132686 w 2089546"/>
              <a:gd name="connsiteY6" fmla="*/ 1326862 h 1326862"/>
              <a:gd name="connsiteX7" fmla="*/ 0 w 2089546"/>
              <a:gd name="connsiteY7" fmla="*/ 1194176 h 1326862"/>
              <a:gd name="connsiteX8" fmla="*/ 0 w 2089546"/>
              <a:gd name="connsiteY8" fmla="*/ 132686 h 1326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89546" h="1326862">
                <a:moveTo>
                  <a:pt x="0" y="132686"/>
                </a:moveTo>
                <a:cubicBezTo>
                  <a:pt x="0" y="59406"/>
                  <a:pt x="59406" y="0"/>
                  <a:pt x="132686" y="0"/>
                </a:cubicBezTo>
                <a:lnTo>
                  <a:pt x="1956860" y="0"/>
                </a:lnTo>
                <a:cubicBezTo>
                  <a:pt x="2030140" y="0"/>
                  <a:pt x="2089546" y="59406"/>
                  <a:pt x="2089546" y="132686"/>
                </a:cubicBezTo>
                <a:lnTo>
                  <a:pt x="2089546" y="1194176"/>
                </a:lnTo>
                <a:cubicBezTo>
                  <a:pt x="2089546" y="1267456"/>
                  <a:pt x="2030140" y="1326862"/>
                  <a:pt x="1956860" y="1326862"/>
                </a:cubicBezTo>
                <a:lnTo>
                  <a:pt x="132686" y="1326862"/>
                </a:lnTo>
                <a:cubicBezTo>
                  <a:pt x="59406" y="1326862"/>
                  <a:pt x="0" y="1267456"/>
                  <a:pt x="0" y="1194176"/>
                </a:cubicBezTo>
                <a:lnTo>
                  <a:pt x="0" y="132686"/>
                </a:lnTo>
                <a:close/>
              </a:path>
            </a:pathLst>
          </a:custGeom>
          <a:solidFill>
            <a:srgbClr val="FFFFFF">
              <a:alpha val="90000"/>
            </a:srgbClr>
          </a:solidFill>
          <a:ln w="19050">
            <a:solidFill>
              <a:srgbClr val="FFFFFF">
                <a:lumMod val="50000"/>
              </a:srgbClr>
            </a:solidFill>
          </a:ln>
        </p:spPr>
        <p:style>
          <a:lnRef idx="2">
            <a:srgbClr val="FFFFFF">
              <a:hueOff val="0"/>
              <a:satOff val="0"/>
              <a:lumOff val="0"/>
              <a:alphaOff val="0"/>
            </a:srgbClr>
          </a:lnRef>
          <a:fillRef idx="1">
            <a:sysClr val="window" lastClr="FFFFFF">
              <a:alpha val="90000"/>
              <a:hueOff val="0"/>
              <a:satOff val="0"/>
              <a:lumOff val="0"/>
              <a:alphaOff val="0"/>
            </a:sysClr>
          </a:fillRef>
          <a:effectRef idx="0">
            <a:sysClr val="window" lastClr="FFFFFF">
              <a:alpha val="90000"/>
              <a:hueOff val="0"/>
              <a:satOff val="0"/>
              <a:lumOff val="0"/>
              <a:alphaOff val="0"/>
            </a:sysClr>
          </a:effectRef>
          <a:fontRef idx="minor">
            <a:sysClr val="windowText" lastClr="000000">
              <a:hueOff val="0"/>
              <a:satOff val="0"/>
              <a:lumOff val="0"/>
              <a:alphaOff val="0"/>
            </a:sysClr>
          </a:fontRef>
        </p:style>
        <p:txBody>
          <a:bodyPr spcFirstLastPara="0" vert="horz" wrap="square" lIns="240792" tIns="240792" rIns="240792" bIns="240792" numCol="1" spcCol="1270" anchor="ctr" anchorCtr="0">
            <a:noAutofit/>
          </a:bodyPr>
          <a:p>
            <a:pPr marL="0" lvl="0" indent="0" algn="ctr" defTabSz="2355850">
              <a:lnSpc>
                <a:spcPct val="90000"/>
              </a:lnSpc>
              <a:spcBef>
                <a:spcPct val="0"/>
              </a:spcBef>
              <a:spcAft>
                <a:spcPct val="35000"/>
              </a:spcAft>
              <a:buNone/>
            </a:pPr>
            <a:endParaRPr lang="zh-CN" altLang="en-US" sz="5300" kern="1200"/>
          </a:p>
        </p:txBody>
      </p:sp>
      <p:sp>
        <p:nvSpPr>
          <p:cNvPr id="15" name="矩形: 圆角 14"/>
          <p:cNvSpPr/>
          <p:nvPr>
            <p:custDataLst>
              <p:tags r:id="rId10"/>
            </p:custDataLst>
          </p:nvPr>
        </p:nvSpPr>
        <p:spPr>
          <a:xfrm>
            <a:off x="2391438" y="3926610"/>
            <a:ext cx="1617988" cy="1027423"/>
          </a:xfrm>
          <a:prstGeom prst="roundRect">
            <a:avLst>
              <a:gd name="adj" fmla="val 10000"/>
            </a:avLst>
          </a:prstGeom>
          <a:solidFill>
            <a:srgbClr val="FFFFFF">
              <a:lumMod val="65000"/>
            </a:srgbClr>
          </a:solidFill>
          <a:ln w="19050">
            <a:solidFill>
              <a:srgbClr val="FFFFFF">
                <a:lumMod val="50000"/>
              </a:srgbClr>
            </a:solidFill>
          </a:ln>
        </p:spPr>
        <p:style>
          <a:lnRef idx="2">
            <a:sysClr val="window" lastClr="FFFFFF">
              <a:hueOff val="0"/>
              <a:satOff val="0"/>
              <a:lumOff val="0"/>
              <a:alphaOff val="0"/>
            </a:sysClr>
          </a:lnRef>
          <a:fillRef idx="1">
            <a:srgbClr val="FFFFFF">
              <a:hueOff val="0"/>
              <a:satOff val="0"/>
              <a:lumOff val="0"/>
              <a:alphaOff val="0"/>
            </a:srgbClr>
          </a:fillRef>
          <a:effectRef idx="0">
            <a:srgbClr val="FFFFFF">
              <a:hueOff val="0"/>
              <a:satOff val="0"/>
              <a:lumOff val="0"/>
              <a:alphaOff val="0"/>
            </a:srgbClr>
          </a:effectRef>
          <a:fontRef idx="minor">
            <a:sysClr val="window" lastClr="FFFFFF"/>
          </a:fontRef>
        </p:style>
        <p:txBody>
          <a:bodyPr/>
          <a:p>
            <a:endParaRPr lang="zh-CN" altLang="en-US"/>
          </a:p>
        </p:txBody>
      </p:sp>
      <p:sp>
        <p:nvSpPr>
          <p:cNvPr id="16" name="任意多边形: 形状 15"/>
          <p:cNvSpPr/>
          <p:nvPr>
            <p:custDataLst>
              <p:tags r:id="rId11"/>
            </p:custDataLst>
          </p:nvPr>
        </p:nvSpPr>
        <p:spPr>
          <a:xfrm>
            <a:off x="2571214" y="4097398"/>
            <a:ext cx="1617988" cy="1027423"/>
          </a:xfrm>
          <a:custGeom>
            <a:avLst/>
            <a:gdLst>
              <a:gd name="connsiteX0" fmla="*/ 0 w 2089546"/>
              <a:gd name="connsiteY0" fmla="*/ 132686 h 1326862"/>
              <a:gd name="connsiteX1" fmla="*/ 132686 w 2089546"/>
              <a:gd name="connsiteY1" fmla="*/ 0 h 1326862"/>
              <a:gd name="connsiteX2" fmla="*/ 1956860 w 2089546"/>
              <a:gd name="connsiteY2" fmla="*/ 0 h 1326862"/>
              <a:gd name="connsiteX3" fmla="*/ 2089546 w 2089546"/>
              <a:gd name="connsiteY3" fmla="*/ 132686 h 1326862"/>
              <a:gd name="connsiteX4" fmla="*/ 2089546 w 2089546"/>
              <a:gd name="connsiteY4" fmla="*/ 1194176 h 1326862"/>
              <a:gd name="connsiteX5" fmla="*/ 1956860 w 2089546"/>
              <a:gd name="connsiteY5" fmla="*/ 1326862 h 1326862"/>
              <a:gd name="connsiteX6" fmla="*/ 132686 w 2089546"/>
              <a:gd name="connsiteY6" fmla="*/ 1326862 h 1326862"/>
              <a:gd name="connsiteX7" fmla="*/ 0 w 2089546"/>
              <a:gd name="connsiteY7" fmla="*/ 1194176 h 1326862"/>
              <a:gd name="connsiteX8" fmla="*/ 0 w 2089546"/>
              <a:gd name="connsiteY8" fmla="*/ 132686 h 1326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89546" h="1326862">
                <a:moveTo>
                  <a:pt x="0" y="132686"/>
                </a:moveTo>
                <a:cubicBezTo>
                  <a:pt x="0" y="59406"/>
                  <a:pt x="59406" y="0"/>
                  <a:pt x="132686" y="0"/>
                </a:cubicBezTo>
                <a:lnTo>
                  <a:pt x="1956860" y="0"/>
                </a:lnTo>
                <a:cubicBezTo>
                  <a:pt x="2030140" y="0"/>
                  <a:pt x="2089546" y="59406"/>
                  <a:pt x="2089546" y="132686"/>
                </a:cubicBezTo>
                <a:lnTo>
                  <a:pt x="2089546" y="1194176"/>
                </a:lnTo>
                <a:cubicBezTo>
                  <a:pt x="2089546" y="1267456"/>
                  <a:pt x="2030140" y="1326862"/>
                  <a:pt x="1956860" y="1326862"/>
                </a:cubicBezTo>
                <a:lnTo>
                  <a:pt x="132686" y="1326862"/>
                </a:lnTo>
                <a:cubicBezTo>
                  <a:pt x="59406" y="1326862"/>
                  <a:pt x="0" y="1267456"/>
                  <a:pt x="0" y="1194176"/>
                </a:cubicBezTo>
                <a:lnTo>
                  <a:pt x="0" y="132686"/>
                </a:lnTo>
                <a:close/>
              </a:path>
            </a:pathLst>
          </a:custGeom>
          <a:solidFill>
            <a:srgbClr val="FFFFFF">
              <a:alpha val="90000"/>
            </a:srgbClr>
          </a:solidFill>
          <a:ln w="19050">
            <a:solidFill>
              <a:srgbClr val="FFFFFF">
                <a:lumMod val="50000"/>
              </a:srgbClr>
            </a:solidFill>
          </a:ln>
        </p:spPr>
        <p:style>
          <a:lnRef idx="2">
            <a:srgbClr val="FFFFFF">
              <a:hueOff val="0"/>
              <a:satOff val="0"/>
              <a:lumOff val="0"/>
              <a:alphaOff val="0"/>
            </a:srgbClr>
          </a:lnRef>
          <a:fillRef idx="1">
            <a:sysClr val="window" lastClr="FFFFFF">
              <a:alpha val="90000"/>
              <a:hueOff val="0"/>
              <a:satOff val="0"/>
              <a:lumOff val="0"/>
              <a:alphaOff val="0"/>
            </a:sysClr>
          </a:fillRef>
          <a:effectRef idx="0">
            <a:sysClr val="window" lastClr="FFFFFF">
              <a:alpha val="90000"/>
              <a:hueOff val="0"/>
              <a:satOff val="0"/>
              <a:lumOff val="0"/>
              <a:alphaOff val="0"/>
            </a:sysClr>
          </a:effectRef>
          <a:fontRef idx="minor">
            <a:sysClr val="windowText" lastClr="000000">
              <a:hueOff val="0"/>
              <a:satOff val="0"/>
              <a:lumOff val="0"/>
              <a:alphaOff val="0"/>
            </a:sysClr>
          </a:fontRef>
        </p:style>
        <p:txBody>
          <a:bodyPr spcFirstLastPara="0" vert="horz" wrap="square" lIns="240792" tIns="240792" rIns="240792" bIns="240792" numCol="1" spcCol="1270" anchor="ctr" anchorCtr="0">
            <a:noAutofit/>
          </a:bodyPr>
          <a:p>
            <a:pPr marL="0" lvl="0" indent="0" algn="ctr" defTabSz="2355850">
              <a:lnSpc>
                <a:spcPct val="90000"/>
              </a:lnSpc>
              <a:spcBef>
                <a:spcPct val="0"/>
              </a:spcBef>
              <a:spcAft>
                <a:spcPct val="35000"/>
              </a:spcAft>
              <a:buNone/>
            </a:pPr>
            <a:endParaRPr lang="zh-CN" altLang="en-US" sz="5300" kern="1200"/>
          </a:p>
        </p:txBody>
      </p:sp>
      <p:sp>
        <p:nvSpPr>
          <p:cNvPr id="17" name="矩形: 圆角 16"/>
          <p:cNvSpPr/>
          <p:nvPr>
            <p:custDataLst>
              <p:tags r:id="rId12"/>
            </p:custDataLst>
          </p:nvPr>
        </p:nvSpPr>
        <p:spPr>
          <a:xfrm>
            <a:off x="4966856" y="3926610"/>
            <a:ext cx="1617988" cy="1027423"/>
          </a:xfrm>
          <a:prstGeom prst="roundRect">
            <a:avLst>
              <a:gd name="adj" fmla="val 10000"/>
            </a:avLst>
          </a:prstGeom>
          <a:solidFill>
            <a:srgbClr val="FFFFFF">
              <a:lumMod val="65000"/>
            </a:srgbClr>
          </a:solidFill>
          <a:ln w="19050">
            <a:solidFill>
              <a:srgbClr val="FFFFFF">
                <a:lumMod val="50000"/>
              </a:srgbClr>
            </a:solidFill>
          </a:ln>
        </p:spPr>
        <p:style>
          <a:lnRef idx="2">
            <a:sysClr val="window" lastClr="FFFFFF">
              <a:hueOff val="0"/>
              <a:satOff val="0"/>
              <a:lumOff val="0"/>
              <a:alphaOff val="0"/>
            </a:sysClr>
          </a:lnRef>
          <a:fillRef idx="1">
            <a:srgbClr val="FFFFFF">
              <a:hueOff val="0"/>
              <a:satOff val="0"/>
              <a:lumOff val="0"/>
              <a:alphaOff val="0"/>
            </a:srgbClr>
          </a:fillRef>
          <a:effectRef idx="0">
            <a:srgbClr val="FFFFFF">
              <a:hueOff val="0"/>
              <a:satOff val="0"/>
              <a:lumOff val="0"/>
              <a:alphaOff val="0"/>
            </a:srgbClr>
          </a:effectRef>
          <a:fontRef idx="minor">
            <a:sysClr val="window" lastClr="FFFFFF"/>
          </a:fontRef>
        </p:style>
        <p:txBody>
          <a:bodyPr/>
          <a:p>
            <a:endParaRPr lang="zh-CN" altLang="en-US"/>
          </a:p>
        </p:txBody>
      </p:sp>
      <p:sp>
        <p:nvSpPr>
          <p:cNvPr id="18" name="任意多边形: 形状 17"/>
          <p:cNvSpPr/>
          <p:nvPr>
            <p:custDataLst>
              <p:tags r:id="rId13"/>
            </p:custDataLst>
          </p:nvPr>
        </p:nvSpPr>
        <p:spPr>
          <a:xfrm>
            <a:off x="5146633" y="4097398"/>
            <a:ext cx="1617988" cy="1027423"/>
          </a:xfrm>
          <a:custGeom>
            <a:avLst/>
            <a:gdLst>
              <a:gd name="connsiteX0" fmla="*/ 0 w 2089546"/>
              <a:gd name="connsiteY0" fmla="*/ 132686 h 1326862"/>
              <a:gd name="connsiteX1" fmla="*/ 132686 w 2089546"/>
              <a:gd name="connsiteY1" fmla="*/ 0 h 1326862"/>
              <a:gd name="connsiteX2" fmla="*/ 1956860 w 2089546"/>
              <a:gd name="connsiteY2" fmla="*/ 0 h 1326862"/>
              <a:gd name="connsiteX3" fmla="*/ 2089546 w 2089546"/>
              <a:gd name="connsiteY3" fmla="*/ 132686 h 1326862"/>
              <a:gd name="connsiteX4" fmla="*/ 2089546 w 2089546"/>
              <a:gd name="connsiteY4" fmla="*/ 1194176 h 1326862"/>
              <a:gd name="connsiteX5" fmla="*/ 1956860 w 2089546"/>
              <a:gd name="connsiteY5" fmla="*/ 1326862 h 1326862"/>
              <a:gd name="connsiteX6" fmla="*/ 132686 w 2089546"/>
              <a:gd name="connsiteY6" fmla="*/ 1326862 h 1326862"/>
              <a:gd name="connsiteX7" fmla="*/ 0 w 2089546"/>
              <a:gd name="connsiteY7" fmla="*/ 1194176 h 1326862"/>
              <a:gd name="connsiteX8" fmla="*/ 0 w 2089546"/>
              <a:gd name="connsiteY8" fmla="*/ 132686 h 1326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89546" h="1326862">
                <a:moveTo>
                  <a:pt x="0" y="132686"/>
                </a:moveTo>
                <a:cubicBezTo>
                  <a:pt x="0" y="59406"/>
                  <a:pt x="59406" y="0"/>
                  <a:pt x="132686" y="0"/>
                </a:cubicBezTo>
                <a:lnTo>
                  <a:pt x="1956860" y="0"/>
                </a:lnTo>
                <a:cubicBezTo>
                  <a:pt x="2030140" y="0"/>
                  <a:pt x="2089546" y="59406"/>
                  <a:pt x="2089546" y="132686"/>
                </a:cubicBezTo>
                <a:lnTo>
                  <a:pt x="2089546" y="1194176"/>
                </a:lnTo>
                <a:cubicBezTo>
                  <a:pt x="2089546" y="1267456"/>
                  <a:pt x="2030140" y="1326862"/>
                  <a:pt x="1956860" y="1326862"/>
                </a:cubicBezTo>
                <a:lnTo>
                  <a:pt x="132686" y="1326862"/>
                </a:lnTo>
                <a:cubicBezTo>
                  <a:pt x="59406" y="1326862"/>
                  <a:pt x="0" y="1267456"/>
                  <a:pt x="0" y="1194176"/>
                </a:cubicBezTo>
                <a:lnTo>
                  <a:pt x="0" y="132686"/>
                </a:lnTo>
                <a:close/>
              </a:path>
            </a:pathLst>
          </a:custGeom>
          <a:solidFill>
            <a:srgbClr val="FFFFFF">
              <a:alpha val="90000"/>
            </a:srgbClr>
          </a:solidFill>
          <a:ln w="19050">
            <a:solidFill>
              <a:srgbClr val="FFFFFF">
                <a:lumMod val="50000"/>
              </a:srgbClr>
            </a:solidFill>
          </a:ln>
        </p:spPr>
        <p:style>
          <a:lnRef idx="2">
            <a:srgbClr val="FFFFFF">
              <a:hueOff val="0"/>
              <a:satOff val="0"/>
              <a:lumOff val="0"/>
              <a:alphaOff val="0"/>
            </a:srgbClr>
          </a:lnRef>
          <a:fillRef idx="1">
            <a:sysClr val="window" lastClr="FFFFFF">
              <a:alpha val="90000"/>
              <a:hueOff val="0"/>
              <a:satOff val="0"/>
              <a:lumOff val="0"/>
              <a:alphaOff val="0"/>
            </a:sysClr>
          </a:fillRef>
          <a:effectRef idx="0">
            <a:sysClr val="window" lastClr="FFFFFF">
              <a:alpha val="90000"/>
              <a:hueOff val="0"/>
              <a:satOff val="0"/>
              <a:lumOff val="0"/>
              <a:alphaOff val="0"/>
            </a:sysClr>
          </a:effectRef>
          <a:fontRef idx="minor">
            <a:sysClr val="windowText" lastClr="000000">
              <a:hueOff val="0"/>
              <a:satOff val="0"/>
              <a:lumOff val="0"/>
              <a:alphaOff val="0"/>
            </a:sysClr>
          </a:fontRef>
        </p:style>
        <p:txBody>
          <a:bodyPr spcFirstLastPara="0" vert="horz" wrap="square" lIns="240792" tIns="240792" rIns="240792" bIns="240792" numCol="1" spcCol="1270" anchor="ctr" anchorCtr="0">
            <a:noAutofit/>
          </a:bodyPr>
          <a:p>
            <a:pPr marL="0" lvl="0" indent="0" algn="ctr" defTabSz="2355850">
              <a:lnSpc>
                <a:spcPct val="90000"/>
              </a:lnSpc>
              <a:spcBef>
                <a:spcPct val="0"/>
              </a:spcBef>
              <a:spcAft>
                <a:spcPct val="35000"/>
              </a:spcAft>
              <a:buNone/>
            </a:pPr>
            <a:endParaRPr lang="zh-CN" altLang="en-US" sz="5300" kern="1200"/>
          </a:p>
        </p:txBody>
      </p:sp>
      <p:sp>
        <p:nvSpPr>
          <p:cNvPr id="19" name="矩形: 圆角 18"/>
          <p:cNvSpPr/>
          <p:nvPr>
            <p:custDataLst>
              <p:tags r:id="rId14"/>
            </p:custDataLst>
          </p:nvPr>
        </p:nvSpPr>
        <p:spPr>
          <a:xfrm>
            <a:off x="7340051" y="2120895"/>
            <a:ext cx="1617988" cy="1027423"/>
          </a:xfrm>
          <a:prstGeom prst="roundRect">
            <a:avLst>
              <a:gd name="adj" fmla="val 10000"/>
            </a:avLst>
          </a:prstGeom>
          <a:solidFill>
            <a:srgbClr val="FFFFFF">
              <a:lumMod val="65000"/>
            </a:srgbClr>
          </a:solidFill>
          <a:ln w="19050">
            <a:solidFill>
              <a:srgbClr val="FFFFFF">
                <a:lumMod val="50000"/>
              </a:srgbClr>
            </a:solidFill>
          </a:ln>
        </p:spPr>
        <p:style>
          <a:lnRef idx="2">
            <a:sysClr val="window" lastClr="FFFFFF">
              <a:hueOff val="0"/>
              <a:satOff val="0"/>
              <a:lumOff val="0"/>
              <a:alphaOff val="0"/>
            </a:sysClr>
          </a:lnRef>
          <a:fillRef idx="1">
            <a:srgbClr val="FFFFFF">
              <a:hueOff val="0"/>
              <a:satOff val="0"/>
              <a:lumOff val="0"/>
              <a:alphaOff val="0"/>
            </a:srgbClr>
          </a:fillRef>
          <a:effectRef idx="0">
            <a:srgbClr val="FFFFFF">
              <a:hueOff val="0"/>
              <a:satOff val="0"/>
              <a:lumOff val="0"/>
              <a:alphaOff val="0"/>
            </a:srgbClr>
          </a:effectRef>
          <a:fontRef idx="minor">
            <a:sysClr val="window" lastClr="FFFFFF"/>
          </a:fontRef>
        </p:style>
        <p:txBody>
          <a:bodyPr/>
          <a:p>
            <a:endParaRPr lang="zh-CN" altLang="en-US"/>
          </a:p>
        </p:txBody>
      </p:sp>
      <p:sp>
        <p:nvSpPr>
          <p:cNvPr id="20" name="任意多边形: 形状 19"/>
          <p:cNvSpPr/>
          <p:nvPr>
            <p:custDataLst>
              <p:tags r:id="rId15"/>
            </p:custDataLst>
          </p:nvPr>
        </p:nvSpPr>
        <p:spPr>
          <a:xfrm>
            <a:off x="7519827" y="2291683"/>
            <a:ext cx="1617988" cy="1027423"/>
          </a:xfrm>
          <a:custGeom>
            <a:avLst/>
            <a:gdLst>
              <a:gd name="connsiteX0" fmla="*/ 0 w 2089546"/>
              <a:gd name="connsiteY0" fmla="*/ 132686 h 1326862"/>
              <a:gd name="connsiteX1" fmla="*/ 132686 w 2089546"/>
              <a:gd name="connsiteY1" fmla="*/ 0 h 1326862"/>
              <a:gd name="connsiteX2" fmla="*/ 1956860 w 2089546"/>
              <a:gd name="connsiteY2" fmla="*/ 0 h 1326862"/>
              <a:gd name="connsiteX3" fmla="*/ 2089546 w 2089546"/>
              <a:gd name="connsiteY3" fmla="*/ 132686 h 1326862"/>
              <a:gd name="connsiteX4" fmla="*/ 2089546 w 2089546"/>
              <a:gd name="connsiteY4" fmla="*/ 1194176 h 1326862"/>
              <a:gd name="connsiteX5" fmla="*/ 1956860 w 2089546"/>
              <a:gd name="connsiteY5" fmla="*/ 1326862 h 1326862"/>
              <a:gd name="connsiteX6" fmla="*/ 132686 w 2089546"/>
              <a:gd name="connsiteY6" fmla="*/ 1326862 h 1326862"/>
              <a:gd name="connsiteX7" fmla="*/ 0 w 2089546"/>
              <a:gd name="connsiteY7" fmla="*/ 1194176 h 1326862"/>
              <a:gd name="connsiteX8" fmla="*/ 0 w 2089546"/>
              <a:gd name="connsiteY8" fmla="*/ 132686 h 1326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89546" h="1326862">
                <a:moveTo>
                  <a:pt x="0" y="132686"/>
                </a:moveTo>
                <a:cubicBezTo>
                  <a:pt x="0" y="59406"/>
                  <a:pt x="59406" y="0"/>
                  <a:pt x="132686" y="0"/>
                </a:cubicBezTo>
                <a:lnTo>
                  <a:pt x="1956860" y="0"/>
                </a:lnTo>
                <a:cubicBezTo>
                  <a:pt x="2030140" y="0"/>
                  <a:pt x="2089546" y="59406"/>
                  <a:pt x="2089546" y="132686"/>
                </a:cubicBezTo>
                <a:lnTo>
                  <a:pt x="2089546" y="1194176"/>
                </a:lnTo>
                <a:cubicBezTo>
                  <a:pt x="2089546" y="1267456"/>
                  <a:pt x="2030140" y="1326862"/>
                  <a:pt x="1956860" y="1326862"/>
                </a:cubicBezTo>
                <a:lnTo>
                  <a:pt x="132686" y="1326862"/>
                </a:lnTo>
                <a:cubicBezTo>
                  <a:pt x="59406" y="1326862"/>
                  <a:pt x="0" y="1267456"/>
                  <a:pt x="0" y="1194176"/>
                </a:cubicBezTo>
                <a:lnTo>
                  <a:pt x="0" y="132686"/>
                </a:lnTo>
                <a:close/>
              </a:path>
            </a:pathLst>
          </a:custGeom>
          <a:solidFill>
            <a:srgbClr val="FFFFFF">
              <a:alpha val="90000"/>
            </a:srgbClr>
          </a:solidFill>
          <a:ln w="19050">
            <a:solidFill>
              <a:srgbClr val="FFFFFF">
                <a:lumMod val="50000"/>
              </a:srgbClr>
            </a:solidFill>
          </a:ln>
        </p:spPr>
        <p:style>
          <a:lnRef idx="2">
            <a:srgbClr val="FFFFFF">
              <a:hueOff val="0"/>
              <a:satOff val="0"/>
              <a:lumOff val="0"/>
              <a:alphaOff val="0"/>
            </a:srgbClr>
          </a:lnRef>
          <a:fillRef idx="1">
            <a:sysClr val="window" lastClr="FFFFFF">
              <a:alpha val="90000"/>
              <a:hueOff val="0"/>
              <a:satOff val="0"/>
              <a:lumOff val="0"/>
              <a:alphaOff val="0"/>
            </a:sysClr>
          </a:fillRef>
          <a:effectRef idx="0">
            <a:sysClr val="window" lastClr="FFFFFF">
              <a:alpha val="90000"/>
              <a:hueOff val="0"/>
              <a:satOff val="0"/>
              <a:lumOff val="0"/>
              <a:alphaOff val="0"/>
            </a:sysClr>
          </a:effectRef>
          <a:fontRef idx="minor">
            <a:sysClr val="windowText" lastClr="000000">
              <a:hueOff val="0"/>
              <a:satOff val="0"/>
              <a:lumOff val="0"/>
              <a:alphaOff val="0"/>
            </a:sysClr>
          </a:fontRef>
        </p:style>
        <p:txBody>
          <a:bodyPr spcFirstLastPara="0" vert="horz" wrap="square" lIns="240792" tIns="240792" rIns="240792" bIns="240792" numCol="1" spcCol="1270" anchor="ctr" anchorCtr="0">
            <a:noAutofit/>
          </a:bodyPr>
          <a:p>
            <a:pPr marL="0" lvl="0" indent="0" algn="ctr" defTabSz="2355850">
              <a:lnSpc>
                <a:spcPct val="90000"/>
              </a:lnSpc>
              <a:spcBef>
                <a:spcPct val="0"/>
              </a:spcBef>
              <a:spcAft>
                <a:spcPct val="35000"/>
              </a:spcAft>
              <a:buNone/>
            </a:pPr>
            <a:endParaRPr lang="zh-CN" altLang="en-US" sz="5300" kern="1200"/>
          </a:p>
        </p:txBody>
      </p:sp>
      <p:sp>
        <p:nvSpPr>
          <p:cNvPr id="21" name="矩形: 圆角 20"/>
          <p:cNvSpPr/>
          <p:nvPr>
            <p:custDataLst>
              <p:tags r:id="rId16"/>
            </p:custDataLst>
          </p:nvPr>
        </p:nvSpPr>
        <p:spPr>
          <a:xfrm>
            <a:off x="7586239" y="3926610"/>
            <a:ext cx="1617988" cy="1027423"/>
          </a:xfrm>
          <a:prstGeom prst="roundRect">
            <a:avLst>
              <a:gd name="adj" fmla="val 10000"/>
            </a:avLst>
          </a:prstGeom>
          <a:solidFill>
            <a:srgbClr val="FFFFFF">
              <a:lumMod val="65000"/>
            </a:srgbClr>
          </a:solidFill>
          <a:ln w="19050">
            <a:solidFill>
              <a:srgbClr val="FFFFFF">
                <a:lumMod val="50000"/>
              </a:srgbClr>
            </a:solidFill>
          </a:ln>
        </p:spPr>
        <p:style>
          <a:lnRef idx="2">
            <a:sysClr val="window" lastClr="FFFFFF">
              <a:hueOff val="0"/>
              <a:satOff val="0"/>
              <a:lumOff val="0"/>
              <a:alphaOff val="0"/>
            </a:sysClr>
          </a:lnRef>
          <a:fillRef idx="1">
            <a:srgbClr val="FFFFFF">
              <a:hueOff val="0"/>
              <a:satOff val="0"/>
              <a:lumOff val="0"/>
              <a:alphaOff val="0"/>
            </a:srgbClr>
          </a:fillRef>
          <a:effectRef idx="0">
            <a:srgbClr val="FFFFFF">
              <a:hueOff val="0"/>
              <a:satOff val="0"/>
              <a:lumOff val="0"/>
              <a:alphaOff val="0"/>
            </a:srgbClr>
          </a:effectRef>
          <a:fontRef idx="minor">
            <a:sysClr val="window" lastClr="FFFFFF"/>
          </a:fontRef>
        </p:style>
        <p:txBody>
          <a:bodyPr/>
          <a:p>
            <a:endParaRPr lang="zh-CN" altLang="en-US"/>
          </a:p>
        </p:txBody>
      </p:sp>
      <p:sp>
        <p:nvSpPr>
          <p:cNvPr id="22" name="任意多边形: 形状 21"/>
          <p:cNvSpPr/>
          <p:nvPr>
            <p:custDataLst>
              <p:tags r:id="rId17"/>
            </p:custDataLst>
          </p:nvPr>
        </p:nvSpPr>
        <p:spPr>
          <a:xfrm>
            <a:off x="7766015" y="4097398"/>
            <a:ext cx="1617988" cy="1027423"/>
          </a:xfrm>
          <a:custGeom>
            <a:avLst/>
            <a:gdLst>
              <a:gd name="connsiteX0" fmla="*/ 0 w 2089546"/>
              <a:gd name="connsiteY0" fmla="*/ 132686 h 1326862"/>
              <a:gd name="connsiteX1" fmla="*/ 132686 w 2089546"/>
              <a:gd name="connsiteY1" fmla="*/ 0 h 1326862"/>
              <a:gd name="connsiteX2" fmla="*/ 1956860 w 2089546"/>
              <a:gd name="connsiteY2" fmla="*/ 0 h 1326862"/>
              <a:gd name="connsiteX3" fmla="*/ 2089546 w 2089546"/>
              <a:gd name="connsiteY3" fmla="*/ 132686 h 1326862"/>
              <a:gd name="connsiteX4" fmla="*/ 2089546 w 2089546"/>
              <a:gd name="connsiteY4" fmla="*/ 1194176 h 1326862"/>
              <a:gd name="connsiteX5" fmla="*/ 1956860 w 2089546"/>
              <a:gd name="connsiteY5" fmla="*/ 1326862 h 1326862"/>
              <a:gd name="connsiteX6" fmla="*/ 132686 w 2089546"/>
              <a:gd name="connsiteY6" fmla="*/ 1326862 h 1326862"/>
              <a:gd name="connsiteX7" fmla="*/ 0 w 2089546"/>
              <a:gd name="connsiteY7" fmla="*/ 1194176 h 1326862"/>
              <a:gd name="connsiteX8" fmla="*/ 0 w 2089546"/>
              <a:gd name="connsiteY8" fmla="*/ 132686 h 1326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89546" h="1326862">
                <a:moveTo>
                  <a:pt x="0" y="132686"/>
                </a:moveTo>
                <a:cubicBezTo>
                  <a:pt x="0" y="59406"/>
                  <a:pt x="59406" y="0"/>
                  <a:pt x="132686" y="0"/>
                </a:cubicBezTo>
                <a:lnTo>
                  <a:pt x="1956860" y="0"/>
                </a:lnTo>
                <a:cubicBezTo>
                  <a:pt x="2030140" y="0"/>
                  <a:pt x="2089546" y="59406"/>
                  <a:pt x="2089546" y="132686"/>
                </a:cubicBezTo>
                <a:lnTo>
                  <a:pt x="2089546" y="1194176"/>
                </a:lnTo>
                <a:cubicBezTo>
                  <a:pt x="2089546" y="1267456"/>
                  <a:pt x="2030140" y="1326862"/>
                  <a:pt x="1956860" y="1326862"/>
                </a:cubicBezTo>
                <a:lnTo>
                  <a:pt x="132686" y="1326862"/>
                </a:lnTo>
                <a:cubicBezTo>
                  <a:pt x="59406" y="1326862"/>
                  <a:pt x="0" y="1267456"/>
                  <a:pt x="0" y="1194176"/>
                </a:cubicBezTo>
                <a:lnTo>
                  <a:pt x="0" y="132686"/>
                </a:lnTo>
                <a:close/>
              </a:path>
            </a:pathLst>
          </a:custGeom>
          <a:solidFill>
            <a:srgbClr val="FFFFFF">
              <a:alpha val="90000"/>
            </a:srgbClr>
          </a:solidFill>
          <a:ln w="19050">
            <a:solidFill>
              <a:srgbClr val="FFFFFF">
                <a:lumMod val="50000"/>
              </a:srgbClr>
            </a:solidFill>
          </a:ln>
        </p:spPr>
        <p:style>
          <a:lnRef idx="2">
            <a:srgbClr val="FFFFFF">
              <a:hueOff val="0"/>
              <a:satOff val="0"/>
              <a:lumOff val="0"/>
              <a:alphaOff val="0"/>
            </a:srgbClr>
          </a:lnRef>
          <a:fillRef idx="1">
            <a:sysClr val="window" lastClr="FFFFFF">
              <a:alpha val="90000"/>
              <a:hueOff val="0"/>
              <a:satOff val="0"/>
              <a:lumOff val="0"/>
              <a:alphaOff val="0"/>
            </a:sysClr>
          </a:fillRef>
          <a:effectRef idx="0">
            <a:sysClr val="window" lastClr="FFFFFF">
              <a:alpha val="90000"/>
              <a:hueOff val="0"/>
              <a:satOff val="0"/>
              <a:lumOff val="0"/>
              <a:alphaOff val="0"/>
            </a:sysClr>
          </a:effectRef>
          <a:fontRef idx="minor">
            <a:sysClr val="windowText" lastClr="000000">
              <a:hueOff val="0"/>
              <a:satOff val="0"/>
              <a:lumOff val="0"/>
              <a:alphaOff val="0"/>
            </a:sysClr>
          </a:fontRef>
        </p:style>
        <p:txBody>
          <a:bodyPr spcFirstLastPara="0" vert="horz" wrap="square" lIns="240792" tIns="240792" rIns="240792" bIns="240792" numCol="1" spcCol="1270" anchor="ctr" anchorCtr="0">
            <a:noAutofit/>
          </a:bodyPr>
          <a:p>
            <a:pPr marL="0" lvl="0" indent="0" algn="ctr" defTabSz="2355850">
              <a:lnSpc>
                <a:spcPct val="90000"/>
              </a:lnSpc>
              <a:spcBef>
                <a:spcPct val="0"/>
              </a:spcBef>
              <a:spcAft>
                <a:spcPct val="35000"/>
              </a:spcAft>
              <a:buNone/>
            </a:pPr>
            <a:endParaRPr lang="zh-CN" altLang="en-US" sz="5300" kern="1200"/>
          </a:p>
        </p:txBody>
      </p:sp>
      <p:sp>
        <p:nvSpPr>
          <p:cNvPr id="24" name="文本框 23"/>
          <p:cNvSpPr txBox="1"/>
          <p:nvPr>
            <p:custDataLst>
              <p:tags r:id="rId18"/>
            </p:custDataLst>
          </p:nvPr>
        </p:nvSpPr>
        <p:spPr>
          <a:xfrm>
            <a:off x="3938056" y="2620728"/>
            <a:ext cx="1617987" cy="368300"/>
          </a:xfrm>
          <a:prstGeom prst="rect">
            <a:avLst/>
          </a:prstGeom>
          <a:noFill/>
        </p:spPr>
        <p:txBody>
          <a:bodyPr wrap="square" rtlCol="0">
            <a:spAutoFit/>
          </a:bodyPr>
          <a:p>
            <a:pPr algn="ctr"/>
            <a:r>
              <a:rPr lang="zh-CN" altLang="en-US" dirty="0">
                <a:solidFill>
                  <a:sysClr val="window" lastClr="FFFFFF">
                    <a:lumMod val="50000"/>
                  </a:sysClr>
                </a:solidFill>
              </a:rPr>
              <a:t>方法与途径</a:t>
            </a:r>
            <a:endParaRPr lang="zh-CN" altLang="en-US" dirty="0">
              <a:solidFill>
                <a:sysClr val="window" lastClr="FFFFFF">
                  <a:lumMod val="50000"/>
                </a:sysClr>
              </a:solidFill>
            </a:endParaRPr>
          </a:p>
        </p:txBody>
      </p:sp>
      <p:sp>
        <p:nvSpPr>
          <p:cNvPr id="25" name="文本框 24"/>
          <p:cNvSpPr txBox="1"/>
          <p:nvPr>
            <p:custDataLst>
              <p:tags r:id="rId19"/>
            </p:custDataLst>
          </p:nvPr>
        </p:nvSpPr>
        <p:spPr>
          <a:xfrm>
            <a:off x="7519827" y="2620728"/>
            <a:ext cx="1617987" cy="645160"/>
          </a:xfrm>
          <a:prstGeom prst="rect">
            <a:avLst/>
          </a:prstGeom>
          <a:noFill/>
        </p:spPr>
        <p:txBody>
          <a:bodyPr wrap="square" rtlCol="0">
            <a:spAutoFit/>
          </a:bodyPr>
          <a:p>
            <a:pPr algn="ctr"/>
            <a:r>
              <a:rPr lang="zh-CN" altLang="en-US" dirty="0">
                <a:solidFill>
                  <a:sysClr val="window" lastClr="FFFFFF">
                    <a:lumMod val="50000"/>
                  </a:sysClr>
                </a:solidFill>
              </a:rPr>
              <a:t>技术支持与手段</a:t>
            </a:r>
            <a:endParaRPr lang="zh-CN" altLang="en-US" dirty="0">
              <a:solidFill>
                <a:sysClr val="window" lastClr="FFFFFF">
                  <a:lumMod val="50000"/>
                </a:sysClr>
              </a:solidFill>
            </a:endParaRPr>
          </a:p>
        </p:txBody>
      </p:sp>
      <p:sp>
        <p:nvSpPr>
          <p:cNvPr id="26" name="文本框 25"/>
          <p:cNvSpPr txBox="1"/>
          <p:nvPr>
            <p:custDataLst>
              <p:tags r:id="rId20"/>
            </p:custDataLst>
          </p:nvPr>
        </p:nvSpPr>
        <p:spPr>
          <a:xfrm>
            <a:off x="7586980" y="4172585"/>
            <a:ext cx="1893570" cy="922020"/>
          </a:xfrm>
          <a:prstGeom prst="rect">
            <a:avLst/>
          </a:prstGeom>
          <a:noFill/>
        </p:spPr>
        <p:txBody>
          <a:bodyPr wrap="square" rtlCol="0">
            <a:spAutoFit/>
          </a:bodyPr>
          <a:p>
            <a:pPr algn="ctr"/>
            <a:r>
              <a:rPr lang="zh-CN" altLang="en-US" dirty="0">
                <a:solidFill>
                  <a:sysClr val="window" lastClr="FFFFFF">
                    <a:lumMod val="50000"/>
                  </a:sysClr>
                </a:solidFill>
              </a:rPr>
              <a:t>多媒体音乐资源</a:t>
            </a:r>
            <a:endParaRPr lang="zh-CN" altLang="en-US" dirty="0">
              <a:solidFill>
                <a:sysClr val="window" lastClr="FFFFFF">
                  <a:lumMod val="50000"/>
                </a:sysClr>
              </a:solidFill>
            </a:endParaRPr>
          </a:p>
          <a:p>
            <a:pPr algn="ctr"/>
            <a:endParaRPr lang="en-US" altLang="zh-CN" dirty="0">
              <a:solidFill>
                <a:sysClr val="window" lastClr="FFFFFF">
                  <a:lumMod val="50000"/>
                </a:sysClr>
              </a:solidFill>
            </a:endParaRPr>
          </a:p>
          <a:p>
            <a:pPr algn="ctr"/>
            <a:r>
              <a:rPr lang="en-US" altLang="zh-CN" dirty="0">
                <a:solidFill>
                  <a:sysClr val="window" lastClr="FFFFFF">
                    <a:lumMod val="50000"/>
                  </a:sysClr>
                </a:solidFill>
              </a:rPr>
              <a:t>VR</a:t>
            </a:r>
            <a:r>
              <a:rPr lang="zh-CN" altLang="en-US" dirty="0">
                <a:solidFill>
                  <a:sysClr val="window" lastClr="FFFFFF">
                    <a:lumMod val="50000"/>
                  </a:sysClr>
                </a:solidFill>
              </a:rPr>
              <a:t>虚拟教室</a:t>
            </a:r>
            <a:endParaRPr lang="zh-CN" altLang="en-US" dirty="0">
              <a:solidFill>
                <a:sysClr val="window" lastClr="FFFFFF">
                  <a:lumMod val="50000"/>
                </a:sysClr>
              </a:solidFill>
            </a:endParaRPr>
          </a:p>
        </p:txBody>
      </p:sp>
      <p:sp>
        <p:nvSpPr>
          <p:cNvPr id="27" name="文本框 26"/>
          <p:cNvSpPr txBox="1"/>
          <p:nvPr>
            <p:custDataLst>
              <p:tags r:id="rId21"/>
            </p:custDataLst>
          </p:nvPr>
        </p:nvSpPr>
        <p:spPr>
          <a:xfrm>
            <a:off x="5146632" y="4426443"/>
            <a:ext cx="1617987" cy="368300"/>
          </a:xfrm>
          <a:prstGeom prst="rect">
            <a:avLst/>
          </a:prstGeom>
          <a:noFill/>
        </p:spPr>
        <p:txBody>
          <a:bodyPr wrap="square" rtlCol="0">
            <a:spAutoFit/>
          </a:bodyPr>
          <a:p>
            <a:pPr algn="ctr"/>
            <a:r>
              <a:rPr lang="zh-CN" altLang="en-US" dirty="0">
                <a:solidFill>
                  <a:sysClr val="window" lastClr="FFFFFF">
                    <a:lumMod val="50000"/>
                  </a:sysClr>
                </a:solidFill>
              </a:rPr>
              <a:t>实施途径</a:t>
            </a:r>
            <a:endParaRPr lang="zh-CN" altLang="en-US" dirty="0">
              <a:solidFill>
                <a:sysClr val="window" lastClr="FFFFFF">
                  <a:lumMod val="50000"/>
                </a:sysClr>
              </a:solidFill>
            </a:endParaRPr>
          </a:p>
        </p:txBody>
      </p:sp>
      <p:sp>
        <p:nvSpPr>
          <p:cNvPr id="28" name="文本框 27"/>
          <p:cNvSpPr txBox="1"/>
          <p:nvPr>
            <p:custDataLst>
              <p:tags r:id="rId22"/>
            </p:custDataLst>
          </p:nvPr>
        </p:nvSpPr>
        <p:spPr>
          <a:xfrm>
            <a:off x="2571212" y="4426443"/>
            <a:ext cx="1617987" cy="368300"/>
          </a:xfrm>
          <a:prstGeom prst="rect">
            <a:avLst/>
          </a:prstGeom>
          <a:noFill/>
        </p:spPr>
        <p:txBody>
          <a:bodyPr wrap="square" rtlCol="0">
            <a:spAutoFit/>
          </a:bodyPr>
          <a:p>
            <a:pPr algn="ctr"/>
            <a:r>
              <a:rPr lang="zh-CN" altLang="en-US" dirty="0">
                <a:solidFill>
                  <a:sysClr val="window" lastClr="FFFFFF">
                    <a:lumMod val="50000"/>
                  </a:sysClr>
                </a:solidFill>
              </a:rPr>
              <a:t>教学方法</a:t>
            </a:r>
            <a:endParaRPr lang="zh-CN" altLang="en-US" dirty="0">
              <a:solidFill>
                <a:sysClr val="window" lastClr="FFFFFF">
                  <a:lumMod val="50000"/>
                </a:sysClr>
              </a:solidFill>
            </a:endParaRPr>
          </a:p>
        </p:txBody>
      </p:sp>
      <p:sp>
        <p:nvSpPr>
          <p:cNvPr id="29" name="文本框 28"/>
          <p:cNvSpPr txBox="1"/>
          <p:nvPr>
            <p:custDataLst>
              <p:tags r:id="rId23"/>
            </p:custDataLst>
          </p:nvPr>
        </p:nvSpPr>
        <p:spPr>
          <a:xfrm>
            <a:off x="5532120" y="652780"/>
            <a:ext cx="1987550" cy="1076325"/>
          </a:xfrm>
          <a:prstGeom prst="rect">
            <a:avLst/>
          </a:prstGeom>
          <a:noFill/>
        </p:spPr>
        <p:txBody>
          <a:bodyPr wrap="square" rtlCol="0">
            <a:spAutoFit/>
          </a:bodyPr>
          <a:p>
            <a:pPr algn="ctr"/>
            <a:r>
              <a:rPr lang="zh-CN" altLang="en-US" sz="3200" dirty="0">
                <a:solidFill>
                  <a:sysClr val="window" lastClr="FFFFFF">
                    <a:lumMod val="50000"/>
                  </a:sysClr>
                </a:solidFill>
              </a:rPr>
              <a:t>课程实施的方式</a:t>
            </a:r>
            <a:endParaRPr lang="zh-CN" altLang="en-US" sz="3200" dirty="0">
              <a:solidFill>
                <a:sysClr val="window" lastClr="FFFFFF">
                  <a:lumMod val="50000"/>
                </a:sysClr>
              </a:solidFill>
            </a:endParaRPr>
          </a:p>
        </p:txBody>
      </p:sp>
      <p:sp>
        <p:nvSpPr>
          <p:cNvPr id="4" name="任意多边形: 形状 15"/>
          <p:cNvSpPr/>
          <p:nvPr>
            <p:custDataLst>
              <p:tags r:id="rId24"/>
            </p:custDataLst>
          </p:nvPr>
        </p:nvSpPr>
        <p:spPr>
          <a:xfrm>
            <a:off x="2571214" y="5363588"/>
            <a:ext cx="1617988" cy="1027423"/>
          </a:xfrm>
          <a:custGeom>
            <a:avLst/>
            <a:gdLst>
              <a:gd name="connsiteX0" fmla="*/ 0 w 2089546"/>
              <a:gd name="connsiteY0" fmla="*/ 132686 h 1326862"/>
              <a:gd name="connsiteX1" fmla="*/ 132686 w 2089546"/>
              <a:gd name="connsiteY1" fmla="*/ 0 h 1326862"/>
              <a:gd name="connsiteX2" fmla="*/ 1956860 w 2089546"/>
              <a:gd name="connsiteY2" fmla="*/ 0 h 1326862"/>
              <a:gd name="connsiteX3" fmla="*/ 2089546 w 2089546"/>
              <a:gd name="connsiteY3" fmla="*/ 132686 h 1326862"/>
              <a:gd name="connsiteX4" fmla="*/ 2089546 w 2089546"/>
              <a:gd name="connsiteY4" fmla="*/ 1194176 h 1326862"/>
              <a:gd name="connsiteX5" fmla="*/ 1956860 w 2089546"/>
              <a:gd name="connsiteY5" fmla="*/ 1326862 h 1326862"/>
              <a:gd name="connsiteX6" fmla="*/ 132686 w 2089546"/>
              <a:gd name="connsiteY6" fmla="*/ 1326862 h 1326862"/>
              <a:gd name="connsiteX7" fmla="*/ 0 w 2089546"/>
              <a:gd name="connsiteY7" fmla="*/ 1194176 h 1326862"/>
              <a:gd name="connsiteX8" fmla="*/ 0 w 2089546"/>
              <a:gd name="connsiteY8" fmla="*/ 132686 h 1326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89546" h="1326862">
                <a:moveTo>
                  <a:pt x="0" y="132686"/>
                </a:moveTo>
                <a:cubicBezTo>
                  <a:pt x="0" y="59406"/>
                  <a:pt x="59406" y="0"/>
                  <a:pt x="132686" y="0"/>
                </a:cubicBezTo>
                <a:lnTo>
                  <a:pt x="1956860" y="0"/>
                </a:lnTo>
                <a:cubicBezTo>
                  <a:pt x="2030140" y="0"/>
                  <a:pt x="2089546" y="59406"/>
                  <a:pt x="2089546" y="132686"/>
                </a:cubicBezTo>
                <a:lnTo>
                  <a:pt x="2089546" y="1194176"/>
                </a:lnTo>
                <a:cubicBezTo>
                  <a:pt x="2089546" y="1267456"/>
                  <a:pt x="2030140" y="1326862"/>
                  <a:pt x="1956860" y="1326862"/>
                </a:cubicBezTo>
                <a:lnTo>
                  <a:pt x="132686" y="1326862"/>
                </a:lnTo>
                <a:cubicBezTo>
                  <a:pt x="59406" y="1326862"/>
                  <a:pt x="0" y="1267456"/>
                  <a:pt x="0" y="1194176"/>
                </a:cubicBezTo>
                <a:lnTo>
                  <a:pt x="0" y="132686"/>
                </a:lnTo>
                <a:close/>
              </a:path>
            </a:pathLst>
          </a:custGeom>
          <a:solidFill>
            <a:srgbClr val="FFFFFF">
              <a:alpha val="90000"/>
            </a:srgbClr>
          </a:solidFill>
          <a:ln w="19050">
            <a:solidFill>
              <a:srgbClr val="FFFFFF">
                <a:lumMod val="50000"/>
              </a:srgbClr>
            </a:solidFill>
          </a:ln>
        </p:spPr>
        <p:style>
          <a:lnRef idx="2">
            <a:srgbClr val="FFFFFF">
              <a:hueOff val="0"/>
              <a:satOff val="0"/>
              <a:lumOff val="0"/>
              <a:alphaOff val="0"/>
            </a:srgbClr>
          </a:lnRef>
          <a:fillRef idx="1">
            <a:sysClr val="window" lastClr="FFFFFF">
              <a:alpha val="90000"/>
              <a:hueOff val="0"/>
              <a:satOff val="0"/>
              <a:lumOff val="0"/>
              <a:alphaOff val="0"/>
            </a:sysClr>
          </a:fillRef>
          <a:effectRef idx="0">
            <a:sysClr val="window" lastClr="FFFFFF">
              <a:alpha val="90000"/>
              <a:hueOff val="0"/>
              <a:satOff val="0"/>
              <a:lumOff val="0"/>
              <a:alphaOff val="0"/>
            </a:sysClr>
          </a:effectRef>
          <a:fontRef idx="minor">
            <a:sysClr val="windowText" lastClr="000000">
              <a:hueOff val="0"/>
              <a:satOff val="0"/>
              <a:lumOff val="0"/>
              <a:alphaOff val="0"/>
            </a:sysClr>
          </a:fontRef>
        </p:style>
        <p:txBody>
          <a:bodyPr spcFirstLastPara="0" vert="horz" wrap="square" lIns="240792" tIns="240792" rIns="240792" bIns="240792" numCol="1" spcCol="1270" anchor="ctr" anchorCtr="0">
            <a:noAutofit/>
          </a:bodyPr>
          <a:p>
            <a:pPr marL="0" lvl="0" indent="0" algn="ctr" defTabSz="2355850">
              <a:lnSpc>
                <a:spcPct val="90000"/>
              </a:lnSpc>
              <a:spcBef>
                <a:spcPct val="0"/>
              </a:spcBef>
              <a:spcAft>
                <a:spcPct val="35000"/>
              </a:spcAft>
              <a:buNone/>
            </a:pPr>
            <a:endParaRPr lang="zh-CN" altLang="en-US" sz="5300" kern="1200"/>
          </a:p>
        </p:txBody>
      </p:sp>
      <p:sp>
        <p:nvSpPr>
          <p:cNvPr id="5" name="任意多边形: 形状 15"/>
          <p:cNvSpPr/>
          <p:nvPr>
            <p:custDataLst>
              <p:tags r:id="rId25"/>
            </p:custDataLst>
          </p:nvPr>
        </p:nvSpPr>
        <p:spPr>
          <a:xfrm>
            <a:off x="5146774" y="5363588"/>
            <a:ext cx="1617988" cy="1027423"/>
          </a:xfrm>
          <a:custGeom>
            <a:avLst/>
            <a:gdLst>
              <a:gd name="connsiteX0" fmla="*/ 0 w 2089546"/>
              <a:gd name="connsiteY0" fmla="*/ 132686 h 1326862"/>
              <a:gd name="connsiteX1" fmla="*/ 132686 w 2089546"/>
              <a:gd name="connsiteY1" fmla="*/ 0 h 1326862"/>
              <a:gd name="connsiteX2" fmla="*/ 1956860 w 2089546"/>
              <a:gd name="connsiteY2" fmla="*/ 0 h 1326862"/>
              <a:gd name="connsiteX3" fmla="*/ 2089546 w 2089546"/>
              <a:gd name="connsiteY3" fmla="*/ 132686 h 1326862"/>
              <a:gd name="connsiteX4" fmla="*/ 2089546 w 2089546"/>
              <a:gd name="connsiteY4" fmla="*/ 1194176 h 1326862"/>
              <a:gd name="connsiteX5" fmla="*/ 1956860 w 2089546"/>
              <a:gd name="connsiteY5" fmla="*/ 1326862 h 1326862"/>
              <a:gd name="connsiteX6" fmla="*/ 132686 w 2089546"/>
              <a:gd name="connsiteY6" fmla="*/ 1326862 h 1326862"/>
              <a:gd name="connsiteX7" fmla="*/ 0 w 2089546"/>
              <a:gd name="connsiteY7" fmla="*/ 1194176 h 1326862"/>
              <a:gd name="connsiteX8" fmla="*/ 0 w 2089546"/>
              <a:gd name="connsiteY8" fmla="*/ 132686 h 1326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89546" h="1326862">
                <a:moveTo>
                  <a:pt x="0" y="132686"/>
                </a:moveTo>
                <a:cubicBezTo>
                  <a:pt x="0" y="59406"/>
                  <a:pt x="59406" y="0"/>
                  <a:pt x="132686" y="0"/>
                </a:cubicBezTo>
                <a:lnTo>
                  <a:pt x="1956860" y="0"/>
                </a:lnTo>
                <a:cubicBezTo>
                  <a:pt x="2030140" y="0"/>
                  <a:pt x="2089546" y="59406"/>
                  <a:pt x="2089546" y="132686"/>
                </a:cubicBezTo>
                <a:lnTo>
                  <a:pt x="2089546" y="1194176"/>
                </a:lnTo>
                <a:cubicBezTo>
                  <a:pt x="2089546" y="1267456"/>
                  <a:pt x="2030140" y="1326862"/>
                  <a:pt x="1956860" y="1326862"/>
                </a:cubicBezTo>
                <a:lnTo>
                  <a:pt x="132686" y="1326862"/>
                </a:lnTo>
                <a:cubicBezTo>
                  <a:pt x="59406" y="1326862"/>
                  <a:pt x="0" y="1267456"/>
                  <a:pt x="0" y="1194176"/>
                </a:cubicBezTo>
                <a:lnTo>
                  <a:pt x="0" y="132686"/>
                </a:lnTo>
                <a:close/>
              </a:path>
            </a:pathLst>
          </a:custGeom>
          <a:solidFill>
            <a:srgbClr val="FFFFFF">
              <a:alpha val="90000"/>
            </a:srgbClr>
          </a:solidFill>
          <a:ln w="19050">
            <a:solidFill>
              <a:srgbClr val="FFFFFF">
                <a:lumMod val="50000"/>
              </a:srgbClr>
            </a:solidFill>
          </a:ln>
        </p:spPr>
        <p:style>
          <a:lnRef idx="2">
            <a:srgbClr val="FFFFFF">
              <a:hueOff val="0"/>
              <a:satOff val="0"/>
              <a:lumOff val="0"/>
              <a:alphaOff val="0"/>
            </a:srgbClr>
          </a:lnRef>
          <a:fillRef idx="1">
            <a:sysClr val="window" lastClr="FFFFFF">
              <a:alpha val="90000"/>
              <a:hueOff val="0"/>
              <a:satOff val="0"/>
              <a:lumOff val="0"/>
              <a:alphaOff val="0"/>
            </a:sysClr>
          </a:fillRef>
          <a:effectRef idx="0">
            <a:sysClr val="window" lastClr="FFFFFF">
              <a:alpha val="90000"/>
              <a:hueOff val="0"/>
              <a:satOff val="0"/>
              <a:lumOff val="0"/>
              <a:alphaOff val="0"/>
            </a:sysClr>
          </a:effectRef>
          <a:fontRef idx="minor">
            <a:sysClr val="windowText" lastClr="000000">
              <a:hueOff val="0"/>
              <a:satOff val="0"/>
              <a:lumOff val="0"/>
              <a:alphaOff val="0"/>
            </a:sysClr>
          </a:fontRef>
        </p:style>
        <p:txBody>
          <a:bodyPr spcFirstLastPara="0" vert="horz" wrap="square" lIns="240792" tIns="240792" rIns="240792" bIns="240792" numCol="1" spcCol="1270" anchor="ctr" anchorCtr="0">
            <a:noAutofit/>
          </a:bodyPr>
          <a:p>
            <a:pPr marL="0" lvl="0" indent="0" algn="ctr" defTabSz="2355850">
              <a:lnSpc>
                <a:spcPct val="90000"/>
              </a:lnSpc>
              <a:spcBef>
                <a:spcPct val="0"/>
              </a:spcBef>
              <a:spcAft>
                <a:spcPct val="35000"/>
              </a:spcAft>
              <a:buNone/>
            </a:pPr>
            <a:endParaRPr lang="zh-CN" altLang="en-US" sz="5300" kern="1200"/>
          </a:p>
        </p:txBody>
      </p:sp>
      <p:sp>
        <p:nvSpPr>
          <p:cNvPr id="23" name="文本框 22"/>
          <p:cNvSpPr txBox="1"/>
          <p:nvPr>
            <p:custDataLst>
              <p:tags r:id="rId26"/>
            </p:custDataLst>
          </p:nvPr>
        </p:nvSpPr>
        <p:spPr>
          <a:xfrm>
            <a:off x="2571212" y="5373228"/>
            <a:ext cx="1617987" cy="922020"/>
          </a:xfrm>
          <a:prstGeom prst="rect">
            <a:avLst/>
          </a:prstGeom>
          <a:noFill/>
        </p:spPr>
        <p:txBody>
          <a:bodyPr wrap="square" rtlCol="0">
            <a:spAutoFit/>
          </a:bodyPr>
          <a:p>
            <a:pPr algn="ctr"/>
            <a:r>
              <a:rPr lang="zh-CN" altLang="en-US" dirty="0">
                <a:solidFill>
                  <a:sysClr val="window" lastClr="FFFFFF">
                    <a:lumMod val="50000"/>
                  </a:sysClr>
                </a:solidFill>
              </a:rPr>
              <a:t>问题导向法</a:t>
            </a:r>
            <a:endParaRPr lang="zh-CN" altLang="en-US" dirty="0">
              <a:solidFill>
                <a:sysClr val="window" lastClr="FFFFFF">
                  <a:lumMod val="50000"/>
                </a:sysClr>
              </a:solidFill>
            </a:endParaRPr>
          </a:p>
          <a:p>
            <a:pPr algn="ctr"/>
            <a:r>
              <a:rPr lang="zh-CN" altLang="en-US" dirty="0">
                <a:solidFill>
                  <a:sysClr val="window" lastClr="FFFFFF">
                    <a:lumMod val="50000"/>
                  </a:sysClr>
                </a:solidFill>
              </a:rPr>
              <a:t>游戏教学法</a:t>
            </a:r>
            <a:endParaRPr lang="zh-CN" altLang="en-US" dirty="0">
              <a:solidFill>
                <a:sysClr val="window" lastClr="FFFFFF">
                  <a:lumMod val="50000"/>
                </a:sysClr>
              </a:solidFill>
            </a:endParaRPr>
          </a:p>
          <a:p>
            <a:pPr algn="ctr"/>
            <a:r>
              <a:rPr lang="zh-CN" altLang="en-US" dirty="0">
                <a:solidFill>
                  <a:sysClr val="window" lastClr="FFFFFF">
                    <a:lumMod val="50000"/>
                  </a:sysClr>
                </a:solidFill>
              </a:rPr>
              <a:t>情境教学法</a:t>
            </a:r>
            <a:endParaRPr lang="zh-CN" altLang="en-US" dirty="0">
              <a:solidFill>
                <a:sysClr val="window" lastClr="FFFFFF">
                  <a:lumMod val="50000"/>
                </a:sysClr>
              </a:solidFill>
            </a:endParaRPr>
          </a:p>
        </p:txBody>
      </p:sp>
      <p:sp>
        <p:nvSpPr>
          <p:cNvPr id="30" name="文本框 29"/>
          <p:cNvSpPr txBox="1"/>
          <p:nvPr>
            <p:custDataLst>
              <p:tags r:id="rId27"/>
            </p:custDataLst>
          </p:nvPr>
        </p:nvSpPr>
        <p:spPr>
          <a:xfrm>
            <a:off x="5146772" y="5452603"/>
            <a:ext cx="1617987" cy="645160"/>
          </a:xfrm>
          <a:prstGeom prst="rect">
            <a:avLst/>
          </a:prstGeom>
          <a:noFill/>
        </p:spPr>
        <p:txBody>
          <a:bodyPr wrap="square" rtlCol="0">
            <a:spAutoFit/>
          </a:bodyPr>
          <a:p>
            <a:pPr algn="ctr"/>
            <a:r>
              <a:rPr lang="zh-CN" altLang="en-US" dirty="0">
                <a:solidFill>
                  <a:sysClr val="window" lastClr="FFFFFF">
                    <a:lumMod val="50000"/>
                  </a:sysClr>
                </a:solidFill>
              </a:rPr>
              <a:t>艺术工作坊</a:t>
            </a:r>
            <a:endParaRPr lang="zh-CN" altLang="en-US" dirty="0">
              <a:solidFill>
                <a:sysClr val="window" lastClr="FFFFFF">
                  <a:lumMod val="50000"/>
                </a:sysClr>
              </a:solidFill>
            </a:endParaRPr>
          </a:p>
          <a:p>
            <a:pPr algn="ctr"/>
            <a:r>
              <a:rPr lang="zh-CN" altLang="en-US" dirty="0">
                <a:solidFill>
                  <a:sysClr val="window" lastClr="FFFFFF">
                    <a:lumMod val="50000"/>
                  </a:sysClr>
                </a:solidFill>
              </a:rPr>
              <a:t>学期汇报展演</a:t>
            </a:r>
            <a:endParaRPr lang="zh-CN" altLang="en-US" dirty="0">
              <a:solidFill>
                <a:sysClr val="window" lastClr="FFFFFF">
                  <a:lumMod val="50000"/>
                </a:sysClr>
              </a:solidFill>
            </a:endParaRPr>
          </a:p>
        </p:txBody>
      </p:sp>
    </p:spTree>
    <p:custDataLst>
      <p:tags r:id="rId28"/>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5" name="直接连接符 124"/>
          <p:cNvCxnSpPr/>
          <p:nvPr>
            <p:custDataLst>
              <p:tags r:id="rId1"/>
            </p:custDataLst>
          </p:nvPr>
        </p:nvCxnSpPr>
        <p:spPr>
          <a:xfrm>
            <a:off x="897704" y="4085131"/>
            <a:ext cx="10668000" cy="0"/>
          </a:xfrm>
          <a:prstGeom prst="line">
            <a:avLst/>
          </a:prstGeom>
          <a:ln w="25400">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24" name="圆角矩形 123"/>
          <p:cNvSpPr/>
          <p:nvPr>
            <p:custDataLst>
              <p:tags r:id="rId2"/>
            </p:custDataLst>
          </p:nvPr>
        </p:nvSpPr>
        <p:spPr>
          <a:xfrm rot="10800000">
            <a:off x="9266332" y="5121769"/>
            <a:ext cx="820738" cy="82073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solidFill>
                <a:schemeClr val="bg1"/>
              </a:solidFill>
            </a:endParaRPr>
          </a:p>
        </p:txBody>
      </p:sp>
      <p:sp>
        <p:nvSpPr>
          <p:cNvPr id="129" name="圆角矩形 128"/>
          <p:cNvSpPr/>
          <p:nvPr>
            <p:custDataLst>
              <p:tags r:id="rId3"/>
            </p:custDataLst>
          </p:nvPr>
        </p:nvSpPr>
        <p:spPr>
          <a:xfrm>
            <a:off x="9473501" y="3881931"/>
            <a:ext cx="406400" cy="40640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solidFill>
                <a:schemeClr val="bg1"/>
              </a:solidFill>
            </a:endParaRPr>
          </a:p>
        </p:txBody>
      </p:sp>
      <p:cxnSp>
        <p:nvCxnSpPr>
          <p:cNvPr id="143" name="直接连接符 142"/>
          <p:cNvCxnSpPr/>
          <p:nvPr>
            <p:custDataLst>
              <p:tags r:id="rId4"/>
            </p:custDataLst>
          </p:nvPr>
        </p:nvCxnSpPr>
        <p:spPr>
          <a:xfrm rot="10800000">
            <a:off x="9680671" y="4288331"/>
            <a:ext cx="0" cy="929824"/>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4" name="文本框 143"/>
          <p:cNvSpPr txBox="1"/>
          <p:nvPr>
            <p:custDataLst>
              <p:tags r:id="rId5"/>
            </p:custDataLst>
          </p:nvPr>
        </p:nvSpPr>
        <p:spPr>
          <a:xfrm>
            <a:off x="9071405" y="2205748"/>
            <a:ext cx="1210588" cy="400110"/>
          </a:xfrm>
          <a:prstGeom prst="rect">
            <a:avLst/>
          </a:prstGeom>
          <a:noFill/>
        </p:spPr>
        <p:txBody>
          <a:bodyPr wrap="square" lIns="90000" tIns="46800" rIns="90000" bIns="46800" rtlCol="0">
            <a:normAutofit/>
          </a:bodyPr>
          <a:lstStyle/>
          <a:p>
            <a:r>
              <a:rPr lang="zh-CN" altLang="en-US" sz="2000" b="1" smtClean="0">
                <a:solidFill>
                  <a:schemeClr val="bg1"/>
                </a:solidFill>
                <a:latin typeface="+mj-lt"/>
                <a:ea typeface="+mj-ea"/>
                <a:cs typeface="+mj-cs"/>
              </a:rPr>
              <a:t>情境表演</a:t>
            </a:r>
            <a:endParaRPr lang="zh-CN" altLang="en-US" sz="2000" b="1" smtClean="0">
              <a:solidFill>
                <a:schemeClr val="bg1"/>
              </a:solidFill>
              <a:latin typeface="+mj-lt"/>
              <a:ea typeface="+mj-ea"/>
              <a:cs typeface="+mj-cs"/>
            </a:endParaRPr>
          </a:p>
        </p:txBody>
      </p:sp>
      <p:sp>
        <p:nvSpPr>
          <p:cNvPr id="145" name="矩形 144"/>
          <p:cNvSpPr/>
          <p:nvPr>
            <p:custDataLst>
              <p:tags r:id="rId6"/>
            </p:custDataLst>
          </p:nvPr>
        </p:nvSpPr>
        <p:spPr>
          <a:xfrm>
            <a:off x="8350885" y="2609215"/>
            <a:ext cx="3071495" cy="1172845"/>
          </a:xfrm>
          <a:prstGeom prst="rect">
            <a:avLst/>
          </a:prstGeom>
        </p:spPr>
        <p:txBody>
          <a:bodyPr wrap="square" lIns="90000" tIns="46800" rIns="90000" bIns="46800">
            <a:normAutofit/>
          </a:bodyPr>
          <a:lstStyle/>
          <a:p>
            <a:pPr algn="ctr">
              <a:lnSpc>
                <a:spcPct val="130000"/>
              </a:lnSpc>
            </a:pPr>
            <a:r>
              <a:rPr lang="zh-CN" altLang="en-US" smtClean="0">
                <a:solidFill>
                  <a:schemeClr val="bg1"/>
                </a:solidFill>
              </a:rPr>
              <a:t>教师设置表演情境，学生开展创编作品表演唱，小组间竞争，教师和学生共同评价</a:t>
            </a:r>
            <a:endParaRPr lang="zh-CN" altLang="en-US" smtClean="0">
              <a:solidFill>
                <a:schemeClr val="bg1"/>
              </a:solidFill>
            </a:endParaRPr>
          </a:p>
        </p:txBody>
      </p:sp>
      <p:pic>
        <p:nvPicPr>
          <p:cNvPr id="155" name="图片 154"/>
          <p:cNvPicPr>
            <a:picLocks noChangeAspect="1"/>
          </p:cNvPicPr>
          <p:nvPr>
            <p:custDataLst>
              <p:tags r:id="rId7"/>
            </p:custDataLst>
          </p:nvPr>
        </p:nvPicPr>
        <p:blipFill>
          <a:blip r:embed="rId8"/>
          <a:stretch>
            <a:fillRect/>
          </a:stretch>
        </p:blipFill>
        <p:spPr>
          <a:xfrm>
            <a:off x="9287710" y="5146842"/>
            <a:ext cx="786452" cy="780356"/>
          </a:xfrm>
          <a:prstGeom prst="rect">
            <a:avLst/>
          </a:prstGeom>
        </p:spPr>
      </p:pic>
      <p:sp>
        <p:nvSpPr>
          <p:cNvPr id="158" name="Freeform 195"/>
          <p:cNvSpPr/>
          <p:nvPr>
            <p:custDataLst>
              <p:tags r:id="rId9"/>
            </p:custDataLst>
          </p:nvPr>
        </p:nvSpPr>
        <p:spPr bwMode="auto">
          <a:xfrm>
            <a:off x="9456094" y="5369270"/>
            <a:ext cx="463545" cy="325733"/>
          </a:xfrm>
          <a:custGeom>
            <a:avLst/>
            <a:gdLst>
              <a:gd name="T0" fmla="*/ 253 w 288"/>
              <a:gd name="T1" fmla="*/ 90 h 200"/>
              <a:gd name="T2" fmla="*/ 254 w 288"/>
              <a:gd name="T3" fmla="*/ 85 h 200"/>
              <a:gd name="T4" fmla="*/ 168 w 288"/>
              <a:gd name="T5" fmla="*/ 0 h 200"/>
              <a:gd name="T6" fmla="*/ 91 w 288"/>
              <a:gd name="T7" fmla="*/ 48 h 200"/>
              <a:gd name="T8" fmla="*/ 67 w 288"/>
              <a:gd name="T9" fmla="*/ 40 h 200"/>
              <a:gd name="T10" fmla="*/ 27 w 288"/>
              <a:gd name="T11" fmla="*/ 80 h 200"/>
              <a:gd name="T12" fmla="*/ 29 w 288"/>
              <a:gd name="T13" fmla="*/ 91 h 200"/>
              <a:gd name="T14" fmla="*/ 0 w 288"/>
              <a:gd name="T15" fmla="*/ 141 h 200"/>
              <a:gd name="T16" fmla="*/ 58 w 288"/>
              <a:gd name="T17" fmla="*/ 199 h 200"/>
              <a:gd name="T18" fmla="*/ 58 w 288"/>
              <a:gd name="T19" fmla="*/ 199 h 200"/>
              <a:gd name="T20" fmla="*/ 58 w 288"/>
              <a:gd name="T21" fmla="*/ 199 h 200"/>
              <a:gd name="T22" fmla="*/ 58 w 288"/>
              <a:gd name="T23" fmla="*/ 199 h 200"/>
              <a:gd name="T24" fmla="*/ 59 w 288"/>
              <a:gd name="T25" fmla="*/ 199 h 200"/>
              <a:gd name="T26" fmla="*/ 103 w 288"/>
              <a:gd name="T27" fmla="*/ 199 h 200"/>
              <a:gd name="T28" fmla="*/ 103 w 288"/>
              <a:gd name="T29" fmla="*/ 176 h 200"/>
              <a:gd name="T30" fmla="*/ 91 w 288"/>
              <a:gd name="T31" fmla="*/ 176 h 200"/>
              <a:gd name="T32" fmla="*/ 63 w 288"/>
              <a:gd name="T33" fmla="*/ 160 h 200"/>
              <a:gd name="T34" fmla="*/ 68 w 288"/>
              <a:gd name="T35" fmla="*/ 129 h 200"/>
              <a:gd name="T36" fmla="*/ 119 w 288"/>
              <a:gd name="T37" fmla="*/ 69 h 200"/>
              <a:gd name="T38" fmla="*/ 144 w 288"/>
              <a:gd name="T39" fmla="*/ 57 h 200"/>
              <a:gd name="T40" fmla="*/ 169 w 288"/>
              <a:gd name="T41" fmla="*/ 69 h 200"/>
              <a:gd name="T42" fmla="*/ 219 w 288"/>
              <a:gd name="T43" fmla="*/ 129 h 200"/>
              <a:gd name="T44" fmla="*/ 224 w 288"/>
              <a:gd name="T45" fmla="*/ 160 h 200"/>
              <a:gd name="T46" fmla="*/ 197 w 288"/>
              <a:gd name="T47" fmla="*/ 176 h 200"/>
              <a:gd name="T48" fmla="*/ 184 w 288"/>
              <a:gd name="T49" fmla="*/ 176 h 200"/>
              <a:gd name="T50" fmla="*/ 184 w 288"/>
              <a:gd name="T51" fmla="*/ 199 h 200"/>
              <a:gd name="T52" fmla="*/ 229 w 288"/>
              <a:gd name="T53" fmla="*/ 199 h 200"/>
              <a:gd name="T54" fmla="*/ 232 w 288"/>
              <a:gd name="T55" fmla="*/ 200 h 200"/>
              <a:gd name="T56" fmla="*/ 288 w 288"/>
              <a:gd name="T57" fmla="*/ 143 h 200"/>
              <a:gd name="T58" fmla="*/ 253 w 288"/>
              <a:gd name="T59" fmla="*/ 9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8" h="200">
                <a:moveTo>
                  <a:pt x="253" y="90"/>
                </a:moveTo>
                <a:cubicBezTo>
                  <a:pt x="254" y="89"/>
                  <a:pt x="254" y="87"/>
                  <a:pt x="254" y="85"/>
                </a:cubicBezTo>
                <a:cubicBezTo>
                  <a:pt x="254" y="38"/>
                  <a:pt x="215" y="0"/>
                  <a:pt x="168" y="0"/>
                </a:cubicBezTo>
                <a:cubicBezTo>
                  <a:pt x="134" y="0"/>
                  <a:pt x="105" y="20"/>
                  <a:pt x="91" y="48"/>
                </a:cubicBezTo>
                <a:cubicBezTo>
                  <a:pt x="84" y="43"/>
                  <a:pt x="76" y="40"/>
                  <a:pt x="67" y="40"/>
                </a:cubicBezTo>
                <a:cubicBezTo>
                  <a:pt x="45" y="40"/>
                  <a:pt x="27" y="58"/>
                  <a:pt x="27" y="80"/>
                </a:cubicBezTo>
                <a:cubicBezTo>
                  <a:pt x="27" y="84"/>
                  <a:pt x="28" y="88"/>
                  <a:pt x="29" y="91"/>
                </a:cubicBezTo>
                <a:cubicBezTo>
                  <a:pt x="12" y="102"/>
                  <a:pt x="0" y="120"/>
                  <a:pt x="0" y="141"/>
                </a:cubicBezTo>
                <a:cubicBezTo>
                  <a:pt x="0" y="173"/>
                  <a:pt x="26" y="199"/>
                  <a:pt x="58" y="199"/>
                </a:cubicBezTo>
                <a:cubicBezTo>
                  <a:pt x="58" y="199"/>
                  <a:pt x="58" y="199"/>
                  <a:pt x="58" y="199"/>
                </a:cubicBezTo>
                <a:cubicBezTo>
                  <a:pt x="58" y="199"/>
                  <a:pt x="58" y="199"/>
                  <a:pt x="58" y="199"/>
                </a:cubicBezTo>
                <a:cubicBezTo>
                  <a:pt x="58" y="199"/>
                  <a:pt x="58" y="199"/>
                  <a:pt x="58" y="199"/>
                </a:cubicBezTo>
                <a:cubicBezTo>
                  <a:pt x="58" y="199"/>
                  <a:pt x="59" y="199"/>
                  <a:pt x="59" y="199"/>
                </a:cubicBezTo>
                <a:cubicBezTo>
                  <a:pt x="103" y="199"/>
                  <a:pt x="103" y="199"/>
                  <a:pt x="103" y="199"/>
                </a:cubicBezTo>
                <a:cubicBezTo>
                  <a:pt x="103" y="176"/>
                  <a:pt x="103" y="176"/>
                  <a:pt x="103" y="176"/>
                </a:cubicBezTo>
                <a:cubicBezTo>
                  <a:pt x="91" y="176"/>
                  <a:pt x="91" y="176"/>
                  <a:pt x="91" y="176"/>
                </a:cubicBezTo>
                <a:cubicBezTo>
                  <a:pt x="78" y="176"/>
                  <a:pt x="68" y="170"/>
                  <a:pt x="63" y="160"/>
                </a:cubicBezTo>
                <a:cubicBezTo>
                  <a:pt x="59" y="150"/>
                  <a:pt x="61" y="138"/>
                  <a:pt x="68" y="129"/>
                </a:cubicBezTo>
                <a:cubicBezTo>
                  <a:pt x="119" y="69"/>
                  <a:pt x="119" y="69"/>
                  <a:pt x="119" y="69"/>
                </a:cubicBezTo>
                <a:cubicBezTo>
                  <a:pt x="125" y="61"/>
                  <a:pt x="134" y="57"/>
                  <a:pt x="144" y="57"/>
                </a:cubicBezTo>
                <a:cubicBezTo>
                  <a:pt x="153" y="57"/>
                  <a:pt x="162" y="61"/>
                  <a:pt x="169" y="69"/>
                </a:cubicBezTo>
                <a:cubicBezTo>
                  <a:pt x="219" y="129"/>
                  <a:pt x="219" y="129"/>
                  <a:pt x="219" y="129"/>
                </a:cubicBezTo>
                <a:cubicBezTo>
                  <a:pt x="227" y="138"/>
                  <a:pt x="228" y="150"/>
                  <a:pt x="224" y="160"/>
                </a:cubicBezTo>
                <a:cubicBezTo>
                  <a:pt x="219" y="170"/>
                  <a:pt x="209" y="176"/>
                  <a:pt x="197" y="176"/>
                </a:cubicBezTo>
                <a:cubicBezTo>
                  <a:pt x="184" y="176"/>
                  <a:pt x="184" y="176"/>
                  <a:pt x="184" y="176"/>
                </a:cubicBezTo>
                <a:cubicBezTo>
                  <a:pt x="184" y="199"/>
                  <a:pt x="184" y="199"/>
                  <a:pt x="184" y="199"/>
                </a:cubicBezTo>
                <a:cubicBezTo>
                  <a:pt x="229" y="199"/>
                  <a:pt x="229" y="199"/>
                  <a:pt x="229" y="199"/>
                </a:cubicBezTo>
                <a:cubicBezTo>
                  <a:pt x="230" y="199"/>
                  <a:pt x="231" y="200"/>
                  <a:pt x="232" y="200"/>
                </a:cubicBezTo>
                <a:cubicBezTo>
                  <a:pt x="263" y="200"/>
                  <a:pt x="288" y="174"/>
                  <a:pt x="288" y="143"/>
                </a:cubicBezTo>
                <a:cubicBezTo>
                  <a:pt x="288" y="119"/>
                  <a:pt x="274" y="99"/>
                  <a:pt x="253" y="90"/>
                </a:cubicBezTo>
                <a:close/>
              </a:path>
            </a:pathLst>
          </a:custGeom>
          <a:solidFill>
            <a:schemeClr val="accent1"/>
          </a:solidFill>
          <a:ln>
            <a:noFill/>
          </a:ln>
        </p:spPr>
        <p:txBody>
          <a:bodyPr vert="horz" wrap="square" lIns="91440" tIns="45720" rIns="91440" bIns="45720" numCol="1" anchor="t" anchorCtr="0" compatLnSpc="1">
            <a:normAutofit fontScale="82500"/>
          </a:bodyPr>
          <a:lstStyle/>
          <a:p>
            <a:endParaRPr lang="zh-CN" altLang="en-US">
              <a:solidFill>
                <a:schemeClr val="bg1"/>
              </a:solidFill>
            </a:endParaRPr>
          </a:p>
        </p:txBody>
      </p:sp>
      <p:sp>
        <p:nvSpPr>
          <p:cNvPr id="159" name="Freeform 196"/>
          <p:cNvSpPr/>
          <p:nvPr>
            <p:custDataLst>
              <p:tags r:id="rId10"/>
            </p:custDataLst>
          </p:nvPr>
        </p:nvSpPr>
        <p:spPr bwMode="auto">
          <a:xfrm>
            <a:off x="9589728" y="5502904"/>
            <a:ext cx="196277" cy="221333"/>
          </a:xfrm>
          <a:custGeom>
            <a:avLst/>
            <a:gdLst>
              <a:gd name="T0" fmla="*/ 117 w 121"/>
              <a:gd name="T1" fmla="*/ 63 h 138"/>
              <a:gd name="T2" fmla="*/ 67 w 121"/>
              <a:gd name="T3" fmla="*/ 3 h 138"/>
              <a:gd name="T4" fmla="*/ 61 w 121"/>
              <a:gd name="T5" fmla="*/ 0 h 138"/>
              <a:gd name="T6" fmla="*/ 54 w 121"/>
              <a:gd name="T7" fmla="*/ 3 h 138"/>
              <a:gd name="T8" fmla="*/ 4 w 121"/>
              <a:gd name="T9" fmla="*/ 63 h 138"/>
              <a:gd name="T10" fmla="*/ 8 w 121"/>
              <a:gd name="T11" fmla="*/ 71 h 138"/>
              <a:gd name="T12" fmla="*/ 34 w 121"/>
              <a:gd name="T13" fmla="*/ 71 h 138"/>
              <a:gd name="T14" fmla="*/ 44 w 121"/>
              <a:gd name="T15" fmla="*/ 71 h 138"/>
              <a:gd name="T16" fmla="*/ 44 w 121"/>
              <a:gd name="T17" fmla="*/ 127 h 138"/>
              <a:gd name="T18" fmla="*/ 55 w 121"/>
              <a:gd name="T19" fmla="*/ 138 h 138"/>
              <a:gd name="T20" fmla="*/ 67 w 121"/>
              <a:gd name="T21" fmla="*/ 138 h 138"/>
              <a:gd name="T22" fmla="*/ 77 w 121"/>
              <a:gd name="T23" fmla="*/ 127 h 138"/>
              <a:gd name="T24" fmla="*/ 77 w 121"/>
              <a:gd name="T25" fmla="*/ 71 h 138"/>
              <a:gd name="T26" fmla="*/ 87 w 121"/>
              <a:gd name="T27" fmla="*/ 71 h 138"/>
              <a:gd name="T28" fmla="*/ 114 w 121"/>
              <a:gd name="T29" fmla="*/ 71 h 138"/>
              <a:gd name="T30" fmla="*/ 117 w 121"/>
              <a:gd name="T31" fmla="*/ 63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1" h="138">
                <a:moveTo>
                  <a:pt x="117" y="63"/>
                </a:moveTo>
                <a:cubicBezTo>
                  <a:pt x="67" y="3"/>
                  <a:pt x="67" y="3"/>
                  <a:pt x="67" y="3"/>
                </a:cubicBezTo>
                <a:cubicBezTo>
                  <a:pt x="65" y="1"/>
                  <a:pt x="63" y="0"/>
                  <a:pt x="61" y="0"/>
                </a:cubicBezTo>
                <a:cubicBezTo>
                  <a:pt x="58" y="0"/>
                  <a:pt x="56" y="1"/>
                  <a:pt x="54" y="3"/>
                </a:cubicBezTo>
                <a:cubicBezTo>
                  <a:pt x="4" y="63"/>
                  <a:pt x="4" y="63"/>
                  <a:pt x="4" y="63"/>
                </a:cubicBezTo>
                <a:cubicBezTo>
                  <a:pt x="0" y="68"/>
                  <a:pt x="2" y="71"/>
                  <a:pt x="8" y="71"/>
                </a:cubicBezTo>
                <a:cubicBezTo>
                  <a:pt x="34" y="71"/>
                  <a:pt x="34" y="71"/>
                  <a:pt x="34" y="71"/>
                </a:cubicBezTo>
                <a:cubicBezTo>
                  <a:pt x="37" y="71"/>
                  <a:pt x="40" y="71"/>
                  <a:pt x="44" y="71"/>
                </a:cubicBezTo>
                <a:cubicBezTo>
                  <a:pt x="44" y="127"/>
                  <a:pt x="44" y="127"/>
                  <a:pt x="44" y="127"/>
                </a:cubicBezTo>
                <a:cubicBezTo>
                  <a:pt x="44" y="133"/>
                  <a:pt x="49" y="138"/>
                  <a:pt x="55" y="138"/>
                </a:cubicBezTo>
                <a:cubicBezTo>
                  <a:pt x="67" y="138"/>
                  <a:pt x="67" y="138"/>
                  <a:pt x="67" y="138"/>
                </a:cubicBezTo>
                <a:cubicBezTo>
                  <a:pt x="72" y="138"/>
                  <a:pt x="77" y="133"/>
                  <a:pt x="77" y="127"/>
                </a:cubicBezTo>
                <a:cubicBezTo>
                  <a:pt x="77" y="71"/>
                  <a:pt x="77" y="71"/>
                  <a:pt x="77" y="71"/>
                </a:cubicBezTo>
                <a:cubicBezTo>
                  <a:pt x="81" y="71"/>
                  <a:pt x="84" y="71"/>
                  <a:pt x="87" y="71"/>
                </a:cubicBezTo>
                <a:cubicBezTo>
                  <a:pt x="114" y="71"/>
                  <a:pt x="114" y="71"/>
                  <a:pt x="114" y="71"/>
                </a:cubicBezTo>
                <a:cubicBezTo>
                  <a:pt x="119" y="71"/>
                  <a:pt x="121" y="68"/>
                  <a:pt x="117" y="63"/>
                </a:cubicBezTo>
                <a:close/>
              </a:path>
            </a:pathLst>
          </a:custGeom>
          <a:solidFill>
            <a:schemeClr val="accent1"/>
          </a:solidFill>
          <a:ln>
            <a:noFill/>
          </a:ln>
        </p:spPr>
        <p:txBody>
          <a:bodyPr vert="horz" wrap="square" lIns="91440" tIns="45720" rIns="91440" bIns="45720" numCol="1" anchor="t" anchorCtr="0" compatLnSpc="1">
            <a:normAutofit fontScale="45000" lnSpcReduction="20000"/>
          </a:bodyPr>
          <a:lstStyle/>
          <a:p>
            <a:endParaRPr lang="zh-CN" altLang="en-US">
              <a:solidFill>
                <a:schemeClr val="bg1"/>
              </a:solidFill>
            </a:endParaRPr>
          </a:p>
        </p:txBody>
      </p:sp>
      <p:sp>
        <p:nvSpPr>
          <p:cNvPr id="127" name="圆角矩形 126"/>
          <p:cNvSpPr/>
          <p:nvPr>
            <p:custDataLst>
              <p:tags r:id="rId11"/>
            </p:custDataLst>
          </p:nvPr>
        </p:nvSpPr>
        <p:spPr>
          <a:xfrm>
            <a:off x="4611603" y="3881931"/>
            <a:ext cx="406400" cy="40640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solidFill>
                <a:schemeClr val="bg1"/>
              </a:solidFill>
            </a:endParaRPr>
          </a:p>
        </p:txBody>
      </p:sp>
      <p:sp>
        <p:nvSpPr>
          <p:cNvPr id="146" name="圆角矩形 145"/>
          <p:cNvSpPr/>
          <p:nvPr>
            <p:custDataLst>
              <p:tags r:id="rId12"/>
            </p:custDataLst>
          </p:nvPr>
        </p:nvSpPr>
        <p:spPr>
          <a:xfrm rot="10800000">
            <a:off x="4400127" y="5121769"/>
            <a:ext cx="820738" cy="82073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solidFill>
                <a:schemeClr val="bg1"/>
              </a:solidFill>
            </a:endParaRPr>
          </a:p>
        </p:txBody>
      </p:sp>
      <p:cxnSp>
        <p:nvCxnSpPr>
          <p:cNvPr id="147" name="直接连接符 146"/>
          <p:cNvCxnSpPr/>
          <p:nvPr>
            <p:custDataLst>
              <p:tags r:id="rId13"/>
            </p:custDataLst>
          </p:nvPr>
        </p:nvCxnSpPr>
        <p:spPr>
          <a:xfrm rot="10800000">
            <a:off x="4814466" y="4288331"/>
            <a:ext cx="0" cy="929824"/>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8" name="文本框 147"/>
          <p:cNvSpPr txBox="1"/>
          <p:nvPr>
            <p:custDataLst>
              <p:tags r:id="rId14"/>
            </p:custDataLst>
          </p:nvPr>
        </p:nvSpPr>
        <p:spPr>
          <a:xfrm>
            <a:off x="4205200" y="2205748"/>
            <a:ext cx="1210588" cy="400110"/>
          </a:xfrm>
          <a:prstGeom prst="rect">
            <a:avLst/>
          </a:prstGeom>
          <a:noFill/>
        </p:spPr>
        <p:txBody>
          <a:bodyPr wrap="square" lIns="90000" tIns="46800" rIns="90000" bIns="46800" rtlCol="0">
            <a:normAutofit/>
          </a:bodyPr>
          <a:lstStyle/>
          <a:p>
            <a:r>
              <a:rPr lang="zh-CN" altLang="en-US" sz="2000" b="1" smtClean="0">
                <a:solidFill>
                  <a:schemeClr val="bg1"/>
                </a:solidFill>
                <a:latin typeface="+mj-lt"/>
                <a:ea typeface="+mj-ea"/>
                <a:cs typeface="+mj-cs"/>
              </a:rPr>
              <a:t>小组讨论</a:t>
            </a:r>
            <a:endParaRPr lang="zh-CN" altLang="en-US" sz="2000" b="1" smtClean="0">
              <a:solidFill>
                <a:schemeClr val="bg1"/>
              </a:solidFill>
              <a:latin typeface="+mj-lt"/>
              <a:ea typeface="+mj-ea"/>
              <a:cs typeface="+mj-cs"/>
            </a:endParaRPr>
          </a:p>
        </p:txBody>
      </p:sp>
      <p:sp>
        <p:nvSpPr>
          <p:cNvPr id="149" name="矩形 148"/>
          <p:cNvSpPr/>
          <p:nvPr>
            <p:custDataLst>
              <p:tags r:id="rId15"/>
            </p:custDataLst>
          </p:nvPr>
        </p:nvSpPr>
        <p:spPr>
          <a:xfrm>
            <a:off x="3484987" y="2609274"/>
            <a:ext cx="2651015" cy="1172629"/>
          </a:xfrm>
          <a:prstGeom prst="rect">
            <a:avLst/>
          </a:prstGeom>
        </p:spPr>
        <p:txBody>
          <a:bodyPr wrap="square" lIns="90000" tIns="46800" rIns="90000" bIns="46800">
            <a:normAutofit fontScale="90000"/>
          </a:bodyPr>
          <a:lstStyle/>
          <a:p>
            <a:pPr algn="ctr">
              <a:lnSpc>
                <a:spcPct val="130000"/>
              </a:lnSpc>
            </a:pPr>
            <a:r>
              <a:rPr lang="zh-CN" altLang="en-US" smtClean="0">
                <a:solidFill>
                  <a:schemeClr val="bg1"/>
                </a:solidFill>
              </a:rPr>
              <a:t>就活动中所存在的问题讨论并形成总结，对于重难点教师予以统一解决</a:t>
            </a:r>
            <a:endParaRPr lang="zh-CN" altLang="en-US" smtClean="0">
              <a:solidFill>
                <a:schemeClr val="bg1"/>
              </a:solidFill>
            </a:endParaRPr>
          </a:p>
        </p:txBody>
      </p:sp>
      <p:pic>
        <p:nvPicPr>
          <p:cNvPr id="156" name="图片 155"/>
          <p:cNvPicPr>
            <a:picLocks noChangeAspect="1"/>
          </p:cNvPicPr>
          <p:nvPr>
            <p:custDataLst>
              <p:tags r:id="rId16"/>
            </p:custDataLst>
          </p:nvPr>
        </p:nvPicPr>
        <p:blipFill>
          <a:blip r:embed="rId17"/>
          <a:stretch>
            <a:fillRect/>
          </a:stretch>
        </p:blipFill>
        <p:spPr>
          <a:xfrm>
            <a:off x="4421462" y="5165892"/>
            <a:ext cx="786452" cy="780356"/>
          </a:xfrm>
          <a:prstGeom prst="rect">
            <a:avLst/>
          </a:prstGeom>
          <a:noFill/>
        </p:spPr>
      </p:pic>
      <p:sp>
        <p:nvSpPr>
          <p:cNvPr id="161" name="Freeform 505"/>
          <p:cNvSpPr>
            <a:spLocks noEditPoints="1"/>
          </p:cNvSpPr>
          <p:nvPr>
            <p:custDataLst>
              <p:tags r:id="rId18"/>
            </p:custDataLst>
          </p:nvPr>
        </p:nvSpPr>
        <p:spPr bwMode="auto">
          <a:xfrm>
            <a:off x="4554458" y="5337950"/>
            <a:ext cx="463545" cy="388376"/>
          </a:xfrm>
          <a:custGeom>
            <a:avLst/>
            <a:gdLst>
              <a:gd name="T0" fmla="*/ 92 w 111"/>
              <a:gd name="T1" fmla="*/ 27 h 93"/>
              <a:gd name="T2" fmla="*/ 81 w 111"/>
              <a:gd name="T3" fmla="*/ 0 h 93"/>
              <a:gd name="T4" fmla="*/ 0 w 111"/>
              <a:gd name="T5" fmla="*/ 31 h 93"/>
              <a:gd name="T6" fmla="*/ 23 w 111"/>
              <a:gd name="T7" fmla="*/ 93 h 93"/>
              <a:gd name="T8" fmla="*/ 23 w 111"/>
              <a:gd name="T9" fmla="*/ 93 h 93"/>
              <a:gd name="T10" fmla="*/ 111 w 111"/>
              <a:gd name="T11" fmla="*/ 93 h 93"/>
              <a:gd name="T12" fmla="*/ 111 w 111"/>
              <a:gd name="T13" fmla="*/ 27 h 93"/>
              <a:gd name="T14" fmla="*/ 92 w 111"/>
              <a:gd name="T15" fmla="*/ 27 h 93"/>
              <a:gd name="T16" fmla="*/ 84 w 111"/>
              <a:gd name="T17" fmla="*/ 27 h 93"/>
              <a:gd name="T18" fmla="*/ 32 w 111"/>
              <a:gd name="T19" fmla="*/ 27 h 93"/>
              <a:gd name="T20" fmla="*/ 77 w 111"/>
              <a:gd name="T21" fmla="*/ 9 h 93"/>
              <a:gd name="T22" fmla="*/ 84 w 111"/>
              <a:gd name="T23" fmla="*/ 27 h 93"/>
              <a:gd name="T24" fmla="*/ 9 w 111"/>
              <a:gd name="T25" fmla="*/ 36 h 93"/>
              <a:gd name="T26" fmla="*/ 23 w 111"/>
              <a:gd name="T27" fmla="*/ 30 h 93"/>
              <a:gd name="T28" fmla="*/ 23 w 111"/>
              <a:gd name="T29" fmla="*/ 73 h 93"/>
              <a:gd name="T30" fmla="*/ 9 w 111"/>
              <a:gd name="T31" fmla="*/ 36 h 93"/>
              <a:gd name="T32" fmla="*/ 31 w 111"/>
              <a:gd name="T33" fmla="*/ 85 h 93"/>
              <a:gd name="T34" fmla="*/ 31 w 111"/>
              <a:gd name="T35" fmla="*/ 34 h 93"/>
              <a:gd name="T36" fmla="*/ 104 w 111"/>
              <a:gd name="T37" fmla="*/ 34 h 93"/>
              <a:gd name="T38" fmla="*/ 104 w 111"/>
              <a:gd name="T39" fmla="*/ 85 h 93"/>
              <a:gd name="T40" fmla="*/ 31 w 111"/>
              <a:gd name="T41" fmla="*/ 85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1" h="93">
                <a:moveTo>
                  <a:pt x="92" y="27"/>
                </a:moveTo>
                <a:lnTo>
                  <a:pt x="81" y="0"/>
                </a:lnTo>
                <a:lnTo>
                  <a:pt x="0" y="31"/>
                </a:lnTo>
                <a:lnTo>
                  <a:pt x="23" y="93"/>
                </a:lnTo>
                <a:lnTo>
                  <a:pt x="23" y="93"/>
                </a:lnTo>
                <a:lnTo>
                  <a:pt x="111" y="93"/>
                </a:lnTo>
                <a:lnTo>
                  <a:pt x="111" y="27"/>
                </a:lnTo>
                <a:lnTo>
                  <a:pt x="92" y="27"/>
                </a:lnTo>
                <a:close/>
                <a:moveTo>
                  <a:pt x="84" y="27"/>
                </a:moveTo>
                <a:lnTo>
                  <a:pt x="32" y="27"/>
                </a:lnTo>
                <a:lnTo>
                  <a:pt x="77" y="9"/>
                </a:lnTo>
                <a:lnTo>
                  <a:pt x="84" y="27"/>
                </a:lnTo>
                <a:close/>
                <a:moveTo>
                  <a:pt x="9" y="36"/>
                </a:moveTo>
                <a:lnTo>
                  <a:pt x="23" y="30"/>
                </a:lnTo>
                <a:lnTo>
                  <a:pt x="23" y="73"/>
                </a:lnTo>
                <a:lnTo>
                  <a:pt x="9" y="36"/>
                </a:lnTo>
                <a:close/>
                <a:moveTo>
                  <a:pt x="31" y="85"/>
                </a:moveTo>
                <a:lnTo>
                  <a:pt x="31" y="34"/>
                </a:lnTo>
                <a:lnTo>
                  <a:pt x="104" y="34"/>
                </a:lnTo>
                <a:lnTo>
                  <a:pt x="104" y="85"/>
                </a:lnTo>
                <a:lnTo>
                  <a:pt x="31" y="85"/>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zh-CN" altLang="en-US">
              <a:solidFill>
                <a:schemeClr val="bg1"/>
              </a:solidFill>
            </a:endParaRPr>
          </a:p>
        </p:txBody>
      </p:sp>
      <p:sp>
        <p:nvSpPr>
          <p:cNvPr id="162" name="Freeform 506"/>
          <p:cNvSpPr/>
          <p:nvPr>
            <p:custDataLst>
              <p:tags r:id="rId19"/>
            </p:custDataLst>
          </p:nvPr>
        </p:nvSpPr>
        <p:spPr bwMode="auto">
          <a:xfrm>
            <a:off x="4717323" y="5534227"/>
            <a:ext cx="242212" cy="137812"/>
          </a:xfrm>
          <a:custGeom>
            <a:avLst/>
            <a:gdLst>
              <a:gd name="T0" fmla="*/ 50 w 58"/>
              <a:gd name="T1" fmla="*/ 7 h 33"/>
              <a:gd name="T2" fmla="*/ 44 w 58"/>
              <a:gd name="T3" fmla="*/ 9 h 33"/>
              <a:gd name="T4" fmla="*/ 39 w 58"/>
              <a:gd name="T5" fmla="*/ 0 h 33"/>
              <a:gd name="T6" fmla="*/ 23 w 58"/>
              <a:gd name="T7" fmla="*/ 23 h 33"/>
              <a:gd name="T8" fmla="*/ 14 w 58"/>
              <a:gd name="T9" fmla="*/ 18 h 33"/>
              <a:gd name="T10" fmla="*/ 0 w 58"/>
              <a:gd name="T11" fmla="*/ 33 h 33"/>
              <a:gd name="T12" fmla="*/ 58 w 58"/>
              <a:gd name="T13" fmla="*/ 33 h 33"/>
              <a:gd name="T14" fmla="*/ 50 w 58"/>
              <a:gd name="T15" fmla="*/ 7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33">
                <a:moveTo>
                  <a:pt x="50" y="7"/>
                </a:moveTo>
                <a:lnTo>
                  <a:pt x="44" y="9"/>
                </a:lnTo>
                <a:lnTo>
                  <a:pt x="39" y="0"/>
                </a:lnTo>
                <a:lnTo>
                  <a:pt x="23" y="23"/>
                </a:lnTo>
                <a:lnTo>
                  <a:pt x="14" y="18"/>
                </a:lnTo>
                <a:lnTo>
                  <a:pt x="0" y="33"/>
                </a:lnTo>
                <a:lnTo>
                  <a:pt x="58" y="33"/>
                </a:lnTo>
                <a:lnTo>
                  <a:pt x="50" y="7"/>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zh-CN" altLang="en-US">
              <a:solidFill>
                <a:schemeClr val="bg1"/>
              </a:solidFill>
            </a:endParaRPr>
          </a:p>
        </p:txBody>
      </p:sp>
      <p:sp>
        <p:nvSpPr>
          <p:cNvPr id="163" name="Oval 507"/>
          <p:cNvSpPr>
            <a:spLocks noChangeArrowheads="1"/>
          </p:cNvSpPr>
          <p:nvPr>
            <p:custDataLst>
              <p:tags r:id="rId20"/>
            </p:custDataLst>
          </p:nvPr>
        </p:nvSpPr>
        <p:spPr bwMode="auto">
          <a:xfrm>
            <a:off x="4721501" y="5517522"/>
            <a:ext cx="58465" cy="58465"/>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zh-CN" altLang="en-US">
              <a:solidFill>
                <a:schemeClr val="bg1"/>
              </a:solidFill>
            </a:endParaRPr>
          </a:p>
        </p:txBody>
      </p:sp>
      <p:sp>
        <p:nvSpPr>
          <p:cNvPr id="130" name="圆角矩形 129"/>
          <p:cNvSpPr/>
          <p:nvPr>
            <p:custDataLst>
              <p:tags r:id="rId21"/>
            </p:custDataLst>
          </p:nvPr>
        </p:nvSpPr>
        <p:spPr>
          <a:xfrm>
            <a:off x="7019706" y="3881931"/>
            <a:ext cx="406400" cy="40640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solidFill>
                <a:schemeClr val="bg1"/>
              </a:solidFill>
            </a:endParaRPr>
          </a:p>
        </p:txBody>
      </p:sp>
      <p:sp>
        <p:nvSpPr>
          <p:cNvPr id="135" name="圆角矩形 134"/>
          <p:cNvSpPr/>
          <p:nvPr>
            <p:custDataLst>
              <p:tags r:id="rId22"/>
            </p:custDataLst>
          </p:nvPr>
        </p:nvSpPr>
        <p:spPr>
          <a:xfrm>
            <a:off x="6837198" y="2227755"/>
            <a:ext cx="820738" cy="82073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solidFill>
                <a:schemeClr val="bg1"/>
              </a:solidFill>
            </a:endParaRPr>
          </a:p>
        </p:txBody>
      </p:sp>
      <p:sp>
        <p:nvSpPr>
          <p:cNvPr id="136" name="文本框 135"/>
          <p:cNvSpPr txBox="1"/>
          <p:nvPr>
            <p:custDataLst>
              <p:tags r:id="rId23"/>
            </p:custDataLst>
          </p:nvPr>
        </p:nvSpPr>
        <p:spPr>
          <a:xfrm>
            <a:off x="6638303" y="4491531"/>
            <a:ext cx="1210588" cy="400110"/>
          </a:xfrm>
          <a:prstGeom prst="rect">
            <a:avLst/>
          </a:prstGeom>
          <a:noFill/>
        </p:spPr>
        <p:txBody>
          <a:bodyPr wrap="square" lIns="90000" tIns="46800" rIns="90000" bIns="46800" rtlCol="0">
            <a:normAutofit/>
          </a:bodyPr>
          <a:lstStyle/>
          <a:p>
            <a:r>
              <a:rPr lang="zh-CN" altLang="en-US" sz="2000" b="1" smtClean="0">
                <a:solidFill>
                  <a:schemeClr val="bg1"/>
                </a:solidFill>
                <a:latin typeface="+mj-lt"/>
                <a:ea typeface="+mj-ea"/>
                <a:cs typeface="+mj-cs"/>
              </a:rPr>
              <a:t>实施行动</a:t>
            </a:r>
            <a:endParaRPr lang="zh-CN" altLang="en-US" sz="2000" b="1" smtClean="0">
              <a:solidFill>
                <a:schemeClr val="bg1"/>
              </a:solidFill>
              <a:latin typeface="+mj-lt"/>
              <a:ea typeface="+mj-ea"/>
              <a:cs typeface="+mj-cs"/>
            </a:endParaRPr>
          </a:p>
        </p:txBody>
      </p:sp>
      <p:sp>
        <p:nvSpPr>
          <p:cNvPr id="137" name="矩形 136"/>
          <p:cNvSpPr/>
          <p:nvPr>
            <p:custDataLst>
              <p:tags r:id="rId24"/>
            </p:custDataLst>
          </p:nvPr>
        </p:nvSpPr>
        <p:spPr>
          <a:xfrm>
            <a:off x="5655945" y="4895215"/>
            <a:ext cx="3415030" cy="1172845"/>
          </a:xfrm>
          <a:prstGeom prst="rect">
            <a:avLst/>
          </a:prstGeom>
        </p:spPr>
        <p:txBody>
          <a:bodyPr wrap="square" lIns="90000" tIns="46800" rIns="90000" bIns="46800">
            <a:normAutofit/>
          </a:bodyPr>
          <a:lstStyle/>
          <a:p>
            <a:pPr algn="ctr">
              <a:lnSpc>
                <a:spcPct val="130000"/>
              </a:lnSpc>
            </a:pPr>
            <a:r>
              <a:rPr lang="zh-CN" altLang="en-US" smtClean="0">
                <a:solidFill>
                  <a:schemeClr val="bg1"/>
                </a:solidFill>
              </a:rPr>
              <a:t>解决重难点后分组实施行动，开展儿歌创编和和弦编配</a:t>
            </a:r>
            <a:endParaRPr lang="zh-CN" altLang="en-US" smtClean="0">
              <a:solidFill>
                <a:schemeClr val="bg1"/>
              </a:solidFill>
            </a:endParaRPr>
          </a:p>
        </p:txBody>
      </p:sp>
      <p:cxnSp>
        <p:nvCxnSpPr>
          <p:cNvPr id="138" name="直接连接符 137"/>
          <p:cNvCxnSpPr/>
          <p:nvPr>
            <p:custDataLst>
              <p:tags r:id="rId25"/>
            </p:custDataLst>
          </p:nvPr>
        </p:nvCxnSpPr>
        <p:spPr>
          <a:xfrm>
            <a:off x="7243597" y="2952107"/>
            <a:ext cx="0" cy="929824"/>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65" name="图片 164"/>
          <p:cNvPicPr>
            <a:picLocks noChangeAspect="1"/>
          </p:cNvPicPr>
          <p:nvPr>
            <p:custDataLst>
              <p:tags r:id="rId26"/>
            </p:custDataLst>
          </p:nvPr>
        </p:nvPicPr>
        <p:blipFill>
          <a:blip r:embed="rId17"/>
          <a:stretch>
            <a:fillRect/>
          </a:stretch>
        </p:blipFill>
        <p:spPr>
          <a:xfrm>
            <a:off x="6869840" y="2255379"/>
            <a:ext cx="786452" cy="780356"/>
          </a:xfrm>
          <a:prstGeom prst="rect">
            <a:avLst/>
          </a:prstGeom>
        </p:spPr>
      </p:pic>
      <p:sp>
        <p:nvSpPr>
          <p:cNvPr id="173" name="Freeform 626"/>
          <p:cNvSpPr/>
          <p:nvPr>
            <p:custDataLst>
              <p:tags r:id="rId27"/>
            </p:custDataLst>
          </p:nvPr>
        </p:nvSpPr>
        <p:spPr bwMode="auto">
          <a:xfrm>
            <a:off x="7102031" y="2512244"/>
            <a:ext cx="292325" cy="338263"/>
          </a:xfrm>
          <a:custGeom>
            <a:avLst/>
            <a:gdLst>
              <a:gd name="T0" fmla="*/ 180 w 180"/>
              <a:gd name="T1" fmla="*/ 68 h 209"/>
              <a:gd name="T2" fmla="*/ 180 w 180"/>
              <a:gd name="T3" fmla="*/ 15 h 209"/>
              <a:gd name="T4" fmla="*/ 156 w 180"/>
              <a:gd name="T5" fmla="*/ 15 h 209"/>
              <a:gd name="T6" fmla="*/ 156 w 180"/>
              <a:gd name="T7" fmla="*/ 68 h 209"/>
              <a:gd name="T8" fmla="*/ 92 w 180"/>
              <a:gd name="T9" fmla="*/ 132 h 209"/>
              <a:gd name="T10" fmla="*/ 91 w 180"/>
              <a:gd name="T11" fmla="*/ 132 h 209"/>
              <a:gd name="T12" fmla="*/ 90 w 180"/>
              <a:gd name="T13" fmla="*/ 132 h 209"/>
              <a:gd name="T14" fmla="*/ 90 w 180"/>
              <a:gd name="T15" fmla="*/ 132 h 209"/>
              <a:gd name="T16" fmla="*/ 89 w 180"/>
              <a:gd name="T17" fmla="*/ 132 h 209"/>
              <a:gd name="T18" fmla="*/ 24 w 180"/>
              <a:gd name="T19" fmla="*/ 68 h 209"/>
              <a:gd name="T20" fmla="*/ 24 w 180"/>
              <a:gd name="T21" fmla="*/ 15 h 209"/>
              <a:gd name="T22" fmla="*/ 0 w 180"/>
              <a:gd name="T23" fmla="*/ 15 h 209"/>
              <a:gd name="T24" fmla="*/ 0 w 180"/>
              <a:gd name="T25" fmla="*/ 68 h 209"/>
              <a:gd name="T26" fmla="*/ 76 w 180"/>
              <a:gd name="T27" fmla="*/ 156 h 209"/>
              <a:gd name="T28" fmla="*/ 76 w 180"/>
              <a:gd name="T29" fmla="*/ 194 h 209"/>
              <a:gd name="T30" fmla="*/ 22 w 180"/>
              <a:gd name="T31" fmla="*/ 209 h 209"/>
              <a:gd name="T32" fmla="*/ 159 w 180"/>
              <a:gd name="T33" fmla="*/ 209 h 209"/>
              <a:gd name="T34" fmla="*/ 104 w 180"/>
              <a:gd name="T35" fmla="*/ 193 h 209"/>
              <a:gd name="T36" fmla="*/ 104 w 180"/>
              <a:gd name="T37" fmla="*/ 156 h 209"/>
              <a:gd name="T38" fmla="*/ 180 w 180"/>
              <a:gd name="T39" fmla="*/ 68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0" h="209">
                <a:moveTo>
                  <a:pt x="180" y="68"/>
                </a:moveTo>
                <a:cubicBezTo>
                  <a:pt x="180" y="68"/>
                  <a:pt x="180" y="38"/>
                  <a:pt x="180" y="15"/>
                </a:cubicBezTo>
                <a:cubicBezTo>
                  <a:pt x="180" y="0"/>
                  <a:pt x="156" y="0"/>
                  <a:pt x="156" y="15"/>
                </a:cubicBezTo>
                <a:cubicBezTo>
                  <a:pt x="156" y="38"/>
                  <a:pt x="156" y="68"/>
                  <a:pt x="156" y="68"/>
                </a:cubicBezTo>
                <a:cubicBezTo>
                  <a:pt x="156" y="104"/>
                  <a:pt x="128" y="132"/>
                  <a:pt x="92" y="132"/>
                </a:cubicBezTo>
                <a:cubicBezTo>
                  <a:pt x="92" y="132"/>
                  <a:pt x="91" y="132"/>
                  <a:pt x="91" y="132"/>
                </a:cubicBezTo>
                <a:cubicBezTo>
                  <a:pt x="90" y="132"/>
                  <a:pt x="90" y="132"/>
                  <a:pt x="90" y="132"/>
                </a:cubicBezTo>
                <a:cubicBezTo>
                  <a:pt x="90" y="132"/>
                  <a:pt x="90" y="132"/>
                  <a:pt x="90" y="132"/>
                </a:cubicBezTo>
                <a:cubicBezTo>
                  <a:pt x="90" y="132"/>
                  <a:pt x="89" y="132"/>
                  <a:pt x="89" y="132"/>
                </a:cubicBezTo>
                <a:cubicBezTo>
                  <a:pt x="53" y="132"/>
                  <a:pt x="24" y="104"/>
                  <a:pt x="24" y="68"/>
                </a:cubicBezTo>
                <a:cubicBezTo>
                  <a:pt x="24" y="68"/>
                  <a:pt x="24" y="38"/>
                  <a:pt x="24" y="15"/>
                </a:cubicBezTo>
                <a:cubicBezTo>
                  <a:pt x="24" y="0"/>
                  <a:pt x="0" y="0"/>
                  <a:pt x="0" y="15"/>
                </a:cubicBezTo>
                <a:cubicBezTo>
                  <a:pt x="0" y="22"/>
                  <a:pt x="0" y="68"/>
                  <a:pt x="0" y="68"/>
                </a:cubicBezTo>
                <a:cubicBezTo>
                  <a:pt x="0" y="113"/>
                  <a:pt x="33" y="149"/>
                  <a:pt x="76" y="156"/>
                </a:cubicBezTo>
                <a:cubicBezTo>
                  <a:pt x="76" y="194"/>
                  <a:pt x="76" y="194"/>
                  <a:pt x="76" y="194"/>
                </a:cubicBezTo>
                <a:cubicBezTo>
                  <a:pt x="22" y="209"/>
                  <a:pt x="22" y="209"/>
                  <a:pt x="22" y="209"/>
                </a:cubicBezTo>
                <a:cubicBezTo>
                  <a:pt x="159" y="209"/>
                  <a:pt x="159" y="209"/>
                  <a:pt x="159" y="209"/>
                </a:cubicBezTo>
                <a:cubicBezTo>
                  <a:pt x="104" y="193"/>
                  <a:pt x="104" y="193"/>
                  <a:pt x="104" y="193"/>
                </a:cubicBezTo>
                <a:cubicBezTo>
                  <a:pt x="104" y="156"/>
                  <a:pt x="104" y="156"/>
                  <a:pt x="104" y="156"/>
                </a:cubicBezTo>
                <a:cubicBezTo>
                  <a:pt x="147" y="150"/>
                  <a:pt x="180" y="113"/>
                  <a:pt x="180" y="68"/>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92500" lnSpcReduction="10000"/>
          </a:bodyPr>
          <a:lstStyle/>
          <a:p>
            <a:endParaRPr lang="zh-CN" altLang="en-US">
              <a:solidFill>
                <a:schemeClr val="bg1"/>
              </a:solidFill>
            </a:endParaRPr>
          </a:p>
        </p:txBody>
      </p:sp>
      <p:sp>
        <p:nvSpPr>
          <p:cNvPr id="174" name="Freeform 627"/>
          <p:cNvSpPr/>
          <p:nvPr>
            <p:custDataLst>
              <p:tags r:id="rId28"/>
            </p:custDataLst>
          </p:nvPr>
        </p:nvSpPr>
        <p:spPr bwMode="auto">
          <a:xfrm>
            <a:off x="7181375" y="2382787"/>
            <a:ext cx="137812" cy="309029"/>
          </a:xfrm>
          <a:custGeom>
            <a:avLst/>
            <a:gdLst>
              <a:gd name="T0" fmla="*/ 43 w 87"/>
              <a:gd name="T1" fmla="*/ 190 h 190"/>
              <a:gd name="T2" fmla="*/ 43 w 87"/>
              <a:gd name="T3" fmla="*/ 190 h 190"/>
              <a:gd name="T4" fmla="*/ 44 w 87"/>
              <a:gd name="T5" fmla="*/ 190 h 190"/>
              <a:gd name="T6" fmla="*/ 87 w 87"/>
              <a:gd name="T7" fmla="*/ 147 h 190"/>
              <a:gd name="T8" fmla="*/ 87 w 87"/>
              <a:gd name="T9" fmla="*/ 43 h 190"/>
              <a:gd name="T10" fmla="*/ 44 w 87"/>
              <a:gd name="T11" fmla="*/ 0 h 190"/>
              <a:gd name="T12" fmla="*/ 43 w 87"/>
              <a:gd name="T13" fmla="*/ 0 h 190"/>
              <a:gd name="T14" fmla="*/ 43 w 87"/>
              <a:gd name="T15" fmla="*/ 0 h 190"/>
              <a:gd name="T16" fmla="*/ 0 w 87"/>
              <a:gd name="T17" fmla="*/ 43 h 190"/>
              <a:gd name="T18" fmla="*/ 0 w 87"/>
              <a:gd name="T19" fmla="*/ 147 h 190"/>
              <a:gd name="T20" fmla="*/ 43 w 87"/>
              <a:gd name="T21" fmla="*/ 19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190">
                <a:moveTo>
                  <a:pt x="43" y="190"/>
                </a:moveTo>
                <a:cubicBezTo>
                  <a:pt x="43" y="190"/>
                  <a:pt x="43" y="190"/>
                  <a:pt x="43" y="190"/>
                </a:cubicBezTo>
                <a:cubicBezTo>
                  <a:pt x="44" y="190"/>
                  <a:pt x="44" y="190"/>
                  <a:pt x="44" y="190"/>
                </a:cubicBezTo>
                <a:cubicBezTo>
                  <a:pt x="68" y="190"/>
                  <a:pt x="87" y="171"/>
                  <a:pt x="87" y="147"/>
                </a:cubicBezTo>
                <a:cubicBezTo>
                  <a:pt x="87" y="43"/>
                  <a:pt x="87" y="43"/>
                  <a:pt x="87" y="43"/>
                </a:cubicBezTo>
                <a:cubicBezTo>
                  <a:pt x="87" y="19"/>
                  <a:pt x="68" y="0"/>
                  <a:pt x="44" y="0"/>
                </a:cubicBezTo>
                <a:cubicBezTo>
                  <a:pt x="44" y="0"/>
                  <a:pt x="44" y="0"/>
                  <a:pt x="43" y="0"/>
                </a:cubicBezTo>
                <a:cubicBezTo>
                  <a:pt x="43" y="0"/>
                  <a:pt x="43" y="0"/>
                  <a:pt x="43" y="0"/>
                </a:cubicBezTo>
                <a:cubicBezTo>
                  <a:pt x="19" y="0"/>
                  <a:pt x="0" y="19"/>
                  <a:pt x="0" y="43"/>
                </a:cubicBezTo>
                <a:cubicBezTo>
                  <a:pt x="0" y="147"/>
                  <a:pt x="0" y="147"/>
                  <a:pt x="0" y="147"/>
                </a:cubicBezTo>
                <a:cubicBezTo>
                  <a:pt x="0" y="171"/>
                  <a:pt x="19" y="190"/>
                  <a:pt x="43" y="19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92500" lnSpcReduction="20000"/>
          </a:bodyPr>
          <a:lstStyle/>
          <a:p>
            <a:endParaRPr lang="zh-CN" altLang="en-US">
              <a:solidFill>
                <a:schemeClr val="bg1"/>
              </a:solidFill>
            </a:endParaRPr>
          </a:p>
        </p:txBody>
      </p:sp>
      <p:sp>
        <p:nvSpPr>
          <p:cNvPr id="126" name="圆角矩形 125"/>
          <p:cNvSpPr/>
          <p:nvPr>
            <p:custDataLst>
              <p:tags r:id="rId29"/>
            </p:custDataLst>
          </p:nvPr>
        </p:nvSpPr>
        <p:spPr>
          <a:xfrm>
            <a:off x="2174192" y="3881931"/>
            <a:ext cx="406400" cy="40640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solidFill>
                <a:schemeClr val="bg1"/>
              </a:solidFill>
            </a:endParaRPr>
          </a:p>
        </p:txBody>
      </p:sp>
      <p:sp>
        <p:nvSpPr>
          <p:cNvPr id="131" name="圆角矩形 130"/>
          <p:cNvSpPr/>
          <p:nvPr>
            <p:custDataLst>
              <p:tags r:id="rId30"/>
            </p:custDataLst>
          </p:nvPr>
        </p:nvSpPr>
        <p:spPr>
          <a:xfrm>
            <a:off x="1970992" y="2227755"/>
            <a:ext cx="820738" cy="82073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solidFill>
                <a:schemeClr val="bg1"/>
              </a:solidFill>
            </a:endParaRPr>
          </a:p>
        </p:txBody>
      </p:sp>
      <p:sp>
        <p:nvSpPr>
          <p:cNvPr id="132" name="文本框 131"/>
          <p:cNvSpPr txBox="1"/>
          <p:nvPr>
            <p:custDataLst>
              <p:tags r:id="rId31"/>
            </p:custDataLst>
          </p:nvPr>
        </p:nvSpPr>
        <p:spPr>
          <a:xfrm>
            <a:off x="1772097" y="4491531"/>
            <a:ext cx="1210588" cy="400110"/>
          </a:xfrm>
          <a:prstGeom prst="rect">
            <a:avLst/>
          </a:prstGeom>
          <a:noFill/>
        </p:spPr>
        <p:txBody>
          <a:bodyPr wrap="square" lIns="90000" tIns="46800" rIns="90000" bIns="46800" rtlCol="0">
            <a:normAutofit/>
          </a:bodyPr>
          <a:lstStyle/>
          <a:p>
            <a:r>
              <a:rPr lang="zh-CN" altLang="en-US" sz="2000" b="1" smtClean="0">
                <a:solidFill>
                  <a:schemeClr val="bg1"/>
                </a:solidFill>
                <a:latin typeface="+mj-lt"/>
                <a:ea typeface="+mj-ea"/>
                <a:cs typeface="+mj-cs"/>
              </a:rPr>
              <a:t>明确主题</a:t>
            </a:r>
            <a:endParaRPr lang="zh-CN" altLang="en-US" sz="2000" b="1" smtClean="0">
              <a:solidFill>
                <a:schemeClr val="bg1"/>
              </a:solidFill>
              <a:latin typeface="+mj-lt"/>
              <a:ea typeface="+mj-ea"/>
              <a:cs typeface="+mj-cs"/>
            </a:endParaRPr>
          </a:p>
        </p:txBody>
      </p:sp>
      <p:sp>
        <p:nvSpPr>
          <p:cNvPr id="133" name="矩形 132"/>
          <p:cNvSpPr/>
          <p:nvPr>
            <p:custDataLst>
              <p:tags r:id="rId32"/>
            </p:custDataLst>
          </p:nvPr>
        </p:nvSpPr>
        <p:spPr>
          <a:xfrm>
            <a:off x="1051884" y="4895057"/>
            <a:ext cx="2651015" cy="1172629"/>
          </a:xfrm>
          <a:prstGeom prst="rect">
            <a:avLst/>
          </a:prstGeom>
        </p:spPr>
        <p:txBody>
          <a:bodyPr wrap="square" lIns="90000" tIns="46800" rIns="90000" bIns="46800">
            <a:normAutofit/>
          </a:bodyPr>
          <a:lstStyle/>
          <a:p>
            <a:pPr algn="ctr">
              <a:lnSpc>
                <a:spcPct val="130000"/>
              </a:lnSpc>
            </a:pPr>
            <a:r>
              <a:rPr lang="zh-CN" altLang="en-US" smtClean="0">
                <a:solidFill>
                  <a:schemeClr val="bg1"/>
                </a:solidFill>
              </a:rPr>
              <a:t>问题导入，学生根据问题展开听赏活动</a:t>
            </a:r>
            <a:endParaRPr lang="zh-CN" altLang="en-US" smtClean="0">
              <a:solidFill>
                <a:schemeClr val="bg1"/>
              </a:solidFill>
            </a:endParaRPr>
          </a:p>
        </p:txBody>
      </p:sp>
      <p:cxnSp>
        <p:nvCxnSpPr>
          <p:cNvPr id="134" name="直接连接符 133"/>
          <p:cNvCxnSpPr/>
          <p:nvPr>
            <p:custDataLst>
              <p:tags r:id="rId33"/>
            </p:custDataLst>
          </p:nvPr>
        </p:nvCxnSpPr>
        <p:spPr>
          <a:xfrm>
            <a:off x="2377391" y="2952107"/>
            <a:ext cx="0" cy="929824"/>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64" name="图片 163"/>
          <p:cNvPicPr>
            <a:picLocks noChangeAspect="1"/>
          </p:cNvPicPr>
          <p:nvPr>
            <p:custDataLst>
              <p:tags r:id="rId34"/>
            </p:custDataLst>
          </p:nvPr>
        </p:nvPicPr>
        <p:blipFill>
          <a:blip r:embed="rId17"/>
          <a:stretch>
            <a:fillRect/>
          </a:stretch>
        </p:blipFill>
        <p:spPr>
          <a:xfrm>
            <a:off x="2000520" y="2255379"/>
            <a:ext cx="786452" cy="780356"/>
          </a:xfrm>
          <a:prstGeom prst="rect">
            <a:avLst/>
          </a:prstGeom>
        </p:spPr>
      </p:pic>
      <p:sp>
        <p:nvSpPr>
          <p:cNvPr id="175" name="Freeform 752"/>
          <p:cNvSpPr>
            <a:spLocks noEditPoints="1"/>
          </p:cNvSpPr>
          <p:nvPr>
            <p:custDataLst>
              <p:tags r:id="rId35"/>
            </p:custDataLst>
          </p:nvPr>
        </p:nvSpPr>
        <p:spPr bwMode="auto">
          <a:xfrm>
            <a:off x="2240395" y="2402172"/>
            <a:ext cx="338263" cy="467720"/>
          </a:xfrm>
          <a:custGeom>
            <a:avLst/>
            <a:gdLst>
              <a:gd name="T0" fmla="*/ 203 w 210"/>
              <a:gd name="T1" fmla="*/ 12 h 288"/>
              <a:gd name="T2" fmla="*/ 194 w 210"/>
              <a:gd name="T3" fmla="*/ 21 h 288"/>
              <a:gd name="T4" fmla="*/ 197 w 210"/>
              <a:gd name="T5" fmla="*/ 33 h 288"/>
              <a:gd name="T6" fmla="*/ 191 w 210"/>
              <a:gd name="T7" fmla="*/ 48 h 288"/>
              <a:gd name="T8" fmla="*/ 176 w 210"/>
              <a:gd name="T9" fmla="*/ 54 h 288"/>
              <a:gd name="T10" fmla="*/ 148 w 210"/>
              <a:gd name="T11" fmla="*/ 35 h 288"/>
              <a:gd name="T12" fmla="*/ 137 w 210"/>
              <a:gd name="T13" fmla="*/ 20 h 288"/>
              <a:gd name="T14" fmla="*/ 103 w 210"/>
              <a:gd name="T15" fmla="*/ 0 h 288"/>
              <a:gd name="T16" fmla="*/ 79 w 210"/>
              <a:gd name="T17" fmla="*/ 9 h 288"/>
              <a:gd name="T18" fmla="*/ 70 w 210"/>
              <a:gd name="T19" fmla="*/ 32 h 288"/>
              <a:gd name="T20" fmla="*/ 70 w 210"/>
              <a:gd name="T21" fmla="*/ 52 h 288"/>
              <a:gd name="T22" fmla="*/ 55 w 210"/>
              <a:gd name="T23" fmla="*/ 52 h 288"/>
              <a:gd name="T24" fmla="*/ 0 w 210"/>
              <a:gd name="T25" fmla="*/ 107 h 288"/>
              <a:gd name="T26" fmla="*/ 0 w 210"/>
              <a:gd name="T27" fmla="*/ 212 h 288"/>
              <a:gd name="T28" fmla="*/ 0 w 210"/>
              <a:gd name="T29" fmla="*/ 217 h 288"/>
              <a:gd name="T30" fmla="*/ 76 w 210"/>
              <a:gd name="T31" fmla="*/ 288 h 288"/>
              <a:gd name="T32" fmla="*/ 151 w 210"/>
              <a:gd name="T33" fmla="*/ 217 h 288"/>
              <a:gd name="T34" fmla="*/ 152 w 210"/>
              <a:gd name="T35" fmla="*/ 212 h 288"/>
              <a:gd name="T36" fmla="*/ 152 w 210"/>
              <a:gd name="T37" fmla="*/ 107 h 288"/>
              <a:gd name="T38" fmla="*/ 97 w 210"/>
              <a:gd name="T39" fmla="*/ 52 h 288"/>
              <a:gd name="T40" fmla="*/ 82 w 210"/>
              <a:gd name="T41" fmla="*/ 52 h 288"/>
              <a:gd name="T42" fmla="*/ 82 w 210"/>
              <a:gd name="T43" fmla="*/ 33 h 288"/>
              <a:gd name="T44" fmla="*/ 88 w 210"/>
              <a:gd name="T45" fmla="*/ 18 h 288"/>
              <a:gd name="T46" fmla="*/ 103 w 210"/>
              <a:gd name="T47" fmla="*/ 11 h 288"/>
              <a:gd name="T48" fmla="*/ 103 w 210"/>
              <a:gd name="T49" fmla="*/ 11 h 288"/>
              <a:gd name="T50" fmla="*/ 131 w 210"/>
              <a:gd name="T51" fmla="*/ 30 h 288"/>
              <a:gd name="T52" fmla="*/ 143 w 210"/>
              <a:gd name="T53" fmla="*/ 45 h 288"/>
              <a:gd name="T54" fmla="*/ 177 w 210"/>
              <a:gd name="T55" fmla="*/ 65 h 288"/>
              <a:gd name="T56" fmla="*/ 200 w 210"/>
              <a:gd name="T57" fmla="*/ 56 h 288"/>
              <a:gd name="T58" fmla="*/ 210 w 210"/>
              <a:gd name="T59" fmla="*/ 33 h 288"/>
              <a:gd name="T60" fmla="*/ 203 w 210"/>
              <a:gd name="T61" fmla="*/ 12 h 288"/>
              <a:gd name="T62" fmla="*/ 22 w 210"/>
              <a:gd name="T63" fmla="*/ 113 h 288"/>
              <a:gd name="T64" fmla="*/ 61 w 210"/>
              <a:gd name="T65" fmla="*/ 74 h 288"/>
              <a:gd name="T66" fmla="*/ 67 w 210"/>
              <a:gd name="T67" fmla="*/ 74 h 288"/>
              <a:gd name="T68" fmla="*/ 67 w 210"/>
              <a:gd name="T69" fmla="*/ 151 h 288"/>
              <a:gd name="T70" fmla="*/ 22 w 210"/>
              <a:gd name="T71" fmla="*/ 151 h 288"/>
              <a:gd name="T72" fmla="*/ 22 w 210"/>
              <a:gd name="T73" fmla="*/ 113 h 288"/>
              <a:gd name="T74" fmla="*/ 131 w 210"/>
              <a:gd name="T75" fmla="*/ 113 h 288"/>
              <a:gd name="T76" fmla="*/ 131 w 210"/>
              <a:gd name="T77" fmla="*/ 151 h 288"/>
              <a:gd name="T78" fmla="*/ 84 w 210"/>
              <a:gd name="T79" fmla="*/ 151 h 288"/>
              <a:gd name="T80" fmla="*/ 84 w 210"/>
              <a:gd name="T81" fmla="*/ 74 h 288"/>
              <a:gd name="T82" fmla="*/ 92 w 210"/>
              <a:gd name="T83" fmla="*/ 74 h 288"/>
              <a:gd name="T84" fmla="*/ 131 w 210"/>
              <a:gd name="T85" fmla="*/ 113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0" h="288">
                <a:moveTo>
                  <a:pt x="203" y="12"/>
                </a:moveTo>
                <a:cubicBezTo>
                  <a:pt x="194" y="21"/>
                  <a:pt x="194" y="21"/>
                  <a:pt x="194" y="21"/>
                </a:cubicBezTo>
                <a:cubicBezTo>
                  <a:pt x="196" y="24"/>
                  <a:pt x="197" y="28"/>
                  <a:pt x="197" y="33"/>
                </a:cubicBezTo>
                <a:cubicBezTo>
                  <a:pt x="197" y="38"/>
                  <a:pt x="195" y="44"/>
                  <a:pt x="191" y="48"/>
                </a:cubicBezTo>
                <a:cubicBezTo>
                  <a:pt x="187" y="52"/>
                  <a:pt x="182" y="54"/>
                  <a:pt x="176" y="54"/>
                </a:cubicBezTo>
                <a:cubicBezTo>
                  <a:pt x="167" y="54"/>
                  <a:pt x="156" y="47"/>
                  <a:pt x="148" y="35"/>
                </a:cubicBezTo>
                <a:cubicBezTo>
                  <a:pt x="137" y="20"/>
                  <a:pt x="137" y="20"/>
                  <a:pt x="137" y="20"/>
                </a:cubicBezTo>
                <a:cubicBezTo>
                  <a:pt x="126" y="6"/>
                  <a:pt x="115" y="0"/>
                  <a:pt x="103" y="0"/>
                </a:cubicBezTo>
                <a:cubicBezTo>
                  <a:pt x="93" y="0"/>
                  <a:pt x="85" y="3"/>
                  <a:pt x="79" y="9"/>
                </a:cubicBezTo>
                <a:cubicBezTo>
                  <a:pt x="73" y="15"/>
                  <a:pt x="70" y="23"/>
                  <a:pt x="70" y="32"/>
                </a:cubicBezTo>
                <a:cubicBezTo>
                  <a:pt x="70" y="32"/>
                  <a:pt x="70" y="44"/>
                  <a:pt x="70" y="52"/>
                </a:cubicBezTo>
                <a:cubicBezTo>
                  <a:pt x="55" y="52"/>
                  <a:pt x="55" y="52"/>
                  <a:pt x="55" y="52"/>
                </a:cubicBezTo>
                <a:cubicBezTo>
                  <a:pt x="27" y="52"/>
                  <a:pt x="0" y="79"/>
                  <a:pt x="0" y="107"/>
                </a:cubicBezTo>
                <a:cubicBezTo>
                  <a:pt x="0" y="212"/>
                  <a:pt x="0" y="212"/>
                  <a:pt x="0" y="212"/>
                </a:cubicBezTo>
                <a:cubicBezTo>
                  <a:pt x="0" y="214"/>
                  <a:pt x="0" y="215"/>
                  <a:pt x="0" y="217"/>
                </a:cubicBezTo>
                <a:cubicBezTo>
                  <a:pt x="3" y="257"/>
                  <a:pt x="36" y="288"/>
                  <a:pt x="76" y="288"/>
                </a:cubicBezTo>
                <a:cubicBezTo>
                  <a:pt x="116" y="288"/>
                  <a:pt x="149" y="257"/>
                  <a:pt x="151" y="217"/>
                </a:cubicBezTo>
                <a:cubicBezTo>
                  <a:pt x="152" y="215"/>
                  <a:pt x="152" y="214"/>
                  <a:pt x="152" y="212"/>
                </a:cubicBezTo>
                <a:cubicBezTo>
                  <a:pt x="152" y="107"/>
                  <a:pt x="152" y="107"/>
                  <a:pt x="152" y="107"/>
                </a:cubicBezTo>
                <a:cubicBezTo>
                  <a:pt x="152" y="79"/>
                  <a:pt x="125" y="52"/>
                  <a:pt x="97" y="52"/>
                </a:cubicBezTo>
                <a:cubicBezTo>
                  <a:pt x="82" y="52"/>
                  <a:pt x="82" y="52"/>
                  <a:pt x="82" y="52"/>
                </a:cubicBezTo>
                <a:cubicBezTo>
                  <a:pt x="82" y="44"/>
                  <a:pt x="82" y="33"/>
                  <a:pt x="82" y="33"/>
                </a:cubicBezTo>
                <a:cubicBezTo>
                  <a:pt x="82" y="27"/>
                  <a:pt x="85" y="22"/>
                  <a:pt x="88" y="18"/>
                </a:cubicBezTo>
                <a:cubicBezTo>
                  <a:pt x="92" y="13"/>
                  <a:pt x="97" y="11"/>
                  <a:pt x="103" y="11"/>
                </a:cubicBezTo>
                <a:cubicBezTo>
                  <a:pt x="103" y="11"/>
                  <a:pt x="103" y="11"/>
                  <a:pt x="103" y="11"/>
                </a:cubicBezTo>
                <a:cubicBezTo>
                  <a:pt x="113" y="11"/>
                  <a:pt x="124" y="18"/>
                  <a:pt x="131" y="30"/>
                </a:cubicBezTo>
                <a:cubicBezTo>
                  <a:pt x="143" y="45"/>
                  <a:pt x="143" y="45"/>
                  <a:pt x="143" y="45"/>
                </a:cubicBezTo>
                <a:cubicBezTo>
                  <a:pt x="153" y="59"/>
                  <a:pt x="164" y="65"/>
                  <a:pt x="177" y="65"/>
                </a:cubicBezTo>
                <a:cubicBezTo>
                  <a:pt x="187" y="65"/>
                  <a:pt x="194" y="62"/>
                  <a:pt x="200" y="56"/>
                </a:cubicBezTo>
                <a:cubicBezTo>
                  <a:pt x="207" y="50"/>
                  <a:pt x="210" y="42"/>
                  <a:pt x="210" y="33"/>
                </a:cubicBezTo>
                <a:cubicBezTo>
                  <a:pt x="210" y="24"/>
                  <a:pt x="207" y="18"/>
                  <a:pt x="203" y="12"/>
                </a:cubicBezTo>
                <a:close/>
                <a:moveTo>
                  <a:pt x="22" y="113"/>
                </a:moveTo>
                <a:cubicBezTo>
                  <a:pt x="22" y="92"/>
                  <a:pt x="40" y="74"/>
                  <a:pt x="61" y="74"/>
                </a:cubicBezTo>
                <a:cubicBezTo>
                  <a:pt x="67" y="74"/>
                  <a:pt x="67" y="74"/>
                  <a:pt x="67" y="74"/>
                </a:cubicBezTo>
                <a:cubicBezTo>
                  <a:pt x="67" y="151"/>
                  <a:pt x="67" y="151"/>
                  <a:pt x="67" y="151"/>
                </a:cubicBezTo>
                <a:cubicBezTo>
                  <a:pt x="22" y="151"/>
                  <a:pt x="22" y="151"/>
                  <a:pt x="22" y="151"/>
                </a:cubicBezTo>
                <a:lnTo>
                  <a:pt x="22" y="113"/>
                </a:lnTo>
                <a:close/>
                <a:moveTo>
                  <a:pt x="131" y="113"/>
                </a:moveTo>
                <a:cubicBezTo>
                  <a:pt x="131" y="151"/>
                  <a:pt x="131" y="151"/>
                  <a:pt x="131" y="151"/>
                </a:cubicBezTo>
                <a:cubicBezTo>
                  <a:pt x="84" y="151"/>
                  <a:pt x="84" y="151"/>
                  <a:pt x="84" y="151"/>
                </a:cubicBezTo>
                <a:cubicBezTo>
                  <a:pt x="84" y="74"/>
                  <a:pt x="84" y="74"/>
                  <a:pt x="84" y="74"/>
                </a:cubicBezTo>
                <a:cubicBezTo>
                  <a:pt x="92" y="74"/>
                  <a:pt x="92" y="74"/>
                  <a:pt x="92" y="74"/>
                </a:cubicBezTo>
                <a:cubicBezTo>
                  <a:pt x="113" y="74"/>
                  <a:pt x="131" y="92"/>
                  <a:pt x="131" y="113"/>
                </a:cubicBezTo>
                <a:close/>
              </a:path>
            </a:pathLst>
          </a:custGeom>
          <a:solidFill>
            <a:schemeClr val="accent1"/>
          </a:solidFill>
          <a:ln>
            <a:noFill/>
          </a:ln>
        </p:spPr>
        <p:txBody>
          <a:bodyPr vert="horz" wrap="square" lIns="91440" tIns="45720" rIns="91440" bIns="45720" numCol="1" anchor="t" anchorCtr="0" compatLnSpc="1">
            <a:normAutofit/>
          </a:bodyPr>
          <a:lstStyle/>
          <a:p>
            <a:endParaRPr lang="zh-CN" altLang="en-US">
              <a:solidFill>
                <a:schemeClr val="bg1"/>
              </a:solidFill>
            </a:endParaRPr>
          </a:p>
        </p:txBody>
      </p:sp>
      <p:pic>
        <p:nvPicPr>
          <p:cNvPr id="41" name="图片 40"/>
          <p:cNvPicPr>
            <a:picLocks noChangeAspect="1"/>
          </p:cNvPicPr>
          <p:nvPr>
            <p:custDataLst>
              <p:tags r:id="rId36"/>
            </p:custDataLst>
          </p:nvPr>
        </p:nvPicPr>
        <p:blipFill>
          <a:blip r:embed="rId37"/>
          <a:stretch>
            <a:fillRect/>
          </a:stretch>
        </p:blipFill>
        <p:spPr>
          <a:xfrm>
            <a:off x="2264583" y="3953521"/>
            <a:ext cx="225619" cy="263221"/>
          </a:xfrm>
          <a:prstGeom prst="rect">
            <a:avLst/>
          </a:prstGeom>
        </p:spPr>
      </p:pic>
      <p:pic>
        <p:nvPicPr>
          <p:cNvPr id="42" name="图片 41"/>
          <p:cNvPicPr>
            <a:picLocks noChangeAspect="1"/>
          </p:cNvPicPr>
          <p:nvPr>
            <p:custDataLst>
              <p:tags r:id="rId38"/>
            </p:custDataLst>
          </p:nvPr>
        </p:nvPicPr>
        <p:blipFill>
          <a:blip r:embed="rId39"/>
          <a:stretch>
            <a:fillRect/>
          </a:stretch>
        </p:blipFill>
        <p:spPr>
          <a:xfrm>
            <a:off x="4675671" y="3949760"/>
            <a:ext cx="278264" cy="270743"/>
          </a:xfrm>
          <a:prstGeom prst="rect">
            <a:avLst/>
          </a:prstGeom>
        </p:spPr>
      </p:pic>
      <p:pic>
        <p:nvPicPr>
          <p:cNvPr id="43" name="图片 42"/>
          <p:cNvPicPr>
            <a:picLocks noChangeAspect="1"/>
          </p:cNvPicPr>
          <p:nvPr>
            <p:custDataLst>
              <p:tags r:id="rId40"/>
            </p:custDataLst>
          </p:nvPr>
        </p:nvPicPr>
        <p:blipFill>
          <a:blip r:embed="rId41"/>
          <a:stretch>
            <a:fillRect/>
          </a:stretch>
        </p:blipFill>
        <p:spPr>
          <a:xfrm>
            <a:off x="7087535" y="3953520"/>
            <a:ext cx="270743" cy="263222"/>
          </a:xfrm>
          <a:prstGeom prst="rect">
            <a:avLst/>
          </a:prstGeom>
        </p:spPr>
      </p:pic>
      <p:pic>
        <p:nvPicPr>
          <p:cNvPr id="44" name="图片 43"/>
          <p:cNvPicPr>
            <a:picLocks noChangeAspect="1"/>
          </p:cNvPicPr>
          <p:nvPr>
            <p:custDataLst>
              <p:tags r:id="rId42"/>
            </p:custDataLst>
          </p:nvPr>
        </p:nvPicPr>
        <p:blipFill>
          <a:blip r:embed="rId43"/>
          <a:stretch>
            <a:fillRect/>
          </a:stretch>
        </p:blipFill>
        <p:spPr>
          <a:xfrm>
            <a:off x="9526289" y="3949760"/>
            <a:ext cx="300825" cy="270743"/>
          </a:xfrm>
          <a:prstGeom prst="rect">
            <a:avLst/>
          </a:prstGeom>
        </p:spPr>
      </p:pic>
      <p:sp>
        <p:nvSpPr>
          <p:cNvPr id="45" name="文本框 44"/>
          <p:cNvSpPr txBox="1"/>
          <p:nvPr>
            <p:custDataLst>
              <p:tags r:id="rId44"/>
            </p:custDataLst>
          </p:nvPr>
        </p:nvSpPr>
        <p:spPr>
          <a:xfrm>
            <a:off x="1075468" y="351248"/>
            <a:ext cx="8392566" cy="560504"/>
          </a:xfrm>
          <a:prstGeom prst="rect">
            <a:avLst/>
          </a:prstGeom>
          <a:noFill/>
        </p:spPr>
        <p:txBody>
          <a:bodyPr wrap="none" rtlCol="0" anchor="b" anchorCtr="0">
            <a:normAutofit lnSpcReduction="10000"/>
          </a:bodyPr>
          <a:lstStyle>
            <a:defPPr>
              <a:defRPr lang="zh-CN"/>
            </a:defPPr>
            <a:lvl1pPr>
              <a:defRPr sz="4800" b="1">
                <a:latin typeface="方正铁筋隶书简体" panose="03000509000000000000" pitchFamily="65" charset="-122"/>
                <a:ea typeface="方正铁筋隶书简体" panose="03000509000000000000" pitchFamily="65" charset="-122"/>
              </a:defRPr>
            </a:lvl1pPr>
          </a:lstStyle>
          <a:p>
            <a:r>
              <a:rPr lang="zh-CN" altLang="en-US" sz="3200" b="0" smtClean="0">
                <a:solidFill>
                  <a:schemeClr val="bg1"/>
                </a:solidFill>
                <a:latin typeface="+mj-lt"/>
                <a:ea typeface="+mj-ea"/>
                <a:cs typeface="+mj-cs"/>
              </a:rPr>
              <a:t>艺术工作坊教学模式</a:t>
            </a:r>
            <a:endParaRPr lang="en-US" altLang="zh-CN" sz="3200" b="0" smtClean="0">
              <a:solidFill>
                <a:schemeClr val="bg1"/>
              </a:solidFill>
              <a:latin typeface="+mj-lt"/>
              <a:ea typeface="+mj-ea"/>
              <a:cs typeface="+mj-cs"/>
            </a:endParaRPr>
          </a:p>
        </p:txBody>
      </p:sp>
    </p:spTree>
    <p:custDataLst>
      <p:tags r:id="rId45"/>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 name="Venstre-opadgående pil 347"/>
          <p:cNvSpPr/>
          <p:nvPr/>
        </p:nvSpPr>
        <p:spPr>
          <a:xfrm flipH="1">
            <a:off x="1061085" y="1800225"/>
            <a:ext cx="7731125" cy="4305300"/>
          </a:xfrm>
          <a:prstGeom prst="leftUpArrow">
            <a:avLst>
              <a:gd name="adj1" fmla="val 3074"/>
              <a:gd name="adj2" fmla="val 4126"/>
              <a:gd name="adj3" fmla="val 8495"/>
            </a:avLst>
          </a:prstGeom>
          <a:gradFill flip="none" rotWithShape="1">
            <a:gsLst>
              <a:gs pos="51000">
                <a:srgbClr val="FFFFFF">
                  <a:lumMod val="50000"/>
                </a:srgbClr>
              </a:gs>
              <a:gs pos="69000">
                <a:srgbClr val="FFFFFF">
                  <a:lumMod val="65000"/>
                </a:srgbClr>
              </a:gs>
              <a:gs pos="100000">
                <a:sysClr val="window" lastClr="FFFFFF">
                  <a:lumMod val="85000"/>
                  <a:alpha val="63000"/>
                </a:sysClr>
              </a:gs>
            </a:gsLst>
            <a:lin ang="2700000" scaled="1"/>
            <a:tileRect/>
          </a:gra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smtClean="0">
              <a:ln>
                <a:noFill/>
              </a:ln>
              <a:solidFill>
                <a:srgbClr val="FFFFFF"/>
              </a:solidFill>
              <a:effectLst/>
              <a:uLnTx/>
              <a:uFillTx/>
              <a:latin typeface="Calibri" panose="020F0502020204030204" pitchFamily="34" charset="0"/>
              <a:ea typeface="MS PGothic" panose="020B0600070205080204" pitchFamily="34" charset="-128"/>
              <a:cs typeface="+mn-cs"/>
            </a:endParaRPr>
          </a:p>
        </p:txBody>
      </p:sp>
      <p:sp>
        <p:nvSpPr>
          <p:cNvPr id="33" name="Freeform 236"/>
          <p:cNvSpPr/>
          <p:nvPr/>
        </p:nvSpPr>
        <p:spPr bwMode="auto">
          <a:xfrm>
            <a:off x="1401687" y="5239826"/>
            <a:ext cx="1014488" cy="606660"/>
          </a:xfrm>
          <a:custGeom>
            <a:avLst/>
            <a:gdLst/>
            <a:ahLst/>
            <a:cxnLst>
              <a:cxn ang="0">
                <a:pos x="0" y="882"/>
              </a:cxn>
              <a:cxn ang="0">
                <a:pos x="1424" y="882"/>
              </a:cxn>
              <a:cxn ang="0">
                <a:pos x="1424" y="0"/>
              </a:cxn>
              <a:cxn ang="0">
                <a:pos x="0" y="882"/>
              </a:cxn>
            </a:cxnLst>
            <a:rect l="0" t="0" r="r" b="b"/>
            <a:pathLst>
              <a:path w="1424" h="882">
                <a:moveTo>
                  <a:pt x="0" y="882"/>
                </a:moveTo>
                <a:lnTo>
                  <a:pt x="1424" y="882"/>
                </a:lnTo>
                <a:lnTo>
                  <a:pt x="1424" y="0"/>
                </a:lnTo>
                <a:lnTo>
                  <a:pt x="0" y="882"/>
                </a:lnTo>
                <a:close/>
              </a:path>
            </a:pathLst>
          </a:custGeom>
          <a:gradFill flip="none" rotWithShape="1">
            <a:gsLst>
              <a:gs pos="6000">
                <a:srgbClr val="9BBB59">
                  <a:shade val="51000"/>
                  <a:satMod val="130000"/>
                </a:srgbClr>
              </a:gs>
              <a:gs pos="78000">
                <a:srgbClr val="C0FF4D"/>
              </a:gs>
            </a:gsLst>
            <a:lin ang="16200000" scaled="1"/>
            <a:tileRect/>
          </a:gradFill>
          <a:ln w="12700">
            <a:solidFill>
              <a:srgbClr val="AECD71"/>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txBody>
          <a:bodyPr anchor="ctr"/>
          <a:lstStyle>
            <a:lvl1pPr indent="-342900"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marL="0" marR="0" lvl="0" indent="-342900" algn="ctr" defTabSz="914400" rtl="0" eaLnBrk="1" fontAlgn="base" latinLnBrk="0" hangingPunct="1">
              <a:lnSpc>
                <a:spcPct val="100000"/>
              </a:lnSpc>
              <a:spcBef>
                <a:spcPct val="0"/>
              </a:spcBef>
              <a:spcAft>
                <a:spcPct val="0"/>
              </a:spcAft>
              <a:buClrTx/>
              <a:buSzTx/>
              <a:buFont typeface="Calibri" panose="020F0502020204030204" pitchFamily="34" charset="0"/>
              <a:buAutoNum type="arabicPeriod"/>
              <a:defRPr/>
            </a:pPr>
            <a:endParaRPr kumimoji="0" lang="zh-CN" altLang="en-US" sz="1800" b="0" i="0" u="none" strike="noStrike" kern="1200" cap="none" spc="0" normalizeH="0" baseline="0" noProof="1" smtClean="0">
              <a:ln>
                <a:noFill/>
              </a:ln>
              <a:solidFill>
                <a:srgbClr val="FFFFFF"/>
              </a:solidFill>
              <a:effectLst/>
              <a:uLnTx/>
              <a:uFillTx/>
              <a:latin typeface="Calibri" panose="020F0502020204030204" pitchFamily="34" charset="0"/>
              <a:ea typeface="MS PGothic" panose="020B0600070205080204" pitchFamily="34" charset="-128"/>
              <a:cs typeface="+mn-cs"/>
            </a:endParaRPr>
          </a:p>
        </p:txBody>
      </p:sp>
      <p:sp>
        <p:nvSpPr>
          <p:cNvPr id="32" name="Freeform 235"/>
          <p:cNvSpPr/>
          <p:nvPr/>
        </p:nvSpPr>
        <p:spPr bwMode="auto">
          <a:xfrm>
            <a:off x="2552065" y="4518509"/>
            <a:ext cx="968044" cy="1327977"/>
          </a:xfrm>
          <a:custGeom>
            <a:avLst/>
            <a:gdLst/>
            <a:ahLst/>
            <a:cxnLst>
              <a:cxn ang="0">
                <a:pos x="0" y="712"/>
              </a:cxn>
              <a:cxn ang="0">
                <a:pos x="0" y="1594"/>
              </a:cxn>
              <a:cxn ang="0">
                <a:pos x="1146" y="1594"/>
              </a:cxn>
              <a:cxn ang="0">
                <a:pos x="1146" y="0"/>
              </a:cxn>
              <a:cxn ang="0">
                <a:pos x="0" y="712"/>
              </a:cxn>
            </a:cxnLst>
            <a:rect l="0" t="0" r="r" b="b"/>
            <a:pathLst>
              <a:path w="1146" h="1594">
                <a:moveTo>
                  <a:pt x="0" y="712"/>
                </a:moveTo>
                <a:lnTo>
                  <a:pt x="0" y="1594"/>
                </a:lnTo>
                <a:lnTo>
                  <a:pt x="1146" y="1594"/>
                </a:lnTo>
                <a:lnTo>
                  <a:pt x="1146" y="0"/>
                </a:lnTo>
                <a:lnTo>
                  <a:pt x="0" y="712"/>
                </a:lnTo>
                <a:close/>
              </a:path>
            </a:pathLst>
          </a:custGeom>
          <a:gradFill flip="none" rotWithShape="1">
            <a:gsLst>
              <a:gs pos="6000">
                <a:srgbClr val="9BBB59">
                  <a:shade val="51000"/>
                  <a:satMod val="130000"/>
                </a:srgbClr>
              </a:gs>
              <a:gs pos="78000">
                <a:srgbClr val="C0FF4D"/>
              </a:gs>
            </a:gsLst>
            <a:lin ang="16200000" scaled="1"/>
            <a:tileRect/>
          </a:gradFill>
          <a:ln w="12700">
            <a:solidFill>
              <a:srgbClr val="AECD71"/>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txBody>
          <a:bodyPr anchor="ctr"/>
          <a:lstStyle>
            <a:lvl1pPr indent="-342900"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marL="0" marR="0" lvl="0" indent="-342900" algn="ctr" defTabSz="914400" rtl="0" eaLnBrk="1" fontAlgn="base" latinLnBrk="0" hangingPunct="1">
              <a:lnSpc>
                <a:spcPct val="100000"/>
              </a:lnSpc>
              <a:spcBef>
                <a:spcPct val="0"/>
              </a:spcBef>
              <a:spcAft>
                <a:spcPct val="0"/>
              </a:spcAft>
              <a:buClrTx/>
              <a:buSzTx/>
              <a:buFont typeface="Calibri" panose="020F0502020204030204" pitchFamily="34" charset="0"/>
              <a:buAutoNum type="arabicPeriod"/>
              <a:defRPr/>
            </a:pPr>
            <a:endParaRPr kumimoji="0" lang="zh-CN" altLang="en-US" sz="1800" b="0" i="0" u="none" strike="noStrike" kern="1200" cap="none" spc="0" normalizeH="0" baseline="0" noProof="1" smtClean="0">
              <a:ln>
                <a:noFill/>
              </a:ln>
              <a:solidFill>
                <a:srgbClr val="FFFFFF"/>
              </a:solidFill>
              <a:effectLst/>
              <a:uLnTx/>
              <a:uFillTx/>
              <a:latin typeface="Calibri" panose="020F0502020204030204" pitchFamily="34" charset="0"/>
              <a:ea typeface="MS PGothic" panose="020B0600070205080204" pitchFamily="34" charset="-128"/>
              <a:cs typeface="+mn-cs"/>
            </a:endParaRPr>
          </a:p>
        </p:txBody>
      </p:sp>
      <p:sp>
        <p:nvSpPr>
          <p:cNvPr id="31" name="Freeform 237"/>
          <p:cNvSpPr/>
          <p:nvPr/>
        </p:nvSpPr>
        <p:spPr bwMode="auto">
          <a:xfrm>
            <a:off x="3711575" y="3819525"/>
            <a:ext cx="982663" cy="2027238"/>
          </a:xfrm>
          <a:custGeom>
            <a:avLst/>
            <a:gdLst>
              <a:gd name="T0" fmla="*/ 0 w 1148"/>
              <a:gd name="T1" fmla="*/ 710 h 2304"/>
              <a:gd name="T2" fmla="*/ 0 w 1148"/>
              <a:gd name="T3" fmla="*/ 2304 h 2304"/>
              <a:gd name="T4" fmla="*/ 1148 w 1148"/>
              <a:gd name="T5" fmla="*/ 2304 h 2304"/>
              <a:gd name="T6" fmla="*/ 1148 w 1148"/>
              <a:gd name="T7" fmla="*/ 0 h 2304"/>
              <a:gd name="T8" fmla="*/ 0 w 1148"/>
              <a:gd name="T9" fmla="*/ 710 h 2304"/>
              <a:gd name="T10" fmla="*/ 0 60000 65536"/>
              <a:gd name="T11" fmla="*/ 0 60000 65536"/>
              <a:gd name="T12" fmla="*/ 0 60000 65536"/>
              <a:gd name="T13" fmla="*/ 0 60000 65536"/>
              <a:gd name="T14" fmla="*/ 0 60000 65536"/>
              <a:gd name="T15" fmla="*/ 0 w 1148"/>
              <a:gd name="T16" fmla="*/ 0 h 2304"/>
              <a:gd name="T17" fmla="*/ 1148 w 1148"/>
              <a:gd name="T18" fmla="*/ 2304 h 2304"/>
            </a:gdLst>
            <a:ahLst/>
            <a:cxnLst>
              <a:cxn ang="T10">
                <a:pos x="T0" y="T1"/>
              </a:cxn>
              <a:cxn ang="T11">
                <a:pos x="T2" y="T3"/>
              </a:cxn>
              <a:cxn ang="T12">
                <a:pos x="T4" y="T5"/>
              </a:cxn>
              <a:cxn ang="T13">
                <a:pos x="T6" y="T7"/>
              </a:cxn>
              <a:cxn ang="T14">
                <a:pos x="T8" y="T9"/>
              </a:cxn>
            </a:cxnLst>
            <a:rect l="T15" t="T16" r="T17" b="T18"/>
            <a:pathLst>
              <a:path w="1148" h="2304">
                <a:moveTo>
                  <a:pt x="0" y="710"/>
                </a:moveTo>
                <a:lnTo>
                  <a:pt x="0" y="2304"/>
                </a:lnTo>
                <a:lnTo>
                  <a:pt x="1148" y="2304"/>
                </a:lnTo>
                <a:lnTo>
                  <a:pt x="1148" y="0"/>
                </a:lnTo>
                <a:lnTo>
                  <a:pt x="0" y="710"/>
                </a:lnTo>
                <a:close/>
              </a:path>
            </a:pathLst>
          </a:custGeom>
          <a:gradFill rotWithShape="1">
            <a:gsLst>
              <a:gs pos="0">
                <a:srgbClr val="E6E6E6"/>
              </a:gs>
              <a:gs pos="100000">
                <a:srgbClr val="FFFFFF"/>
              </a:gs>
            </a:gsLst>
            <a:lin ang="16200000"/>
          </a:gradFill>
          <a:ln w="9525">
            <a:solidFill>
              <a:srgbClr val="D9D9D9"/>
            </a:solidFill>
            <a:miter lim="800000"/>
          </a:ln>
          <a:effectLst>
            <a:outerShdw blurRad="63500" dist="38100" dir="2700000" algn="tl" rotWithShape="0">
              <a:srgbClr val="000000">
                <a:alpha val="39999"/>
              </a:srgbClr>
            </a:outerShdw>
          </a:effectLst>
        </p:spPr>
        <p:txBody>
          <a:bodyPr anchor="ctr"/>
          <a:p>
            <a:pPr marL="342900" marR="0" lvl="0" indent="-342900" algn="ctr" defTabSz="914400" rtl="0" eaLnBrk="1" fontAlgn="base" latinLnBrk="0" hangingPunct="1">
              <a:lnSpc>
                <a:spcPct val="100000"/>
              </a:lnSpc>
              <a:spcBef>
                <a:spcPct val="0"/>
              </a:spcBef>
              <a:spcAft>
                <a:spcPct val="0"/>
              </a:spcAft>
              <a:buClrTx/>
              <a:buSzTx/>
              <a:buFont typeface="Calibri" panose="020F0502020204030204" pitchFamily="34" charset="0"/>
              <a:buAutoNum type="arabicPeriod"/>
              <a:defRPr/>
            </a:pPr>
            <a:endParaRPr kumimoji="0" lang="zh-CN" altLang="en-US" sz="1400" b="0" i="0" u="none" strike="noStrike" kern="1200" cap="none" spc="0" normalizeH="0" baseline="0" noProof="1">
              <a:ln>
                <a:noFill/>
              </a:ln>
              <a:solidFill>
                <a:srgbClr val="000000"/>
              </a:solidFill>
              <a:effectLst/>
              <a:uLnTx/>
              <a:uFillTx/>
              <a:latin typeface="Arial Narrow" panose="020B0606020202030204" pitchFamily="-65" charset="0"/>
              <a:ea typeface="华文细黑" panose="02010600040101010101" pitchFamily="2" charset="-122"/>
              <a:cs typeface="+mn-cs"/>
            </a:endParaRPr>
          </a:p>
        </p:txBody>
      </p:sp>
      <p:sp>
        <p:nvSpPr>
          <p:cNvPr id="30" name="Freeform 239"/>
          <p:cNvSpPr/>
          <p:nvPr/>
        </p:nvSpPr>
        <p:spPr bwMode="auto">
          <a:xfrm>
            <a:off x="4842828" y="3044825"/>
            <a:ext cx="1004888" cy="2801938"/>
          </a:xfrm>
          <a:custGeom>
            <a:avLst/>
            <a:gdLst>
              <a:gd name="T0" fmla="*/ 0 w 1146"/>
              <a:gd name="T1" fmla="*/ 710 h 3014"/>
              <a:gd name="T2" fmla="*/ 0 w 1146"/>
              <a:gd name="T3" fmla="*/ 3014 h 3014"/>
              <a:gd name="T4" fmla="*/ 1146 w 1146"/>
              <a:gd name="T5" fmla="*/ 3014 h 3014"/>
              <a:gd name="T6" fmla="*/ 1146 w 1146"/>
              <a:gd name="T7" fmla="*/ 0 h 3014"/>
              <a:gd name="T8" fmla="*/ 0 w 1146"/>
              <a:gd name="T9" fmla="*/ 710 h 3014"/>
              <a:gd name="T10" fmla="*/ 0 60000 65536"/>
              <a:gd name="T11" fmla="*/ 0 60000 65536"/>
              <a:gd name="T12" fmla="*/ 0 60000 65536"/>
              <a:gd name="T13" fmla="*/ 0 60000 65536"/>
              <a:gd name="T14" fmla="*/ 0 60000 65536"/>
              <a:gd name="T15" fmla="*/ 0 w 1146"/>
              <a:gd name="T16" fmla="*/ 0 h 3014"/>
              <a:gd name="T17" fmla="*/ 1146 w 1146"/>
              <a:gd name="T18" fmla="*/ 3014 h 3014"/>
            </a:gdLst>
            <a:ahLst/>
            <a:cxnLst>
              <a:cxn ang="T10">
                <a:pos x="T0" y="T1"/>
              </a:cxn>
              <a:cxn ang="T11">
                <a:pos x="T2" y="T3"/>
              </a:cxn>
              <a:cxn ang="T12">
                <a:pos x="T4" y="T5"/>
              </a:cxn>
              <a:cxn ang="T13">
                <a:pos x="T6" y="T7"/>
              </a:cxn>
              <a:cxn ang="T14">
                <a:pos x="T8" y="T9"/>
              </a:cxn>
            </a:cxnLst>
            <a:rect l="T15" t="T16" r="T17" b="T18"/>
            <a:pathLst>
              <a:path w="1146" h="3014">
                <a:moveTo>
                  <a:pt x="0" y="710"/>
                </a:moveTo>
                <a:lnTo>
                  <a:pt x="0" y="3014"/>
                </a:lnTo>
                <a:lnTo>
                  <a:pt x="1146" y="3014"/>
                </a:lnTo>
                <a:lnTo>
                  <a:pt x="1146" y="0"/>
                </a:lnTo>
                <a:lnTo>
                  <a:pt x="0" y="710"/>
                </a:lnTo>
                <a:close/>
              </a:path>
            </a:pathLst>
          </a:custGeom>
          <a:gradFill rotWithShape="1">
            <a:gsLst>
              <a:gs pos="0">
                <a:srgbClr val="E6E6E6"/>
              </a:gs>
              <a:gs pos="100000">
                <a:srgbClr val="FFFFFF"/>
              </a:gs>
            </a:gsLst>
            <a:lin ang="16200000"/>
          </a:gradFill>
          <a:ln w="9525">
            <a:solidFill>
              <a:srgbClr val="D9D9D9"/>
            </a:solidFill>
            <a:miter lim="800000"/>
          </a:ln>
          <a:effectLst>
            <a:outerShdw blurRad="63500" dist="38100" dir="2700000" algn="tl" rotWithShape="0">
              <a:srgbClr val="000000">
                <a:alpha val="39999"/>
              </a:srgbClr>
            </a:outerShdw>
          </a:effectLst>
        </p:spPr>
        <p:txBody>
          <a:bodyPr anchor="ctr"/>
          <a:p>
            <a:pPr marL="342900" marR="0" lvl="0" indent="-342900" algn="ctr" defTabSz="914400" rtl="0" eaLnBrk="1" fontAlgn="base" latinLnBrk="0" hangingPunct="1">
              <a:lnSpc>
                <a:spcPct val="100000"/>
              </a:lnSpc>
              <a:spcBef>
                <a:spcPct val="0"/>
              </a:spcBef>
              <a:spcAft>
                <a:spcPct val="0"/>
              </a:spcAft>
              <a:buClrTx/>
              <a:buSzTx/>
              <a:buFont typeface="Calibri" panose="020F0502020204030204" pitchFamily="34" charset="0"/>
              <a:buAutoNum type="arabicPeriod"/>
              <a:defRPr/>
            </a:pPr>
            <a:endParaRPr kumimoji="0" lang="zh-CN" altLang="en-US" sz="1400" b="0" i="0" u="none" strike="noStrike" kern="1200" cap="none" spc="0" normalizeH="0" baseline="0" noProof="1">
              <a:ln>
                <a:noFill/>
              </a:ln>
              <a:solidFill>
                <a:srgbClr val="000000"/>
              </a:solidFill>
              <a:effectLst/>
              <a:uLnTx/>
              <a:uFillTx/>
              <a:latin typeface="Arial Narrow" panose="020B0606020202030204" pitchFamily="-65" charset="0"/>
              <a:ea typeface="华文细黑" panose="02010600040101010101" pitchFamily="2" charset="-122"/>
              <a:cs typeface="+mn-cs"/>
            </a:endParaRPr>
          </a:p>
        </p:txBody>
      </p:sp>
      <p:sp>
        <p:nvSpPr>
          <p:cNvPr id="29" name="Freeform 238"/>
          <p:cNvSpPr/>
          <p:nvPr/>
        </p:nvSpPr>
        <p:spPr bwMode="auto">
          <a:xfrm>
            <a:off x="6011885" y="2321180"/>
            <a:ext cx="1017390" cy="3525306"/>
          </a:xfrm>
          <a:custGeom>
            <a:avLst/>
            <a:gdLst/>
            <a:ahLst/>
            <a:cxnLst>
              <a:cxn ang="0">
                <a:pos x="1088" y="0"/>
              </a:cxn>
              <a:cxn ang="0">
                <a:pos x="0" y="674"/>
              </a:cxn>
              <a:cxn ang="0">
                <a:pos x="0" y="3688"/>
              </a:cxn>
              <a:cxn ang="0">
                <a:pos x="1088" y="3688"/>
              </a:cxn>
              <a:cxn ang="0">
                <a:pos x="1088" y="0"/>
              </a:cxn>
            </a:cxnLst>
            <a:rect l="0" t="0" r="r" b="b"/>
            <a:pathLst>
              <a:path w="1088" h="3688">
                <a:moveTo>
                  <a:pt x="1088" y="0"/>
                </a:moveTo>
                <a:lnTo>
                  <a:pt x="0" y="674"/>
                </a:lnTo>
                <a:lnTo>
                  <a:pt x="0" y="3688"/>
                </a:lnTo>
                <a:lnTo>
                  <a:pt x="1088" y="3688"/>
                </a:lnTo>
                <a:lnTo>
                  <a:pt x="1088" y="0"/>
                </a:lnTo>
                <a:close/>
              </a:path>
            </a:pathLst>
          </a:custGeom>
          <a:gradFill flip="none" rotWithShape="1">
            <a:gsLst>
              <a:gs pos="6000">
                <a:srgbClr val="9BBB59">
                  <a:shade val="51000"/>
                  <a:satMod val="130000"/>
                </a:srgbClr>
              </a:gs>
              <a:gs pos="78000">
                <a:srgbClr val="C0FF4D"/>
              </a:gs>
            </a:gsLst>
            <a:lin ang="16200000" scaled="1"/>
            <a:tileRect/>
          </a:gradFill>
          <a:ln w="12700">
            <a:solidFill>
              <a:srgbClr val="AECD71"/>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txBody>
          <a:bodyPr anchor="ctr"/>
          <a:lstStyle>
            <a:lvl1pPr indent="-342900"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marL="0" marR="0" lvl="0" indent="-342900" algn="ctr" defTabSz="914400" rtl="0" eaLnBrk="1" fontAlgn="base" latinLnBrk="0" hangingPunct="1">
              <a:lnSpc>
                <a:spcPct val="100000"/>
              </a:lnSpc>
              <a:spcBef>
                <a:spcPct val="0"/>
              </a:spcBef>
              <a:spcAft>
                <a:spcPct val="0"/>
              </a:spcAft>
              <a:buClrTx/>
              <a:buSzTx/>
              <a:buFont typeface="Calibri" panose="020F0502020204030204" pitchFamily="34" charset="0"/>
              <a:buAutoNum type="arabicPeriod"/>
              <a:defRPr/>
            </a:pPr>
            <a:endParaRPr kumimoji="0" lang="zh-CN" altLang="en-US" sz="1800" b="0" i="0" u="none" strike="noStrike" kern="1200" cap="none" spc="0" normalizeH="0" baseline="0" noProof="1" smtClean="0">
              <a:ln>
                <a:noFill/>
              </a:ln>
              <a:solidFill>
                <a:srgbClr val="FFFFFF"/>
              </a:solidFill>
              <a:effectLst/>
              <a:uLnTx/>
              <a:uFillTx/>
              <a:latin typeface="Calibri" panose="020F0502020204030204" pitchFamily="34" charset="0"/>
              <a:ea typeface="MS PGothic" panose="020B0600070205080204" pitchFamily="34" charset="-128"/>
              <a:cs typeface="+mn-cs"/>
            </a:endParaRPr>
          </a:p>
        </p:txBody>
      </p:sp>
      <p:sp>
        <p:nvSpPr>
          <p:cNvPr id="28" name="Freeform 238"/>
          <p:cNvSpPr/>
          <p:nvPr/>
        </p:nvSpPr>
        <p:spPr bwMode="auto">
          <a:xfrm>
            <a:off x="7158352" y="1472145"/>
            <a:ext cx="1058028" cy="4374341"/>
          </a:xfrm>
          <a:custGeom>
            <a:avLst/>
            <a:gdLst/>
            <a:ahLst/>
            <a:cxnLst>
              <a:cxn ang="0">
                <a:pos x="1088" y="0"/>
              </a:cxn>
              <a:cxn ang="0">
                <a:pos x="0" y="674"/>
              </a:cxn>
              <a:cxn ang="0">
                <a:pos x="0" y="3688"/>
              </a:cxn>
              <a:cxn ang="0">
                <a:pos x="1088" y="3688"/>
              </a:cxn>
              <a:cxn ang="0">
                <a:pos x="1088" y="0"/>
              </a:cxn>
            </a:cxnLst>
            <a:rect l="0" t="0" r="r" b="b"/>
            <a:pathLst>
              <a:path w="1088" h="3688">
                <a:moveTo>
                  <a:pt x="1088" y="0"/>
                </a:moveTo>
                <a:lnTo>
                  <a:pt x="0" y="674"/>
                </a:lnTo>
                <a:lnTo>
                  <a:pt x="0" y="3688"/>
                </a:lnTo>
                <a:lnTo>
                  <a:pt x="1088" y="3688"/>
                </a:lnTo>
                <a:lnTo>
                  <a:pt x="1088" y="0"/>
                </a:lnTo>
                <a:close/>
              </a:path>
            </a:pathLst>
          </a:custGeom>
          <a:gradFill flip="none" rotWithShape="1">
            <a:gsLst>
              <a:gs pos="6000">
                <a:srgbClr val="9BBB59">
                  <a:shade val="51000"/>
                  <a:satMod val="130000"/>
                </a:srgbClr>
              </a:gs>
              <a:gs pos="78000">
                <a:srgbClr val="C0FF4D"/>
              </a:gs>
            </a:gsLst>
            <a:lin ang="16200000" scaled="1"/>
            <a:tileRect/>
          </a:gradFill>
          <a:ln w="12700">
            <a:solidFill>
              <a:srgbClr val="AECD71"/>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txBody>
          <a:bodyPr anchor="ctr"/>
          <a:lstStyle>
            <a:lvl1pPr indent="-342900"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marL="0" marR="0" lvl="0" indent="-342900" algn="ctr" defTabSz="914400" rtl="0" eaLnBrk="1" fontAlgn="base" latinLnBrk="0" hangingPunct="1">
              <a:lnSpc>
                <a:spcPct val="100000"/>
              </a:lnSpc>
              <a:spcBef>
                <a:spcPct val="0"/>
              </a:spcBef>
              <a:spcAft>
                <a:spcPct val="0"/>
              </a:spcAft>
              <a:buClrTx/>
              <a:buSzTx/>
              <a:buFont typeface="Calibri" panose="020F0502020204030204" pitchFamily="34" charset="0"/>
              <a:buAutoNum type="arabicPeriod"/>
              <a:defRPr/>
            </a:pPr>
            <a:endParaRPr kumimoji="0" lang="zh-CN" altLang="en-US" sz="1800" b="0" i="0" u="none" strike="noStrike" kern="1200" cap="none" spc="0" normalizeH="0" baseline="0" noProof="1" smtClean="0">
              <a:ln>
                <a:noFill/>
              </a:ln>
              <a:solidFill>
                <a:srgbClr val="FFFFFF"/>
              </a:solidFill>
              <a:effectLst/>
              <a:uLnTx/>
              <a:uFillTx/>
              <a:latin typeface="Calibri" panose="020F0502020204030204" pitchFamily="34" charset="0"/>
              <a:ea typeface="MS PGothic" panose="020B0600070205080204" pitchFamily="34" charset="-128"/>
              <a:cs typeface="+mn-cs"/>
            </a:endParaRPr>
          </a:p>
        </p:txBody>
      </p:sp>
      <p:grpSp>
        <p:nvGrpSpPr>
          <p:cNvPr id="20505" name="Gruppe 18"/>
          <p:cNvGrpSpPr/>
          <p:nvPr/>
        </p:nvGrpSpPr>
        <p:grpSpPr>
          <a:xfrm>
            <a:off x="2438083" y="2049463"/>
            <a:ext cx="5832475" cy="3895725"/>
            <a:chOff x="2159000" y="1371600"/>
            <a:chExt cx="6380163" cy="4260850"/>
          </a:xfrm>
        </p:grpSpPr>
        <p:cxnSp>
          <p:nvCxnSpPr>
            <p:cNvPr id="20542" name="Lige forbindelse 349"/>
            <p:cNvCxnSpPr/>
            <p:nvPr/>
          </p:nvCxnSpPr>
          <p:spPr>
            <a:xfrm rot="5400000" flipH="1" flipV="1">
              <a:off x="1308894" y="3501231"/>
              <a:ext cx="4260850" cy="1588"/>
            </a:xfrm>
            <a:prstGeom prst="line">
              <a:avLst/>
            </a:prstGeom>
            <a:ln w="6350" cap="flat" cmpd="sng">
              <a:solidFill>
                <a:srgbClr val="BFBFBF"/>
              </a:solidFill>
              <a:prstDash val="solid"/>
              <a:headEnd type="none" w="med" len="med"/>
              <a:tailEnd type="none" w="med" len="med"/>
            </a:ln>
          </p:spPr>
        </p:cxnSp>
        <p:cxnSp>
          <p:nvCxnSpPr>
            <p:cNvPr id="20543" name="Lige forbindelse 350"/>
            <p:cNvCxnSpPr/>
            <p:nvPr/>
          </p:nvCxnSpPr>
          <p:spPr>
            <a:xfrm rot="5400000" flipH="1" flipV="1">
              <a:off x="5128419" y="3501231"/>
              <a:ext cx="4260850" cy="1588"/>
            </a:xfrm>
            <a:prstGeom prst="line">
              <a:avLst/>
            </a:prstGeom>
            <a:ln w="6350" cap="flat" cmpd="sng">
              <a:solidFill>
                <a:srgbClr val="BFBFBF"/>
              </a:solidFill>
              <a:prstDash val="solid"/>
              <a:headEnd type="none" w="med" len="med"/>
              <a:tailEnd type="none" w="med" len="med"/>
            </a:ln>
          </p:spPr>
        </p:cxnSp>
        <p:cxnSp>
          <p:nvCxnSpPr>
            <p:cNvPr id="20544" name="Lige forbindelse 351"/>
            <p:cNvCxnSpPr/>
            <p:nvPr/>
          </p:nvCxnSpPr>
          <p:spPr>
            <a:xfrm rot="5400000" flipH="1" flipV="1">
              <a:off x="29369" y="3501231"/>
              <a:ext cx="4260850" cy="1588"/>
            </a:xfrm>
            <a:prstGeom prst="line">
              <a:avLst/>
            </a:prstGeom>
            <a:ln w="6350" cap="flat" cmpd="sng">
              <a:solidFill>
                <a:srgbClr val="BFBFBF"/>
              </a:solidFill>
              <a:prstDash val="solid"/>
              <a:headEnd type="none" w="med" len="med"/>
              <a:tailEnd type="none" w="med" len="med"/>
            </a:ln>
          </p:spPr>
        </p:cxnSp>
        <p:cxnSp>
          <p:nvCxnSpPr>
            <p:cNvPr id="20545" name="Lige forbindelse 354"/>
            <p:cNvCxnSpPr/>
            <p:nvPr/>
          </p:nvCxnSpPr>
          <p:spPr>
            <a:xfrm rot="5400000" flipH="1" flipV="1">
              <a:off x="2569369" y="3501231"/>
              <a:ext cx="4260850" cy="1588"/>
            </a:xfrm>
            <a:prstGeom prst="line">
              <a:avLst/>
            </a:prstGeom>
            <a:ln w="6350" cap="flat" cmpd="sng">
              <a:solidFill>
                <a:srgbClr val="BFBFBF"/>
              </a:solidFill>
              <a:prstDash val="solid"/>
              <a:headEnd type="none" w="med" len="med"/>
              <a:tailEnd type="none" w="med" len="med"/>
            </a:ln>
          </p:spPr>
        </p:cxnSp>
        <p:cxnSp>
          <p:nvCxnSpPr>
            <p:cNvPr id="20546" name="Lige forbindelse 355"/>
            <p:cNvCxnSpPr/>
            <p:nvPr/>
          </p:nvCxnSpPr>
          <p:spPr>
            <a:xfrm rot="5400000" flipH="1" flipV="1">
              <a:off x="3848894" y="3501231"/>
              <a:ext cx="4260850" cy="1588"/>
            </a:xfrm>
            <a:prstGeom prst="line">
              <a:avLst/>
            </a:prstGeom>
            <a:ln w="6350" cap="flat" cmpd="sng">
              <a:solidFill>
                <a:srgbClr val="BFBFBF"/>
              </a:solidFill>
              <a:prstDash val="solid"/>
              <a:headEnd type="none" w="med" len="med"/>
              <a:tailEnd type="none" w="med" len="med"/>
            </a:ln>
          </p:spPr>
        </p:cxnSp>
        <p:cxnSp>
          <p:nvCxnSpPr>
            <p:cNvPr id="20547" name="Lige forbindelse 356"/>
            <p:cNvCxnSpPr/>
            <p:nvPr/>
          </p:nvCxnSpPr>
          <p:spPr>
            <a:xfrm rot="5400000" flipH="1" flipV="1">
              <a:off x="6407944" y="3501231"/>
              <a:ext cx="4260850" cy="1588"/>
            </a:xfrm>
            <a:prstGeom prst="line">
              <a:avLst/>
            </a:prstGeom>
            <a:ln w="6350" cap="flat" cmpd="sng">
              <a:solidFill>
                <a:srgbClr val="BFBFBF"/>
              </a:solidFill>
              <a:prstDash val="solid"/>
              <a:headEnd type="none" w="med" len="med"/>
              <a:tailEnd type="none" w="med" len="med"/>
            </a:ln>
          </p:spPr>
        </p:cxnSp>
      </p:grpSp>
      <p:sp>
        <p:nvSpPr>
          <p:cNvPr id="2" name="文本框 1"/>
          <p:cNvSpPr txBox="1"/>
          <p:nvPr/>
        </p:nvSpPr>
        <p:spPr>
          <a:xfrm>
            <a:off x="1268095" y="2703830"/>
            <a:ext cx="1188085" cy="1814830"/>
          </a:xfrm>
          <a:prstGeom prst="rect">
            <a:avLst/>
          </a:prstGeom>
          <a:noFill/>
        </p:spPr>
        <p:txBody>
          <a:bodyPr wrap="square" rtlCol="0">
            <a:spAutoFit/>
          </a:bodyPr>
          <a:p>
            <a:r>
              <a:rPr lang="zh-CN" altLang="en-US" sz="1600" b="1">
                <a:solidFill>
                  <a:schemeClr val="bg1"/>
                </a:solidFill>
                <a:latin typeface="仿宋" panose="02010609060101010101" charset="-122"/>
                <a:ea typeface="仿宋" panose="02010609060101010101" charset="-122"/>
                <a:cs typeface="仿宋" panose="02010609060101010101" charset="-122"/>
              </a:rPr>
              <a:t>听赏儿歌《小星星》，思考问题：</a:t>
            </a:r>
            <a:endParaRPr lang="zh-CN" altLang="en-US" sz="1600" b="1">
              <a:solidFill>
                <a:schemeClr val="bg1"/>
              </a:solidFill>
              <a:latin typeface="仿宋" panose="02010609060101010101" charset="-122"/>
              <a:ea typeface="仿宋" panose="02010609060101010101" charset="-122"/>
              <a:cs typeface="仿宋" panose="02010609060101010101" charset="-122"/>
            </a:endParaRPr>
          </a:p>
          <a:p>
            <a:r>
              <a:rPr lang="en-US" altLang="zh-CN" sz="1600" b="1">
                <a:solidFill>
                  <a:schemeClr val="bg1"/>
                </a:solidFill>
                <a:latin typeface="仿宋" panose="02010609060101010101" charset="-122"/>
                <a:ea typeface="仿宋" panose="02010609060101010101" charset="-122"/>
                <a:cs typeface="仿宋" panose="02010609060101010101" charset="-122"/>
              </a:rPr>
              <a:t>1</a:t>
            </a:r>
            <a:r>
              <a:rPr lang="zh-CN" altLang="en-US" sz="1600" b="1">
                <a:solidFill>
                  <a:schemeClr val="bg1"/>
                </a:solidFill>
                <a:latin typeface="仿宋" panose="02010609060101010101" charset="-122"/>
                <a:ea typeface="仿宋" panose="02010609060101010101" charset="-122"/>
                <a:cs typeface="仿宋" panose="02010609060101010101" charset="-122"/>
              </a:rPr>
              <a:t>、歌词特点；</a:t>
            </a:r>
            <a:r>
              <a:rPr lang="en-US" altLang="zh-CN" sz="1600" b="1">
                <a:solidFill>
                  <a:schemeClr val="bg1"/>
                </a:solidFill>
                <a:latin typeface="仿宋" panose="02010609060101010101" charset="-122"/>
                <a:ea typeface="仿宋" panose="02010609060101010101" charset="-122"/>
                <a:cs typeface="仿宋" panose="02010609060101010101" charset="-122"/>
              </a:rPr>
              <a:t>2</a:t>
            </a:r>
            <a:r>
              <a:rPr lang="zh-CN" altLang="en-US" sz="1600" b="1">
                <a:solidFill>
                  <a:schemeClr val="bg1"/>
                </a:solidFill>
                <a:latin typeface="仿宋" panose="02010609060101010101" charset="-122"/>
                <a:ea typeface="仿宋" panose="02010609060101010101" charset="-122"/>
                <a:cs typeface="仿宋" panose="02010609060101010101" charset="-122"/>
              </a:rPr>
              <a:t>、旋律特点。</a:t>
            </a:r>
            <a:endParaRPr lang="zh-CN" altLang="en-US" sz="1600" b="1">
              <a:solidFill>
                <a:schemeClr val="bg1"/>
              </a:solidFill>
              <a:latin typeface="仿宋" panose="02010609060101010101" charset="-122"/>
              <a:ea typeface="仿宋" panose="02010609060101010101" charset="-122"/>
              <a:cs typeface="仿宋" panose="02010609060101010101" charset="-122"/>
            </a:endParaRPr>
          </a:p>
        </p:txBody>
      </p:sp>
      <p:sp>
        <p:nvSpPr>
          <p:cNvPr id="3" name="文本框 2"/>
          <p:cNvSpPr txBox="1"/>
          <p:nvPr/>
        </p:nvSpPr>
        <p:spPr>
          <a:xfrm>
            <a:off x="2489200" y="2320925"/>
            <a:ext cx="1188085" cy="1076325"/>
          </a:xfrm>
          <a:prstGeom prst="rect">
            <a:avLst/>
          </a:prstGeom>
          <a:noFill/>
        </p:spPr>
        <p:txBody>
          <a:bodyPr wrap="square" rtlCol="0">
            <a:spAutoFit/>
          </a:bodyPr>
          <a:p>
            <a:r>
              <a:rPr lang="zh-CN" altLang="en-US" sz="1600" b="1">
                <a:solidFill>
                  <a:schemeClr val="bg1"/>
                </a:solidFill>
                <a:latin typeface="仿宋" panose="02010609060101010101" charset="-122"/>
                <a:ea typeface="仿宋" panose="02010609060101010101" charset="-122"/>
                <a:cs typeface="仿宋" panose="02010609060101010101" charset="-122"/>
              </a:rPr>
              <a:t>分析总结，寻找儿歌词曲创作特点。</a:t>
            </a:r>
            <a:endParaRPr lang="zh-CN" altLang="en-US" sz="1600" b="1">
              <a:solidFill>
                <a:schemeClr val="bg1"/>
              </a:solidFill>
              <a:latin typeface="仿宋" panose="02010609060101010101" charset="-122"/>
              <a:ea typeface="仿宋" panose="02010609060101010101" charset="-122"/>
              <a:cs typeface="仿宋" panose="02010609060101010101" charset="-122"/>
            </a:endParaRPr>
          </a:p>
        </p:txBody>
      </p:sp>
      <p:sp>
        <p:nvSpPr>
          <p:cNvPr id="4" name="文本框 3"/>
          <p:cNvSpPr txBox="1"/>
          <p:nvPr/>
        </p:nvSpPr>
        <p:spPr>
          <a:xfrm>
            <a:off x="3658870" y="2049780"/>
            <a:ext cx="1188085" cy="829945"/>
          </a:xfrm>
          <a:prstGeom prst="rect">
            <a:avLst/>
          </a:prstGeom>
          <a:noFill/>
        </p:spPr>
        <p:txBody>
          <a:bodyPr wrap="square" rtlCol="0">
            <a:spAutoFit/>
          </a:bodyPr>
          <a:p>
            <a:r>
              <a:rPr lang="zh-CN" altLang="en-US" sz="1600" b="1">
                <a:solidFill>
                  <a:schemeClr val="bg1"/>
                </a:solidFill>
                <a:latin typeface="仿宋" panose="02010609060101010101" charset="-122"/>
                <a:ea typeface="仿宋" panose="02010609060101010101" charset="-122"/>
                <a:cs typeface="仿宋" panose="02010609060101010101" charset="-122"/>
              </a:rPr>
              <a:t>歌曲模唱，感受儿歌旋律特点。</a:t>
            </a:r>
            <a:endParaRPr lang="zh-CN" altLang="en-US" sz="1600" b="1">
              <a:solidFill>
                <a:schemeClr val="bg1"/>
              </a:solidFill>
              <a:latin typeface="仿宋" panose="02010609060101010101" charset="-122"/>
              <a:ea typeface="仿宋" panose="02010609060101010101" charset="-122"/>
              <a:cs typeface="仿宋" panose="02010609060101010101" charset="-122"/>
            </a:endParaRPr>
          </a:p>
        </p:txBody>
      </p:sp>
      <p:sp>
        <p:nvSpPr>
          <p:cNvPr id="5" name="文本框 4"/>
          <p:cNvSpPr txBox="1"/>
          <p:nvPr/>
        </p:nvSpPr>
        <p:spPr>
          <a:xfrm>
            <a:off x="4830445" y="1798955"/>
            <a:ext cx="1188085" cy="1322070"/>
          </a:xfrm>
          <a:prstGeom prst="rect">
            <a:avLst/>
          </a:prstGeom>
          <a:noFill/>
        </p:spPr>
        <p:txBody>
          <a:bodyPr wrap="square" rtlCol="0">
            <a:spAutoFit/>
          </a:bodyPr>
          <a:p>
            <a:r>
              <a:rPr lang="zh-CN" altLang="en-US" sz="1600" b="1">
                <a:solidFill>
                  <a:schemeClr val="bg1"/>
                </a:solidFill>
                <a:latin typeface="仿宋" panose="02010609060101010101" charset="-122"/>
                <a:ea typeface="仿宋" panose="02010609060101010101" charset="-122"/>
                <a:cs typeface="仿宋" panose="02010609060101010101" charset="-122"/>
              </a:rPr>
              <a:t>分组游戏教学，结合幼儿生活内容，展开创编。</a:t>
            </a:r>
            <a:endParaRPr lang="zh-CN" altLang="en-US" sz="1600" b="1">
              <a:solidFill>
                <a:schemeClr val="bg1"/>
              </a:solidFill>
              <a:latin typeface="仿宋" panose="02010609060101010101" charset="-122"/>
              <a:ea typeface="仿宋" panose="02010609060101010101" charset="-122"/>
              <a:cs typeface="仿宋" panose="02010609060101010101" charset="-122"/>
            </a:endParaRPr>
          </a:p>
        </p:txBody>
      </p:sp>
      <p:sp>
        <p:nvSpPr>
          <p:cNvPr id="6" name="文本框 5"/>
          <p:cNvSpPr txBox="1"/>
          <p:nvPr/>
        </p:nvSpPr>
        <p:spPr>
          <a:xfrm>
            <a:off x="5996940" y="1443990"/>
            <a:ext cx="1188085" cy="1076325"/>
          </a:xfrm>
          <a:prstGeom prst="rect">
            <a:avLst/>
          </a:prstGeom>
          <a:noFill/>
        </p:spPr>
        <p:txBody>
          <a:bodyPr wrap="square" rtlCol="0">
            <a:spAutoFit/>
          </a:bodyPr>
          <a:p>
            <a:r>
              <a:rPr lang="zh-CN" altLang="en-US" sz="1600" b="1">
                <a:solidFill>
                  <a:schemeClr val="bg1"/>
                </a:solidFill>
                <a:latin typeface="仿宋" panose="02010609060101010101" charset="-122"/>
                <a:ea typeface="仿宋" panose="02010609060101010101" charset="-122"/>
                <a:cs typeface="仿宋" panose="02010609060101010101" charset="-122"/>
              </a:rPr>
              <a:t>编配伴奏和弦及织体，初步弹唱乐曲。</a:t>
            </a:r>
            <a:endParaRPr lang="zh-CN" altLang="en-US" sz="1600" b="1">
              <a:solidFill>
                <a:schemeClr val="bg1"/>
              </a:solidFill>
              <a:latin typeface="仿宋" panose="02010609060101010101" charset="-122"/>
              <a:ea typeface="仿宋" panose="02010609060101010101" charset="-122"/>
              <a:cs typeface="仿宋" panose="02010609060101010101" charset="-122"/>
            </a:endParaRPr>
          </a:p>
        </p:txBody>
      </p:sp>
      <p:sp>
        <p:nvSpPr>
          <p:cNvPr id="7" name="文本框 6"/>
          <p:cNvSpPr txBox="1"/>
          <p:nvPr/>
        </p:nvSpPr>
        <p:spPr>
          <a:xfrm>
            <a:off x="7135495" y="911225"/>
            <a:ext cx="1188085" cy="829945"/>
          </a:xfrm>
          <a:prstGeom prst="rect">
            <a:avLst/>
          </a:prstGeom>
          <a:noFill/>
        </p:spPr>
        <p:txBody>
          <a:bodyPr wrap="square" rtlCol="0">
            <a:spAutoFit/>
          </a:bodyPr>
          <a:p>
            <a:r>
              <a:rPr lang="zh-CN" altLang="en-US" sz="1600" b="1">
                <a:solidFill>
                  <a:schemeClr val="bg1"/>
                </a:solidFill>
                <a:latin typeface="仿宋" panose="02010609060101010101" charset="-122"/>
                <a:ea typeface="仿宋" panose="02010609060101010101" charset="-122"/>
                <a:cs typeface="仿宋" panose="02010609060101010101" charset="-122"/>
              </a:rPr>
              <a:t>设置表演情境，分组表演唱。</a:t>
            </a:r>
            <a:endParaRPr lang="zh-CN" altLang="en-US" sz="1600" b="1">
              <a:solidFill>
                <a:schemeClr val="bg1"/>
              </a:solidFill>
              <a:latin typeface="仿宋" panose="02010609060101010101" charset="-122"/>
              <a:ea typeface="仿宋" panose="02010609060101010101" charset="-122"/>
              <a:cs typeface="仿宋" panose="02010609060101010101" charset="-122"/>
            </a:endParaRPr>
          </a:p>
        </p:txBody>
      </p:sp>
      <p:sp>
        <p:nvSpPr>
          <p:cNvPr id="8" name="标题 4"/>
          <p:cNvSpPr>
            <a:spLocks noGrp="1"/>
          </p:cNvSpPr>
          <p:nvPr>
            <p:custDataLst>
              <p:tags r:id="rId1"/>
            </p:custDataLst>
          </p:nvPr>
        </p:nvSpPr>
        <p:spPr>
          <a:xfrm>
            <a:off x="1268730" y="457200"/>
            <a:ext cx="6899275" cy="160020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3600" kern="1200">
                <a:solidFill>
                  <a:schemeClr val="bg1"/>
                </a:solidFill>
                <a:latin typeface="+mj-lt"/>
                <a:ea typeface="+mj-ea"/>
                <a:cs typeface="+mj-cs"/>
              </a:defRPr>
            </a:lvl1pPr>
          </a:lstStyle>
          <a:p>
            <a:r>
              <a:rPr lang="zh-CN" altLang="en-US"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以儿歌《小星星》创编课为例</a:t>
            </a:r>
            <a:endParaRPr lang="zh-CN" altLang="en-US"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pic>
        <p:nvPicPr>
          <p:cNvPr id="39" name="图片 3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80245" y="318770"/>
            <a:ext cx="2350135" cy="1876425"/>
          </a:xfrm>
          <a:prstGeom prst="rect">
            <a:avLst/>
          </a:prstGeom>
        </p:spPr>
      </p:pic>
      <p:pic>
        <p:nvPicPr>
          <p:cNvPr id="37" name="图片 3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80245" y="2195195"/>
            <a:ext cx="2350770" cy="1954530"/>
          </a:xfrm>
          <a:prstGeom prst="rect">
            <a:avLst/>
          </a:prstGeom>
        </p:spPr>
      </p:pic>
      <p:pic>
        <p:nvPicPr>
          <p:cNvPr id="12"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80245" y="3806825"/>
            <a:ext cx="2391410" cy="1680845"/>
          </a:xfrm>
          <a:prstGeom prst="rect">
            <a:avLst/>
          </a:prstGeom>
        </p:spPr>
      </p:pic>
      <p:pic>
        <p:nvPicPr>
          <p:cNvPr id="9"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40800" y="4785995"/>
            <a:ext cx="2989580" cy="1756410"/>
          </a:xfrm>
          <a:prstGeom prst="rect">
            <a:avLst/>
          </a:prstGeom>
        </p:spPr>
      </p:pic>
    </p:spTree>
    <p:custDataLst>
      <p:tags r:id="rId6"/>
    </p:custDataLst>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标题 4"/>
          <p:cNvSpPr>
            <a:spLocks noGrp="1"/>
          </p:cNvSpPr>
          <p:nvPr>
            <p:custDataLst>
              <p:tags r:id="rId1"/>
            </p:custDataLst>
          </p:nvPr>
        </p:nvSpPr>
        <p:spPr>
          <a:xfrm>
            <a:off x="1268730" y="457200"/>
            <a:ext cx="6899275" cy="160020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3600" kern="1200">
                <a:solidFill>
                  <a:schemeClr val="bg1"/>
                </a:solidFill>
                <a:latin typeface="+mj-lt"/>
                <a:ea typeface="+mj-ea"/>
                <a:cs typeface="+mj-cs"/>
              </a:defRPr>
            </a:lvl1pPr>
          </a:lstStyle>
          <a:p>
            <a:r>
              <a:rPr lang="zh-CN" altLang="en-US"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以儿歌《小星星》创编课为例</a:t>
            </a:r>
            <a:endParaRPr lang="zh-CN" altLang="en-US"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pic>
        <p:nvPicPr>
          <p:cNvPr id="2" name="课堂视频">
            <a:hlinkClick r:id="" action="ppaction://media"/>
          </p:cNvPr>
          <p:cNvPicPr/>
          <p:nvPr>
            <a:videoFile r:link="rId2"/>
            <p:extLst>
              <p:ext uri="{DAA4B4D4-6D71-4841-9C94-3DE7FCFB9230}">
                <p14:media xmlns:p14="http://schemas.microsoft.com/office/powerpoint/2010/main" r:embed="rId3"/>
              </p:ext>
            </p:extLst>
          </p:nvPr>
        </p:nvPicPr>
        <p:blipFill>
          <a:blip r:embed="rId4"/>
          <a:stretch>
            <a:fillRect/>
          </a:stretch>
        </p:blipFill>
        <p:spPr>
          <a:xfrm>
            <a:off x="1902460" y="1644650"/>
            <a:ext cx="8493760" cy="3864610"/>
          </a:xfrm>
          <a:prstGeom prst="rect">
            <a:avLst/>
          </a:prstGeom>
        </p:spPr>
      </p:pic>
    </p:spTree>
    <p:custDataLst>
      <p:tags r:id="rId5"/>
    </p:custDataLst>
  </p:cSld>
  <p:clrMapOvr>
    <a:masterClrMapping/>
  </p:clrMapOvr>
  <p:timing>
    <p:tnLst>
      <p:par>
        <p:cTn id="1" dur="indefinite" restart="never" nodeType="tmRoot">
          <p:childTnLst>
            <p:video fullScrn="0">
              <p:cMediaNode>
                <p:cTn id="2" fill="hold" display="1">
                  <p:stCondLst>
                    <p:cond delay="indefinite"/>
                  </p:stCondLst>
                  <p:endCondLst>
                    <p:cond evt="onNext">
                      <p:tgtEl>
                        <p:sldTgt/>
                      </p:tgtEl>
                    </p:cond>
                    <p:cond evt="onPrev">
                      <p:tgtEl>
                        <p:sldTgt/>
                      </p:tgtEl>
                    </p:cond>
                  </p:endCondLst>
                </p:cTn>
                <p:tgtEl>
                  <p:spTgt spid="2"/>
                </p:tgtEl>
              </p:cMediaNode>
            </p:video>
            <p:seq concurrent="1" nextAc="seek">
              <p:cTn id="3" restart="whenNotActive" fill="hold" evtFilter="cancelBubble" nodeType="interactiveSeq">
                <p:stCondLst>
                  <p:cond evt="onClick" delay="0">
                    <p:tgtEl>
                      <p:spTgt spid="2"/>
                    </p:tgtEl>
                  </p:cond>
                </p:stCondLst>
                <p:endSync evt="end" delay="0">
                  <p:rtn val="all"/>
                </p:endSync>
                <p:childTnLst>
                  <p:par>
                    <p:cTn id="4" fill="hold">
                      <p:stCondLst>
                        <p:cond delay="0"/>
                      </p:stCondLst>
                      <p:childTnLst>
                        <p:par>
                          <p:cTn id="5" fill="hold">
                            <p:stCondLst>
                              <p:cond delay="0"/>
                            </p:stCondLst>
                            <p:childTnLst>
                              <p:par>
                                <p:cTn id="6" presetID="2" presetClass="mediacall" presetSubtype="0" fill="hold" nodeType="clickEffect">
                                  <p:stCondLst>
                                    <p:cond delay="0"/>
                                  </p:stCondLst>
                                  <p:childTnLst>
                                    <p:cmd type="call" cmd="togglePause">
                                      <p:cBhvr additive="base">
                                        <p:cTn id="7"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文本框 57"/>
          <p:cNvSpPr txBox="1"/>
          <p:nvPr>
            <p:custDataLst>
              <p:tags r:id="rId1"/>
            </p:custDataLst>
          </p:nvPr>
        </p:nvSpPr>
        <p:spPr>
          <a:xfrm flipH="1">
            <a:off x="5041554" y="1371600"/>
            <a:ext cx="2113005" cy="1964723"/>
          </a:xfrm>
          <a:prstGeom prst="rect">
            <a:avLst/>
          </a:prstGeom>
          <a:noFill/>
        </p:spPr>
        <p:txBody>
          <a:bodyPr wrap="square" rtlCol="0" anchor="ctr">
            <a:normAutofit/>
          </a:bodyPr>
          <a:lstStyle/>
          <a:p>
            <a:pPr algn="ctr"/>
            <a:r>
              <a:rPr lang="zh-CN" altLang="en-US" sz="5400" spc="400" smtClean="0">
                <a:solidFill>
                  <a:schemeClr val="bg1"/>
                </a:solidFill>
              </a:rPr>
              <a:t>第</a:t>
            </a:r>
            <a:r>
              <a:rPr lang="en-US" altLang="zh-CN" sz="5400" spc="400" smtClean="0">
                <a:solidFill>
                  <a:schemeClr val="bg1"/>
                </a:solidFill>
              </a:rPr>
              <a:t>4</a:t>
            </a:r>
            <a:r>
              <a:rPr lang="zh-CN" altLang="en-US" sz="5400" spc="400" smtClean="0">
                <a:solidFill>
                  <a:schemeClr val="bg1"/>
                </a:solidFill>
              </a:rPr>
              <a:t>章</a:t>
            </a:r>
            <a:endParaRPr lang="zh-CN" altLang="en-US" sz="5400" spc="400" smtClean="0">
              <a:solidFill>
                <a:schemeClr val="bg1"/>
              </a:solidFill>
            </a:endParaRPr>
          </a:p>
        </p:txBody>
      </p:sp>
      <p:sp>
        <p:nvSpPr>
          <p:cNvPr id="2" name="标题 1"/>
          <p:cNvSpPr>
            <a:spLocks noGrp="1"/>
          </p:cNvSpPr>
          <p:nvPr>
            <p:ph type="title"/>
            <p:custDataLst>
              <p:tags r:id="rId2"/>
            </p:custDataLst>
          </p:nvPr>
        </p:nvSpPr>
        <p:spPr/>
        <p:txBody>
          <a:bodyPr/>
          <a:lstStyle/>
          <a:p>
            <a:r>
              <a:rPr lang="zh-CN" altLang="en-US" smtClean="0"/>
              <a:t>课程评价</a:t>
            </a:r>
            <a:endParaRPr lang="zh-CN" altLang="en-US" smtClean="0"/>
          </a:p>
        </p:txBody>
      </p:sp>
    </p:spTree>
    <p:custDataLst>
      <p:tags r:id="rId3"/>
    </p:custDataLst>
  </p:cSld>
  <p:clrMapOvr>
    <a:masterClrMapping/>
  </p:clrMapOvr>
  <p:transition spd="med" advClick="0" advTm="0">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1" name="AutoShape 4"/>
          <p:cNvSpPr/>
          <p:nvPr/>
        </p:nvSpPr>
        <p:spPr>
          <a:xfrm>
            <a:off x="2179638" y="1247775"/>
            <a:ext cx="7813675" cy="5319713"/>
          </a:xfrm>
          <a:prstGeom prst="roundRect">
            <a:avLst>
              <a:gd name="adj" fmla="val 5269"/>
            </a:avLst>
          </a:prstGeom>
          <a:solidFill>
            <a:schemeClr val="bg2">
              <a:alpha val="20000"/>
            </a:schemeClr>
          </a:solidFill>
          <a:ln w="28575" cap="flat" cmpd="sng">
            <a:solidFill>
              <a:schemeClr val="bg1"/>
            </a:solidFill>
            <a:prstDash val="solid"/>
            <a:headEnd type="none" w="med" len="med"/>
            <a:tailEnd type="none" w="med" len="med"/>
          </a:ln>
        </p:spPr>
        <p:txBody>
          <a:bodyPr wrap="none" anchor="ctr"/>
          <a:p>
            <a:endParaRPr lang="zh-CN" altLang="en-US" i="0" dirty="0">
              <a:solidFill>
                <a:srgbClr val="000000"/>
              </a:solidFill>
              <a:latin typeface="Calibri" panose="020F0502020204030204" pitchFamily="34" charset="0"/>
              <a:ea typeface="宋体" panose="02010600030101010101" pitchFamily="2" charset="-122"/>
            </a:endParaRPr>
          </a:p>
        </p:txBody>
      </p:sp>
      <p:cxnSp>
        <p:nvCxnSpPr>
          <p:cNvPr id="17412" name="AutoShape 12"/>
          <p:cNvCxnSpPr/>
          <p:nvPr/>
        </p:nvCxnSpPr>
        <p:spPr>
          <a:xfrm>
            <a:off x="7073900" y="5519738"/>
            <a:ext cx="2163763" cy="0"/>
          </a:xfrm>
          <a:prstGeom prst="straightConnector1">
            <a:avLst/>
          </a:prstGeom>
          <a:ln w="15875" cap="flat" cmpd="sng">
            <a:solidFill>
              <a:schemeClr val="bg2"/>
            </a:solidFill>
            <a:prstDash val="sysDot"/>
            <a:headEnd type="none" w="med" len="med"/>
            <a:tailEnd type="none" w="med" len="med"/>
          </a:ln>
        </p:spPr>
      </p:cxnSp>
      <p:cxnSp>
        <p:nvCxnSpPr>
          <p:cNvPr id="17413" name="AutoShape 12"/>
          <p:cNvCxnSpPr/>
          <p:nvPr/>
        </p:nvCxnSpPr>
        <p:spPr>
          <a:xfrm>
            <a:off x="7289800" y="5986463"/>
            <a:ext cx="1947863" cy="0"/>
          </a:xfrm>
          <a:prstGeom prst="straightConnector1">
            <a:avLst/>
          </a:prstGeom>
          <a:ln w="15875" cap="flat" cmpd="sng">
            <a:solidFill>
              <a:schemeClr val="bg2"/>
            </a:solidFill>
            <a:prstDash val="sysDot"/>
            <a:headEnd type="none" w="med" len="med"/>
            <a:tailEnd type="none" w="med" len="med"/>
          </a:ln>
        </p:spPr>
      </p:cxnSp>
      <p:cxnSp>
        <p:nvCxnSpPr>
          <p:cNvPr id="17414" name="AutoShape 12"/>
          <p:cNvCxnSpPr/>
          <p:nvPr/>
        </p:nvCxnSpPr>
        <p:spPr>
          <a:xfrm flipH="1">
            <a:off x="2886075" y="5519738"/>
            <a:ext cx="2163763" cy="0"/>
          </a:xfrm>
          <a:prstGeom prst="straightConnector1">
            <a:avLst/>
          </a:prstGeom>
          <a:ln w="15875" cap="flat" cmpd="sng">
            <a:solidFill>
              <a:schemeClr val="bg2"/>
            </a:solidFill>
            <a:prstDash val="sysDot"/>
            <a:headEnd type="none" w="med" len="med"/>
            <a:tailEnd type="none" w="med" len="med"/>
          </a:ln>
        </p:spPr>
      </p:cxnSp>
      <p:cxnSp>
        <p:nvCxnSpPr>
          <p:cNvPr id="17415" name="AutoShape 12"/>
          <p:cNvCxnSpPr/>
          <p:nvPr/>
        </p:nvCxnSpPr>
        <p:spPr>
          <a:xfrm flipH="1">
            <a:off x="2886075" y="5986463"/>
            <a:ext cx="1947863" cy="0"/>
          </a:xfrm>
          <a:prstGeom prst="straightConnector1">
            <a:avLst/>
          </a:prstGeom>
          <a:ln w="15875" cap="flat" cmpd="sng">
            <a:solidFill>
              <a:schemeClr val="bg2"/>
            </a:solidFill>
            <a:prstDash val="sysDot"/>
            <a:headEnd type="none" w="med" len="med"/>
            <a:tailEnd type="none" w="med" len="med"/>
          </a:ln>
        </p:spPr>
      </p:cxnSp>
      <p:cxnSp>
        <p:nvCxnSpPr>
          <p:cNvPr id="17416" name="AutoShape 12"/>
          <p:cNvCxnSpPr/>
          <p:nvPr/>
        </p:nvCxnSpPr>
        <p:spPr>
          <a:xfrm flipH="1">
            <a:off x="2886075" y="5118100"/>
            <a:ext cx="2379663" cy="0"/>
          </a:xfrm>
          <a:prstGeom prst="straightConnector1">
            <a:avLst/>
          </a:prstGeom>
          <a:ln w="15875" cap="flat" cmpd="sng">
            <a:solidFill>
              <a:schemeClr val="bg2"/>
            </a:solidFill>
            <a:prstDash val="sysDot"/>
            <a:headEnd type="none" w="med" len="med"/>
            <a:tailEnd type="none" w="med" len="med"/>
          </a:ln>
        </p:spPr>
      </p:cxnSp>
      <p:cxnSp>
        <p:nvCxnSpPr>
          <p:cNvPr id="17417" name="AutoShape 12"/>
          <p:cNvCxnSpPr/>
          <p:nvPr/>
        </p:nvCxnSpPr>
        <p:spPr>
          <a:xfrm>
            <a:off x="6858000" y="5118100"/>
            <a:ext cx="2379663" cy="0"/>
          </a:xfrm>
          <a:prstGeom prst="straightConnector1">
            <a:avLst/>
          </a:prstGeom>
          <a:ln w="15875" cap="flat" cmpd="sng">
            <a:solidFill>
              <a:schemeClr val="bg2"/>
            </a:solidFill>
            <a:prstDash val="sysDot"/>
            <a:headEnd type="none" w="med" len="med"/>
            <a:tailEnd type="none" w="med" len="med"/>
          </a:ln>
        </p:spPr>
      </p:cxnSp>
      <p:sp>
        <p:nvSpPr>
          <p:cNvPr id="17418" name="AutoShape 6"/>
          <p:cNvSpPr>
            <a:spLocks noChangeAspect="1"/>
          </p:cNvSpPr>
          <p:nvPr/>
        </p:nvSpPr>
        <p:spPr>
          <a:xfrm rot="-5400000" flipH="1">
            <a:off x="8939213" y="4818063"/>
            <a:ext cx="263525" cy="295275"/>
          </a:xfrm>
          <a:prstGeom prst="chevron">
            <a:avLst>
              <a:gd name="adj" fmla="val 52500"/>
            </a:avLst>
          </a:prstGeom>
          <a:solidFill>
            <a:schemeClr val="bg2"/>
          </a:solidFill>
          <a:ln w="0">
            <a:noFill/>
          </a:ln>
        </p:spPr>
        <p:txBody>
          <a:bodyPr vert="eaVert" wrap="none" anchor="ctr"/>
          <a:p>
            <a:endParaRPr lang="zh-CN" altLang="en-US" i="0" dirty="0">
              <a:solidFill>
                <a:srgbClr val="000000"/>
              </a:solidFill>
              <a:latin typeface="Calibri" panose="020F0502020204030204" pitchFamily="34" charset="0"/>
              <a:ea typeface="宋体" panose="02010600030101010101" pitchFamily="2" charset="-122"/>
            </a:endParaRPr>
          </a:p>
        </p:txBody>
      </p:sp>
      <p:sp>
        <p:nvSpPr>
          <p:cNvPr id="17419" name="AutoShape 6"/>
          <p:cNvSpPr>
            <a:spLocks noChangeAspect="1"/>
          </p:cNvSpPr>
          <p:nvPr/>
        </p:nvSpPr>
        <p:spPr>
          <a:xfrm rot="-5400000" flipH="1">
            <a:off x="8932863" y="5235575"/>
            <a:ext cx="265112" cy="295275"/>
          </a:xfrm>
          <a:prstGeom prst="chevron">
            <a:avLst>
              <a:gd name="adj" fmla="val 52500"/>
            </a:avLst>
          </a:prstGeom>
          <a:solidFill>
            <a:schemeClr val="bg2"/>
          </a:solidFill>
          <a:ln w="0">
            <a:noFill/>
          </a:ln>
        </p:spPr>
        <p:txBody>
          <a:bodyPr vert="eaVert" wrap="none" anchor="ctr"/>
          <a:p>
            <a:endParaRPr lang="zh-CN" altLang="en-US" i="0" dirty="0">
              <a:solidFill>
                <a:srgbClr val="000000"/>
              </a:solidFill>
              <a:latin typeface="Calibri" panose="020F0502020204030204" pitchFamily="34" charset="0"/>
              <a:ea typeface="宋体" panose="02010600030101010101" pitchFamily="2" charset="-122"/>
            </a:endParaRPr>
          </a:p>
        </p:txBody>
      </p:sp>
      <p:sp>
        <p:nvSpPr>
          <p:cNvPr id="17420" name="AutoShape 6"/>
          <p:cNvSpPr>
            <a:spLocks noChangeAspect="1"/>
          </p:cNvSpPr>
          <p:nvPr/>
        </p:nvSpPr>
        <p:spPr>
          <a:xfrm rot="-5400000" flipH="1">
            <a:off x="8932863" y="5692775"/>
            <a:ext cx="265112" cy="295275"/>
          </a:xfrm>
          <a:prstGeom prst="chevron">
            <a:avLst>
              <a:gd name="adj" fmla="val 52500"/>
            </a:avLst>
          </a:prstGeom>
          <a:solidFill>
            <a:schemeClr val="bg2"/>
          </a:solidFill>
          <a:ln w="0">
            <a:noFill/>
          </a:ln>
        </p:spPr>
        <p:txBody>
          <a:bodyPr vert="eaVert" wrap="none" anchor="ctr"/>
          <a:p>
            <a:endParaRPr lang="zh-CN" altLang="en-US" i="0" dirty="0">
              <a:solidFill>
                <a:srgbClr val="000000"/>
              </a:solidFill>
              <a:latin typeface="Calibri" panose="020F0502020204030204" pitchFamily="34" charset="0"/>
              <a:ea typeface="宋体" panose="02010600030101010101" pitchFamily="2" charset="-122"/>
            </a:endParaRPr>
          </a:p>
        </p:txBody>
      </p:sp>
      <p:sp>
        <p:nvSpPr>
          <p:cNvPr id="42" name="圆角矩形 41"/>
          <p:cNvSpPr>
            <a:spLocks noChangeArrowheads="1"/>
          </p:cNvSpPr>
          <p:nvPr/>
        </p:nvSpPr>
        <p:spPr bwMode="auto">
          <a:xfrm rot="1538538" flipH="1">
            <a:off x="4238625" y="5635625"/>
            <a:ext cx="762000" cy="306388"/>
          </a:xfrm>
          <a:prstGeom prst="roundRect">
            <a:avLst>
              <a:gd name="adj" fmla="val 50000"/>
            </a:avLst>
          </a:prstGeom>
          <a:gradFill rotWithShape="1">
            <a:gsLst>
              <a:gs pos="0">
                <a:schemeClr val="accent1"/>
              </a:gs>
              <a:gs pos="50000">
                <a:schemeClr val="accent1">
                  <a:gamma/>
                  <a:shade val="46275"/>
                  <a:invGamma/>
                </a:schemeClr>
              </a:gs>
              <a:gs pos="100000">
                <a:schemeClr val="accent1"/>
              </a:gs>
            </a:gsLst>
            <a:lin ang="0" scaled="1"/>
          </a:gradFill>
          <a:ln>
            <a:noFill/>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41" name="圆角矩形 40"/>
          <p:cNvSpPr>
            <a:spLocks noChangeArrowheads="1"/>
          </p:cNvSpPr>
          <p:nvPr/>
        </p:nvSpPr>
        <p:spPr bwMode="auto">
          <a:xfrm rot="1538538" flipH="1">
            <a:off x="4448175" y="5197475"/>
            <a:ext cx="762000" cy="304800"/>
          </a:xfrm>
          <a:prstGeom prst="roundRect">
            <a:avLst>
              <a:gd name="adj" fmla="val 50000"/>
            </a:avLst>
          </a:prstGeom>
          <a:gradFill rotWithShape="1">
            <a:gsLst>
              <a:gs pos="0">
                <a:schemeClr val="accent1"/>
              </a:gs>
              <a:gs pos="50000">
                <a:schemeClr val="accent1">
                  <a:gamma/>
                  <a:shade val="46275"/>
                  <a:invGamma/>
                </a:schemeClr>
              </a:gs>
              <a:gs pos="100000">
                <a:schemeClr val="accent1"/>
              </a:gs>
            </a:gsLst>
            <a:lin ang="0" scaled="1"/>
          </a:gradFill>
          <a:ln>
            <a:noFill/>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40" name="圆角矩形 39"/>
          <p:cNvSpPr>
            <a:spLocks noChangeArrowheads="1"/>
          </p:cNvSpPr>
          <p:nvPr/>
        </p:nvSpPr>
        <p:spPr bwMode="auto">
          <a:xfrm rot="1538538" flipH="1">
            <a:off x="4670425" y="4743450"/>
            <a:ext cx="762000" cy="304800"/>
          </a:xfrm>
          <a:prstGeom prst="roundRect">
            <a:avLst>
              <a:gd name="adj" fmla="val 50000"/>
            </a:avLst>
          </a:prstGeom>
          <a:gradFill rotWithShape="1">
            <a:gsLst>
              <a:gs pos="0">
                <a:schemeClr val="accent1"/>
              </a:gs>
              <a:gs pos="50000">
                <a:schemeClr val="accent1">
                  <a:gamma/>
                  <a:shade val="46275"/>
                  <a:invGamma/>
                </a:schemeClr>
              </a:gs>
              <a:gs pos="100000">
                <a:schemeClr val="accent1"/>
              </a:gs>
            </a:gsLst>
            <a:lin ang="0" scaled="1"/>
          </a:gra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55" name="圆角矩形 54"/>
          <p:cNvSpPr>
            <a:spLocks noChangeArrowheads="1"/>
          </p:cNvSpPr>
          <p:nvPr/>
        </p:nvSpPr>
        <p:spPr bwMode="auto">
          <a:xfrm rot="-1584899">
            <a:off x="7218363" y="5622925"/>
            <a:ext cx="762000" cy="304800"/>
          </a:xfrm>
          <a:prstGeom prst="roundRect">
            <a:avLst>
              <a:gd name="adj" fmla="val 50000"/>
            </a:avLst>
          </a:prstGeom>
          <a:gradFill rotWithShape="1">
            <a:gsLst>
              <a:gs pos="0">
                <a:schemeClr val="accent2"/>
              </a:gs>
              <a:gs pos="50000">
                <a:schemeClr val="accent2">
                  <a:gamma/>
                  <a:shade val="46275"/>
                  <a:invGamma/>
                </a:schemeClr>
              </a:gs>
              <a:gs pos="100000">
                <a:schemeClr val="accent2"/>
              </a:gs>
            </a:gsLst>
            <a:lin ang="0" scaled="1"/>
          </a:gradFill>
          <a:ln>
            <a:noFill/>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56" name="圆角矩形 55"/>
          <p:cNvSpPr>
            <a:spLocks noChangeArrowheads="1"/>
          </p:cNvSpPr>
          <p:nvPr/>
        </p:nvSpPr>
        <p:spPr bwMode="auto">
          <a:xfrm rot="-1584899">
            <a:off x="6983413" y="5154613"/>
            <a:ext cx="762000" cy="304800"/>
          </a:xfrm>
          <a:prstGeom prst="roundRect">
            <a:avLst>
              <a:gd name="adj" fmla="val 50000"/>
            </a:avLst>
          </a:prstGeom>
          <a:gradFill rotWithShape="1">
            <a:gsLst>
              <a:gs pos="0">
                <a:schemeClr val="accent2"/>
              </a:gs>
              <a:gs pos="50000">
                <a:schemeClr val="accent2">
                  <a:gamma/>
                  <a:shade val="46275"/>
                  <a:invGamma/>
                </a:schemeClr>
              </a:gs>
              <a:gs pos="100000">
                <a:schemeClr val="accent2"/>
              </a:gs>
            </a:gsLst>
            <a:lin ang="0" scaled="1"/>
          </a:gradFill>
          <a:ln>
            <a:noFill/>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57" name="圆角矩形 56"/>
          <p:cNvSpPr>
            <a:spLocks noChangeArrowheads="1"/>
          </p:cNvSpPr>
          <p:nvPr/>
        </p:nvSpPr>
        <p:spPr bwMode="auto">
          <a:xfrm rot="-1584899">
            <a:off x="6775450" y="4737100"/>
            <a:ext cx="762000" cy="304800"/>
          </a:xfrm>
          <a:prstGeom prst="roundRect">
            <a:avLst>
              <a:gd name="adj" fmla="val 50000"/>
            </a:avLst>
          </a:prstGeom>
          <a:gradFill rotWithShape="1">
            <a:gsLst>
              <a:gs pos="0">
                <a:schemeClr val="accent2"/>
              </a:gs>
              <a:gs pos="50000">
                <a:schemeClr val="accent2">
                  <a:gamma/>
                  <a:shade val="46275"/>
                  <a:invGamma/>
                </a:schemeClr>
              </a:gs>
              <a:gs pos="100000">
                <a:schemeClr val="accent2"/>
              </a:gs>
            </a:gsLst>
            <a:lin ang="0" scaled="1"/>
          </a:gra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17427" name="TextBox 74"/>
          <p:cNvSpPr txBox="1"/>
          <p:nvPr/>
        </p:nvSpPr>
        <p:spPr>
          <a:xfrm>
            <a:off x="6521450" y="5697538"/>
            <a:ext cx="1774825" cy="368300"/>
          </a:xfrm>
          <a:prstGeom prst="rect">
            <a:avLst/>
          </a:prstGeom>
          <a:noFill/>
          <a:ln w="9525">
            <a:noFill/>
          </a:ln>
        </p:spPr>
        <p:txBody>
          <a:bodyPr>
            <a:spAutoFit/>
          </a:bodyPr>
          <a:p>
            <a:pPr algn="ctr"/>
            <a:r>
              <a:rPr lang="en-US" altLang="zh-CN" b="1" i="0" dirty="0">
                <a:solidFill>
                  <a:srgbClr val="FFFFFF"/>
                </a:solidFill>
                <a:latin typeface="Arial" panose="020B0604020202020204" pitchFamily="34" charset="0"/>
                <a:ea typeface="宋体" panose="02010600030101010101" pitchFamily="2" charset="-122"/>
              </a:rPr>
              <a:t>3</a:t>
            </a:r>
            <a:endParaRPr lang="zh-CN" altLang="en-US" b="1" i="0" dirty="0">
              <a:solidFill>
                <a:srgbClr val="FFFFFF"/>
              </a:solidFill>
              <a:latin typeface="Arial" panose="020B0604020202020204" pitchFamily="34" charset="0"/>
              <a:ea typeface="宋体" panose="02010600030101010101" pitchFamily="2" charset="-122"/>
            </a:endParaRPr>
          </a:p>
        </p:txBody>
      </p:sp>
      <p:sp>
        <p:nvSpPr>
          <p:cNvPr id="17428" name="TextBox 75"/>
          <p:cNvSpPr txBox="1"/>
          <p:nvPr/>
        </p:nvSpPr>
        <p:spPr>
          <a:xfrm>
            <a:off x="6302375" y="5224463"/>
            <a:ext cx="1774825" cy="368300"/>
          </a:xfrm>
          <a:prstGeom prst="rect">
            <a:avLst/>
          </a:prstGeom>
          <a:noFill/>
          <a:ln w="9525">
            <a:noFill/>
          </a:ln>
        </p:spPr>
        <p:txBody>
          <a:bodyPr>
            <a:spAutoFit/>
          </a:bodyPr>
          <a:p>
            <a:pPr algn="ctr"/>
            <a:r>
              <a:rPr lang="en-US" altLang="zh-CN" b="1" i="0" dirty="0">
                <a:solidFill>
                  <a:srgbClr val="FFFFFF"/>
                </a:solidFill>
                <a:latin typeface="Arial" panose="020B0604020202020204" pitchFamily="34" charset="0"/>
                <a:ea typeface="宋体" panose="02010600030101010101" pitchFamily="2" charset="-122"/>
              </a:rPr>
              <a:t>2</a:t>
            </a:r>
            <a:endParaRPr lang="zh-CN" altLang="en-US" b="1" i="0" dirty="0">
              <a:solidFill>
                <a:srgbClr val="FFFFFF"/>
              </a:solidFill>
              <a:latin typeface="Arial" panose="020B0604020202020204" pitchFamily="34" charset="0"/>
              <a:ea typeface="宋体" panose="02010600030101010101" pitchFamily="2" charset="-122"/>
            </a:endParaRPr>
          </a:p>
        </p:txBody>
      </p:sp>
      <p:sp>
        <p:nvSpPr>
          <p:cNvPr id="17429" name="TextBox 76"/>
          <p:cNvSpPr txBox="1"/>
          <p:nvPr/>
        </p:nvSpPr>
        <p:spPr>
          <a:xfrm>
            <a:off x="6096000" y="4805363"/>
            <a:ext cx="1774825" cy="368300"/>
          </a:xfrm>
          <a:prstGeom prst="rect">
            <a:avLst/>
          </a:prstGeom>
          <a:noFill/>
          <a:ln w="9525">
            <a:noFill/>
          </a:ln>
        </p:spPr>
        <p:txBody>
          <a:bodyPr>
            <a:spAutoFit/>
          </a:bodyPr>
          <a:p>
            <a:pPr algn="ctr"/>
            <a:r>
              <a:rPr lang="en-US" altLang="zh-CN" b="1" i="0" dirty="0">
                <a:solidFill>
                  <a:srgbClr val="FFFFFF"/>
                </a:solidFill>
                <a:latin typeface="Arial" panose="020B0604020202020204" pitchFamily="34" charset="0"/>
                <a:ea typeface="宋体" panose="02010600030101010101" pitchFamily="2" charset="-122"/>
              </a:rPr>
              <a:t>1</a:t>
            </a:r>
            <a:endParaRPr lang="zh-CN" altLang="en-US" b="1" i="0" dirty="0">
              <a:solidFill>
                <a:srgbClr val="FFFFFF"/>
              </a:solidFill>
              <a:latin typeface="Arial" panose="020B0604020202020204" pitchFamily="34" charset="0"/>
              <a:ea typeface="宋体" panose="02010600030101010101" pitchFamily="2" charset="-122"/>
            </a:endParaRPr>
          </a:p>
        </p:txBody>
      </p:sp>
      <p:sp>
        <p:nvSpPr>
          <p:cNvPr id="17430" name="TextBox 77"/>
          <p:cNvSpPr txBox="1"/>
          <p:nvPr/>
        </p:nvSpPr>
        <p:spPr>
          <a:xfrm>
            <a:off x="3917950" y="5688013"/>
            <a:ext cx="1774825" cy="368300"/>
          </a:xfrm>
          <a:prstGeom prst="rect">
            <a:avLst/>
          </a:prstGeom>
          <a:noFill/>
          <a:ln w="9525">
            <a:noFill/>
          </a:ln>
        </p:spPr>
        <p:txBody>
          <a:bodyPr>
            <a:spAutoFit/>
          </a:bodyPr>
          <a:p>
            <a:pPr algn="ctr"/>
            <a:r>
              <a:rPr lang="en-US" altLang="zh-CN" b="1" i="0" dirty="0">
                <a:solidFill>
                  <a:srgbClr val="FFFFFF"/>
                </a:solidFill>
                <a:latin typeface="Arial" panose="020B0604020202020204" pitchFamily="34" charset="0"/>
                <a:ea typeface="宋体" panose="02010600030101010101" pitchFamily="2" charset="-122"/>
              </a:rPr>
              <a:t>3</a:t>
            </a:r>
            <a:endParaRPr lang="zh-CN" altLang="en-US" b="1" i="0" dirty="0">
              <a:solidFill>
                <a:srgbClr val="FFFFFF"/>
              </a:solidFill>
              <a:latin typeface="Arial" panose="020B0604020202020204" pitchFamily="34" charset="0"/>
              <a:ea typeface="宋体" panose="02010600030101010101" pitchFamily="2" charset="-122"/>
            </a:endParaRPr>
          </a:p>
        </p:txBody>
      </p:sp>
      <p:sp>
        <p:nvSpPr>
          <p:cNvPr id="17431" name="TextBox 78"/>
          <p:cNvSpPr txBox="1"/>
          <p:nvPr/>
        </p:nvSpPr>
        <p:spPr>
          <a:xfrm>
            <a:off x="4130675" y="5254625"/>
            <a:ext cx="1774825" cy="368300"/>
          </a:xfrm>
          <a:prstGeom prst="rect">
            <a:avLst/>
          </a:prstGeom>
          <a:noFill/>
          <a:ln w="9525">
            <a:noFill/>
          </a:ln>
        </p:spPr>
        <p:txBody>
          <a:bodyPr>
            <a:spAutoFit/>
          </a:bodyPr>
          <a:p>
            <a:pPr algn="ctr"/>
            <a:r>
              <a:rPr lang="en-US" altLang="zh-CN" b="1" i="0" dirty="0">
                <a:solidFill>
                  <a:srgbClr val="FFFFFF"/>
                </a:solidFill>
                <a:latin typeface="Arial" panose="020B0604020202020204" pitchFamily="34" charset="0"/>
                <a:ea typeface="宋体" panose="02010600030101010101" pitchFamily="2" charset="-122"/>
              </a:rPr>
              <a:t>2</a:t>
            </a:r>
            <a:endParaRPr lang="zh-CN" altLang="en-US" b="1" i="0" dirty="0">
              <a:solidFill>
                <a:srgbClr val="FFFFFF"/>
              </a:solidFill>
              <a:latin typeface="Arial" panose="020B0604020202020204" pitchFamily="34" charset="0"/>
              <a:ea typeface="宋体" panose="02010600030101010101" pitchFamily="2" charset="-122"/>
            </a:endParaRPr>
          </a:p>
        </p:txBody>
      </p:sp>
      <p:sp>
        <p:nvSpPr>
          <p:cNvPr id="17432" name="TextBox 79"/>
          <p:cNvSpPr txBox="1"/>
          <p:nvPr/>
        </p:nvSpPr>
        <p:spPr>
          <a:xfrm>
            <a:off x="4360863" y="4810125"/>
            <a:ext cx="1774825" cy="368300"/>
          </a:xfrm>
          <a:prstGeom prst="rect">
            <a:avLst/>
          </a:prstGeom>
          <a:noFill/>
          <a:ln w="9525">
            <a:noFill/>
          </a:ln>
        </p:spPr>
        <p:txBody>
          <a:bodyPr>
            <a:spAutoFit/>
          </a:bodyPr>
          <a:p>
            <a:pPr algn="ctr"/>
            <a:r>
              <a:rPr lang="en-US" altLang="zh-CN" b="1" i="0" dirty="0">
                <a:solidFill>
                  <a:srgbClr val="FFFFFF"/>
                </a:solidFill>
                <a:latin typeface="Arial" panose="020B0604020202020204" pitchFamily="34" charset="0"/>
                <a:ea typeface="宋体" panose="02010600030101010101" pitchFamily="2" charset="-122"/>
              </a:rPr>
              <a:t>1</a:t>
            </a:r>
            <a:endParaRPr lang="zh-CN" altLang="en-US" b="1" i="0" dirty="0">
              <a:solidFill>
                <a:srgbClr val="FFFFFF"/>
              </a:solidFill>
              <a:latin typeface="Arial" panose="020B0604020202020204" pitchFamily="34" charset="0"/>
              <a:ea typeface="宋体" panose="02010600030101010101" pitchFamily="2" charset="-122"/>
            </a:endParaRPr>
          </a:p>
        </p:txBody>
      </p:sp>
      <p:sp>
        <p:nvSpPr>
          <p:cNvPr id="17433" name="AutoShape 6"/>
          <p:cNvSpPr>
            <a:spLocks noChangeAspect="1"/>
          </p:cNvSpPr>
          <p:nvPr/>
        </p:nvSpPr>
        <p:spPr>
          <a:xfrm rot="5400000">
            <a:off x="2921000" y="4818063"/>
            <a:ext cx="263525" cy="295275"/>
          </a:xfrm>
          <a:prstGeom prst="chevron">
            <a:avLst>
              <a:gd name="adj" fmla="val 52500"/>
            </a:avLst>
          </a:prstGeom>
          <a:solidFill>
            <a:schemeClr val="bg2"/>
          </a:solidFill>
          <a:ln w="0">
            <a:noFill/>
          </a:ln>
        </p:spPr>
        <p:txBody>
          <a:bodyPr rot="10800000" vert="eaVert" wrap="none" anchor="ctr"/>
          <a:p>
            <a:endParaRPr lang="zh-CN" altLang="en-US" i="0" dirty="0">
              <a:solidFill>
                <a:srgbClr val="000000"/>
              </a:solidFill>
              <a:latin typeface="Calibri" panose="020F0502020204030204" pitchFamily="34" charset="0"/>
              <a:ea typeface="宋体" panose="02010600030101010101" pitchFamily="2" charset="-122"/>
            </a:endParaRPr>
          </a:p>
        </p:txBody>
      </p:sp>
      <p:sp>
        <p:nvSpPr>
          <p:cNvPr id="17434" name="AutoShape 6"/>
          <p:cNvSpPr>
            <a:spLocks noChangeAspect="1"/>
          </p:cNvSpPr>
          <p:nvPr/>
        </p:nvSpPr>
        <p:spPr>
          <a:xfrm rot="5400000">
            <a:off x="2919413" y="5240338"/>
            <a:ext cx="263525" cy="295275"/>
          </a:xfrm>
          <a:prstGeom prst="chevron">
            <a:avLst>
              <a:gd name="adj" fmla="val 52500"/>
            </a:avLst>
          </a:prstGeom>
          <a:solidFill>
            <a:schemeClr val="bg2"/>
          </a:solidFill>
          <a:ln w="0">
            <a:noFill/>
          </a:ln>
        </p:spPr>
        <p:txBody>
          <a:bodyPr rot="10800000" vert="eaVert" wrap="none" anchor="ctr"/>
          <a:p>
            <a:endParaRPr lang="zh-CN" altLang="en-US" i="0" dirty="0">
              <a:solidFill>
                <a:srgbClr val="000000"/>
              </a:solidFill>
              <a:latin typeface="Calibri" panose="020F0502020204030204" pitchFamily="34" charset="0"/>
              <a:ea typeface="宋体" panose="02010600030101010101" pitchFamily="2" charset="-122"/>
            </a:endParaRPr>
          </a:p>
        </p:txBody>
      </p:sp>
      <p:sp>
        <p:nvSpPr>
          <p:cNvPr id="17435" name="AutoShape 6"/>
          <p:cNvSpPr>
            <a:spLocks noChangeAspect="1"/>
          </p:cNvSpPr>
          <p:nvPr/>
        </p:nvSpPr>
        <p:spPr>
          <a:xfrm rot="5400000">
            <a:off x="2919413" y="5697538"/>
            <a:ext cx="263525" cy="295275"/>
          </a:xfrm>
          <a:prstGeom prst="chevron">
            <a:avLst>
              <a:gd name="adj" fmla="val 52500"/>
            </a:avLst>
          </a:prstGeom>
          <a:solidFill>
            <a:schemeClr val="bg2"/>
          </a:solidFill>
          <a:ln w="0">
            <a:noFill/>
          </a:ln>
        </p:spPr>
        <p:txBody>
          <a:bodyPr rot="10800000" vert="eaVert" wrap="none" anchor="ctr"/>
          <a:p>
            <a:endParaRPr lang="zh-CN" altLang="en-US" i="0" dirty="0">
              <a:solidFill>
                <a:srgbClr val="000000"/>
              </a:solidFill>
              <a:latin typeface="Calibri" panose="020F0502020204030204" pitchFamily="34" charset="0"/>
              <a:ea typeface="宋体" panose="02010600030101010101" pitchFamily="2" charset="-122"/>
            </a:endParaRPr>
          </a:p>
        </p:txBody>
      </p:sp>
      <p:sp>
        <p:nvSpPr>
          <p:cNvPr id="17436" name="Freeform 4"/>
          <p:cNvSpPr/>
          <p:nvPr/>
        </p:nvSpPr>
        <p:spPr>
          <a:xfrm rot="-6850832" flipH="1" flipV="1">
            <a:off x="6659563" y="2309813"/>
            <a:ext cx="1217612" cy="446087"/>
          </a:xfrm>
          <a:custGeom>
            <a:avLst/>
            <a:gdLst>
              <a:gd name="txL" fmla="*/ 0 w 1286"/>
              <a:gd name="txT" fmla="*/ 0 h 470"/>
              <a:gd name="txR" fmla="*/ 1286 w 1286"/>
              <a:gd name="txB" fmla="*/ 470 h 470"/>
            </a:gdLst>
            <a:ahLst/>
            <a:cxnLst>
              <a:cxn ang="0">
                <a:pos x="0"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0" y="2147483647"/>
              </a:cxn>
            </a:cxnLst>
            <a:rect l="txL" t="txT" r="txR" b="txB"/>
            <a:pathLst>
              <a:path w="1286" h="470">
                <a:moveTo>
                  <a:pt x="0" y="291"/>
                </a:moveTo>
                <a:lnTo>
                  <a:pt x="6" y="470"/>
                </a:lnTo>
                <a:cubicBezTo>
                  <a:pt x="252" y="201"/>
                  <a:pt x="573" y="202"/>
                  <a:pt x="660" y="201"/>
                </a:cubicBezTo>
                <a:cubicBezTo>
                  <a:pt x="748" y="199"/>
                  <a:pt x="1051" y="212"/>
                  <a:pt x="1286" y="431"/>
                </a:cubicBezTo>
                <a:lnTo>
                  <a:pt x="1286" y="0"/>
                </a:lnTo>
                <a:lnTo>
                  <a:pt x="1163" y="168"/>
                </a:lnTo>
                <a:cubicBezTo>
                  <a:pt x="1125" y="136"/>
                  <a:pt x="895" y="45"/>
                  <a:pt x="666" y="39"/>
                </a:cubicBezTo>
                <a:cubicBezTo>
                  <a:pt x="437" y="33"/>
                  <a:pt x="144" y="119"/>
                  <a:pt x="0" y="291"/>
                </a:cubicBezTo>
                <a:close/>
              </a:path>
            </a:pathLst>
          </a:custGeom>
          <a:gradFill rotWithShape="1">
            <a:gsLst>
              <a:gs pos="0">
                <a:schemeClr val="accent2">
                  <a:alpha val="100000"/>
                </a:schemeClr>
              </a:gs>
              <a:gs pos="100000">
                <a:srgbClr val="592524">
                  <a:alpha val="100000"/>
                </a:srgbClr>
              </a:gs>
            </a:gsLst>
            <a:lin ang="0" scaled="1"/>
            <a:tileRect/>
          </a:gradFill>
          <a:ln w="9525">
            <a:noFill/>
          </a:ln>
        </p:spPr>
        <p:txBody>
          <a:bodyPr/>
          <a:p>
            <a:endParaRPr lang="zh-CN" altLang="en-US"/>
          </a:p>
        </p:txBody>
      </p:sp>
      <p:sp>
        <p:nvSpPr>
          <p:cNvPr id="23580" name="Freeform 4"/>
          <p:cNvSpPr/>
          <p:nvPr/>
        </p:nvSpPr>
        <p:spPr bwMode="invGray">
          <a:xfrm rot="6850832" flipV="1">
            <a:off x="4348163" y="2286000"/>
            <a:ext cx="1217613" cy="446088"/>
          </a:xfrm>
          <a:custGeom>
            <a:avLst/>
            <a:gdLst>
              <a:gd name="T0" fmla="*/ 0 w 1286"/>
              <a:gd name="T1" fmla="*/ 2147483647 h 470"/>
              <a:gd name="T2" fmla="*/ 2147483647 w 1286"/>
              <a:gd name="T3" fmla="*/ 2147483647 h 470"/>
              <a:gd name="T4" fmla="*/ 2147483647 w 1286"/>
              <a:gd name="T5" fmla="*/ 2147483647 h 470"/>
              <a:gd name="T6" fmla="*/ 2147483647 w 1286"/>
              <a:gd name="T7" fmla="*/ 2147483647 h 470"/>
              <a:gd name="T8" fmla="*/ 2147483647 w 1286"/>
              <a:gd name="T9" fmla="*/ 0 h 470"/>
              <a:gd name="T10" fmla="*/ 2147483647 w 1286"/>
              <a:gd name="T11" fmla="*/ 2147483647 h 470"/>
              <a:gd name="T12" fmla="*/ 2147483647 w 1286"/>
              <a:gd name="T13" fmla="*/ 2147483647 h 470"/>
              <a:gd name="T14" fmla="*/ 0 w 1286"/>
              <a:gd name="T15" fmla="*/ 2147483647 h 470"/>
              <a:gd name="T16" fmla="*/ 0 60000 65536"/>
              <a:gd name="T17" fmla="*/ 0 60000 65536"/>
              <a:gd name="T18" fmla="*/ 0 60000 65536"/>
              <a:gd name="T19" fmla="*/ 0 60000 65536"/>
              <a:gd name="T20" fmla="*/ 0 60000 65536"/>
              <a:gd name="T21" fmla="*/ 0 60000 65536"/>
              <a:gd name="T22" fmla="*/ 0 60000 65536"/>
              <a:gd name="T23" fmla="*/ 0 60000 65536"/>
              <a:gd name="T24" fmla="*/ 0 w 1286"/>
              <a:gd name="T25" fmla="*/ 0 h 470"/>
              <a:gd name="T26" fmla="*/ 1286 w 1286"/>
              <a:gd name="T27" fmla="*/ 470 h 4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86" h="470">
                <a:moveTo>
                  <a:pt x="0" y="291"/>
                </a:moveTo>
                <a:lnTo>
                  <a:pt x="6" y="470"/>
                </a:lnTo>
                <a:cubicBezTo>
                  <a:pt x="252" y="201"/>
                  <a:pt x="573" y="202"/>
                  <a:pt x="660" y="201"/>
                </a:cubicBezTo>
                <a:cubicBezTo>
                  <a:pt x="748" y="199"/>
                  <a:pt x="1051" y="212"/>
                  <a:pt x="1286" y="431"/>
                </a:cubicBezTo>
                <a:lnTo>
                  <a:pt x="1286" y="0"/>
                </a:lnTo>
                <a:lnTo>
                  <a:pt x="1163" y="168"/>
                </a:lnTo>
                <a:cubicBezTo>
                  <a:pt x="1125" y="136"/>
                  <a:pt x="895" y="45"/>
                  <a:pt x="666" y="39"/>
                </a:cubicBezTo>
                <a:cubicBezTo>
                  <a:pt x="437" y="33"/>
                  <a:pt x="144" y="119"/>
                  <a:pt x="0" y="291"/>
                </a:cubicBezTo>
                <a:close/>
              </a:path>
            </a:pathLst>
          </a:custGeom>
          <a:gradFill rotWithShape="1">
            <a:gsLst>
              <a:gs pos="0">
                <a:schemeClr val="accent1"/>
              </a:gs>
              <a:gs pos="100000">
                <a:schemeClr val="accent1">
                  <a:gamma/>
                  <a:shade val="46275"/>
                  <a:invGamma/>
                </a:schemeClr>
              </a:gs>
            </a:gsLst>
            <a:lin ang="0" scaled="1"/>
          </a:gradFill>
          <a:ln>
            <a:noFill/>
          </a:ln>
          <a:effectLst/>
        </p:spPr>
        <p:txBody>
          <a:bodyPr vert="eaVert"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70" name="空心弧 69"/>
          <p:cNvSpPr>
            <a:spLocks noChangeAspect="1"/>
          </p:cNvSpPr>
          <p:nvPr/>
        </p:nvSpPr>
        <p:spPr bwMode="auto">
          <a:xfrm>
            <a:off x="4951413" y="1845628"/>
            <a:ext cx="2286000" cy="2286000"/>
          </a:xfrm>
          <a:custGeom>
            <a:avLst/>
            <a:gdLst>
              <a:gd name="T0" fmla="*/ 212999 w 2286000"/>
              <a:gd name="T1" fmla="*/ 1708032 h 2286000"/>
              <a:gd name="T2" fmla="*/ 2077185 w 2286000"/>
              <a:gd name="T3" fmla="*/ 1701086 h 2286000"/>
              <a:gd name="T4" fmla="*/ 1143000 w 2286000"/>
              <a:gd name="T5" fmla="*/ 1143000 h 2286000"/>
              <a:gd name="T6" fmla="*/ 5898240 60000 65536"/>
              <a:gd name="T7" fmla="*/ 5898240 60000 65536"/>
              <a:gd name="T8" fmla="*/ 5898240 60000 65536"/>
              <a:gd name="T9" fmla="*/ 0 w 2286000"/>
              <a:gd name="T10" fmla="*/ 0 h 2286000"/>
              <a:gd name="T11" fmla="*/ 2286000 w 2286000"/>
              <a:gd name="T12" fmla="*/ 1736491 h 2286000"/>
            </a:gdLst>
            <a:ahLst/>
            <a:cxnLst>
              <a:cxn ang="T6">
                <a:pos x="T0" y="T1"/>
              </a:cxn>
              <a:cxn ang="T7">
                <a:pos x="T2" y="T3"/>
              </a:cxn>
              <a:cxn ang="T8">
                <a:pos x="T4" y="T5"/>
              </a:cxn>
            </a:cxnLst>
            <a:rect l="T9" t="T10" r="T11" b="T12"/>
            <a:pathLst>
              <a:path w="2286000" h="2286000">
                <a:moveTo>
                  <a:pt x="166159" y="1736491"/>
                </a:moveTo>
                <a:lnTo>
                  <a:pt x="166159" y="1736490"/>
                </a:lnTo>
                <a:cubicBezTo>
                  <a:pt x="57476" y="1557606"/>
                  <a:pt x="0" y="1352312"/>
                  <a:pt x="0" y="1143000"/>
                </a:cubicBezTo>
                <a:cubicBezTo>
                  <a:pt x="0" y="511738"/>
                  <a:pt x="511738" y="0"/>
                  <a:pt x="1143000" y="0"/>
                </a:cubicBezTo>
                <a:cubicBezTo>
                  <a:pt x="1774261" y="0"/>
                  <a:pt x="2286000" y="511738"/>
                  <a:pt x="2286000" y="1143000"/>
                </a:cubicBezTo>
                <a:cubicBezTo>
                  <a:pt x="2286000" y="1349421"/>
                  <a:pt x="2230099" y="1551989"/>
                  <a:pt x="2124234" y="1729196"/>
                </a:cubicBezTo>
                <a:lnTo>
                  <a:pt x="2030136" y="1672979"/>
                </a:lnTo>
                <a:lnTo>
                  <a:pt x="2030135" y="1672978"/>
                </a:lnTo>
                <a:cubicBezTo>
                  <a:pt x="2125847" y="1512766"/>
                  <a:pt x="2176386" y="1329625"/>
                  <a:pt x="2176386" y="1143001"/>
                </a:cubicBezTo>
                <a:cubicBezTo>
                  <a:pt x="2176386" y="572277"/>
                  <a:pt x="1713723" y="109615"/>
                  <a:pt x="1143000" y="109615"/>
                </a:cubicBezTo>
                <a:cubicBezTo>
                  <a:pt x="572276" y="109615"/>
                  <a:pt x="109614" y="572277"/>
                  <a:pt x="109614" y="1143001"/>
                </a:cubicBezTo>
                <a:cubicBezTo>
                  <a:pt x="109613" y="1332241"/>
                  <a:pt x="161578" y="1517848"/>
                  <a:pt x="259839" y="1679578"/>
                </a:cubicBezTo>
                <a:close/>
              </a:path>
            </a:pathLst>
          </a:custGeom>
          <a:gradFill rotWithShape="0">
            <a:gsLst>
              <a:gs pos="0">
                <a:schemeClr val="hlink">
                  <a:gamma/>
                  <a:shade val="46275"/>
                  <a:invGamma/>
                </a:schemeClr>
              </a:gs>
              <a:gs pos="50000">
                <a:schemeClr val="hlink"/>
              </a:gs>
              <a:gs pos="100000">
                <a:schemeClr val="hlink">
                  <a:gamma/>
                  <a:shade val="46275"/>
                  <a:invGamma/>
                </a:schemeClr>
              </a:gs>
            </a:gsLst>
            <a:lin ang="0" scaled="1"/>
          </a:gra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69" name="空心弧 68"/>
          <p:cNvSpPr>
            <a:spLocks noChangeAspect="1"/>
          </p:cNvSpPr>
          <p:nvPr/>
        </p:nvSpPr>
        <p:spPr bwMode="auto">
          <a:xfrm>
            <a:off x="5016500" y="1938338"/>
            <a:ext cx="2160588" cy="2160588"/>
          </a:xfrm>
          <a:custGeom>
            <a:avLst/>
            <a:gdLst>
              <a:gd name="T0" fmla="*/ 180853 w 2160000"/>
              <a:gd name="T1" fmla="*/ 1610863 h 2160000"/>
              <a:gd name="T2" fmla="*/ 1973265 w 2160000"/>
              <a:gd name="T3" fmla="*/ 1620701 h 2160000"/>
              <a:gd name="T4" fmla="*/ 1080000 w 2160000"/>
              <a:gd name="T5" fmla="*/ 1080000 h 2160000"/>
              <a:gd name="T6" fmla="*/ 5898240 60000 65536"/>
              <a:gd name="T7" fmla="*/ 5898240 60000 65536"/>
              <a:gd name="T8" fmla="*/ 5898240 60000 65536"/>
              <a:gd name="T9" fmla="*/ 0 w 2160000"/>
              <a:gd name="T10" fmla="*/ 0 h 2160000"/>
              <a:gd name="T11" fmla="*/ 2160000 w 2160000"/>
              <a:gd name="T12" fmla="*/ 1639258 h 2160000"/>
            </a:gdLst>
            <a:ahLst/>
            <a:cxnLst>
              <a:cxn ang="T6">
                <a:pos x="T0" y="T1"/>
              </a:cxn>
              <a:cxn ang="T7">
                <a:pos x="T2" y="T3"/>
              </a:cxn>
              <a:cxn ang="T8">
                <a:pos x="T4" y="T5"/>
              </a:cxn>
            </a:cxnLst>
            <a:rect l="T9" t="T10" r="T11" b="T12"/>
            <a:pathLst>
              <a:path w="2160000" h="2160000">
                <a:moveTo>
                  <a:pt x="149995" y="1629082"/>
                </a:moveTo>
                <a:lnTo>
                  <a:pt x="149995" y="1629081"/>
                </a:lnTo>
                <a:cubicBezTo>
                  <a:pt x="51797" y="1462759"/>
                  <a:pt x="0" y="1273147"/>
                  <a:pt x="0" y="1080000"/>
                </a:cubicBezTo>
                <a:cubicBezTo>
                  <a:pt x="0" y="483532"/>
                  <a:pt x="483532" y="0"/>
                  <a:pt x="1080000" y="0"/>
                </a:cubicBezTo>
                <a:cubicBezTo>
                  <a:pt x="1676467" y="0"/>
                  <a:pt x="2160000" y="483532"/>
                  <a:pt x="2160000" y="1080000"/>
                </a:cubicBezTo>
                <a:cubicBezTo>
                  <a:pt x="2160000" y="1277172"/>
                  <a:pt x="2106022" y="1470582"/>
                  <a:pt x="2003920" y="1639260"/>
                </a:cubicBezTo>
                <a:lnTo>
                  <a:pt x="1942610" y="1602146"/>
                </a:lnTo>
                <a:lnTo>
                  <a:pt x="1942609" y="1602145"/>
                </a:lnTo>
                <a:cubicBezTo>
                  <a:pt x="2037935" y="1444662"/>
                  <a:pt x="2088331" y="1264088"/>
                  <a:pt x="2088331" y="1080001"/>
                </a:cubicBezTo>
                <a:cubicBezTo>
                  <a:pt x="2088331" y="523115"/>
                  <a:pt x="1636885" y="71670"/>
                  <a:pt x="1080000" y="71670"/>
                </a:cubicBezTo>
                <a:cubicBezTo>
                  <a:pt x="523114" y="71670"/>
                  <a:pt x="71669" y="523115"/>
                  <a:pt x="71669" y="1080001"/>
                </a:cubicBezTo>
                <a:cubicBezTo>
                  <a:pt x="71668" y="1260331"/>
                  <a:pt x="120029" y="1437362"/>
                  <a:pt x="211711" y="1592647"/>
                </a:cubicBezTo>
                <a:close/>
              </a:path>
            </a:pathLst>
          </a:custGeom>
          <a:gradFill rotWithShape="1">
            <a:gsLst>
              <a:gs pos="0">
                <a:schemeClr val="hlink">
                  <a:gamma/>
                  <a:shade val="46275"/>
                  <a:invGamma/>
                </a:schemeClr>
              </a:gs>
              <a:gs pos="50000">
                <a:schemeClr val="hlink"/>
              </a:gs>
              <a:gs pos="100000">
                <a:schemeClr val="hlink">
                  <a:gamma/>
                  <a:shade val="46275"/>
                  <a:invGamma/>
                </a:schemeClr>
              </a:gs>
            </a:gsLst>
            <a:lin ang="5400000" scaled="1"/>
          </a:gra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37" name="圆角矩形 36"/>
          <p:cNvSpPr>
            <a:spLocks noChangeArrowheads="1"/>
          </p:cNvSpPr>
          <p:nvPr/>
        </p:nvSpPr>
        <p:spPr bwMode="auto">
          <a:xfrm rot="1538538" flipH="1">
            <a:off x="4521200" y="4057650"/>
            <a:ext cx="381000" cy="2135188"/>
          </a:xfrm>
          <a:prstGeom prst="roundRect">
            <a:avLst>
              <a:gd name="adj" fmla="val 50000"/>
            </a:avLst>
          </a:prstGeom>
          <a:gradFill rotWithShape="1">
            <a:gsLst>
              <a:gs pos="0">
                <a:schemeClr val="accent1"/>
              </a:gs>
              <a:gs pos="100000">
                <a:schemeClr val="accent1">
                  <a:gamma/>
                  <a:shade val="46275"/>
                  <a:invGamma/>
                </a:schemeClr>
              </a:gs>
            </a:gsLst>
            <a:lin ang="18900000" scaled="1"/>
          </a:gra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38" name="圆角矩形 37"/>
          <p:cNvSpPr>
            <a:spLocks noChangeArrowheads="1"/>
          </p:cNvSpPr>
          <p:nvPr/>
        </p:nvSpPr>
        <p:spPr bwMode="auto">
          <a:xfrm rot="1538538" flipH="1">
            <a:off x="4616450" y="4067175"/>
            <a:ext cx="152400" cy="2133600"/>
          </a:xfrm>
          <a:prstGeom prst="roundRect">
            <a:avLst>
              <a:gd name="adj" fmla="val 50000"/>
            </a:avLst>
          </a:prstGeom>
          <a:gradFill rotWithShape="1">
            <a:gsLst>
              <a:gs pos="0">
                <a:schemeClr val="accent1"/>
              </a:gs>
              <a:gs pos="50000">
                <a:schemeClr val="accent1">
                  <a:gamma/>
                  <a:shade val="46275"/>
                  <a:invGamma/>
                </a:schemeClr>
              </a:gs>
              <a:gs pos="100000">
                <a:schemeClr val="accent1"/>
              </a:gs>
            </a:gsLst>
            <a:lin ang="0" scaled="1"/>
          </a:gra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36" name="同心圆 35"/>
          <p:cNvSpPr>
            <a:spLocks noChangeAspect="1"/>
          </p:cNvSpPr>
          <p:nvPr/>
        </p:nvSpPr>
        <p:spPr bwMode="auto">
          <a:xfrm rot="1538538" flipH="1">
            <a:off x="4725988" y="3087688"/>
            <a:ext cx="1371600" cy="1373188"/>
          </a:xfrm>
          <a:custGeom>
            <a:avLst/>
            <a:gdLst>
              <a:gd name="T0" fmla="*/ 609600 w 1219200"/>
              <a:gd name="T1" fmla="*/ 0 h 1219765"/>
              <a:gd name="T2" fmla="*/ 178548 w 1219200"/>
              <a:gd name="T3" fmla="*/ 178630 h 1219765"/>
              <a:gd name="T4" fmla="*/ 0 w 1219200"/>
              <a:gd name="T5" fmla="*/ 609883 h 1219765"/>
              <a:gd name="T6" fmla="*/ 178548 w 1219200"/>
              <a:gd name="T7" fmla="*/ 1041135 h 1219765"/>
              <a:gd name="T8" fmla="*/ 609600 w 1219200"/>
              <a:gd name="T9" fmla="*/ 1219765 h 1219765"/>
              <a:gd name="T10" fmla="*/ 1040652 w 1219200"/>
              <a:gd name="T11" fmla="*/ 1041135 h 1219765"/>
              <a:gd name="T12" fmla="*/ 1219200 w 1219200"/>
              <a:gd name="T13" fmla="*/ 609883 h 1219765"/>
              <a:gd name="T14" fmla="*/ 1040652 w 1219200"/>
              <a:gd name="T15" fmla="*/ 178630 h 1219765"/>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78548 w 1219200"/>
              <a:gd name="T25" fmla="*/ 178630 h 1219765"/>
              <a:gd name="T26" fmla="*/ 1040652 w 1219200"/>
              <a:gd name="T27" fmla="*/ 1041135 h 12197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19200" h="1219765">
                <a:moveTo>
                  <a:pt x="0" y="609883"/>
                </a:moveTo>
                <a:lnTo>
                  <a:pt x="0" y="609883"/>
                </a:lnTo>
                <a:cubicBezTo>
                  <a:pt x="0" y="273054"/>
                  <a:pt x="272927" y="0"/>
                  <a:pt x="609600" y="1"/>
                </a:cubicBezTo>
                <a:cubicBezTo>
                  <a:pt x="609600" y="1"/>
                  <a:pt x="609600" y="1"/>
                  <a:pt x="609600" y="1"/>
                </a:cubicBezTo>
                <a:cubicBezTo>
                  <a:pt x="946273" y="1"/>
                  <a:pt x="1219200" y="273055"/>
                  <a:pt x="1219200" y="609884"/>
                </a:cubicBezTo>
                <a:cubicBezTo>
                  <a:pt x="1219200" y="609884"/>
                  <a:pt x="1219199" y="609884"/>
                  <a:pt x="1219199" y="609884"/>
                </a:cubicBezTo>
                <a:lnTo>
                  <a:pt x="1219200" y="609885"/>
                </a:lnTo>
                <a:cubicBezTo>
                  <a:pt x="1219200" y="946714"/>
                  <a:pt x="946272" y="1219767"/>
                  <a:pt x="609600" y="1219768"/>
                </a:cubicBezTo>
                <a:cubicBezTo>
                  <a:pt x="272927" y="1219768"/>
                  <a:pt x="0" y="946714"/>
                  <a:pt x="0" y="609885"/>
                </a:cubicBezTo>
                <a:cubicBezTo>
                  <a:pt x="-1" y="609884"/>
                  <a:pt x="0" y="609884"/>
                  <a:pt x="0" y="609884"/>
                </a:cubicBezTo>
                <a:close/>
                <a:moveTo>
                  <a:pt x="242316" y="609883"/>
                </a:moveTo>
                <a:lnTo>
                  <a:pt x="242316" y="609883"/>
                </a:lnTo>
                <a:cubicBezTo>
                  <a:pt x="242316" y="812884"/>
                  <a:pt x="406754" y="977448"/>
                  <a:pt x="609599" y="977449"/>
                </a:cubicBezTo>
                <a:lnTo>
                  <a:pt x="609600" y="977449"/>
                </a:lnTo>
                <a:cubicBezTo>
                  <a:pt x="812445" y="977448"/>
                  <a:pt x="976884" y="812884"/>
                  <a:pt x="976884" y="609883"/>
                </a:cubicBezTo>
                <a:cubicBezTo>
                  <a:pt x="976884" y="406881"/>
                  <a:pt x="812445" y="242317"/>
                  <a:pt x="609600" y="242317"/>
                </a:cubicBezTo>
                <a:lnTo>
                  <a:pt x="609599" y="242317"/>
                </a:lnTo>
                <a:cubicBezTo>
                  <a:pt x="406754" y="242317"/>
                  <a:pt x="242316" y="406881"/>
                  <a:pt x="242316" y="609882"/>
                </a:cubicBezTo>
                <a:close/>
              </a:path>
            </a:pathLst>
          </a:custGeom>
          <a:gradFill rotWithShape="1">
            <a:gsLst>
              <a:gs pos="0">
                <a:schemeClr val="accent1"/>
              </a:gs>
              <a:gs pos="100000">
                <a:schemeClr val="accent1">
                  <a:gamma/>
                  <a:shade val="12157"/>
                  <a:invGamma/>
                </a:schemeClr>
              </a:gs>
            </a:gsLst>
            <a:lin ang="2700000" scaled="1"/>
          </a:gra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39" name="同心圆 38"/>
          <p:cNvSpPr>
            <a:spLocks noChangeAspect="1"/>
          </p:cNvSpPr>
          <p:nvPr/>
        </p:nvSpPr>
        <p:spPr bwMode="auto">
          <a:xfrm rot="1538538" flipH="1">
            <a:off x="4762500" y="3122613"/>
            <a:ext cx="1292225" cy="1292225"/>
          </a:xfrm>
          <a:custGeom>
            <a:avLst/>
            <a:gdLst>
              <a:gd name="T0" fmla="*/ 573934 w 1147868"/>
              <a:gd name="T1" fmla="*/ 0 h 1148400"/>
              <a:gd name="T2" fmla="*/ 168101 w 1147868"/>
              <a:gd name="T3" fmla="*/ 168179 h 1148400"/>
              <a:gd name="T4" fmla="*/ 0 w 1147868"/>
              <a:gd name="T5" fmla="*/ 574200 h 1148400"/>
              <a:gd name="T6" fmla="*/ 168101 w 1147868"/>
              <a:gd name="T7" fmla="*/ 980221 h 1148400"/>
              <a:gd name="T8" fmla="*/ 573934 w 1147868"/>
              <a:gd name="T9" fmla="*/ 1148400 h 1148400"/>
              <a:gd name="T10" fmla="*/ 979767 w 1147868"/>
              <a:gd name="T11" fmla="*/ 980221 h 1148400"/>
              <a:gd name="T12" fmla="*/ 1147868 w 1147868"/>
              <a:gd name="T13" fmla="*/ 574200 h 1148400"/>
              <a:gd name="T14" fmla="*/ 979767 w 1147868"/>
              <a:gd name="T15" fmla="*/ 168179 h 1148400"/>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68101 w 1147868"/>
              <a:gd name="T25" fmla="*/ 168179 h 1148400"/>
              <a:gd name="T26" fmla="*/ 979767 w 1147868"/>
              <a:gd name="T27" fmla="*/ 980221 h 11484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47868" h="1148400">
                <a:moveTo>
                  <a:pt x="0" y="574200"/>
                </a:moveTo>
                <a:lnTo>
                  <a:pt x="0" y="574200"/>
                </a:lnTo>
                <a:cubicBezTo>
                  <a:pt x="0" y="257078"/>
                  <a:pt x="256959" y="0"/>
                  <a:pt x="573934" y="1"/>
                </a:cubicBezTo>
                <a:cubicBezTo>
                  <a:pt x="573934" y="1"/>
                  <a:pt x="573934" y="1"/>
                  <a:pt x="573934" y="1"/>
                </a:cubicBezTo>
                <a:cubicBezTo>
                  <a:pt x="890909" y="1"/>
                  <a:pt x="1147868" y="257079"/>
                  <a:pt x="1147868" y="574201"/>
                </a:cubicBezTo>
                <a:cubicBezTo>
                  <a:pt x="1147868" y="574201"/>
                  <a:pt x="1147867" y="574201"/>
                  <a:pt x="1147867" y="574201"/>
                </a:cubicBezTo>
                <a:lnTo>
                  <a:pt x="1147868" y="574202"/>
                </a:lnTo>
                <a:cubicBezTo>
                  <a:pt x="1147868" y="891323"/>
                  <a:pt x="890908" y="1148401"/>
                  <a:pt x="573934" y="1148402"/>
                </a:cubicBezTo>
                <a:cubicBezTo>
                  <a:pt x="256959" y="1148402"/>
                  <a:pt x="0" y="891323"/>
                  <a:pt x="0" y="574202"/>
                </a:cubicBezTo>
                <a:cubicBezTo>
                  <a:pt x="-1" y="574201"/>
                  <a:pt x="0" y="574201"/>
                  <a:pt x="0" y="574201"/>
                </a:cubicBezTo>
                <a:close/>
                <a:moveTo>
                  <a:pt x="228139" y="574200"/>
                </a:moveTo>
                <a:lnTo>
                  <a:pt x="228139" y="574200"/>
                </a:lnTo>
                <a:cubicBezTo>
                  <a:pt x="228139" y="765324"/>
                  <a:pt x="382956" y="920260"/>
                  <a:pt x="573933" y="920261"/>
                </a:cubicBezTo>
                <a:lnTo>
                  <a:pt x="573934" y="920261"/>
                </a:lnTo>
                <a:cubicBezTo>
                  <a:pt x="764911" y="920260"/>
                  <a:pt x="919729" y="765324"/>
                  <a:pt x="919729" y="574200"/>
                </a:cubicBezTo>
                <a:cubicBezTo>
                  <a:pt x="919729" y="383075"/>
                  <a:pt x="764911" y="228139"/>
                  <a:pt x="573934" y="228139"/>
                </a:cubicBezTo>
                <a:lnTo>
                  <a:pt x="573933" y="228139"/>
                </a:lnTo>
                <a:cubicBezTo>
                  <a:pt x="382956" y="228139"/>
                  <a:pt x="228139" y="383075"/>
                  <a:pt x="228139" y="574199"/>
                </a:cubicBezTo>
                <a:close/>
              </a:path>
            </a:pathLst>
          </a:custGeom>
          <a:gradFill rotWithShape="1">
            <a:gsLst>
              <a:gs pos="0">
                <a:schemeClr val="accent1">
                  <a:gamma/>
                  <a:shade val="21176"/>
                  <a:invGamma/>
                </a:schemeClr>
              </a:gs>
              <a:gs pos="100000">
                <a:schemeClr val="accent1"/>
              </a:gs>
            </a:gsLst>
            <a:lin ang="2700000" scaled="1"/>
          </a:gra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58" name="圆角矩形 57"/>
          <p:cNvSpPr>
            <a:spLocks noChangeArrowheads="1"/>
          </p:cNvSpPr>
          <p:nvPr/>
        </p:nvSpPr>
        <p:spPr bwMode="auto">
          <a:xfrm rot="-1584899">
            <a:off x="7307263" y="4046538"/>
            <a:ext cx="381000" cy="2133600"/>
          </a:xfrm>
          <a:prstGeom prst="roundRect">
            <a:avLst>
              <a:gd name="adj" fmla="val 50000"/>
            </a:avLst>
          </a:prstGeom>
          <a:gradFill rotWithShape="1">
            <a:gsLst>
              <a:gs pos="0">
                <a:schemeClr val="accent2"/>
              </a:gs>
              <a:gs pos="100000">
                <a:schemeClr val="accent2">
                  <a:gamma/>
                  <a:shade val="46275"/>
                  <a:invGamma/>
                </a:schemeClr>
              </a:gs>
            </a:gsLst>
            <a:lin ang="18900000" scaled="1"/>
          </a:gradFill>
          <a:ln>
            <a:noFill/>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59" name="圆角矩形 58"/>
          <p:cNvSpPr>
            <a:spLocks noChangeArrowheads="1"/>
          </p:cNvSpPr>
          <p:nvPr/>
        </p:nvSpPr>
        <p:spPr bwMode="auto">
          <a:xfrm rot="-1584899">
            <a:off x="7440613" y="4054475"/>
            <a:ext cx="152400" cy="2133600"/>
          </a:xfrm>
          <a:prstGeom prst="roundRect">
            <a:avLst>
              <a:gd name="adj" fmla="val 50000"/>
            </a:avLst>
          </a:prstGeom>
          <a:gradFill rotWithShape="1">
            <a:gsLst>
              <a:gs pos="0">
                <a:schemeClr val="accent2"/>
              </a:gs>
              <a:gs pos="50000">
                <a:schemeClr val="accent2">
                  <a:gamma/>
                  <a:shade val="46275"/>
                  <a:invGamma/>
                </a:schemeClr>
              </a:gs>
              <a:gs pos="100000">
                <a:schemeClr val="accent2"/>
              </a:gs>
            </a:gsLst>
            <a:lin ang="0" scaled="1"/>
          </a:gradFill>
          <a:ln>
            <a:noFill/>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61" name="同心圆 60"/>
          <p:cNvSpPr>
            <a:spLocks noChangeAspect="1"/>
          </p:cNvSpPr>
          <p:nvPr/>
        </p:nvSpPr>
        <p:spPr bwMode="auto">
          <a:xfrm rot="-1584899">
            <a:off x="6094413" y="3086100"/>
            <a:ext cx="1371600" cy="1371600"/>
          </a:xfrm>
          <a:custGeom>
            <a:avLst/>
            <a:gdLst>
              <a:gd name="T0" fmla="*/ 609600 w 1219200"/>
              <a:gd name="T1" fmla="*/ 0 h 1219765"/>
              <a:gd name="T2" fmla="*/ 178548 w 1219200"/>
              <a:gd name="T3" fmla="*/ 178630 h 1219765"/>
              <a:gd name="T4" fmla="*/ 0 w 1219200"/>
              <a:gd name="T5" fmla="*/ 609883 h 1219765"/>
              <a:gd name="T6" fmla="*/ 178548 w 1219200"/>
              <a:gd name="T7" fmla="*/ 1041135 h 1219765"/>
              <a:gd name="T8" fmla="*/ 609600 w 1219200"/>
              <a:gd name="T9" fmla="*/ 1219765 h 1219765"/>
              <a:gd name="T10" fmla="*/ 1040652 w 1219200"/>
              <a:gd name="T11" fmla="*/ 1041135 h 1219765"/>
              <a:gd name="T12" fmla="*/ 1219200 w 1219200"/>
              <a:gd name="T13" fmla="*/ 609883 h 1219765"/>
              <a:gd name="T14" fmla="*/ 1040652 w 1219200"/>
              <a:gd name="T15" fmla="*/ 178630 h 1219765"/>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78548 w 1219200"/>
              <a:gd name="T25" fmla="*/ 178630 h 1219765"/>
              <a:gd name="T26" fmla="*/ 1040652 w 1219200"/>
              <a:gd name="T27" fmla="*/ 1041135 h 12197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19200" h="1219765">
                <a:moveTo>
                  <a:pt x="0" y="609883"/>
                </a:moveTo>
                <a:lnTo>
                  <a:pt x="0" y="609883"/>
                </a:lnTo>
                <a:cubicBezTo>
                  <a:pt x="0" y="273054"/>
                  <a:pt x="272927" y="0"/>
                  <a:pt x="609600" y="1"/>
                </a:cubicBezTo>
                <a:cubicBezTo>
                  <a:pt x="609600" y="1"/>
                  <a:pt x="609600" y="1"/>
                  <a:pt x="609600" y="1"/>
                </a:cubicBezTo>
                <a:cubicBezTo>
                  <a:pt x="946273" y="1"/>
                  <a:pt x="1219200" y="273055"/>
                  <a:pt x="1219200" y="609884"/>
                </a:cubicBezTo>
                <a:cubicBezTo>
                  <a:pt x="1219200" y="609884"/>
                  <a:pt x="1219199" y="609884"/>
                  <a:pt x="1219199" y="609884"/>
                </a:cubicBezTo>
                <a:lnTo>
                  <a:pt x="1219200" y="609885"/>
                </a:lnTo>
                <a:cubicBezTo>
                  <a:pt x="1219200" y="946714"/>
                  <a:pt x="946272" y="1219767"/>
                  <a:pt x="609600" y="1219768"/>
                </a:cubicBezTo>
                <a:cubicBezTo>
                  <a:pt x="272927" y="1219768"/>
                  <a:pt x="0" y="946714"/>
                  <a:pt x="0" y="609885"/>
                </a:cubicBezTo>
                <a:cubicBezTo>
                  <a:pt x="-1" y="609884"/>
                  <a:pt x="0" y="609884"/>
                  <a:pt x="0" y="609884"/>
                </a:cubicBezTo>
                <a:close/>
                <a:moveTo>
                  <a:pt x="242316" y="609883"/>
                </a:moveTo>
                <a:lnTo>
                  <a:pt x="242316" y="609883"/>
                </a:lnTo>
                <a:cubicBezTo>
                  <a:pt x="242316" y="812884"/>
                  <a:pt x="406754" y="977448"/>
                  <a:pt x="609599" y="977449"/>
                </a:cubicBezTo>
                <a:lnTo>
                  <a:pt x="609600" y="977449"/>
                </a:lnTo>
                <a:cubicBezTo>
                  <a:pt x="812445" y="977448"/>
                  <a:pt x="976884" y="812884"/>
                  <a:pt x="976884" y="609883"/>
                </a:cubicBezTo>
                <a:cubicBezTo>
                  <a:pt x="976884" y="406881"/>
                  <a:pt x="812445" y="242317"/>
                  <a:pt x="609600" y="242317"/>
                </a:cubicBezTo>
                <a:lnTo>
                  <a:pt x="609599" y="242317"/>
                </a:lnTo>
                <a:cubicBezTo>
                  <a:pt x="406754" y="242317"/>
                  <a:pt x="242316" y="406881"/>
                  <a:pt x="242316" y="609882"/>
                </a:cubicBezTo>
                <a:close/>
              </a:path>
            </a:pathLst>
          </a:custGeom>
          <a:gradFill rotWithShape="1">
            <a:gsLst>
              <a:gs pos="0">
                <a:schemeClr val="accent2"/>
              </a:gs>
              <a:gs pos="100000">
                <a:schemeClr val="accent2">
                  <a:gamma/>
                  <a:shade val="0"/>
                  <a:invGamma/>
                </a:schemeClr>
              </a:gs>
            </a:gsLst>
            <a:lin ang="2700000" scaled="1"/>
          </a:gra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62" name="同心圆 61"/>
          <p:cNvSpPr>
            <a:spLocks noChangeAspect="1"/>
          </p:cNvSpPr>
          <p:nvPr/>
        </p:nvSpPr>
        <p:spPr bwMode="auto">
          <a:xfrm rot="-1584899">
            <a:off x="6137275" y="3121025"/>
            <a:ext cx="1292225" cy="1290638"/>
          </a:xfrm>
          <a:custGeom>
            <a:avLst/>
            <a:gdLst>
              <a:gd name="T0" fmla="*/ 573934 w 1147868"/>
              <a:gd name="T1" fmla="*/ 0 h 1148400"/>
              <a:gd name="T2" fmla="*/ 168101 w 1147868"/>
              <a:gd name="T3" fmla="*/ 168179 h 1148400"/>
              <a:gd name="T4" fmla="*/ 0 w 1147868"/>
              <a:gd name="T5" fmla="*/ 574200 h 1148400"/>
              <a:gd name="T6" fmla="*/ 168101 w 1147868"/>
              <a:gd name="T7" fmla="*/ 980221 h 1148400"/>
              <a:gd name="T8" fmla="*/ 573934 w 1147868"/>
              <a:gd name="T9" fmla="*/ 1148400 h 1148400"/>
              <a:gd name="T10" fmla="*/ 979767 w 1147868"/>
              <a:gd name="T11" fmla="*/ 980221 h 1148400"/>
              <a:gd name="T12" fmla="*/ 1147868 w 1147868"/>
              <a:gd name="T13" fmla="*/ 574200 h 1148400"/>
              <a:gd name="T14" fmla="*/ 979767 w 1147868"/>
              <a:gd name="T15" fmla="*/ 168179 h 1148400"/>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68101 w 1147868"/>
              <a:gd name="T25" fmla="*/ 168179 h 1148400"/>
              <a:gd name="T26" fmla="*/ 979767 w 1147868"/>
              <a:gd name="T27" fmla="*/ 980221 h 11484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47868" h="1148400">
                <a:moveTo>
                  <a:pt x="0" y="574200"/>
                </a:moveTo>
                <a:lnTo>
                  <a:pt x="0" y="574200"/>
                </a:lnTo>
                <a:cubicBezTo>
                  <a:pt x="0" y="257078"/>
                  <a:pt x="256959" y="0"/>
                  <a:pt x="573934" y="1"/>
                </a:cubicBezTo>
                <a:cubicBezTo>
                  <a:pt x="573934" y="1"/>
                  <a:pt x="573934" y="1"/>
                  <a:pt x="573934" y="1"/>
                </a:cubicBezTo>
                <a:cubicBezTo>
                  <a:pt x="890909" y="1"/>
                  <a:pt x="1147868" y="257079"/>
                  <a:pt x="1147868" y="574201"/>
                </a:cubicBezTo>
                <a:cubicBezTo>
                  <a:pt x="1147868" y="574201"/>
                  <a:pt x="1147867" y="574201"/>
                  <a:pt x="1147867" y="574201"/>
                </a:cubicBezTo>
                <a:lnTo>
                  <a:pt x="1147868" y="574202"/>
                </a:lnTo>
                <a:cubicBezTo>
                  <a:pt x="1147868" y="891323"/>
                  <a:pt x="890908" y="1148401"/>
                  <a:pt x="573934" y="1148402"/>
                </a:cubicBezTo>
                <a:cubicBezTo>
                  <a:pt x="256959" y="1148402"/>
                  <a:pt x="0" y="891323"/>
                  <a:pt x="0" y="574202"/>
                </a:cubicBezTo>
                <a:cubicBezTo>
                  <a:pt x="-1" y="574201"/>
                  <a:pt x="0" y="574201"/>
                  <a:pt x="0" y="574201"/>
                </a:cubicBezTo>
                <a:close/>
                <a:moveTo>
                  <a:pt x="228139" y="574200"/>
                </a:moveTo>
                <a:lnTo>
                  <a:pt x="228139" y="574200"/>
                </a:lnTo>
                <a:cubicBezTo>
                  <a:pt x="228139" y="765324"/>
                  <a:pt x="382956" y="920260"/>
                  <a:pt x="573933" y="920261"/>
                </a:cubicBezTo>
                <a:lnTo>
                  <a:pt x="573934" y="920261"/>
                </a:lnTo>
                <a:cubicBezTo>
                  <a:pt x="764911" y="920260"/>
                  <a:pt x="919729" y="765324"/>
                  <a:pt x="919729" y="574200"/>
                </a:cubicBezTo>
                <a:cubicBezTo>
                  <a:pt x="919729" y="383075"/>
                  <a:pt x="764911" y="228139"/>
                  <a:pt x="573934" y="228139"/>
                </a:cubicBezTo>
                <a:lnTo>
                  <a:pt x="573933" y="228139"/>
                </a:lnTo>
                <a:cubicBezTo>
                  <a:pt x="382956" y="228139"/>
                  <a:pt x="228139" y="383075"/>
                  <a:pt x="228139" y="574199"/>
                </a:cubicBezTo>
                <a:close/>
              </a:path>
            </a:pathLst>
          </a:custGeom>
          <a:gradFill rotWithShape="1">
            <a:gsLst>
              <a:gs pos="0">
                <a:schemeClr val="accent2">
                  <a:gamma/>
                  <a:shade val="46275"/>
                  <a:invGamma/>
                </a:schemeClr>
              </a:gs>
              <a:gs pos="100000">
                <a:schemeClr val="accent2"/>
              </a:gs>
            </a:gsLst>
            <a:lin ang="2700000" scaled="1"/>
          </a:gra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17447" name="空心弧 72"/>
          <p:cNvSpPr>
            <a:spLocks noChangeAspect="1" noChangeArrowheads="1"/>
          </p:cNvSpPr>
          <p:nvPr/>
        </p:nvSpPr>
        <p:spPr bwMode="auto">
          <a:xfrm flipV="1">
            <a:off x="4951413" y="1858963"/>
            <a:ext cx="2286000" cy="2286000"/>
          </a:xfrm>
          <a:custGeom>
            <a:avLst/>
            <a:gdLst/>
            <a:ahLst/>
            <a:cxnLst>
              <a:cxn ang="0">
                <a:pos x="163789" y="553428"/>
              </a:cxn>
              <a:cxn ang="0">
                <a:pos x="163789" y="553428"/>
              </a:cxn>
              <a:cxn ang="0">
                <a:pos x="1143000" y="0"/>
              </a:cxn>
              <a:cxn ang="0">
                <a:pos x="2128760" y="564444"/>
              </a:cxn>
              <a:cxn ang="0">
                <a:pos x="2034995" y="619477"/>
              </a:cxn>
              <a:cxn ang="0">
                <a:pos x="2034994" y="619477"/>
              </a:cxn>
              <a:cxn ang="0">
                <a:pos x="1143000" y="108722"/>
              </a:cxn>
              <a:cxn ang="0">
                <a:pos x="256931" y="609507"/>
              </a:cxn>
              <a:cxn ang="0">
                <a:pos x="163789" y="553428"/>
              </a:cxn>
            </a:cxnLst>
            <a:rect l="0" t="0" r="r" b="b"/>
            <a:pathLst>
              <a:path w="2286000" h="2286000">
                <a:moveTo>
                  <a:pt x="163789" y="553428"/>
                </a:moveTo>
                <a:lnTo>
                  <a:pt x="163789" y="553428"/>
                </a:lnTo>
                <a:cubicBezTo>
                  <a:pt x="370561" y="210003"/>
                  <a:pt x="742131" y="-1"/>
                  <a:pt x="1143000" y="0"/>
                </a:cubicBezTo>
                <a:cubicBezTo>
                  <a:pt x="1548439" y="0"/>
                  <a:pt x="1923537" y="214780"/>
                  <a:pt x="2128760" y="564444"/>
                </a:cubicBezTo>
                <a:lnTo>
                  <a:pt x="2034995" y="619477"/>
                </a:lnTo>
                <a:lnTo>
                  <a:pt x="2034994" y="619477"/>
                </a:lnTo>
                <a:cubicBezTo>
                  <a:pt x="1849293" y="303072"/>
                  <a:pt x="1509874" y="108722"/>
                  <a:pt x="1143000" y="108722"/>
                </a:cubicBezTo>
                <a:cubicBezTo>
                  <a:pt x="780262" y="108721"/>
                  <a:pt x="444035" y="298749"/>
                  <a:pt x="256931" y="609507"/>
                </a:cubicBezTo>
                <a:lnTo>
                  <a:pt x="163789" y="553428"/>
                </a:lnTo>
                <a:close/>
              </a:path>
            </a:pathLst>
          </a:custGeom>
          <a:gradFill rotWithShape="0">
            <a:gsLst>
              <a:gs pos="0">
                <a:srgbClr val="000076"/>
              </a:gs>
              <a:gs pos="50000">
                <a:schemeClr val="hlink"/>
              </a:gs>
              <a:gs pos="100000">
                <a:srgbClr val="000076"/>
              </a:gs>
            </a:gsLst>
            <a:lin ang="0" scaled="1"/>
          </a:gra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1"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
        <p:nvSpPr>
          <p:cNvPr id="17448" name="空心弧 73"/>
          <p:cNvSpPr>
            <a:spLocks noChangeAspect="1" noChangeArrowheads="1"/>
          </p:cNvSpPr>
          <p:nvPr/>
        </p:nvSpPr>
        <p:spPr bwMode="auto">
          <a:xfrm flipV="1">
            <a:off x="5014913" y="1936750"/>
            <a:ext cx="2159000" cy="2160588"/>
          </a:xfrm>
          <a:custGeom>
            <a:avLst/>
            <a:gdLst/>
            <a:ahLst/>
            <a:cxnLst>
              <a:cxn ang="0">
                <a:pos x="137450" y="552744"/>
              </a:cxn>
              <a:cxn ang="0">
                <a:pos x="137449" y="552743"/>
              </a:cxn>
              <a:cxn ang="0">
                <a:pos x="1080000" y="0"/>
              </a:cxn>
              <a:cxn ang="0">
                <a:pos x="2020643" y="549348"/>
              </a:cxn>
              <a:cxn ang="0">
                <a:pos x="1957131" y="585178"/>
              </a:cxn>
              <a:cxn ang="0">
                <a:pos x="1957131" y="585177"/>
              </a:cxn>
              <a:cxn ang="0">
                <a:pos x="1080001" y="72921"/>
              </a:cxn>
              <a:cxn ang="0">
                <a:pos x="201091" y="588344"/>
              </a:cxn>
              <a:cxn ang="0">
                <a:pos x="137450" y="552744"/>
              </a:cxn>
            </a:cxnLst>
            <a:rect l="0" t="0" r="r" b="b"/>
            <a:pathLst>
              <a:path w="2160000" h="2160000">
                <a:moveTo>
                  <a:pt x="137450" y="552744"/>
                </a:moveTo>
                <a:lnTo>
                  <a:pt x="137449" y="552743"/>
                </a:lnTo>
                <a:cubicBezTo>
                  <a:pt x="328379" y="211428"/>
                  <a:pt x="688911" y="-1"/>
                  <a:pt x="1080000" y="0"/>
                </a:cubicBezTo>
                <a:cubicBezTo>
                  <a:pt x="1469695" y="0"/>
                  <a:pt x="1829168" y="209937"/>
                  <a:pt x="2020643" y="549348"/>
                </a:cubicBezTo>
                <a:lnTo>
                  <a:pt x="1957131" y="585178"/>
                </a:lnTo>
                <a:lnTo>
                  <a:pt x="1957131" y="585177"/>
                </a:lnTo>
                <a:cubicBezTo>
                  <a:pt x="1778585" y="268683"/>
                  <a:pt x="1443383" y="72921"/>
                  <a:pt x="1080001" y="72921"/>
                </a:cubicBezTo>
                <a:cubicBezTo>
                  <a:pt x="715318" y="72920"/>
                  <a:pt x="379129" y="270074"/>
                  <a:pt x="201091" y="588344"/>
                </a:cubicBezTo>
                <a:lnTo>
                  <a:pt x="137450" y="552744"/>
                </a:lnTo>
                <a:close/>
              </a:path>
            </a:pathLst>
          </a:custGeom>
          <a:gradFill rotWithShape="1">
            <a:gsLst>
              <a:gs pos="0">
                <a:srgbClr val="000076"/>
              </a:gs>
              <a:gs pos="50000">
                <a:schemeClr val="hlink"/>
              </a:gs>
              <a:gs pos="100000">
                <a:srgbClr val="000076"/>
              </a:gs>
            </a:gsLst>
            <a:lin ang="5400000" scaled="1"/>
          </a:gra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1"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
        <p:nvSpPr>
          <p:cNvPr id="119" name="AutoShape 7"/>
          <p:cNvSpPr>
            <a:spLocks noChangeArrowheads="1"/>
          </p:cNvSpPr>
          <p:nvPr/>
        </p:nvSpPr>
        <p:spPr bwMode="gray">
          <a:xfrm>
            <a:off x="7620000" y="3124200"/>
            <a:ext cx="1916113" cy="1228725"/>
          </a:xfrm>
          <a:prstGeom prst="roundRect">
            <a:avLst>
              <a:gd name="adj" fmla="val 9106"/>
            </a:avLst>
          </a:prstGeom>
          <a:gradFill rotWithShape="1">
            <a:gsLst>
              <a:gs pos="0">
                <a:schemeClr val="accent2">
                  <a:gamma/>
                  <a:shade val="27451"/>
                  <a:invGamma/>
                </a:schemeClr>
              </a:gs>
              <a:gs pos="50000">
                <a:schemeClr val="accent2"/>
              </a:gs>
              <a:gs pos="100000">
                <a:schemeClr val="accent2">
                  <a:gamma/>
                  <a:shade val="27451"/>
                  <a:invGamma/>
                </a:schemeClr>
              </a:gs>
            </a:gsLst>
            <a:lin ang="5400000" scaled="1"/>
          </a:gradFill>
          <a:ln w="25400" algn="ctr">
            <a:solidFill>
              <a:schemeClr val="accent2"/>
            </a:solidFill>
            <a:rou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120" name="AutoShape 7"/>
          <p:cNvSpPr>
            <a:spLocks noChangeArrowheads="1"/>
          </p:cNvSpPr>
          <p:nvPr/>
        </p:nvSpPr>
        <p:spPr bwMode="gray">
          <a:xfrm>
            <a:off x="2667000" y="3124200"/>
            <a:ext cx="1916113" cy="1228725"/>
          </a:xfrm>
          <a:prstGeom prst="roundRect">
            <a:avLst>
              <a:gd name="adj" fmla="val 9106"/>
            </a:avLst>
          </a:prstGeom>
          <a:gradFill rotWithShape="1">
            <a:gsLst>
              <a:gs pos="0">
                <a:schemeClr val="accent1">
                  <a:gamma/>
                  <a:shade val="27451"/>
                  <a:invGamma/>
                </a:schemeClr>
              </a:gs>
              <a:gs pos="50000">
                <a:schemeClr val="accent1"/>
              </a:gs>
              <a:gs pos="100000">
                <a:schemeClr val="accent1">
                  <a:gamma/>
                  <a:shade val="27451"/>
                  <a:invGamma/>
                </a:schemeClr>
              </a:gs>
            </a:gsLst>
            <a:lin ang="5400000" scaled="1"/>
          </a:gradFill>
          <a:ln w="25400">
            <a:solidFill>
              <a:schemeClr val="accent1"/>
            </a:solidFill>
            <a:rou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17452" name="TextBox 122"/>
          <p:cNvSpPr txBox="1"/>
          <p:nvPr/>
        </p:nvSpPr>
        <p:spPr>
          <a:xfrm>
            <a:off x="2717800" y="3538538"/>
            <a:ext cx="1774825" cy="521970"/>
          </a:xfrm>
          <a:prstGeom prst="rect">
            <a:avLst/>
          </a:prstGeom>
          <a:noFill/>
          <a:ln w="9525">
            <a:noFill/>
          </a:ln>
        </p:spPr>
        <p:txBody>
          <a:bodyPr>
            <a:spAutoFit/>
          </a:bodyPr>
          <a:p>
            <a:pPr algn="ctr"/>
            <a:r>
              <a:rPr lang="zh-CN" altLang="en-US" sz="2800" b="1" i="0" dirty="0">
                <a:solidFill>
                  <a:schemeClr val="bg1"/>
                </a:solidFill>
                <a:latin typeface="Arial" panose="020B0604020202020204" pitchFamily="34" charset="0"/>
                <a:ea typeface="微软雅黑" panose="020B0503020204020204" pitchFamily="34" charset="-122"/>
              </a:rPr>
              <a:t>教师评价</a:t>
            </a:r>
            <a:endParaRPr lang="zh-CN" altLang="en-US" sz="2800" b="1" i="0" dirty="0">
              <a:solidFill>
                <a:schemeClr val="bg1"/>
              </a:solidFill>
              <a:latin typeface="Arial" panose="020B0604020202020204" pitchFamily="34" charset="0"/>
              <a:ea typeface="微软雅黑" panose="020B0503020204020204" pitchFamily="34" charset="-122"/>
            </a:endParaRPr>
          </a:p>
        </p:txBody>
      </p:sp>
      <p:sp>
        <p:nvSpPr>
          <p:cNvPr id="17453" name="TextBox 122"/>
          <p:cNvSpPr txBox="1"/>
          <p:nvPr/>
        </p:nvSpPr>
        <p:spPr>
          <a:xfrm>
            <a:off x="7670800" y="3284538"/>
            <a:ext cx="1774825" cy="521970"/>
          </a:xfrm>
          <a:prstGeom prst="rect">
            <a:avLst/>
          </a:prstGeom>
          <a:noFill/>
          <a:ln w="9525">
            <a:noFill/>
          </a:ln>
        </p:spPr>
        <p:txBody>
          <a:bodyPr>
            <a:spAutoFit/>
          </a:bodyPr>
          <a:p>
            <a:pPr algn="ctr"/>
            <a:r>
              <a:rPr lang="zh-CN" altLang="en-US" sz="2800" b="1" i="0" dirty="0">
                <a:solidFill>
                  <a:srgbClr val="000000"/>
                </a:solidFill>
                <a:latin typeface="Arial" panose="020B0604020202020204" pitchFamily="34" charset="0"/>
                <a:ea typeface="微软雅黑" panose="020B0503020204020204" pitchFamily="34" charset="-122"/>
              </a:rPr>
              <a:t>学生评价</a:t>
            </a:r>
            <a:endParaRPr lang="zh-CN" altLang="en-US" sz="2800" b="1" i="0" dirty="0">
              <a:solidFill>
                <a:srgbClr val="000000"/>
              </a:solidFill>
              <a:latin typeface="Arial" panose="020B0604020202020204" pitchFamily="34" charset="0"/>
              <a:ea typeface="微软雅黑" panose="020B0503020204020204" pitchFamily="34" charset="-122"/>
            </a:endParaRPr>
          </a:p>
        </p:txBody>
      </p:sp>
      <p:sp>
        <p:nvSpPr>
          <p:cNvPr id="14" name="圆角矩形 13"/>
          <p:cNvSpPr>
            <a:spLocks noChangeArrowheads="1"/>
          </p:cNvSpPr>
          <p:nvPr/>
        </p:nvSpPr>
        <p:spPr bwMode="auto">
          <a:xfrm>
            <a:off x="5281613" y="1557338"/>
            <a:ext cx="1701800" cy="841375"/>
          </a:xfrm>
          <a:prstGeom prst="roundRect">
            <a:avLst>
              <a:gd name="adj" fmla="val 50000"/>
            </a:avLst>
          </a:prstGeom>
          <a:gradFill rotWithShape="0">
            <a:gsLst>
              <a:gs pos="0">
                <a:schemeClr val="folHlink"/>
              </a:gs>
              <a:gs pos="100000">
                <a:schemeClr val="folHlink">
                  <a:gamma/>
                  <a:shade val="27451"/>
                  <a:invGamma/>
                </a:schemeClr>
              </a:gs>
            </a:gsLst>
            <a:lin ang="5400000" scaled="1"/>
          </a:gradFill>
          <a:ln w="25400" algn="ctr">
            <a:solidFill>
              <a:schemeClr val="bg1"/>
            </a:solidFill>
            <a:round/>
          </a:ln>
          <a:effectLst>
            <a:outerShdw dist="38100" dir="5400000" algn="t" rotWithShape="0">
              <a:srgbClr val="000000">
                <a:alpha val="39999"/>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15" name="圆角矩形 14"/>
          <p:cNvSpPr>
            <a:spLocks noChangeArrowheads="1"/>
          </p:cNvSpPr>
          <p:nvPr/>
        </p:nvSpPr>
        <p:spPr bwMode="auto">
          <a:xfrm>
            <a:off x="5407025" y="1557338"/>
            <a:ext cx="1397000" cy="182563"/>
          </a:xfrm>
          <a:prstGeom prst="roundRect">
            <a:avLst>
              <a:gd name="adj" fmla="val 50000"/>
            </a:avLst>
          </a:prstGeom>
          <a:gradFill rotWithShape="0">
            <a:gsLst>
              <a:gs pos="0">
                <a:schemeClr val="bg1"/>
              </a:gs>
              <a:gs pos="100000">
                <a:schemeClr val="bg1">
                  <a:gamma/>
                  <a:shade val="46275"/>
                  <a:invGamma/>
                  <a:alpha val="0"/>
                </a:schemeClr>
              </a:gs>
            </a:gsLst>
            <a:lin ang="5400000" scaled="1"/>
          </a:gradFill>
          <a:ln>
            <a:noFill/>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17456" name="TextBox 35"/>
          <p:cNvSpPr txBox="1"/>
          <p:nvPr/>
        </p:nvSpPr>
        <p:spPr>
          <a:xfrm>
            <a:off x="5232400" y="1700213"/>
            <a:ext cx="1835150" cy="460375"/>
          </a:xfrm>
          <a:prstGeom prst="rect">
            <a:avLst/>
          </a:prstGeom>
          <a:noFill/>
          <a:ln w="9525">
            <a:noFill/>
          </a:ln>
        </p:spPr>
        <p:txBody>
          <a:bodyPr>
            <a:spAutoFit/>
          </a:bodyPr>
          <a:p>
            <a:pPr algn="ctr"/>
            <a:r>
              <a:rPr lang="zh-CN" altLang="en-US" sz="2400" b="1" i="0" dirty="0">
                <a:solidFill>
                  <a:srgbClr val="FFFFFF"/>
                </a:solidFill>
                <a:latin typeface="Arial" panose="020B0604020202020204" pitchFamily="34" charset="0"/>
                <a:ea typeface="微软雅黑" panose="020B0503020204020204" pitchFamily="34" charset="-122"/>
              </a:rPr>
              <a:t>课程评价 </a:t>
            </a:r>
            <a:endParaRPr lang="zh-CN" altLang="en-US" sz="2400" b="1" i="0" dirty="0">
              <a:solidFill>
                <a:srgbClr val="FFFFFF"/>
              </a:solidFill>
              <a:latin typeface="Arial" panose="020B0604020202020204" pitchFamily="34" charset="0"/>
              <a:ea typeface="微软雅黑" panose="020B0503020204020204" pitchFamily="34" charset="-122"/>
            </a:endParaRPr>
          </a:p>
        </p:txBody>
      </p:sp>
      <p:grpSp>
        <p:nvGrpSpPr>
          <p:cNvPr id="17457" name="Group 48"/>
          <p:cNvGrpSpPr/>
          <p:nvPr/>
        </p:nvGrpSpPr>
        <p:grpSpPr>
          <a:xfrm>
            <a:off x="6640513" y="3646488"/>
            <a:ext cx="325437" cy="323850"/>
            <a:chOff x="3147" y="397"/>
            <a:chExt cx="205" cy="204"/>
          </a:xfrm>
        </p:grpSpPr>
        <p:sp>
          <p:nvSpPr>
            <p:cNvPr id="2" name="Oval 8"/>
            <p:cNvSpPr>
              <a:spLocks noChangeArrowheads="1"/>
            </p:cNvSpPr>
            <p:nvPr/>
          </p:nvSpPr>
          <p:spPr bwMode="gray">
            <a:xfrm>
              <a:off x="3148" y="397"/>
              <a:ext cx="204" cy="204"/>
            </a:xfrm>
            <a:prstGeom prst="ellipse">
              <a:avLst/>
            </a:prstGeom>
            <a:gradFill rotWithShape="1">
              <a:gsLst>
                <a:gs pos="0">
                  <a:schemeClr val="bg1"/>
                </a:gs>
                <a:gs pos="100000">
                  <a:schemeClr val="bg1">
                    <a:gamma/>
                    <a:shade val="63529"/>
                    <a:invGamma/>
                  </a:schemeClr>
                </a:gs>
              </a:gsLst>
              <a:path path="shape">
                <a:fillToRect l="50000" t="50000" r="50000" b="50000"/>
              </a:path>
            </a:gradFill>
            <a:ln>
              <a:noFill/>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3" name="Oval 8"/>
            <p:cNvSpPr>
              <a:spLocks noChangeArrowheads="1"/>
            </p:cNvSpPr>
            <p:nvPr/>
          </p:nvSpPr>
          <p:spPr bwMode="gray">
            <a:xfrm>
              <a:off x="3147" y="397"/>
              <a:ext cx="204" cy="204"/>
            </a:xfrm>
            <a:prstGeom prst="ellipse">
              <a:avLst/>
            </a:prstGeom>
            <a:gradFill rotWithShape="1">
              <a:gsLst>
                <a:gs pos="0">
                  <a:schemeClr val="accent2">
                    <a:alpha val="82001"/>
                  </a:schemeClr>
                </a:gs>
                <a:gs pos="100000">
                  <a:schemeClr val="accent2">
                    <a:gamma/>
                    <a:shade val="0"/>
                    <a:invGamma/>
                    <a:alpha val="85001"/>
                  </a:schemeClr>
                </a:gs>
              </a:gsLst>
              <a:lin ang="5400000" scaled="1"/>
            </a:gradFill>
            <a:ln>
              <a:noFill/>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4" name="椭圆 105"/>
            <p:cNvSpPr>
              <a:spLocks noChangeArrowheads="1"/>
            </p:cNvSpPr>
            <p:nvPr/>
          </p:nvSpPr>
          <p:spPr bwMode="auto">
            <a:xfrm rot="-3729989">
              <a:off x="3221" y="373"/>
              <a:ext cx="125" cy="150"/>
            </a:xfrm>
            <a:prstGeom prst="ellipse">
              <a:avLst/>
            </a:prstGeom>
            <a:gradFill rotWithShape="0">
              <a:gsLst>
                <a:gs pos="0">
                  <a:schemeClr val="bg1">
                    <a:alpha val="50000"/>
                  </a:schemeClr>
                </a:gs>
                <a:gs pos="100000">
                  <a:schemeClr val="bg1">
                    <a:gamma/>
                    <a:shade val="0"/>
                    <a:invGamma/>
                    <a:alpha val="0"/>
                  </a:schemeClr>
                </a:gs>
              </a:gsLst>
              <a:path path="shape">
                <a:fillToRect l="50000" t="50000" r="50000" b="50000"/>
              </a:path>
            </a:gradFill>
            <a:ln>
              <a:noFill/>
            </a:ln>
            <a:effectLst/>
          </p:spPr>
          <p:txBody>
            <a:bodyPr vert="eaVert"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17486" name="Oval 95"/>
            <p:cNvSpPr/>
            <p:nvPr/>
          </p:nvSpPr>
          <p:spPr>
            <a:xfrm rot="10266300">
              <a:off x="3238" y="440"/>
              <a:ext cx="67" cy="60"/>
            </a:xfrm>
            <a:prstGeom prst="ellipse">
              <a:avLst/>
            </a:prstGeom>
            <a:gradFill rotWithShape="1">
              <a:gsLst>
                <a:gs pos="0">
                  <a:srgbClr val="FFFFFF"/>
                </a:gs>
                <a:gs pos="100000">
                  <a:srgbClr val="767676">
                    <a:alpha val="0"/>
                  </a:srgbClr>
                </a:gs>
              </a:gsLst>
              <a:path path="shape">
                <a:fillToRect l="50000" t="50000" r="50000" b="50000"/>
              </a:path>
              <a:tileRect/>
            </a:gradFill>
            <a:ln w="9525">
              <a:noFill/>
            </a:ln>
          </p:spPr>
          <p:txBody>
            <a:bodyPr rot="10800000" wrap="none" anchor="ctr"/>
            <a:p>
              <a:endParaRPr lang="zh-CN" altLang="en-US" i="0" dirty="0">
                <a:solidFill>
                  <a:srgbClr val="000000"/>
                </a:solidFill>
                <a:latin typeface="Arial" panose="020B0604020202020204" pitchFamily="34" charset="0"/>
                <a:ea typeface="宋体" panose="02010600030101010101" pitchFamily="2" charset="-122"/>
              </a:endParaRPr>
            </a:p>
          </p:txBody>
        </p:sp>
      </p:grpSp>
      <p:grpSp>
        <p:nvGrpSpPr>
          <p:cNvPr id="17458" name="Group 53"/>
          <p:cNvGrpSpPr/>
          <p:nvPr/>
        </p:nvGrpSpPr>
        <p:grpSpPr>
          <a:xfrm>
            <a:off x="5257800" y="3644900"/>
            <a:ext cx="325438" cy="323850"/>
            <a:chOff x="3709" y="417"/>
            <a:chExt cx="205" cy="204"/>
          </a:xfrm>
        </p:grpSpPr>
        <p:sp>
          <p:nvSpPr>
            <p:cNvPr id="104" name="Oval 8"/>
            <p:cNvSpPr>
              <a:spLocks noChangeArrowheads="1"/>
            </p:cNvSpPr>
            <p:nvPr/>
          </p:nvSpPr>
          <p:spPr bwMode="gray">
            <a:xfrm>
              <a:off x="3710" y="417"/>
              <a:ext cx="204" cy="204"/>
            </a:xfrm>
            <a:prstGeom prst="ellipse">
              <a:avLst/>
            </a:prstGeom>
            <a:gradFill rotWithShape="1">
              <a:gsLst>
                <a:gs pos="0">
                  <a:schemeClr val="bg1"/>
                </a:gs>
                <a:gs pos="100000">
                  <a:schemeClr val="bg1">
                    <a:gamma/>
                    <a:shade val="63529"/>
                    <a:invGamma/>
                  </a:schemeClr>
                </a:gs>
              </a:gsLst>
              <a:path path="shape">
                <a:fillToRect l="50000" t="50000" r="50000" b="50000"/>
              </a:path>
            </a:gradFill>
            <a:ln>
              <a:noFill/>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105" name="Oval 8"/>
            <p:cNvSpPr>
              <a:spLocks noChangeArrowheads="1"/>
            </p:cNvSpPr>
            <p:nvPr/>
          </p:nvSpPr>
          <p:spPr bwMode="gray">
            <a:xfrm>
              <a:off x="3709" y="417"/>
              <a:ext cx="204" cy="204"/>
            </a:xfrm>
            <a:prstGeom prst="ellipse">
              <a:avLst/>
            </a:prstGeom>
            <a:gradFill rotWithShape="1">
              <a:gsLst>
                <a:gs pos="0">
                  <a:schemeClr val="accent1">
                    <a:alpha val="82001"/>
                  </a:schemeClr>
                </a:gs>
                <a:gs pos="100000">
                  <a:schemeClr val="accent1">
                    <a:gamma/>
                    <a:shade val="0"/>
                    <a:invGamma/>
                    <a:alpha val="85001"/>
                  </a:schemeClr>
                </a:gs>
              </a:gsLst>
              <a:lin ang="5400000" scaled="1"/>
            </a:gradFill>
            <a:ln>
              <a:noFill/>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106" name="椭圆 105"/>
            <p:cNvSpPr>
              <a:spLocks noChangeArrowheads="1"/>
            </p:cNvSpPr>
            <p:nvPr/>
          </p:nvSpPr>
          <p:spPr bwMode="auto">
            <a:xfrm rot="-3729989">
              <a:off x="3764" y="412"/>
              <a:ext cx="125" cy="150"/>
            </a:xfrm>
            <a:prstGeom prst="ellipse">
              <a:avLst/>
            </a:prstGeom>
            <a:gradFill rotWithShape="0">
              <a:gsLst>
                <a:gs pos="0">
                  <a:schemeClr val="bg1">
                    <a:alpha val="50000"/>
                  </a:schemeClr>
                </a:gs>
                <a:gs pos="100000">
                  <a:schemeClr val="bg1">
                    <a:gamma/>
                    <a:shade val="0"/>
                    <a:invGamma/>
                    <a:alpha val="0"/>
                  </a:schemeClr>
                </a:gs>
              </a:gsLst>
              <a:path path="shape">
                <a:fillToRect l="50000" t="50000" r="50000" b="50000"/>
              </a:path>
            </a:gradFill>
            <a:ln>
              <a:noFill/>
            </a:ln>
            <a:effectLst/>
          </p:spPr>
          <p:txBody>
            <a:bodyPr vert="eaVert"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17482" name="Oval 95"/>
            <p:cNvSpPr/>
            <p:nvPr/>
          </p:nvSpPr>
          <p:spPr>
            <a:xfrm rot="10266300">
              <a:off x="3800" y="460"/>
              <a:ext cx="67" cy="60"/>
            </a:xfrm>
            <a:prstGeom prst="ellipse">
              <a:avLst/>
            </a:prstGeom>
            <a:gradFill rotWithShape="1">
              <a:gsLst>
                <a:gs pos="0">
                  <a:srgbClr val="FFFFFF"/>
                </a:gs>
                <a:gs pos="100000">
                  <a:srgbClr val="767676">
                    <a:alpha val="0"/>
                  </a:srgbClr>
                </a:gs>
              </a:gsLst>
              <a:path path="shape">
                <a:fillToRect l="50000" t="50000" r="50000" b="50000"/>
              </a:path>
              <a:tileRect/>
            </a:gradFill>
            <a:ln w="9525">
              <a:noFill/>
            </a:ln>
          </p:spPr>
          <p:txBody>
            <a:bodyPr rot="10800000" wrap="none" anchor="ctr"/>
            <a:p>
              <a:endParaRPr lang="zh-CN" altLang="en-US" i="0" dirty="0">
                <a:solidFill>
                  <a:srgbClr val="000000"/>
                </a:solidFill>
                <a:latin typeface="Arial" panose="020B0604020202020204" pitchFamily="34" charset="0"/>
                <a:ea typeface="宋体" panose="02010600030101010101" pitchFamily="2" charset="-122"/>
              </a:endParaRPr>
            </a:p>
          </p:txBody>
        </p:sp>
      </p:grpSp>
      <p:sp>
        <p:nvSpPr>
          <p:cNvPr id="5" name="圆角矩形 14"/>
          <p:cNvSpPr>
            <a:spLocks noChangeArrowheads="1"/>
          </p:cNvSpPr>
          <p:nvPr/>
        </p:nvSpPr>
        <p:spPr bwMode="auto">
          <a:xfrm>
            <a:off x="2697163" y="3155950"/>
            <a:ext cx="1858963" cy="457200"/>
          </a:xfrm>
          <a:prstGeom prst="roundRect">
            <a:avLst>
              <a:gd name="adj" fmla="val 21181"/>
            </a:avLst>
          </a:prstGeom>
          <a:gradFill rotWithShape="0">
            <a:gsLst>
              <a:gs pos="0">
                <a:schemeClr val="bg1">
                  <a:alpha val="77000"/>
                </a:schemeClr>
              </a:gs>
              <a:gs pos="100000">
                <a:schemeClr val="bg1">
                  <a:gamma/>
                  <a:shade val="46275"/>
                  <a:invGamma/>
                  <a:alpha val="0"/>
                </a:schemeClr>
              </a:gs>
            </a:gsLst>
            <a:lin ang="5400000" scaled="1"/>
          </a:gradFill>
          <a:ln>
            <a:noFill/>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6" name="圆角矩形 14"/>
          <p:cNvSpPr>
            <a:spLocks noChangeArrowheads="1"/>
          </p:cNvSpPr>
          <p:nvPr/>
        </p:nvSpPr>
        <p:spPr bwMode="auto">
          <a:xfrm>
            <a:off x="7642225" y="3270250"/>
            <a:ext cx="1858963" cy="457200"/>
          </a:xfrm>
          <a:prstGeom prst="roundRect">
            <a:avLst>
              <a:gd name="adj" fmla="val 21181"/>
            </a:avLst>
          </a:prstGeom>
          <a:gradFill rotWithShape="0">
            <a:gsLst>
              <a:gs pos="0">
                <a:schemeClr val="bg1">
                  <a:alpha val="77000"/>
                </a:schemeClr>
              </a:gs>
              <a:gs pos="100000">
                <a:schemeClr val="bg1">
                  <a:gamma/>
                  <a:shade val="46275"/>
                  <a:invGamma/>
                  <a:alpha val="0"/>
                </a:schemeClr>
              </a:gs>
            </a:gsLst>
            <a:lin ang="5400000" scaled="1"/>
          </a:gradFill>
          <a:ln>
            <a:noFill/>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17461" name="矩形 59"/>
          <p:cNvSpPr/>
          <p:nvPr/>
        </p:nvSpPr>
        <p:spPr>
          <a:xfrm>
            <a:off x="1658303" y="376238"/>
            <a:ext cx="8856662" cy="583565"/>
          </a:xfrm>
          <a:prstGeom prst="rect">
            <a:avLst/>
          </a:prstGeom>
          <a:noFill/>
          <a:ln w="9525">
            <a:noFill/>
          </a:ln>
        </p:spPr>
        <p:txBody>
          <a:bodyPr>
            <a:spAutoFit/>
          </a:bodyPr>
          <a:p>
            <a:pPr algn="ctr"/>
            <a:r>
              <a:rPr lang="zh-CN" altLang="en-US" sz="3200" b="1" i="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rPr>
              <a:t>课程评价实施教师与学生共同评价的模式</a:t>
            </a:r>
            <a:endParaRPr lang="zh-CN" altLang="en-US" sz="3200" b="1" i="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endParaRPr>
          </a:p>
        </p:txBody>
      </p:sp>
      <p:sp>
        <p:nvSpPr>
          <p:cNvPr id="17463" name="TextBox 6"/>
          <p:cNvSpPr txBox="1"/>
          <p:nvPr/>
        </p:nvSpPr>
        <p:spPr>
          <a:xfrm>
            <a:off x="3052763" y="4689475"/>
            <a:ext cx="1658937" cy="368300"/>
          </a:xfrm>
          <a:prstGeom prst="rect">
            <a:avLst/>
          </a:prstGeom>
          <a:noFill/>
          <a:ln w="9525">
            <a:noFill/>
          </a:ln>
        </p:spPr>
        <p:txBody>
          <a:bodyPr>
            <a:spAutoFit/>
          </a:bodyPr>
          <a:p>
            <a:r>
              <a:rPr lang="en-US" altLang="zh-CN" dirty="0">
                <a:latin typeface="Arial" panose="020B0604020202020204" pitchFamily="34" charset="0"/>
              </a:rPr>
              <a:t>    </a:t>
            </a:r>
            <a:r>
              <a:rPr lang="zh-CN" altLang="en-US" dirty="0">
                <a:latin typeface="Arial" panose="020B0604020202020204" pitchFamily="34" charset="0"/>
              </a:rPr>
              <a:t>基础知识</a:t>
            </a:r>
            <a:endParaRPr lang="zh-CN" altLang="en-US" dirty="0">
              <a:latin typeface="Arial" panose="020B0604020202020204" pitchFamily="34" charset="0"/>
            </a:endParaRPr>
          </a:p>
        </p:txBody>
      </p:sp>
      <p:sp>
        <p:nvSpPr>
          <p:cNvPr id="17464" name="TextBox 75"/>
          <p:cNvSpPr txBox="1"/>
          <p:nvPr/>
        </p:nvSpPr>
        <p:spPr>
          <a:xfrm>
            <a:off x="3030220" y="5148263"/>
            <a:ext cx="1658938" cy="368300"/>
          </a:xfrm>
          <a:prstGeom prst="rect">
            <a:avLst/>
          </a:prstGeom>
          <a:noFill/>
          <a:ln w="9525">
            <a:noFill/>
          </a:ln>
        </p:spPr>
        <p:txBody>
          <a:bodyPr>
            <a:spAutoFit/>
          </a:bodyPr>
          <a:p>
            <a:r>
              <a:rPr lang="en-US" altLang="zh-CN" dirty="0">
                <a:latin typeface="Arial" panose="020B0604020202020204" pitchFamily="34" charset="0"/>
              </a:rPr>
              <a:t>    </a:t>
            </a:r>
            <a:r>
              <a:rPr lang="zh-CN" altLang="en-US" dirty="0">
                <a:latin typeface="Arial" panose="020B0604020202020204" pitchFamily="34" charset="0"/>
              </a:rPr>
              <a:t>技能达标</a:t>
            </a:r>
            <a:endParaRPr lang="zh-CN" altLang="en-US" dirty="0">
              <a:latin typeface="Arial" panose="020B0604020202020204" pitchFamily="34" charset="0"/>
            </a:endParaRPr>
          </a:p>
        </p:txBody>
      </p:sp>
      <p:sp>
        <p:nvSpPr>
          <p:cNvPr id="17465" name="TextBox 76"/>
          <p:cNvSpPr txBox="1"/>
          <p:nvPr/>
        </p:nvSpPr>
        <p:spPr>
          <a:xfrm>
            <a:off x="2927350" y="5580063"/>
            <a:ext cx="1658938" cy="368300"/>
          </a:xfrm>
          <a:prstGeom prst="rect">
            <a:avLst/>
          </a:prstGeom>
          <a:noFill/>
          <a:ln w="9525">
            <a:noFill/>
          </a:ln>
        </p:spPr>
        <p:txBody>
          <a:bodyPr>
            <a:spAutoFit/>
          </a:bodyPr>
          <a:p>
            <a:r>
              <a:rPr lang="en-US" altLang="zh-CN" dirty="0">
                <a:latin typeface="Arial" panose="020B0604020202020204" pitchFamily="34" charset="0"/>
              </a:rPr>
              <a:t>    </a:t>
            </a:r>
            <a:r>
              <a:rPr lang="zh-CN" altLang="en-US" dirty="0">
                <a:latin typeface="Arial" panose="020B0604020202020204" pitchFamily="34" charset="0"/>
              </a:rPr>
              <a:t>活动教学</a:t>
            </a:r>
            <a:endParaRPr lang="zh-CN" altLang="en-US" dirty="0">
              <a:latin typeface="Arial" panose="020B0604020202020204" pitchFamily="34" charset="0"/>
            </a:endParaRPr>
          </a:p>
        </p:txBody>
      </p:sp>
      <p:sp>
        <p:nvSpPr>
          <p:cNvPr id="17466" name="TextBox 77"/>
          <p:cNvSpPr txBox="1"/>
          <p:nvPr/>
        </p:nvSpPr>
        <p:spPr>
          <a:xfrm>
            <a:off x="7461250" y="4652963"/>
            <a:ext cx="1658938" cy="368300"/>
          </a:xfrm>
          <a:prstGeom prst="rect">
            <a:avLst/>
          </a:prstGeom>
          <a:noFill/>
          <a:ln w="9525">
            <a:noFill/>
          </a:ln>
        </p:spPr>
        <p:txBody>
          <a:bodyPr>
            <a:spAutoFit/>
          </a:bodyPr>
          <a:p>
            <a:r>
              <a:rPr lang="en-US" altLang="zh-CN" dirty="0">
                <a:latin typeface="Arial" panose="020B0604020202020204" pitchFamily="34" charset="0"/>
              </a:rPr>
              <a:t>    </a:t>
            </a:r>
            <a:r>
              <a:rPr lang="zh-CN" altLang="en-US" dirty="0">
                <a:latin typeface="Arial" panose="020B0604020202020204" pitchFamily="34" charset="0"/>
              </a:rPr>
              <a:t>小组活动</a:t>
            </a:r>
            <a:endParaRPr lang="zh-CN" altLang="en-US" dirty="0">
              <a:latin typeface="Arial" panose="020B0604020202020204" pitchFamily="34" charset="0"/>
            </a:endParaRPr>
          </a:p>
        </p:txBody>
      </p:sp>
      <p:sp>
        <p:nvSpPr>
          <p:cNvPr id="17467" name="TextBox 78"/>
          <p:cNvSpPr txBox="1"/>
          <p:nvPr/>
        </p:nvSpPr>
        <p:spPr>
          <a:xfrm>
            <a:off x="7532688" y="5148263"/>
            <a:ext cx="1658937" cy="368300"/>
          </a:xfrm>
          <a:prstGeom prst="rect">
            <a:avLst/>
          </a:prstGeom>
          <a:noFill/>
          <a:ln w="9525">
            <a:noFill/>
          </a:ln>
        </p:spPr>
        <p:txBody>
          <a:bodyPr>
            <a:spAutoFit/>
          </a:bodyPr>
          <a:p>
            <a:r>
              <a:rPr lang="en-US" altLang="zh-CN" dirty="0">
                <a:latin typeface="Arial" panose="020B0604020202020204" pitchFamily="34" charset="0"/>
              </a:rPr>
              <a:t>    </a:t>
            </a:r>
            <a:r>
              <a:rPr lang="zh-CN" altLang="en-US" dirty="0">
                <a:latin typeface="Arial" panose="020B0604020202020204" pitchFamily="34" charset="0"/>
              </a:rPr>
              <a:t>能力达成</a:t>
            </a:r>
            <a:endParaRPr lang="zh-CN" altLang="en-US" dirty="0">
              <a:latin typeface="Arial" panose="020B0604020202020204" pitchFamily="34" charset="0"/>
            </a:endParaRPr>
          </a:p>
        </p:txBody>
      </p:sp>
      <p:sp>
        <p:nvSpPr>
          <p:cNvPr id="17468" name="TextBox 79"/>
          <p:cNvSpPr txBox="1"/>
          <p:nvPr/>
        </p:nvSpPr>
        <p:spPr>
          <a:xfrm>
            <a:off x="7532688" y="5580063"/>
            <a:ext cx="1658937" cy="368300"/>
          </a:xfrm>
          <a:prstGeom prst="rect">
            <a:avLst/>
          </a:prstGeom>
          <a:noFill/>
          <a:ln w="9525">
            <a:noFill/>
          </a:ln>
        </p:spPr>
        <p:txBody>
          <a:bodyPr>
            <a:spAutoFit/>
          </a:bodyPr>
          <a:p>
            <a:r>
              <a:rPr lang="en-US" altLang="zh-CN" dirty="0">
                <a:latin typeface="Arial" panose="020B0604020202020204" pitchFamily="34" charset="0"/>
              </a:rPr>
              <a:t>    </a:t>
            </a:r>
            <a:r>
              <a:rPr lang="zh-CN" altLang="en-US" dirty="0">
                <a:latin typeface="Arial" panose="020B0604020202020204" pitchFamily="34" charset="0"/>
              </a:rPr>
              <a:t>主题活动</a:t>
            </a:r>
            <a:endParaRPr lang="zh-CN" altLang="en-US" dirty="0">
              <a:latin typeface="Arial" panose="020B0604020202020204"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ctrTitle"/>
            <p:custDataLst>
              <p:tags r:id="rId1"/>
            </p:custDataLst>
          </p:nvPr>
        </p:nvSpPr>
        <p:spPr/>
        <p:txBody>
          <a:bodyPr>
            <a:normAutofit/>
          </a:bodyPr>
          <a:lstStyle/>
          <a:p>
            <a:r>
              <a:rPr lang="zh-CN" altLang="en-US" dirty="0"/>
              <a:t>学前教育专业</a:t>
            </a:r>
            <a:endParaRPr lang="zh-CN" altLang="en-US" dirty="0"/>
          </a:p>
        </p:txBody>
      </p:sp>
      <p:sp>
        <p:nvSpPr>
          <p:cNvPr id="4" name="副标题 3"/>
          <p:cNvSpPr>
            <a:spLocks noGrp="1"/>
          </p:cNvSpPr>
          <p:nvPr>
            <p:ph type="subTitle" idx="1"/>
            <p:custDataLst>
              <p:tags r:id="rId2"/>
            </p:custDataLst>
          </p:nvPr>
        </p:nvSpPr>
        <p:spPr/>
        <p:txBody>
          <a:bodyPr/>
          <a:lstStyle/>
          <a:p>
            <a:r>
              <a:rPr lang="zh-CN" altLang="en-US" smtClean="0"/>
              <a:t>汇报人：栾博强</a:t>
            </a:r>
            <a:endParaRPr lang="zh-CN" altLang="en-US" smtClean="0"/>
          </a:p>
        </p:txBody>
      </p:sp>
    </p:spTree>
    <p:custDataLst>
      <p:tags r:id="rId3"/>
    </p:custDataLst>
  </p:cSld>
  <p:clrMapOvr>
    <a:masterClrMapping/>
  </p:clrMapOvr>
  <p:transition spd="med" advClick="0" advTm="0">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5" name="表格 4"/>
          <p:cNvGraphicFramePr/>
          <p:nvPr/>
        </p:nvGraphicFramePr>
        <p:xfrm>
          <a:off x="685800" y="1054100"/>
          <a:ext cx="10928985" cy="4164965"/>
        </p:xfrm>
        <a:graphic>
          <a:graphicData uri="http://schemas.openxmlformats.org/drawingml/2006/table">
            <a:tbl>
              <a:tblPr firstRow="1" bandRow="1">
                <a:tableStyleId>{5C22544A-7EE6-4342-B048-85BDC9FD1C3A}</a:tableStyleId>
              </a:tblPr>
              <a:tblGrid>
                <a:gridCol w="2595880"/>
                <a:gridCol w="3665220"/>
                <a:gridCol w="1864360"/>
                <a:gridCol w="2803525"/>
              </a:tblGrid>
              <a:tr h="655320">
                <a:tc>
                  <a:txBody>
                    <a:bodyPr/>
                    <a:p>
                      <a:pPr algn="ctr">
                        <a:buNone/>
                      </a:pPr>
                      <a:r>
                        <a:rPr lang="zh-CN" altLang="en-US" dirty="0"/>
                        <a:t>评价者</a:t>
                      </a:r>
                      <a:endParaRPr lang="zh-CN" altLang="en-US" dirty="0"/>
                    </a:p>
                  </a:txBody>
                  <a:tcPr/>
                </a:tc>
                <a:tc>
                  <a:txBody>
                    <a:bodyPr/>
                    <a:p>
                      <a:pPr algn="ctr">
                        <a:buNone/>
                      </a:pPr>
                      <a:r>
                        <a:rPr lang="zh-CN" altLang="en-US"/>
                        <a:t>评价环节</a:t>
                      </a:r>
                      <a:endParaRPr lang="zh-CN" altLang="en-US"/>
                    </a:p>
                  </a:txBody>
                  <a:tcPr/>
                </a:tc>
                <a:tc>
                  <a:txBody>
                    <a:bodyPr/>
                    <a:p>
                      <a:pPr algn="ctr">
                        <a:buNone/>
                      </a:pPr>
                      <a:r>
                        <a:rPr lang="zh-CN" altLang="en-US"/>
                        <a:t>被评价者</a:t>
                      </a:r>
                      <a:endParaRPr lang="zh-CN" altLang="en-US"/>
                    </a:p>
                  </a:txBody>
                  <a:tcPr/>
                </a:tc>
                <a:tc>
                  <a:txBody>
                    <a:bodyPr/>
                    <a:p>
                      <a:pPr algn="ctr">
                        <a:buNone/>
                      </a:pPr>
                      <a:r>
                        <a:rPr lang="zh-CN" altLang="en-US"/>
                        <a:t>评价方式</a:t>
                      </a:r>
                      <a:endParaRPr lang="zh-CN" altLang="en-US"/>
                    </a:p>
                  </a:txBody>
                  <a:tcPr/>
                </a:tc>
              </a:tr>
              <a:tr h="389255">
                <a:tc rowSpan="7">
                  <a:txBody>
                    <a:bodyPr/>
                    <a:p>
                      <a:pPr algn="ctr">
                        <a:buNone/>
                      </a:pPr>
                      <a:endParaRPr lang="zh-CN" altLang="en-US"/>
                    </a:p>
                    <a:p>
                      <a:pPr algn="ctr">
                        <a:buNone/>
                      </a:pPr>
                      <a:endParaRPr lang="zh-CN" altLang="en-US"/>
                    </a:p>
                    <a:p>
                      <a:pPr algn="ctr">
                        <a:buNone/>
                      </a:pPr>
                      <a:endParaRPr lang="zh-CN" altLang="en-US"/>
                    </a:p>
                    <a:p>
                      <a:pPr algn="ctr">
                        <a:buNone/>
                      </a:pPr>
                      <a:r>
                        <a:rPr lang="zh-CN" altLang="en-US"/>
                        <a:t>教师</a:t>
                      </a:r>
                      <a:endParaRPr lang="zh-CN" altLang="en-US"/>
                    </a:p>
                  </a:txBody>
                  <a:tcPr>
                    <a:solidFill>
                      <a:schemeClr val="accent1">
                        <a:lumMod val="40000"/>
                        <a:lumOff val="60000"/>
                      </a:schemeClr>
                    </a:solidFill>
                  </a:tcPr>
                </a:tc>
                <a:tc>
                  <a:txBody>
                    <a:bodyPr/>
                    <a:p>
                      <a:pPr algn="ctr">
                        <a:buNone/>
                      </a:pPr>
                      <a:r>
                        <a:rPr lang="zh-CN" altLang="en-US"/>
                        <a:t>考勤</a:t>
                      </a:r>
                      <a:endParaRPr lang="zh-CN" altLang="en-US"/>
                    </a:p>
                  </a:txBody>
                  <a:tcPr>
                    <a:solidFill>
                      <a:schemeClr val="accent1">
                        <a:lumMod val="40000"/>
                        <a:lumOff val="60000"/>
                      </a:schemeClr>
                    </a:solidFill>
                  </a:tcPr>
                </a:tc>
                <a:tc rowSpan="7">
                  <a:txBody>
                    <a:bodyPr/>
                    <a:p>
                      <a:pPr algn="ctr">
                        <a:buNone/>
                      </a:pPr>
                      <a:endParaRPr lang="zh-CN" altLang="en-US"/>
                    </a:p>
                    <a:p>
                      <a:pPr algn="ctr">
                        <a:buNone/>
                      </a:pPr>
                      <a:endParaRPr lang="zh-CN" altLang="en-US"/>
                    </a:p>
                    <a:p>
                      <a:pPr algn="ctr">
                        <a:buNone/>
                      </a:pPr>
                      <a:endParaRPr lang="zh-CN" altLang="en-US"/>
                    </a:p>
                    <a:p>
                      <a:pPr algn="ctr">
                        <a:buNone/>
                      </a:pPr>
                      <a:r>
                        <a:rPr lang="zh-CN" altLang="en-US"/>
                        <a:t>学生</a:t>
                      </a:r>
                      <a:endParaRPr lang="zh-CN" altLang="en-US"/>
                    </a:p>
                  </a:txBody>
                  <a:tcPr>
                    <a:solidFill>
                      <a:schemeClr val="accent1">
                        <a:lumMod val="40000"/>
                        <a:lumOff val="60000"/>
                      </a:schemeClr>
                    </a:solidFill>
                  </a:tcPr>
                </a:tc>
                <a:tc>
                  <a:txBody>
                    <a:bodyPr/>
                    <a:p>
                      <a:pPr algn="ctr">
                        <a:buNone/>
                      </a:pPr>
                      <a:r>
                        <a:rPr lang="zh-CN" altLang="en-US" dirty="0"/>
                        <a:t>课堂</a:t>
                      </a:r>
                      <a:r>
                        <a:rPr lang="en-US" altLang="zh-CN" dirty="0"/>
                        <a:t>+</a:t>
                      </a:r>
                      <a:r>
                        <a:rPr lang="zh-CN" altLang="en-US" dirty="0"/>
                        <a:t>在线</a:t>
                      </a:r>
                      <a:endParaRPr lang="zh-CN" altLang="en-US" dirty="0"/>
                    </a:p>
                  </a:txBody>
                  <a:tcPr>
                    <a:solidFill>
                      <a:schemeClr val="accent1">
                        <a:lumMod val="40000"/>
                        <a:lumOff val="60000"/>
                      </a:schemeClr>
                    </a:solidFill>
                  </a:tcPr>
                </a:tc>
              </a:tr>
              <a:tr h="388620">
                <a:tc vMerge="1">
                  <a:tcPr/>
                </a:tc>
                <a:tc>
                  <a:txBody>
                    <a:bodyPr/>
                    <a:p>
                      <a:pPr algn="ctr">
                        <a:buNone/>
                      </a:pPr>
                      <a:r>
                        <a:rPr lang="zh-CN" altLang="en-US"/>
                        <a:t>课堂互动与游戏</a:t>
                      </a:r>
                      <a:endParaRPr lang="zh-CN" altLang="en-US"/>
                    </a:p>
                  </a:txBody>
                  <a:tcPr>
                    <a:solidFill>
                      <a:schemeClr val="accent1">
                        <a:lumMod val="40000"/>
                        <a:lumOff val="60000"/>
                      </a:schemeClr>
                    </a:solidFill>
                  </a:tcPr>
                </a:tc>
                <a:tc vMerge="1">
                  <a:tcPr/>
                </a:tc>
                <a:tc>
                  <a:txBody>
                    <a:bodyPr/>
                    <a:p>
                      <a:pPr algn="ctr">
                        <a:buNone/>
                      </a:pPr>
                      <a:r>
                        <a:rPr lang="zh-CN" altLang="en-US" dirty="0"/>
                        <a:t>课</a:t>
                      </a:r>
                      <a:r>
                        <a:rPr lang="zh-CN" altLang="en-US" dirty="0" smtClean="0"/>
                        <a:t>堂</a:t>
                      </a:r>
                      <a:endParaRPr lang="zh-CN" altLang="en-US" dirty="0"/>
                    </a:p>
                  </a:txBody>
                  <a:tcPr>
                    <a:solidFill>
                      <a:schemeClr val="accent1">
                        <a:lumMod val="40000"/>
                        <a:lumOff val="60000"/>
                      </a:schemeClr>
                    </a:solidFill>
                  </a:tcPr>
                </a:tc>
              </a:tr>
              <a:tr h="389255">
                <a:tc vMerge="1">
                  <a:tcPr/>
                </a:tc>
                <a:tc rowSpan="2">
                  <a:txBody>
                    <a:bodyPr/>
                    <a:p>
                      <a:pPr algn="ctr">
                        <a:buNone/>
                      </a:pPr>
                      <a:r>
                        <a:rPr lang="zh-CN" altLang="en-US"/>
                        <a:t>技能展示</a:t>
                      </a:r>
                      <a:endParaRPr lang="zh-CN" altLang="en-US"/>
                    </a:p>
                  </a:txBody>
                  <a:tcPr>
                    <a:solidFill>
                      <a:schemeClr val="accent1">
                        <a:lumMod val="40000"/>
                        <a:lumOff val="60000"/>
                      </a:schemeClr>
                    </a:solidFill>
                  </a:tcPr>
                </a:tc>
                <a:tc vMerge="1">
                  <a:tcPr/>
                </a:tc>
                <a:tc>
                  <a:txBody>
                    <a:bodyPr/>
                    <a:p>
                      <a:pPr algn="ctr">
                        <a:buNone/>
                      </a:pPr>
                      <a:r>
                        <a:rPr lang="zh-CN" altLang="en-US" dirty="0"/>
                        <a:t>课堂内</a:t>
                      </a:r>
                      <a:r>
                        <a:rPr lang="zh-CN" altLang="en-US" dirty="0" smtClean="0"/>
                        <a:t>外</a:t>
                      </a:r>
                      <a:endParaRPr lang="zh-CN" altLang="en-US" dirty="0"/>
                    </a:p>
                  </a:txBody>
                  <a:tcPr>
                    <a:solidFill>
                      <a:schemeClr val="accent1">
                        <a:lumMod val="40000"/>
                        <a:lumOff val="60000"/>
                      </a:schemeClr>
                    </a:solidFill>
                  </a:tcPr>
                </a:tc>
              </a:tr>
              <a:tr h="0">
                <a:tc vMerge="1">
                  <a:tcPr/>
                </a:tc>
                <a:tc vMerge="1">
                  <a:tcPr/>
                </a:tc>
                <a:tc vMerge="1">
                  <a:tcPr/>
                </a:tc>
                <a:tc rowSpan="2">
                  <a:txBody>
                    <a:bodyPr/>
                    <a:p>
                      <a:pPr algn="ctr">
                        <a:buNone/>
                      </a:pPr>
                      <a:r>
                        <a:rPr lang="zh-CN" altLang="en-US"/>
                        <a:t>课堂内外</a:t>
                      </a:r>
                      <a:r>
                        <a:rPr lang="en-US" altLang="zh-CN"/>
                        <a:t>+</a:t>
                      </a:r>
                      <a:r>
                        <a:rPr lang="zh-CN" altLang="en-US"/>
                        <a:t>在线</a:t>
                      </a:r>
                      <a:endParaRPr lang="zh-CN" altLang="en-US"/>
                    </a:p>
                  </a:txBody>
                  <a:tcPr>
                    <a:solidFill>
                      <a:schemeClr val="accent1">
                        <a:lumMod val="40000"/>
                        <a:lumOff val="60000"/>
                      </a:schemeClr>
                    </a:solidFill>
                  </a:tcPr>
                </a:tc>
              </a:tr>
              <a:tr h="389255">
                <a:tc vMerge="1">
                  <a:tcPr/>
                </a:tc>
                <a:tc rowSpan="2">
                  <a:txBody>
                    <a:bodyPr/>
                    <a:p>
                      <a:pPr algn="ctr">
                        <a:buNone/>
                      </a:pPr>
                      <a:r>
                        <a:rPr lang="zh-CN" altLang="en-US"/>
                        <a:t>课堂笔记</a:t>
                      </a:r>
                      <a:endParaRPr lang="zh-CN" altLang="en-US"/>
                    </a:p>
                  </a:txBody>
                  <a:tcPr>
                    <a:solidFill>
                      <a:schemeClr val="accent1">
                        <a:lumMod val="40000"/>
                        <a:lumOff val="60000"/>
                      </a:schemeClr>
                    </a:solidFill>
                  </a:tcPr>
                </a:tc>
                <a:tc vMerge="1">
                  <a:tcPr/>
                </a:tc>
                <a:tc vMerge="1">
                  <a:tcPr/>
                </a:tc>
              </a:tr>
              <a:tr h="0">
                <a:tc vMerge="1">
                  <a:tcPr/>
                </a:tc>
                <a:tc vMerge="1">
                  <a:tcPr/>
                </a:tc>
                <a:tc vMerge="1">
                  <a:tcPr/>
                </a:tc>
                <a:tc rowSpan="2">
                  <a:txBody>
                    <a:bodyPr/>
                    <a:p>
                      <a:pPr algn="ctr">
                        <a:buNone/>
                      </a:pPr>
                      <a:r>
                        <a:rPr lang="zh-CN" altLang="en-US"/>
                        <a:t>课堂内外</a:t>
                      </a:r>
                      <a:r>
                        <a:rPr lang="en-US" altLang="zh-CN"/>
                        <a:t>+</a:t>
                      </a:r>
                      <a:r>
                        <a:rPr lang="zh-CN" altLang="en-US"/>
                        <a:t>在线</a:t>
                      </a:r>
                      <a:endParaRPr lang="zh-CN" altLang="en-US"/>
                    </a:p>
                  </a:txBody>
                  <a:tcPr>
                    <a:solidFill>
                      <a:schemeClr val="accent1">
                        <a:lumMod val="40000"/>
                        <a:lumOff val="60000"/>
                      </a:schemeClr>
                    </a:solidFill>
                  </a:tcPr>
                </a:tc>
              </a:tr>
              <a:tr h="389255">
                <a:tc vMerge="1">
                  <a:tcPr/>
                </a:tc>
                <a:tc>
                  <a:txBody>
                    <a:bodyPr/>
                    <a:p>
                      <a:pPr algn="ctr">
                        <a:buNone/>
                      </a:pPr>
                      <a:r>
                        <a:rPr lang="zh-CN" altLang="en-US"/>
                        <a:t>个人作业</a:t>
                      </a:r>
                      <a:endParaRPr lang="zh-CN" altLang="en-US"/>
                    </a:p>
                  </a:txBody>
                  <a:tcPr>
                    <a:solidFill>
                      <a:schemeClr val="accent1">
                        <a:lumMod val="40000"/>
                        <a:lumOff val="60000"/>
                      </a:schemeClr>
                    </a:solidFill>
                  </a:tcPr>
                </a:tc>
                <a:tc vMerge="1">
                  <a:tcPr/>
                </a:tc>
                <a:tc vMerge="1">
                  <a:tcPr/>
                </a:tc>
              </a:tr>
              <a:tr h="782320">
                <a:tc>
                  <a:txBody>
                    <a:bodyPr/>
                    <a:p>
                      <a:pPr algn="ctr">
                        <a:buNone/>
                      </a:pPr>
                      <a:endParaRPr lang="zh-CN" altLang="en-US"/>
                    </a:p>
                    <a:p>
                      <a:pPr algn="ctr">
                        <a:buNone/>
                      </a:pPr>
                      <a:r>
                        <a:rPr lang="zh-CN" altLang="en-US"/>
                        <a:t>学生</a:t>
                      </a:r>
                      <a:endParaRPr lang="zh-CN" altLang="en-US"/>
                    </a:p>
                  </a:txBody>
                  <a:tcPr>
                    <a:solidFill>
                      <a:srgbClr val="FFC000"/>
                    </a:solidFill>
                  </a:tcPr>
                </a:tc>
                <a:tc>
                  <a:txBody>
                    <a:bodyPr/>
                    <a:p>
                      <a:pPr algn="ctr">
                        <a:buNone/>
                      </a:pPr>
                      <a:r>
                        <a:rPr lang="zh-CN" altLang="en-US"/>
                        <a:t>学习档案的记录与管理</a:t>
                      </a:r>
                      <a:endParaRPr lang="zh-CN" altLang="en-US"/>
                    </a:p>
                    <a:p>
                      <a:pPr algn="ctr">
                        <a:buNone/>
                      </a:pPr>
                      <a:r>
                        <a:rPr lang="zh-CN" altLang="en-US"/>
                        <a:t>课堂教学评价</a:t>
                      </a:r>
                      <a:endParaRPr lang="zh-CN" altLang="en-US"/>
                    </a:p>
                  </a:txBody>
                  <a:tcPr>
                    <a:solidFill>
                      <a:srgbClr val="FFC000"/>
                    </a:solidFill>
                  </a:tcPr>
                </a:tc>
                <a:tc>
                  <a:txBody>
                    <a:bodyPr/>
                    <a:p>
                      <a:pPr algn="ctr">
                        <a:buNone/>
                      </a:pPr>
                      <a:r>
                        <a:rPr lang="zh-CN" altLang="en-US"/>
                        <a:t>学生</a:t>
                      </a:r>
                      <a:endParaRPr lang="zh-CN" altLang="en-US"/>
                    </a:p>
                    <a:p>
                      <a:pPr algn="ctr">
                        <a:buNone/>
                      </a:pPr>
                      <a:r>
                        <a:rPr lang="zh-CN" altLang="en-US"/>
                        <a:t>教师</a:t>
                      </a:r>
                      <a:endParaRPr lang="zh-CN" altLang="en-US"/>
                    </a:p>
                  </a:txBody>
                  <a:tcPr>
                    <a:solidFill>
                      <a:srgbClr val="FFC000"/>
                    </a:solidFill>
                  </a:tcPr>
                </a:tc>
                <a:tc>
                  <a:txBody>
                    <a:bodyPr/>
                    <a:p>
                      <a:pPr algn="ctr">
                        <a:buNone/>
                      </a:pPr>
                      <a:r>
                        <a:rPr lang="zh-CN" altLang="en-US"/>
                        <a:t>随时</a:t>
                      </a:r>
                      <a:endParaRPr lang="zh-CN" altLang="en-US"/>
                    </a:p>
                    <a:p>
                      <a:pPr algn="ctr">
                        <a:buNone/>
                      </a:pPr>
                      <a:r>
                        <a:rPr lang="zh-CN" altLang="en-US"/>
                        <a:t>课后与在线</a:t>
                      </a:r>
                      <a:endParaRPr lang="zh-CN" altLang="en-US"/>
                    </a:p>
                  </a:txBody>
                  <a:tcPr>
                    <a:solidFill>
                      <a:srgbClr val="FFC000"/>
                    </a:solidFill>
                  </a:tcPr>
                </a:tc>
              </a:tr>
              <a:tr h="781685">
                <a:tc>
                  <a:txBody>
                    <a:bodyPr/>
                    <a:p>
                      <a:pPr algn="ctr">
                        <a:buNone/>
                      </a:pPr>
                      <a:r>
                        <a:rPr lang="zh-CN" altLang="en-US"/>
                        <a:t>学业导师</a:t>
                      </a:r>
                      <a:endParaRPr lang="zh-CN" altLang="en-US"/>
                    </a:p>
                    <a:p>
                      <a:pPr algn="ctr">
                        <a:buNone/>
                      </a:pPr>
                      <a:r>
                        <a:rPr lang="zh-CN" altLang="en-US"/>
                        <a:t>幼儿园指导教师</a:t>
                      </a:r>
                      <a:endParaRPr lang="zh-CN" altLang="en-US"/>
                    </a:p>
                  </a:txBody>
                  <a:tcPr>
                    <a:solidFill>
                      <a:srgbClr val="0070C0"/>
                    </a:solidFill>
                  </a:tcPr>
                </a:tc>
                <a:tc>
                  <a:txBody>
                    <a:bodyPr/>
                    <a:p>
                      <a:pPr algn="ctr">
                        <a:buNone/>
                      </a:pPr>
                      <a:r>
                        <a:rPr lang="zh-CN" altLang="en-US"/>
                        <a:t>实践任务</a:t>
                      </a:r>
                      <a:endParaRPr lang="zh-CN" altLang="en-US"/>
                    </a:p>
                    <a:p>
                      <a:pPr algn="ctr">
                        <a:buNone/>
                      </a:pPr>
                      <a:r>
                        <a:rPr lang="zh-CN" altLang="en-US"/>
                        <a:t>实践鉴定表</a:t>
                      </a:r>
                      <a:endParaRPr lang="zh-CN" altLang="en-US"/>
                    </a:p>
                  </a:txBody>
                  <a:tcPr>
                    <a:solidFill>
                      <a:srgbClr val="0070C0"/>
                    </a:solidFill>
                  </a:tcPr>
                </a:tc>
                <a:tc>
                  <a:txBody>
                    <a:bodyPr/>
                    <a:p>
                      <a:pPr algn="ctr">
                        <a:buNone/>
                      </a:pPr>
                      <a:endParaRPr lang="zh-CN" altLang="en-US"/>
                    </a:p>
                    <a:p>
                      <a:pPr algn="ctr">
                        <a:buNone/>
                      </a:pPr>
                      <a:r>
                        <a:rPr lang="zh-CN" altLang="en-US"/>
                        <a:t>学生</a:t>
                      </a:r>
                      <a:endParaRPr lang="zh-CN" altLang="en-US"/>
                    </a:p>
                  </a:txBody>
                  <a:tcPr>
                    <a:solidFill>
                      <a:srgbClr val="0070C0"/>
                    </a:solidFill>
                  </a:tcPr>
                </a:tc>
                <a:tc>
                  <a:txBody>
                    <a:bodyPr/>
                    <a:p>
                      <a:pPr algn="ctr">
                        <a:buNone/>
                      </a:pPr>
                      <a:endParaRPr lang="zh-CN" altLang="en-US"/>
                    </a:p>
                    <a:p>
                      <a:pPr algn="ctr">
                        <a:buNone/>
                      </a:pPr>
                      <a:r>
                        <a:rPr lang="zh-CN" altLang="en-US"/>
                        <a:t>实践环节</a:t>
                      </a:r>
                      <a:endParaRPr lang="en-US" altLang="zh-CN"/>
                    </a:p>
                  </a:txBody>
                  <a:tcPr>
                    <a:solidFill>
                      <a:srgbClr val="0070C0"/>
                    </a:solidFill>
                  </a:tcPr>
                </a:tc>
              </a:tr>
            </a:tbl>
          </a:graphicData>
        </a:graphic>
      </p:graphicFrame>
      <p:sp>
        <p:nvSpPr>
          <p:cNvPr id="23599" name="TextBox 58">
            <a:hlinkClick r:id="rId1" action="ppaction://hlinkfile"/>
          </p:cNvPr>
          <p:cNvSpPr txBox="1"/>
          <p:nvPr/>
        </p:nvSpPr>
        <p:spPr>
          <a:xfrm>
            <a:off x="685800" y="5338445"/>
            <a:ext cx="10928985" cy="937260"/>
          </a:xfrm>
          <a:prstGeom prst="rect">
            <a:avLst/>
          </a:prstGeom>
          <a:noFill/>
          <a:ln w="9525">
            <a:noFill/>
          </a:ln>
        </p:spPr>
        <p:txBody>
          <a:bodyPr wrap="square">
            <a:spAutoFit/>
          </a:bodyPr>
          <a:p>
            <a:pPr>
              <a:lnSpc>
                <a:spcPts val="3300"/>
              </a:lnSpc>
            </a:pPr>
            <a:r>
              <a:rPr lang="zh-CN" altLang="en-US" sz="2400" b="1" i="0" dirty="0">
                <a:solidFill>
                  <a:srgbClr val="F2F2F2"/>
                </a:solidFill>
                <a:latin typeface="微软雅黑" panose="020B0503020204020204" pitchFamily="34" charset="-122"/>
                <a:ea typeface="微软雅黑" panose="020B0503020204020204" pitchFamily="34" charset="-122"/>
              </a:rPr>
              <a:t>全面实施过程性考核，加强教学情境的考核，注重实践过程的全方位考评，采用</a:t>
            </a:r>
            <a:r>
              <a:rPr lang="en-US" altLang="zh-CN" sz="2400" b="1" i="0" dirty="0">
                <a:solidFill>
                  <a:srgbClr val="F2F2F2"/>
                </a:solidFill>
                <a:latin typeface="微软雅黑" panose="020B0503020204020204" pitchFamily="34" charset="-122"/>
                <a:ea typeface="微软雅黑" panose="020B0503020204020204" pitchFamily="34" charset="-122"/>
              </a:rPr>
              <a:t>《</a:t>
            </a:r>
            <a:r>
              <a:rPr lang="zh-CN" altLang="en-US" sz="2400" b="1" i="0" dirty="0">
                <a:solidFill>
                  <a:srgbClr val="F2F2F2"/>
                </a:solidFill>
                <a:latin typeface="微软雅黑" panose="020B0503020204020204" pitchFamily="34" charset="-122"/>
                <a:ea typeface="微软雅黑" panose="020B0503020204020204" pitchFamily="34" charset="-122"/>
              </a:rPr>
              <a:t>学生职业技能档案袋</a:t>
            </a:r>
            <a:r>
              <a:rPr lang="en-US" altLang="zh-CN" sz="2400" b="1" i="0" dirty="0">
                <a:solidFill>
                  <a:srgbClr val="F2F2F2"/>
                </a:solidFill>
                <a:latin typeface="微软雅黑" panose="020B0503020204020204" pitchFamily="34" charset="-122"/>
                <a:ea typeface="微软雅黑" panose="020B0503020204020204" pitchFamily="34" charset="-122"/>
              </a:rPr>
              <a:t>》</a:t>
            </a:r>
            <a:r>
              <a:rPr lang="zh-CN" altLang="en-US" sz="2400" b="1" i="0" dirty="0">
                <a:solidFill>
                  <a:srgbClr val="F2F2F2"/>
                </a:solidFill>
                <a:latin typeface="微软雅黑" panose="020B0503020204020204" pitchFamily="34" charset="-122"/>
                <a:ea typeface="微软雅黑" panose="020B0503020204020204" pitchFamily="34" charset="-122"/>
              </a:rPr>
              <a:t>予以记录和分析</a:t>
            </a:r>
            <a:endParaRPr lang="en-US" altLang="zh-CN" sz="2400" b="1" i="0" dirty="0">
              <a:solidFill>
                <a:srgbClr val="F2F2F2"/>
              </a:solidFill>
              <a:latin typeface="微软雅黑" panose="020B0503020204020204" pitchFamily="34" charset="-122"/>
              <a:ea typeface="微软雅黑" panose="020B0503020204020204" pitchFamily="34" charset="-122"/>
            </a:endParaRPr>
          </a:p>
        </p:txBody>
      </p:sp>
    </p:spTree>
    <p:custDataLst>
      <p:tags r:id="rId2"/>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custDataLst>
              <p:tags r:id="rId1"/>
            </p:custDataLst>
          </p:nvPr>
        </p:nvSpPr>
        <p:spPr/>
        <p:txBody>
          <a:bodyPr>
            <a:normAutofit/>
          </a:bodyPr>
          <a:lstStyle/>
          <a:p>
            <a:r>
              <a:rPr lang="zh-CN" altLang="en-US" smtClean="0"/>
              <a:t>感谢您的观看</a:t>
            </a:r>
            <a:endParaRPr lang="zh-CN" altLang="en-US" smtClean="0"/>
          </a:p>
        </p:txBody>
      </p:sp>
    </p:spTree>
    <p:custDataLst>
      <p:tags r:id="rId2"/>
    </p:custDataLst>
  </p:cSld>
  <p:clrMapOvr>
    <a:masterClrMapping/>
  </p:clrMapOvr>
  <p:transition spd="slow" advTm="0">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vert="horz" wrap="square" lIns="91440" tIns="45720" rIns="91440" bIns="45720" rtlCol="0" anchor="ctr">
            <a:normAutofit/>
          </a:bodyPr>
          <a:lstStyle/>
          <a:p>
            <a:r>
              <a:rPr lang="zh-CN" altLang="en-US" dirty="0">
                <a:solidFill>
                  <a:schemeClr val="tx1"/>
                </a:solidFill>
              </a:rPr>
              <a:t>前言</a:t>
            </a:r>
            <a:endParaRPr lang="zh-CN" altLang="en-US" dirty="0">
              <a:solidFill>
                <a:schemeClr val="tx1"/>
              </a:solidFill>
            </a:endParaRPr>
          </a:p>
        </p:txBody>
      </p:sp>
      <p:sp>
        <p:nvSpPr>
          <p:cNvPr id="3" name="内容占位符 2"/>
          <p:cNvSpPr>
            <a:spLocks noGrp="1"/>
          </p:cNvSpPr>
          <p:nvPr>
            <p:ph idx="1"/>
            <p:custDataLst>
              <p:tags r:id="rId2"/>
            </p:custDataLst>
          </p:nvPr>
        </p:nvSpPr>
        <p:spPr/>
        <p:txBody>
          <a:bodyPr>
            <a:normAutofit/>
          </a:bodyPr>
          <a:lstStyle/>
          <a:p>
            <a:pPr algn="just">
              <a:lnSpc>
                <a:spcPct val="120000"/>
              </a:lnSpc>
            </a:pPr>
            <a:r>
              <a:rPr lang="zh-CN" altLang="en-US" sz="2000" dirty="0"/>
              <a:t>幼儿歌曲创编是幼儿教师必备的技能之一，本课程作为学前教育专业的一门专业基础课，原有的课程内容设置、教学方法都比较单一，很难和当前幼儿园教师的实际工作进行对接。为了改变单纯歌曲创编活动导致学生学习兴趣不浓的现象，这也为这门课程的创新教学提出了新的要求。</a:t>
            </a:r>
            <a:endParaRPr lang="zh-CN" altLang="en-US" sz="2000" dirty="0"/>
          </a:p>
          <a:p>
            <a:pPr algn="just">
              <a:lnSpc>
                <a:spcPct val="120000"/>
              </a:lnSpc>
            </a:pPr>
            <a:r>
              <a:rPr lang="zh-CN" altLang="en-US" sz="2000" dirty="0"/>
              <a:t>通过在幼儿园、早教机构的调研发现，儿童歌曲的创编，除了具备基础性的音乐知识外，更为重要的是要将幼儿的一日生活纳入到儿童歌曲内容创编过程中，在旋律节奏上更强调律动节奏的朗朗上口。这也为我们重新去定位该课程带来了新的思考。</a:t>
            </a:r>
            <a:endParaRPr lang="zh-CN" altLang="en-US" sz="2000" dirty="0"/>
          </a:p>
        </p:txBody>
      </p:sp>
    </p:spTree>
    <p:custDataLst>
      <p:tags r:id="rId3"/>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custDataLst>
              <p:tags r:id="rId1"/>
            </p:custDataLst>
          </p:nvPr>
        </p:nvSpPr>
        <p:spPr>
          <a:xfrm>
            <a:off x="945472" y="2427337"/>
            <a:ext cx="1531941" cy="1151165"/>
          </a:xfrm>
          <a:prstGeom prst="rect">
            <a:avLst/>
          </a:prstGeom>
          <a:noFill/>
        </p:spPr>
        <p:txBody>
          <a:bodyPr wrap="square" rtlCol="0" anchor="ctr" anchorCtr="0">
            <a:normAutofit/>
          </a:bodyPr>
          <a:lstStyle/>
          <a:p>
            <a:pPr algn="ctr"/>
            <a:r>
              <a:rPr lang="en-US" altLang="zh-TW" sz="6600" dirty="0">
                <a:solidFill>
                  <a:schemeClr val="bg1"/>
                </a:solidFill>
              </a:rPr>
              <a:t>01/</a:t>
            </a:r>
            <a:endParaRPr lang="zh-TW" altLang="en-US" sz="6600" dirty="0">
              <a:solidFill>
                <a:schemeClr val="bg1"/>
              </a:solidFill>
            </a:endParaRPr>
          </a:p>
        </p:txBody>
      </p:sp>
      <p:sp>
        <p:nvSpPr>
          <p:cNvPr id="7" name="文本框 6"/>
          <p:cNvSpPr txBox="1"/>
          <p:nvPr>
            <p:custDataLst>
              <p:tags r:id="rId2"/>
            </p:custDataLst>
          </p:nvPr>
        </p:nvSpPr>
        <p:spPr>
          <a:xfrm>
            <a:off x="945472" y="4564469"/>
            <a:ext cx="1531941" cy="1151165"/>
          </a:xfrm>
          <a:prstGeom prst="rect">
            <a:avLst/>
          </a:prstGeom>
          <a:noFill/>
        </p:spPr>
        <p:txBody>
          <a:bodyPr wrap="square" rtlCol="0" anchor="ctr" anchorCtr="0">
            <a:normAutofit/>
          </a:bodyPr>
          <a:lstStyle/>
          <a:p>
            <a:pPr algn="ctr"/>
            <a:r>
              <a:rPr lang="en-US" altLang="zh-TW" sz="6600" dirty="0">
                <a:solidFill>
                  <a:schemeClr val="bg1"/>
                </a:solidFill>
              </a:rPr>
              <a:t>03/</a:t>
            </a:r>
            <a:endParaRPr lang="zh-TW" altLang="en-US" sz="6600" dirty="0">
              <a:solidFill>
                <a:schemeClr val="bg1"/>
              </a:solidFill>
            </a:endParaRPr>
          </a:p>
        </p:txBody>
      </p:sp>
      <p:sp>
        <p:nvSpPr>
          <p:cNvPr id="9" name="文本框 8"/>
          <p:cNvSpPr txBox="1"/>
          <p:nvPr>
            <p:custDataLst>
              <p:tags r:id="rId3"/>
            </p:custDataLst>
          </p:nvPr>
        </p:nvSpPr>
        <p:spPr>
          <a:xfrm>
            <a:off x="6489244" y="2427337"/>
            <a:ext cx="1531941" cy="1151165"/>
          </a:xfrm>
          <a:prstGeom prst="rect">
            <a:avLst/>
          </a:prstGeom>
          <a:noFill/>
        </p:spPr>
        <p:txBody>
          <a:bodyPr wrap="square" rtlCol="0" anchor="ctr" anchorCtr="0">
            <a:normAutofit/>
          </a:bodyPr>
          <a:lstStyle/>
          <a:p>
            <a:pPr algn="ctr"/>
            <a:r>
              <a:rPr lang="en-US" altLang="zh-TW" sz="6600" dirty="0">
                <a:solidFill>
                  <a:schemeClr val="bg1"/>
                </a:solidFill>
              </a:rPr>
              <a:t>02/</a:t>
            </a:r>
            <a:endParaRPr lang="zh-TW" altLang="en-US" sz="6600" dirty="0">
              <a:solidFill>
                <a:schemeClr val="bg1"/>
              </a:solidFill>
            </a:endParaRPr>
          </a:p>
        </p:txBody>
      </p:sp>
      <p:sp>
        <p:nvSpPr>
          <p:cNvPr id="11" name="文本框 10"/>
          <p:cNvSpPr txBox="1"/>
          <p:nvPr>
            <p:custDataLst>
              <p:tags r:id="rId4"/>
            </p:custDataLst>
          </p:nvPr>
        </p:nvSpPr>
        <p:spPr>
          <a:xfrm>
            <a:off x="6489244" y="4564469"/>
            <a:ext cx="1531941" cy="1151165"/>
          </a:xfrm>
          <a:prstGeom prst="rect">
            <a:avLst/>
          </a:prstGeom>
          <a:noFill/>
        </p:spPr>
        <p:txBody>
          <a:bodyPr wrap="square" rtlCol="0" anchor="ctr" anchorCtr="0">
            <a:normAutofit/>
          </a:bodyPr>
          <a:lstStyle/>
          <a:p>
            <a:pPr algn="ctr"/>
            <a:r>
              <a:rPr lang="en-US" altLang="zh-TW" sz="6600" dirty="0">
                <a:solidFill>
                  <a:schemeClr val="bg1"/>
                </a:solidFill>
              </a:rPr>
              <a:t>04/</a:t>
            </a:r>
            <a:endParaRPr lang="zh-TW" altLang="en-US" sz="6600" dirty="0">
              <a:solidFill>
                <a:schemeClr val="bg1"/>
              </a:solidFill>
            </a:endParaRPr>
          </a:p>
        </p:txBody>
      </p:sp>
      <p:sp>
        <p:nvSpPr>
          <p:cNvPr id="2" name="文本框 1"/>
          <p:cNvSpPr txBox="1"/>
          <p:nvPr>
            <p:custDataLst>
              <p:tags r:id="rId5"/>
            </p:custDataLst>
          </p:nvPr>
        </p:nvSpPr>
        <p:spPr>
          <a:xfrm>
            <a:off x="8123139" y="4926052"/>
            <a:ext cx="3123390" cy="789582"/>
          </a:xfrm>
          <a:prstGeom prst="rect">
            <a:avLst/>
          </a:prstGeom>
        </p:spPr>
        <p:txBody>
          <a:bodyPr wrap="square" anchor="ctr" anchorCtr="0">
            <a:normAutofit/>
          </a:bodyPr>
          <a:lstStyle>
            <a:defPPr>
              <a:defRPr lang="zh-CN"/>
            </a:defPPr>
            <a:lvl1pPr>
              <a:defRPr sz="2000"/>
            </a:lvl1pPr>
          </a:lstStyle>
          <a:p>
            <a:r>
              <a:rPr lang="zh-CN" altLang="en-US" dirty="0">
                <a:solidFill>
                  <a:schemeClr val="bg1"/>
                </a:solidFill>
              </a:rPr>
              <a:t>课程评价</a:t>
            </a:r>
            <a:endParaRPr lang="zh-CN" altLang="en-US" dirty="0">
              <a:solidFill>
                <a:schemeClr val="bg1"/>
              </a:solidFill>
            </a:endParaRPr>
          </a:p>
        </p:txBody>
      </p:sp>
      <p:sp>
        <p:nvSpPr>
          <p:cNvPr id="4" name="文本框 3"/>
          <p:cNvSpPr txBox="1"/>
          <p:nvPr>
            <p:custDataLst>
              <p:tags r:id="rId6"/>
            </p:custDataLst>
          </p:nvPr>
        </p:nvSpPr>
        <p:spPr>
          <a:xfrm>
            <a:off x="8123139" y="2788920"/>
            <a:ext cx="3123390" cy="789582"/>
          </a:xfrm>
          <a:prstGeom prst="rect">
            <a:avLst/>
          </a:prstGeom>
        </p:spPr>
        <p:txBody>
          <a:bodyPr wrap="square" anchor="ctr" anchorCtr="0">
            <a:normAutofit/>
          </a:bodyPr>
          <a:lstStyle>
            <a:defPPr>
              <a:defRPr lang="zh-CN"/>
            </a:defPPr>
            <a:lvl1pPr>
              <a:defRPr sz="2000"/>
            </a:lvl1pPr>
          </a:lstStyle>
          <a:p>
            <a:r>
              <a:rPr lang="zh-CN" altLang="en-US" dirty="0">
                <a:solidFill>
                  <a:schemeClr val="bg1"/>
                </a:solidFill>
              </a:rPr>
              <a:t>课程设计</a:t>
            </a:r>
            <a:endParaRPr lang="zh-CN" altLang="en-US" dirty="0">
              <a:solidFill>
                <a:schemeClr val="bg1"/>
              </a:solidFill>
            </a:endParaRPr>
          </a:p>
        </p:txBody>
      </p:sp>
      <p:sp>
        <p:nvSpPr>
          <p:cNvPr id="13" name="文本框 12"/>
          <p:cNvSpPr txBox="1"/>
          <p:nvPr>
            <p:custDataLst>
              <p:tags r:id="rId7"/>
            </p:custDataLst>
          </p:nvPr>
        </p:nvSpPr>
        <p:spPr>
          <a:xfrm>
            <a:off x="2579367" y="4926052"/>
            <a:ext cx="3123390" cy="789582"/>
          </a:xfrm>
          <a:prstGeom prst="rect">
            <a:avLst/>
          </a:prstGeom>
        </p:spPr>
        <p:txBody>
          <a:bodyPr wrap="square" anchor="ctr" anchorCtr="0">
            <a:normAutofit/>
          </a:bodyPr>
          <a:lstStyle>
            <a:defPPr>
              <a:defRPr lang="zh-CN"/>
            </a:defPPr>
            <a:lvl1pPr>
              <a:defRPr sz="2000"/>
            </a:lvl1pPr>
          </a:lstStyle>
          <a:p>
            <a:r>
              <a:rPr lang="zh-CN" altLang="en-US" dirty="0">
                <a:solidFill>
                  <a:schemeClr val="bg1"/>
                </a:solidFill>
              </a:rPr>
              <a:t>课程实施</a:t>
            </a:r>
            <a:endParaRPr lang="zh-CN" altLang="en-US" dirty="0">
              <a:solidFill>
                <a:schemeClr val="bg1"/>
              </a:solidFill>
            </a:endParaRPr>
          </a:p>
        </p:txBody>
      </p:sp>
      <p:sp>
        <p:nvSpPr>
          <p:cNvPr id="14" name="文本框 13"/>
          <p:cNvSpPr txBox="1"/>
          <p:nvPr>
            <p:custDataLst>
              <p:tags r:id="rId8"/>
            </p:custDataLst>
          </p:nvPr>
        </p:nvSpPr>
        <p:spPr>
          <a:xfrm>
            <a:off x="2579367" y="2788920"/>
            <a:ext cx="3123390" cy="789582"/>
          </a:xfrm>
          <a:prstGeom prst="rect">
            <a:avLst/>
          </a:prstGeom>
        </p:spPr>
        <p:txBody>
          <a:bodyPr wrap="square" anchor="ctr" anchorCtr="0">
            <a:normAutofit/>
          </a:bodyPr>
          <a:lstStyle>
            <a:defPPr>
              <a:defRPr lang="zh-CN"/>
            </a:defPPr>
            <a:lvl1pPr>
              <a:defRPr sz="2000"/>
            </a:lvl1pPr>
          </a:lstStyle>
          <a:p>
            <a:r>
              <a:rPr lang="zh-CN" altLang="en-US" dirty="0">
                <a:solidFill>
                  <a:schemeClr val="bg1"/>
                </a:solidFill>
              </a:rPr>
              <a:t>课程定位</a:t>
            </a:r>
            <a:endParaRPr lang="zh-CN" altLang="en-US" dirty="0">
              <a:solidFill>
                <a:schemeClr val="bg1"/>
              </a:solidFill>
            </a:endParaRPr>
          </a:p>
        </p:txBody>
      </p:sp>
      <p:sp>
        <p:nvSpPr>
          <p:cNvPr id="15" name="文本框 14"/>
          <p:cNvSpPr txBox="1"/>
          <p:nvPr>
            <p:custDataLst>
              <p:tags r:id="rId9"/>
            </p:custDataLst>
          </p:nvPr>
        </p:nvSpPr>
        <p:spPr>
          <a:xfrm>
            <a:off x="2671763" y="800099"/>
            <a:ext cx="6848475" cy="936625"/>
          </a:xfrm>
          <a:prstGeom prst="rect">
            <a:avLst/>
          </a:prstGeom>
        </p:spPr>
        <p:txBody>
          <a:bodyPr vert="horz" lIns="91440" tIns="45720" rIns="91440" bIns="45720" rtlCol="0" anchor="ctr">
            <a:normAutofit/>
          </a:bodyPr>
          <a:lstStyle>
            <a:lvl1pPr algn="ctr">
              <a:lnSpc>
                <a:spcPct val="90000"/>
              </a:lnSpc>
              <a:spcBef>
                <a:spcPct val="0"/>
              </a:spcBef>
              <a:buNone/>
              <a:defRPr sz="4400">
                <a:latin typeface="+mj-lt"/>
                <a:ea typeface="+mj-ea"/>
                <a:cs typeface="+mj-cs"/>
              </a:defRPr>
            </a:lvl1pPr>
          </a:lstStyle>
          <a:p>
            <a:r>
              <a:rPr lang="zh-CN" altLang="en-US" smtClean="0">
                <a:solidFill>
                  <a:schemeClr val="bg1"/>
                </a:solidFill>
              </a:rPr>
              <a:t>目录</a:t>
            </a:r>
            <a:endParaRPr lang="zh-CN" altLang="en-US" smtClean="0">
              <a:solidFill>
                <a:schemeClr val="bg1"/>
              </a:solidFill>
            </a:endParaRPr>
          </a:p>
        </p:txBody>
      </p:sp>
    </p:spTree>
    <p:custDataLst>
      <p:tags r:id="rId10"/>
    </p:custDataLst>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文本框 57"/>
          <p:cNvSpPr txBox="1"/>
          <p:nvPr>
            <p:custDataLst>
              <p:tags r:id="rId1"/>
            </p:custDataLst>
          </p:nvPr>
        </p:nvSpPr>
        <p:spPr>
          <a:xfrm flipH="1">
            <a:off x="5041554" y="1371600"/>
            <a:ext cx="2113005" cy="1964723"/>
          </a:xfrm>
          <a:prstGeom prst="rect">
            <a:avLst/>
          </a:prstGeom>
          <a:noFill/>
        </p:spPr>
        <p:txBody>
          <a:bodyPr wrap="square" rtlCol="0" anchor="ctr">
            <a:normAutofit/>
          </a:bodyPr>
          <a:lstStyle/>
          <a:p>
            <a:pPr algn="ctr"/>
            <a:r>
              <a:rPr lang="zh-CN" altLang="en-US" sz="5400" spc="400" smtClean="0">
                <a:solidFill>
                  <a:schemeClr val="bg1"/>
                </a:solidFill>
              </a:rPr>
              <a:t>第1章</a:t>
            </a:r>
            <a:endParaRPr lang="zh-CN" altLang="en-US" sz="5400" spc="400" smtClean="0">
              <a:solidFill>
                <a:schemeClr val="bg1"/>
              </a:solidFill>
            </a:endParaRPr>
          </a:p>
        </p:txBody>
      </p:sp>
      <p:sp>
        <p:nvSpPr>
          <p:cNvPr id="2" name="标题 1"/>
          <p:cNvSpPr>
            <a:spLocks noGrp="1"/>
          </p:cNvSpPr>
          <p:nvPr>
            <p:ph type="title"/>
            <p:custDataLst>
              <p:tags r:id="rId2"/>
            </p:custDataLst>
          </p:nvPr>
        </p:nvSpPr>
        <p:spPr/>
        <p:txBody>
          <a:bodyPr/>
          <a:lstStyle/>
          <a:p>
            <a:r>
              <a:rPr lang="zh-CN" altLang="en-US" smtClean="0"/>
              <a:t>课程定位</a:t>
            </a:r>
            <a:endParaRPr lang="zh-CN" altLang="en-US" smtClean="0"/>
          </a:p>
        </p:txBody>
      </p:sp>
    </p:spTree>
    <p:custDataLst>
      <p:tags r:id="rId3"/>
    </p:custDataLst>
  </p:cSld>
  <p:clrMapOvr>
    <a:masterClrMapping/>
  </p:clrMapOvr>
  <p:transition spd="med" advClick="0" advTm="0">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71"/>
          <p:cNvSpPr/>
          <p:nvPr>
            <p:custDataLst>
              <p:tags r:id="rId1"/>
            </p:custDataLst>
          </p:nvPr>
        </p:nvSpPr>
        <p:spPr bwMode="auto">
          <a:xfrm flipH="1">
            <a:off x="6921922" y="1573943"/>
            <a:ext cx="331582" cy="252473"/>
          </a:xfrm>
          <a:custGeom>
            <a:avLst/>
            <a:gdLst>
              <a:gd name="T0" fmla="*/ 79 w 83"/>
              <a:gd name="T1" fmla="*/ 25 h 63"/>
              <a:gd name="T2" fmla="*/ 59 w 83"/>
              <a:gd name="T3" fmla="*/ 14 h 63"/>
              <a:gd name="T4" fmla="*/ 3 w 83"/>
              <a:gd name="T5" fmla="*/ 28 h 63"/>
              <a:gd name="T6" fmla="*/ 0 w 83"/>
              <a:gd name="T7" fmla="*/ 31 h 63"/>
              <a:gd name="T8" fmla="*/ 1 w 83"/>
              <a:gd name="T9" fmla="*/ 33 h 63"/>
              <a:gd name="T10" fmla="*/ 37 w 83"/>
              <a:gd name="T11" fmla="*/ 57 h 63"/>
              <a:gd name="T12" fmla="*/ 54 w 83"/>
              <a:gd name="T13" fmla="*/ 44 h 63"/>
              <a:gd name="T14" fmla="*/ 83 w 83"/>
              <a:gd name="T15" fmla="*/ 28 h 63"/>
              <a:gd name="T16" fmla="*/ 79 w 83"/>
              <a:gd name="T17" fmla="*/ 2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63">
                <a:moveTo>
                  <a:pt x="79" y="25"/>
                </a:moveTo>
                <a:cubicBezTo>
                  <a:pt x="74" y="21"/>
                  <a:pt x="65" y="17"/>
                  <a:pt x="59" y="14"/>
                </a:cubicBezTo>
                <a:cubicBezTo>
                  <a:pt x="35" y="0"/>
                  <a:pt x="23" y="14"/>
                  <a:pt x="3" y="28"/>
                </a:cubicBezTo>
                <a:cubicBezTo>
                  <a:pt x="1" y="29"/>
                  <a:pt x="1" y="30"/>
                  <a:pt x="0" y="31"/>
                </a:cubicBezTo>
                <a:cubicBezTo>
                  <a:pt x="0" y="32"/>
                  <a:pt x="1" y="32"/>
                  <a:pt x="1" y="33"/>
                </a:cubicBezTo>
                <a:cubicBezTo>
                  <a:pt x="1" y="33"/>
                  <a:pt x="37" y="57"/>
                  <a:pt x="37" y="57"/>
                </a:cubicBezTo>
                <a:cubicBezTo>
                  <a:pt x="45" y="63"/>
                  <a:pt x="51" y="47"/>
                  <a:pt x="54" y="44"/>
                </a:cubicBezTo>
                <a:cubicBezTo>
                  <a:pt x="61" y="36"/>
                  <a:pt x="71" y="28"/>
                  <a:pt x="83" y="28"/>
                </a:cubicBezTo>
                <a:cubicBezTo>
                  <a:pt x="82" y="27"/>
                  <a:pt x="81" y="26"/>
                  <a:pt x="79" y="25"/>
                </a:cubicBezTo>
                <a:close/>
              </a:path>
            </a:pathLst>
          </a:custGeom>
          <a:solidFill>
            <a:schemeClr val="accent2"/>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3" name="Freeform 72"/>
          <p:cNvSpPr/>
          <p:nvPr>
            <p:custDataLst>
              <p:tags r:id="rId2"/>
            </p:custDataLst>
          </p:nvPr>
        </p:nvSpPr>
        <p:spPr bwMode="auto">
          <a:xfrm flipH="1">
            <a:off x="6538163" y="1782654"/>
            <a:ext cx="227226" cy="188513"/>
          </a:xfrm>
          <a:custGeom>
            <a:avLst/>
            <a:gdLst>
              <a:gd name="T0" fmla="*/ 48 w 57"/>
              <a:gd name="T1" fmla="*/ 46 h 47"/>
              <a:gd name="T2" fmla="*/ 53 w 57"/>
              <a:gd name="T3" fmla="*/ 47 h 47"/>
              <a:gd name="T4" fmla="*/ 54 w 57"/>
              <a:gd name="T5" fmla="*/ 42 h 47"/>
              <a:gd name="T6" fmla="*/ 55 w 57"/>
              <a:gd name="T7" fmla="*/ 36 h 47"/>
              <a:gd name="T8" fmla="*/ 57 w 57"/>
              <a:gd name="T9" fmla="*/ 19 h 47"/>
              <a:gd name="T10" fmla="*/ 57 w 57"/>
              <a:gd name="T11" fmla="*/ 18 h 47"/>
              <a:gd name="T12" fmla="*/ 46 w 57"/>
              <a:gd name="T13" fmla="*/ 15 h 47"/>
              <a:gd name="T14" fmla="*/ 16 w 57"/>
              <a:gd name="T15" fmla="*/ 1 h 47"/>
              <a:gd name="T16" fmla="*/ 13 w 57"/>
              <a:gd name="T17" fmla="*/ 1 h 47"/>
              <a:gd name="T18" fmla="*/ 11 w 57"/>
              <a:gd name="T19" fmla="*/ 2 h 47"/>
              <a:gd name="T20" fmla="*/ 0 w 57"/>
              <a:gd name="T21" fmla="*/ 25 h 47"/>
              <a:gd name="T22" fmla="*/ 0 w 57"/>
              <a:gd name="T23" fmla="*/ 27 h 47"/>
              <a:gd name="T24" fmla="*/ 2 w 57"/>
              <a:gd name="T25" fmla="*/ 29 h 47"/>
              <a:gd name="T26" fmla="*/ 28 w 57"/>
              <a:gd name="T27" fmla="*/ 41 h 47"/>
              <a:gd name="T28" fmla="*/ 48 w 57"/>
              <a:gd name="T29" fmla="*/ 4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 h="47">
                <a:moveTo>
                  <a:pt x="48" y="46"/>
                </a:moveTo>
                <a:cubicBezTo>
                  <a:pt x="49" y="46"/>
                  <a:pt x="51" y="47"/>
                  <a:pt x="53" y="47"/>
                </a:cubicBezTo>
                <a:cubicBezTo>
                  <a:pt x="53" y="47"/>
                  <a:pt x="54" y="43"/>
                  <a:pt x="54" y="42"/>
                </a:cubicBezTo>
                <a:cubicBezTo>
                  <a:pt x="54" y="40"/>
                  <a:pt x="54" y="38"/>
                  <a:pt x="55" y="36"/>
                </a:cubicBezTo>
                <a:cubicBezTo>
                  <a:pt x="55" y="31"/>
                  <a:pt x="57" y="25"/>
                  <a:pt x="57" y="19"/>
                </a:cubicBezTo>
                <a:cubicBezTo>
                  <a:pt x="57" y="18"/>
                  <a:pt x="57" y="18"/>
                  <a:pt x="57" y="18"/>
                </a:cubicBezTo>
                <a:cubicBezTo>
                  <a:pt x="54" y="16"/>
                  <a:pt x="49" y="17"/>
                  <a:pt x="46" y="15"/>
                </a:cubicBezTo>
                <a:cubicBezTo>
                  <a:pt x="35" y="11"/>
                  <a:pt x="26" y="6"/>
                  <a:pt x="16" y="1"/>
                </a:cubicBezTo>
                <a:cubicBezTo>
                  <a:pt x="15" y="1"/>
                  <a:pt x="14" y="0"/>
                  <a:pt x="13" y="1"/>
                </a:cubicBezTo>
                <a:cubicBezTo>
                  <a:pt x="12" y="1"/>
                  <a:pt x="11" y="1"/>
                  <a:pt x="11" y="2"/>
                </a:cubicBezTo>
                <a:cubicBezTo>
                  <a:pt x="0" y="25"/>
                  <a:pt x="0" y="25"/>
                  <a:pt x="0" y="25"/>
                </a:cubicBezTo>
                <a:cubicBezTo>
                  <a:pt x="0" y="26"/>
                  <a:pt x="0" y="26"/>
                  <a:pt x="0" y="27"/>
                </a:cubicBezTo>
                <a:cubicBezTo>
                  <a:pt x="1" y="28"/>
                  <a:pt x="1" y="28"/>
                  <a:pt x="2" y="29"/>
                </a:cubicBezTo>
                <a:cubicBezTo>
                  <a:pt x="11" y="33"/>
                  <a:pt x="19" y="38"/>
                  <a:pt x="28" y="41"/>
                </a:cubicBezTo>
                <a:cubicBezTo>
                  <a:pt x="34" y="44"/>
                  <a:pt x="41" y="45"/>
                  <a:pt x="48" y="46"/>
                </a:cubicBezTo>
                <a:close/>
              </a:path>
            </a:pathLst>
          </a:custGeom>
          <a:solidFill>
            <a:schemeClr val="accent2"/>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4" name="Oval 73"/>
          <p:cNvSpPr>
            <a:spLocks noChangeArrowheads="1"/>
          </p:cNvSpPr>
          <p:nvPr>
            <p:custDataLst>
              <p:tags r:id="rId3"/>
            </p:custDataLst>
          </p:nvPr>
        </p:nvSpPr>
        <p:spPr bwMode="auto">
          <a:xfrm flipH="1">
            <a:off x="8216267" y="1223847"/>
            <a:ext cx="308018" cy="309700"/>
          </a:xfrm>
          <a:prstGeom prst="ellipse">
            <a:avLst/>
          </a:prstGeom>
          <a:solidFill>
            <a:schemeClr val="accent2"/>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5" name="Freeform 74"/>
          <p:cNvSpPr/>
          <p:nvPr>
            <p:custDataLst>
              <p:tags r:id="rId4"/>
            </p:custDataLst>
          </p:nvPr>
        </p:nvSpPr>
        <p:spPr bwMode="auto">
          <a:xfrm flipH="1">
            <a:off x="7992408" y="1489785"/>
            <a:ext cx="558807" cy="1050289"/>
          </a:xfrm>
          <a:custGeom>
            <a:avLst/>
            <a:gdLst>
              <a:gd name="T0" fmla="*/ 138 w 140"/>
              <a:gd name="T1" fmla="*/ 112 h 262"/>
              <a:gd name="T2" fmla="*/ 113 w 140"/>
              <a:gd name="T3" fmla="*/ 16 h 262"/>
              <a:gd name="T4" fmla="*/ 78 w 140"/>
              <a:gd name="T5" fmla="*/ 3 h 262"/>
              <a:gd name="T6" fmla="*/ 61 w 140"/>
              <a:gd name="T7" fmla="*/ 15 h 262"/>
              <a:gd name="T8" fmla="*/ 16 w 140"/>
              <a:gd name="T9" fmla="*/ 59 h 262"/>
              <a:gd name="T10" fmla="*/ 16 w 140"/>
              <a:gd name="T11" fmla="*/ 79 h 262"/>
              <a:gd name="T12" fmla="*/ 26 w 140"/>
              <a:gd name="T13" fmla="*/ 84 h 262"/>
              <a:gd name="T14" fmla="*/ 36 w 140"/>
              <a:gd name="T15" fmla="*/ 80 h 262"/>
              <a:gd name="T16" fmla="*/ 68 w 140"/>
              <a:gd name="T17" fmla="*/ 50 h 262"/>
              <a:gd name="T18" fmla="*/ 83 w 140"/>
              <a:gd name="T19" fmla="*/ 107 h 262"/>
              <a:gd name="T20" fmla="*/ 12 w 140"/>
              <a:gd name="T21" fmla="*/ 141 h 262"/>
              <a:gd name="T22" fmla="*/ 3 w 140"/>
              <a:gd name="T23" fmla="*/ 163 h 262"/>
              <a:gd name="T24" fmla="*/ 3 w 140"/>
              <a:gd name="T25" fmla="*/ 164 h 262"/>
              <a:gd name="T26" fmla="*/ 25 w 140"/>
              <a:gd name="T27" fmla="*/ 250 h 262"/>
              <a:gd name="T28" fmla="*/ 36 w 140"/>
              <a:gd name="T29" fmla="*/ 260 h 262"/>
              <a:gd name="T30" fmla="*/ 58 w 140"/>
              <a:gd name="T31" fmla="*/ 244 h 262"/>
              <a:gd name="T32" fmla="*/ 53 w 140"/>
              <a:gd name="T33" fmla="*/ 216 h 262"/>
              <a:gd name="T34" fmla="*/ 41 w 140"/>
              <a:gd name="T35" fmla="*/ 167 h 262"/>
              <a:gd name="T36" fmla="*/ 92 w 140"/>
              <a:gd name="T37" fmla="*/ 148 h 262"/>
              <a:gd name="T38" fmla="*/ 129 w 140"/>
              <a:gd name="T39" fmla="*/ 132 h 262"/>
              <a:gd name="T40" fmla="*/ 138 w 140"/>
              <a:gd name="T41" fmla="*/ 11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0" h="262">
                <a:moveTo>
                  <a:pt x="138" y="112"/>
                </a:moveTo>
                <a:cubicBezTo>
                  <a:pt x="113" y="16"/>
                  <a:pt x="113" y="16"/>
                  <a:pt x="113" y="16"/>
                </a:cubicBezTo>
                <a:cubicBezTo>
                  <a:pt x="110" y="5"/>
                  <a:pt x="90" y="0"/>
                  <a:pt x="78" y="3"/>
                </a:cubicBezTo>
                <a:cubicBezTo>
                  <a:pt x="72" y="5"/>
                  <a:pt x="67" y="9"/>
                  <a:pt x="61" y="15"/>
                </a:cubicBezTo>
                <a:cubicBezTo>
                  <a:pt x="16" y="59"/>
                  <a:pt x="16" y="59"/>
                  <a:pt x="16" y="59"/>
                </a:cubicBezTo>
                <a:cubicBezTo>
                  <a:pt x="10" y="65"/>
                  <a:pt x="10" y="74"/>
                  <a:pt x="16" y="79"/>
                </a:cubicBezTo>
                <a:cubicBezTo>
                  <a:pt x="18" y="82"/>
                  <a:pt x="22" y="84"/>
                  <a:pt x="26" y="84"/>
                </a:cubicBezTo>
                <a:cubicBezTo>
                  <a:pt x="30" y="84"/>
                  <a:pt x="33" y="83"/>
                  <a:pt x="36" y="80"/>
                </a:cubicBezTo>
                <a:cubicBezTo>
                  <a:pt x="68" y="50"/>
                  <a:pt x="68" y="50"/>
                  <a:pt x="68" y="50"/>
                </a:cubicBezTo>
                <a:cubicBezTo>
                  <a:pt x="83" y="107"/>
                  <a:pt x="83" y="107"/>
                  <a:pt x="83" y="107"/>
                </a:cubicBezTo>
                <a:cubicBezTo>
                  <a:pt x="12" y="141"/>
                  <a:pt x="12" y="141"/>
                  <a:pt x="12" y="141"/>
                </a:cubicBezTo>
                <a:cubicBezTo>
                  <a:pt x="4" y="145"/>
                  <a:pt x="0" y="155"/>
                  <a:pt x="3" y="163"/>
                </a:cubicBezTo>
                <a:cubicBezTo>
                  <a:pt x="3" y="163"/>
                  <a:pt x="3" y="164"/>
                  <a:pt x="3" y="164"/>
                </a:cubicBezTo>
                <a:cubicBezTo>
                  <a:pt x="25" y="250"/>
                  <a:pt x="25" y="250"/>
                  <a:pt x="25" y="250"/>
                </a:cubicBezTo>
                <a:cubicBezTo>
                  <a:pt x="26" y="254"/>
                  <a:pt x="30" y="259"/>
                  <a:pt x="36" y="260"/>
                </a:cubicBezTo>
                <a:cubicBezTo>
                  <a:pt x="48" y="262"/>
                  <a:pt x="55" y="259"/>
                  <a:pt x="58" y="244"/>
                </a:cubicBezTo>
                <a:cubicBezTo>
                  <a:pt x="59" y="235"/>
                  <a:pt x="53" y="216"/>
                  <a:pt x="53" y="216"/>
                </a:cubicBezTo>
                <a:cubicBezTo>
                  <a:pt x="41" y="167"/>
                  <a:pt x="41" y="167"/>
                  <a:pt x="41" y="167"/>
                </a:cubicBezTo>
                <a:cubicBezTo>
                  <a:pt x="41" y="167"/>
                  <a:pt x="83" y="151"/>
                  <a:pt x="92" y="148"/>
                </a:cubicBezTo>
                <a:cubicBezTo>
                  <a:pt x="100" y="145"/>
                  <a:pt x="121" y="137"/>
                  <a:pt x="129" y="132"/>
                </a:cubicBezTo>
                <a:cubicBezTo>
                  <a:pt x="135" y="127"/>
                  <a:pt x="140" y="120"/>
                  <a:pt x="138" y="112"/>
                </a:cubicBezTo>
                <a:close/>
              </a:path>
            </a:pathLst>
          </a:custGeom>
          <a:solidFill>
            <a:schemeClr val="accent2"/>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6" name="Freeform 75"/>
          <p:cNvSpPr/>
          <p:nvPr>
            <p:custDataLst>
              <p:tags r:id="rId5"/>
            </p:custDataLst>
          </p:nvPr>
        </p:nvSpPr>
        <p:spPr bwMode="auto">
          <a:xfrm flipH="1">
            <a:off x="8387950" y="1585726"/>
            <a:ext cx="355146" cy="249107"/>
          </a:xfrm>
          <a:custGeom>
            <a:avLst/>
            <a:gdLst>
              <a:gd name="T0" fmla="*/ 8 w 89"/>
              <a:gd name="T1" fmla="*/ 27 h 62"/>
              <a:gd name="T2" fmla="*/ 4 w 89"/>
              <a:gd name="T3" fmla="*/ 8 h 62"/>
              <a:gd name="T4" fmla="*/ 4 w 89"/>
              <a:gd name="T5" fmla="*/ 8 h 62"/>
              <a:gd name="T6" fmla="*/ 23 w 89"/>
              <a:gd name="T7" fmla="*/ 4 h 62"/>
              <a:gd name="T8" fmla="*/ 81 w 89"/>
              <a:gd name="T9" fmla="*/ 35 h 62"/>
              <a:gd name="T10" fmla="*/ 85 w 89"/>
              <a:gd name="T11" fmla="*/ 54 h 62"/>
              <a:gd name="T12" fmla="*/ 85 w 89"/>
              <a:gd name="T13" fmla="*/ 54 h 62"/>
              <a:gd name="T14" fmla="*/ 66 w 89"/>
              <a:gd name="T15" fmla="*/ 58 h 62"/>
              <a:gd name="T16" fmla="*/ 8 w 89"/>
              <a:gd name="T17"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62">
                <a:moveTo>
                  <a:pt x="8" y="27"/>
                </a:moveTo>
                <a:cubicBezTo>
                  <a:pt x="2" y="23"/>
                  <a:pt x="0" y="14"/>
                  <a:pt x="4" y="8"/>
                </a:cubicBezTo>
                <a:cubicBezTo>
                  <a:pt x="4" y="8"/>
                  <a:pt x="4" y="8"/>
                  <a:pt x="4" y="8"/>
                </a:cubicBezTo>
                <a:cubicBezTo>
                  <a:pt x="8" y="2"/>
                  <a:pt x="17" y="0"/>
                  <a:pt x="23" y="4"/>
                </a:cubicBezTo>
                <a:cubicBezTo>
                  <a:pt x="81" y="35"/>
                  <a:pt x="81" y="35"/>
                  <a:pt x="81" y="35"/>
                </a:cubicBezTo>
                <a:cubicBezTo>
                  <a:pt x="87" y="39"/>
                  <a:pt x="89" y="48"/>
                  <a:pt x="85" y="54"/>
                </a:cubicBezTo>
                <a:cubicBezTo>
                  <a:pt x="85" y="54"/>
                  <a:pt x="85" y="54"/>
                  <a:pt x="85" y="54"/>
                </a:cubicBezTo>
                <a:cubicBezTo>
                  <a:pt x="81" y="60"/>
                  <a:pt x="72" y="62"/>
                  <a:pt x="66" y="58"/>
                </a:cubicBezTo>
                <a:lnTo>
                  <a:pt x="8" y="27"/>
                </a:lnTo>
                <a:close/>
              </a:path>
            </a:pathLst>
          </a:custGeom>
          <a:solidFill>
            <a:schemeClr val="accent2"/>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7" name="Freeform 76"/>
          <p:cNvSpPr/>
          <p:nvPr>
            <p:custDataLst>
              <p:tags r:id="rId6"/>
            </p:custDataLst>
          </p:nvPr>
        </p:nvSpPr>
        <p:spPr bwMode="auto">
          <a:xfrm flipH="1">
            <a:off x="7687758" y="1493152"/>
            <a:ext cx="572272" cy="252473"/>
          </a:xfrm>
          <a:custGeom>
            <a:avLst/>
            <a:gdLst>
              <a:gd name="T0" fmla="*/ 11 w 143"/>
              <a:gd name="T1" fmla="*/ 28 h 63"/>
              <a:gd name="T2" fmla="*/ 3 w 143"/>
              <a:gd name="T3" fmla="*/ 10 h 63"/>
              <a:gd name="T4" fmla="*/ 3 w 143"/>
              <a:gd name="T5" fmla="*/ 10 h 63"/>
              <a:gd name="T6" fmla="*/ 21 w 143"/>
              <a:gd name="T7" fmla="*/ 3 h 63"/>
              <a:gd name="T8" fmla="*/ 132 w 143"/>
              <a:gd name="T9" fmla="*/ 34 h 63"/>
              <a:gd name="T10" fmla="*/ 140 w 143"/>
              <a:gd name="T11" fmla="*/ 52 h 63"/>
              <a:gd name="T12" fmla="*/ 140 w 143"/>
              <a:gd name="T13" fmla="*/ 52 h 63"/>
              <a:gd name="T14" fmla="*/ 122 w 143"/>
              <a:gd name="T15" fmla="*/ 60 h 63"/>
              <a:gd name="T16" fmla="*/ 11 w 143"/>
              <a:gd name="T17" fmla="*/ 2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63">
                <a:moveTo>
                  <a:pt x="11" y="28"/>
                </a:moveTo>
                <a:cubicBezTo>
                  <a:pt x="4" y="25"/>
                  <a:pt x="0" y="17"/>
                  <a:pt x="3" y="10"/>
                </a:cubicBezTo>
                <a:cubicBezTo>
                  <a:pt x="3" y="10"/>
                  <a:pt x="3" y="10"/>
                  <a:pt x="3" y="10"/>
                </a:cubicBezTo>
                <a:cubicBezTo>
                  <a:pt x="6" y="3"/>
                  <a:pt x="14" y="0"/>
                  <a:pt x="21" y="3"/>
                </a:cubicBezTo>
                <a:cubicBezTo>
                  <a:pt x="132" y="34"/>
                  <a:pt x="132" y="34"/>
                  <a:pt x="132" y="34"/>
                </a:cubicBezTo>
                <a:cubicBezTo>
                  <a:pt x="139" y="37"/>
                  <a:pt x="143" y="45"/>
                  <a:pt x="140" y="52"/>
                </a:cubicBezTo>
                <a:cubicBezTo>
                  <a:pt x="140" y="52"/>
                  <a:pt x="140" y="52"/>
                  <a:pt x="140" y="52"/>
                </a:cubicBezTo>
                <a:cubicBezTo>
                  <a:pt x="137" y="59"/>
                  <a:pt x="129" y="63"/>
                  <a:pt x="122" y="60"/>
                </a:cubicBezTo>
                <a:lnTo>
                  <a:pt x="11" y="28"/>
                </a:lnTo>
                <a:close/>
              </a:path>
            </a:pathLst>
          </a:custGeom>
          <a:solidFill>
            <a:schemeClr val="accent2"/>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8" name="Freeform 77"/>
          <p:cNvSpPr/>
          <p:nvPr>
            <p:custDataLst>
              <p:tags r:id="rId7"/>
            </p:custDataLst>
          </p:nvPr>
        </p:nvSpPr>
        <p:spPr bwMode="auto">
          <a:xfrm flipH="1">
            <a:off x="7780331" y="1849981"/>
            <a:ext cx="403957" cy="478016"/>
          </a:xfrm>
          <a:custGeom>
            <a:avLst/>
            <a:gdLst>
              <a:gd name="T0" fmla="*/ 95 w 101"/>
              <a:gd name="T1" fmla="*/ 85 h 119"/>
              <a:gd name="T2" fmla="*/ 92 w 101"/>
              <a:gd name="T3" fmla="*/ 112 h 119"/>
              <a:gd name="T4" fmla="*/ 92 w 101"/>
              <a:gd name="T5" fmla="*/ 112 h 119"/>
              <a:gd name="T6" fmla="*/ 65 w 101"/>
              <a:gd name="T7" fmla="*/ 109 h 119"/>
              <a:gd name="T8" fmla="*/ 7 w 101"/>
              <a:gd name="T9" fmla="*/ 33 h 119"/>
              <a:gd name="T10" fmla="*/ 10 w 101"/>
              <a:gd name="T11" fmla="*/ 6 h 119"/>
              <a:gd name="T12" fmla="*/ 10 w 101"/>
              <a:gd name="T13" fmla="*/ 6 h 119"/>
              <a:gd name="T14" fmla="*/ 37 w 101"/>
              <a:gd name="T15" fmla="*/ 10 h 119"/>
              <a:gd name="T16" fmla="*/ 95 w 101"/>
              <a:gd name="T17" fmla="*/ 85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 h="119">
                <a:moveTo>
                  <a:pt x="95" y="85"/>
                </a:moveTo>
                <a:cubicBezTo>
                  <a:pt x="101" y="94"/>
                  <a:pt x="100" y="106"/>
                  <a:pt x="92" y="112"/>
                </a:cubicBezTo>
                <a:cubicBezTo>
                  <a:pt x="92" y="112"/>
                  <a:pt x="92" y="112"/>
                  <a:pt x="92" y="112"/>
                </a:cubicBezTo>
                <a:cubicBezTo>
                  <a:pt x="83" y="119"/>
                  <a:pt x="71" y="117"/>
                  <a:pt x="65" y="109"/>
                </a:cubicBezTo>
                <a:cubicBezTo>
                  <a:pt x="7" y="33"/>
                  <a:pt x="7" y="33"/>
                  <a:pt x="7" y="33"/>
                </a:cubicBezTo>
                <a:cubicBezTo>
                  <a:pt x="0" y="25"/>
                  <a:pt x="2" y="13"/>
                  <a:pt x="10" y="6"/>
                </a:cubicBezTo>
                <a:cubicBezTo>
                  <a:pt x="10" y="6"/>
                  <a:pt x="10" y="6"/>
                  <a:pt x="10" y="6"/>
                </a:cubicBezTo>
                <a:cubicBezTo>
                  <a:pt x="19" y="0"/>
                  <a:pt x="30" y="1"/>
                  <a:pt x="37" y="10"/>
                </a:cubicBezTo>
                <a:lnTo>
                  <a:pt x="95" y="85"/>
                </a:lnTo>
                <a:close/>
              </a:path>
            </a:pathLst>
          </a:custGeom>
          <a:solidFill>
            <a:schemeClr val="accent2"/>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9" name="Freeform 78"/>
          <p:cNvSpPr/>
          <p:nvPr>
            <p:custDataLst>
              <p:tags r:id="rId8"/>
            </p:custDataLst>
          </p:nvPr>
        </p:nvSpPr>
        <p:spPr bwMode="auto">
          <a:xfrm flipH="1">
            <a:off x="7480729" y="2183245"/>
            <a:ext cx="456135" cy="180098"/>
          </a:xfrm>
          <a:custGeom>
            <a:avLst/>
            <a:gdLst>
              <a:gd name="T0" fmla="*/ 99 w 114"/>
              <a:gd name="T1" fmla="*/ 12 h 45"/>
              <a:gd name="T2" fmla="*/ 113 w 114"/>
              <a:gd name="T3" fmla="*/ 30 h 45"/>
              <a:gd name="T4" fmla="*/ 113 w 114"/>
              <a:gd name="T5" fmla="*/ 30 h 45"/>
              <a:gd name="T6" fmla="*/ 95 w 114"/>
              <a:gd name="T7" fmla="*/ 44 h 45"/>
              <a:gd name="T8" fmla="*/ 15 w 114"/>
              <a:gd name="T9" fmla="*/ 33 h 45"/>
              <a:gd name="T10" fmla="*/ 2 w 114"/>
              <a:gd name="T11" fmla="*/ 15 h 45"/>
              <a:gd name="T12" fmla="*/ 2 w 114"/>
              <a:gd name="T13" fmla="*/ 15 h 45"/>
              <a:gd name="T14" fmla="*/ 20 w 114"/>
              <a:gd name="T15" fmla="*/ 1 h 45"/>
              <a:gd name="T16" fmla="*/ 99 w 114"/>
              <a:gd name="T17" fmla="*/ 1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45">
                <a:moveTo>
                  <a:pt x="99" y="12"/>
                </a:moveTo>
                <a:cubicBezTo>
                  <a:pt x="108" y="13"/>
                  <a:pt x="114" y="21"/>
                  <a:pt x="113" y="30"/>
                </a:cubicBezTo>
                <a:cubicBezTo>
                  <a:pt x="113" y="30"/>
                  <a:pt x="113" y="30"/>
                  <a:pt x="113" y="30"/>
                </a:cubicBezTo>
                <a:cubicBezTo>
                  <a:pt x="112" y="39"/>
                  <a:pt x="104" y="45"/>
                  <a:pt x="95" y="44"/>
                </a:cubicBezTo>
                <a:cubicBezTo>
                  <a:pt x="15" y="33"/>
                  <a:pt x="15" y="33"/>
                  <a:pt x="15" y="33"/>
                </a:cubicBezTo>
                <a:cubicBezTo>
                  <a:pt x="7" y="32"/>
                  <a:pt x="0" y="24"/>
                  <a:pt x="2" y="15"/>
                </a:cubicBezTo>
                <a:cubicBezTo>
                  <a:pt x="2" y="15"/>
                  <a:pt x="2" y="15"/>
                  <a:pt x="2" y="15"/>
                </a:cubicBezTo>
                <a:cubicBezTo>
                  <a:pt x="3" y="6"/>
                  <a:pt x="11" y="0"/>
                  <a:pt x="20" y="1"/>
                </a:cubicBezTo>
                <a:lnTo>
                  <a:pt x="99" y="12"/>
                </a:lnTo>
                <a:close/>
              </a:path>
            </a:pathLst>
          </a:custGeom>
          <a:solidFill>
            <a:schemeClr val="accent2"/>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10" name="Freeform 79"/>
          <p:cNvSpPr>
            <a:spLocks noEditPoints="1"/>
          </p:cNvSpPr>
          <p:nvPr>
            <p:custDataLst>
              <p:tags r:id="rId9"/>
            </p:custDataLst>
          </p:nvPr>
        </p:nvSpPr>
        <p:spPr bwMode="auto">
          <a:xfrm flipH="1">
            <a:off x="7261919" y="1573943"/>
            <a:ext cx="541976" cy="572273"/>
          </a:xfrm>
          <a:custGeom>
            <a:avLst/>
            <a:gdLst>
              <a:gd name="T0" fmla="*/ 133 w 136"/>
              <a:gd name="T1" fmla="*/ 55 h 143"/>
              <a:gd name="T2" fmla="*/ 132 w 136"/>
              <a:gd name="T3" fmla="*/ 45 h 143"/>
              <a:gd name="T4" fmla="*/ 78 w 136"/>
              <a:gd name="T5" fmla="*/ 3 h 143"/>
              <a:gd name="T6" fmla="*/ 69 w 136"/>
              <a:gd name="T7" fmla="*/ 4 h 143"/>
              <a:gd name="T8" fmla="*/ 47 w 136"/>
              <a:gd name="T9" fmla="*/ 31 h 143"/>
              <a:gd name="T10" fmla="*/ 37 w 136"/>
              <a:gd name="T11" fmla="*/ 23 h 143"/>
              <a:gd name="T12" fmla="*/ 15 w 136"/>
              <a:gd name="T13" fmla="*/ 26 h 143"/>
              <a:gd name="T14" fmla="*/ 11 w 136"/>
              <a:gd name="T15" fmla="*/ 31 h 143"/>
              <a:gd name="T16" fmla="*/ 13 w 136"/>
              <a:gd name="T17" fmla="*/ 53 h 143"/>
              <a:gd name="T18" fmla="*/ 24 w 136"/>
              <a:gd name="T19" fmla="*/ 61 h 143"/>
              <a:gd name="T20" fmla="*/ 2 w 136"/>
              <a:gd name="T21" fmla="*/ 89 h 143"/>
              <a:gd name="T22" fmla="*/ 3 w 136"/>
              <a:gd name="T23" fmla="*/ 98 h 143"/>
              <a:gd name="T24" fmla="*/ 58 w 136"/>
              <a:gd name="T25" fmla="*/ 140 h 143"/>
              <a:gd name="T26" fmla="*/ 67 w 136"/>
              <a:gd name="T27" fmla="*/ 139 h 143"/>
              <a:gd name="T28" fmla="*/ 133 w 136"/>
              <a:gd name="T29" fmla="*/ 55 h 143"/>
              <a:gd name="T30" fmla="*/ 19 w 136"/>
              <a:gd name="T31" fmla="*/ 46 h 143"/>
              <a:gd name="T32" fmla="*/ 18 w 136"/>
              <a:gd name="T33" fmla="*/ 36 h 143"/>
              <a:gd name="T34" fmla="*/ 22 w 136"/>
              <a:gd name="T35" fmla="*/ 32 h 143"/>
              <a:gd name="T36" fmla="*/ 32 w 136"/>
              <a:gd name="T37" fmla="*/ 31 h 143"/>
              <a:gd name="T38" fmla="*/ 41 w 136"/>
              <a:gd name="T39" fmla="*/ 39 h 143"/>
              <a:gd name="T40" fmla="*/ 29 w 136"/>
              <a:gd name="T41" fmla="*/ 54 h 143"/>
              <a:gd name="T42" fmla="*/ 19 w 136"/>
              <a:gd name="T43" fmla="*/ 4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6" h="143">
                <a:moveTo>
                  <a:pt x="133" y="55"/>
                </a:moveTo>
                <a:cubicBezTo>
                  <a:pt x="136" y="52"/>
                  <a:pt x="135" y="48"/>
                  <a:pt x="132" y="45"/>
                </a:cubicBezTo>
                <a:cubicBezTo>
                  <a:pt x="78" y="3"/>
                  <a:pt x="78" y="3"/>
                  <a:pt x="78" y="3"/>
                </a:cubicBezTo>
                <a:cubicBezTo>
                  <a:pt x="75" y="0"/>
                  <a:pt x="71" y="1"/>
                  <a:pt x="69" y="4"/>
                </a:cubicBezTo>
                <a:cubicBezTo>
                  <a:pt x="47" y="31"/>
                  <a:pt x="47" y="31"/>
                  <a:pt x="47" y="31"/>
                </a:cubicBezTo>
                <a:cubicBezTo>
                  <a:pt x="37" y="23"/>
                  <a:pt x="37" y="23"/>
                  <a:pt x="37" y="23"/>
                </a:cubicBezTo>
                <a:cubicBezTo>
                  <a:pt x="30" y="18"/>
                  <a:pt x="20" y="19"/>
                  <a:pt x="15" y="26"/>
                </a:cubicBezTo>
                <a:cubicBezTo>
                  <a:pt x="11" y="31"/>
                  <a:pt x="11" y="31"/>
                  <a:pt x="11" y="31"/>
                </a:cubicBezTo>
                <a:cubicBezTo>
                  <a:pt x="5" y="38"/>
                  <a:pt x="7" y="48"/>
                  <a:pt x="13" y="53"/>
                </a:cubicBezTo>
                <a:cubicBezTo>
                  <a:pt x="24" y="61"/>
                  <a:pt x="24" y="61"/>
                  <a:pt x="24" y="61"/>
                </a:cubicBezTo>
                <a:cubicBezTo>
                  <a:pt x="2" y="89"/>
                  <a:pt x="2" y="89"/>
                  <a:pt x="2" y="89"/>
                </a:cubicBezTo>
                <a:cubicBezTo>
                  <a:pt x="0" y="91"/>
                  <a:pt x="1" y="96"/>
                  <a:pt x="3" y="98"/>
                </a:cubicBezTo>
                <a:cubicBezTo>
                  <a:pt x="58" y="140"/>
                  <a:pt x="58" y="140"/>
                  <a:pt x="58" y="140"/>
                </a:cubicBezTo>
                <a:cubicBezTo>
                  <a:pt x="60" y="143"/>
                  <a:pt x="65" y="142"/>
                  <a:pt x="67" y="139"/>
                </a:cubicBezTo>
                <a:lnTo>
                  <a:pt x="133" y="55"/>
                </a:lnTo>
                <a:close/>
                <a:moveTo>
                  <a:pt x="19" y="46"/>
                </a:moveTo>
                <a:cubicBezTo>
                  <a:pt x="16" y="44"/>
                  <a:pt x="16" y="39"/>
                  <a:pt x="18" y="36"/>
                </a:cubicBezTo>
                <a:cubicBezTo>
                  <a:pt x="22" y="32"/>
                  <a:pt x="22" y="32"/>
                  <a:pt x="22" y="32"/>
                </a:cubicBezTo>
                <a:cubicBezTo>
                  <a:pt x="24" y="29"/>
                  <a:pt x="29" y="28"/>
                  <a:pt x="32" y="31"/>
                </a:cubicBezTo>
                <a:cubicBezTo>
                  <a:pt x="41" y="39"/>
                  <a:pt x="41" y="39"/>
                  <a:pt x="41" y="39"/>
                </a:cubicBezTo>
                <a:cubicBezTo>
                  <a:pt x="29" y="54"/>
                  <a:pt x="29" y="54"/>
                  <a:pt x="29" y="54"/>
                </a:cubicBezTo>
                <a:lnTo>
                  <a:pt x="19" y="46"/>
                </a:lnTo>
                <a:close/>
              </a:path>
            </a:pathLst>
          </a:custGeom>
          <a:solidFill>
            <a:schemeClr val="accent2"/>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11" name="Freeform 80"/>
          <p:cNvSpPr/>
          <p:nvPr>
            <p:custDataLst>
              <p:tags r:id="rId10"/>
            </p:custDataLst>
          </p:nvPr>
        </p:nvSpPr>
        <p:spPr bwMode="auto">
          <a:xfrm flipH="1">
            <a:off x="6622321" y="1589092"/>
            <a:ext cx="235642" cy="148118"/>
          </a:xfrm>
          <a:custGeom>
            <a:avLst/>
            <a:gdLst>
              <a:gd name="T0" fmla="*/ 38 w 59"/>
              <a:gd name="T1" fmla="*/ 2 h 37"/>
              <a:gd name="T2" fmla="*/ 36 w 59"/>
              <a:gd name="T3" fmla="*/ 3 h 37"/>
              <a:gd name="T4" fmla="*/ 27 w 59"/>
              <a:gd name="T5" fmla="*/ 6 h 37"/>
              <a:gd name="T6" fmla="*/ 15 w 59"/>
              <a:gd name="T7" fmla="*/ 5 h 37"/>
              <a:gd name="T8" fmla="*/ 9 w 59"/>
              <a:gd name="T9" fmla="*/ 0 h 37"/>
              <a:gd name="T10" fmla="*/ 0 w 59"/>
              <a:gd name="T11" fmla="*/ 2 h 37"/>
              <a:gd name="T12" fmla="*/ 0 w 59"/>
              <a:gd name="T13" fmla="*/ 7 h 37"/>
              <a:gd name="T14" fmla="*/ 32 w 59"/>
              <a:gd name="T15" fmla="*/ 35 h 37"/>
              <a:gd name="T16" fmla="*/ 54 w 59"/>
              <a:gd name="T17" fmla="*/ 33 h 37"/>
              <a:gd name="T18" fmla="*/ 59 w 59"/>
              <a:gd name="T19" fmla="*/ 32 h 37"/>
              <a:gd name="T20" fmla="*/ 38 w 59"/>
              <a:gd name="T21" fmla="*/ 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37">
                <a:moveTo>
                  <a:pt x="38" y="2"/>
                </a:moveTo>
                <a:cubicBezTo>
                  <a:pt x="37" y="3"/>
                  <a:pt x="36" y="3"/>
                  <a:pt x="36" y="3"/>
                </a:cubicBezTo>
                <a:cubicBezTo>
                  <a:pt x="33" y="4"/>
                  <a:pt x="30" y="5"/>
                  <a:pt x="27" y="6"/>
                </a:cubicBezTo>
                <a:cubicBezTo>
                  <a:pt x="23" y="6"/>
                  <a:pt x="18" y="6"/>
                  <a:pt x="15" y="5"/>
                </a:cubicBezTo>
                <a:cubicBezTo>
                  <a:pt x="12" y="4"/>
                  <a:pt x="10" y="2"/>
                  <a:pt x="9" y="0"/>
                </a:cubicBezTo>
                <a:cubicBezTo>
                  <a:pt x="6" y="1"/>
                  <a:pt x="3" y="2"/>
                  <a:pt x="0" y="2"/>
                </a:cubicBezTo>
                <a:cubicBezTo>
                  <a:pt x="0" y="4"/>
                  <a:pt x="0" y="5"/>
                  <a:pt x="0" y="7"/>
                </a:cubicBezTo>
                <a:cubicBezTo>
                  <a:pt x="3" y="21"/>
                  <a:pt x="19" y="33"/>
                  <a:pt x="32" y="35"/>
                </a:cubicBezTo>
                <a:cubicBezTo>
                  <a:pt x="39" y="37"/>
                  <a:pt x="47" y="36"/>
                  <a:pt x="54" y="33"/>
                </a:cubicBezTo>
                <a:cubicBezTo>
                  <a:pt x="56" y="33"/>
                  <a:pt x="57" y="32"/>
                  <a:pt x="59" y="32"/>
                </a:cubicBezTo>
                <a:cubicBezTo>
                  <a:pt x="51" y="23"/>
                  <a:pt x="44" y="12"/>
                  <a:pt x="38" y="2"/>
                </a:cubicBezTo>
                <a:close/>
              </a:path>
            </a:pathLst>
          </a:custGeom>
          <a:solidFill>
            <a:schemeClr val="accent2"/>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12" name="Freeform 81"/>
          <p:cNvSpPr/>
          <p:nvPr>
            <p:custDataLst>
              <p:tags r:id="rId11"/>
            </p:custDataLst>
          </p:nvPr>
        </p:nvSpPr>
        <p:spPr bwMode="auto">
          <a:xfrm flipH="1">
            <a:off x="7760133" y="1377015"/>
            <a:ext cx="476333" cy="144751"/>
          </a:xfrm>
          <a:custGeom>
            <a:avLst/>
            <a:gdLst>
              <a:gd name="T0" fmla="*/ 63 w 119"/>
              <a:gd name="T1" fmla="*/ 17 h 36"/>
              <a:gd name="T2" fmla="*/ 6 w 119"/>
              <a:gd name="T3" fmla="*/ 28 h 36"/>
              <a:gd name="T4" fmla="*/ 0 w 119"/>
              <a:gd name="T5" fmla="*/ 26 h 36"/>
              <a:gd name="T6" fmla="*/ 91 w 119"/>
              <a:gd name="T7" fmla="*/ 6 h 36"/>
              <a:gd name="T8" fmla="*/ 116 w 119"/>
              <a:gd name="T9" fmla="*/ 11 h 36"/>
              <a:gd name="T10" fmla="*/ 119 w 119"/>
              <a:gd name="T11" fmla="*/ 30 h 36"/>
              <a:gd name="T12" fmla="*/ 103 w 119"/>
              <a:gd name="T13" fmla="*/ 36 h 36"/>
              <a:gd name="T14" fmla="*/ 63 w 119"/>
              <a:gd name="T15" fmla="*/ 17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9" h="36">
                <a:moveTo>
                  <a:pt x="63" y="17"/>
                </a:moveTo>
                <a:cubicBezTo>
                  <a:pt x="47" y="15"/>
                  <a:pt x="20" y="18"/>
                  <a:pt x="6" y="28"/>
                </a:cubicBezTo>
                <a:cubicBezTo>
                  <a:pt x="4" y="27"/>
                  <a:pt x="2" y="27"/>
                  <a:pt x="0" y="26"/>
                </a:cubicBezTo>
                <a:cubicBezTo>
                  <a:pt x="26" y="8"/>
                  <a:pt x="60" y="0"/>
                  <a:pt x="91" y="6"/>
                </a:cubicBezTo>
                <a:cubicBezTo>
                  <a:pt x="98" y="7"/>
                  <a:pt x="115" y="10"/>
                  <a:pt x="116" y="11"/>
                </a:cubicBezTo>
                <a:cubicBezTo>
                  <a:pt x="116" y="12"/>
                  <a:pt x="118" y="25"/>
                  <a:pt x="119" y="30"/>
                </a:cubicBezTo>
                <a:cubicBezTo>
                  <a:pt x="114" y="32"/>
                  <a:pt x="108" y="33"/>
                  <a:pt x="103" y="36"/>
                </a:cubicBezTo>
                <a:cubicBezTo>
                  <a:pt x="95" y="24"/>
                  <a:pt x="76" y="19"/>
                  <a:pt x="63" y="17"/>
                </a:cubicBezTo>
                <a:close/>
              </a:path>
            </a:pathLst>
          </a:custGeom>
          <a:solidFill>
            <a:schemeClr val="accent2"/>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13" name="Freeform 78"/>
          <p:cNvSpPr/>
          <p:nvPr>
            <p:custDataLst>
              <p:tags r:id="rId12"/>
            </p:custDataLst>
          </p:nvPr>
        </p:nvSpPr>
        <p:spPr bwMode="auto">
          <a:xfrm>
            <a:off x="2936924" y="4075958"/>
            <a:ext cx="2106051" cy="739012"/>
          </a:xfrm>
          <a:custGeom>
            <a:avLst/>
            <a:gdLst>
              <a:gd name="T0" fmla="*/ 385 w 391"/>
              <a:gd name="T1" fmla="*/ 101 h 225"/>
              <a:gd name="T2" fmla="*/ 290 w 391"/>
              <a:gd name="T3" fmla="*/ 7 h 225"/>
              <a:gd name="T4" fmla="*/ 279 w 391"/>
              <a:gd name="T5" fmla="*/ 11 h 225"/>
              <a:gd name="T6" fmla="*/ 279 w 391"/>
              <a:gd name="T7" fmla="*/ 34 h 225"/>
              <a:gd name="T8" fmla="*/ 9 w 391"/>
              <a:gd name="T9" fmla="*/ 34 h 225"/>
              <a:gd name="T10" fmla="*/ 0 w 391"/>
              <a:gd name="T11" fmla="*/ 44 h 225"/>
              <a:gd name="T12" fmla="*/ 0 w 391"/>
              <a:gd name="T13" fmla="*/ 182 h 225"/>
              <a:gd name="T14" fmla="*/ 9 w 391"/>
              <a:gd name="T15" fmla="*/ 191 h 225"/>
              <a:gd name="T16" fmla="*/ 279 w 391"/>
              <a:gd name="T17" fmla="*/ 191 h 225"/>
              <a:gd name="T18" fmla="*/ 279 w 391"/>
              <a:gd name="T19" fmla="*/ 214 h 225"/>
              <a:gd name="T20" fmla="*/ 290 w 391"/>
              <a:gd name="T21" fmla="*/ 219 h 225"/>
              <a:gd name="T22" fmla="*/ 385 w 391"/>
              <a:gd name="T23" fmla="*/ 124 h 225"/>
              <a:gd name="T24" fmla="*/ 385 w 391"/>
              <a:gd name="T25" fmla="*/ 101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1" h="225">
                <a:moveTo>
                  <a:pt x="385" y="101"/>
                </a:moveTo>
                <a:cubicBezTo>
                  <a:pt x="290" y="7"/>
                  <a:pt x="290" y="7"/>
                  <a:pt x="290" y="7"/>
                </a:cubicBezTo>
                <a:cubicBezTo>
                  <a:pt x="284" y="0"/>
                  <a:pt x="279" y="2"/>
                  <a:pt x="279" y="11"/>
                </a:cubicBezTo>
                <a:cubicBezTo>
                  <a:pt x="279" y="34"/>
                  <a:pt x="279" y="34"/>
                  <a:pt x="279" y="34"/>
                </a:cubicBezTo>
                <a:cubicBezTo>
                  <a:pt x="9" y="34"/>
                  <a:pt x="9" y="34"/>
                  <a:pt x="9" y="34"/>
                </a:cubicBezTo>
                <a:cubicBezTo>
                  <a:pt x="4" y="34"/>
                  <a:pt x="0" y="39"/>
                  <a:pt x="0" y="44"/>
                </a:cubicBezTo>
                <a:cubicBezTo>
                  <a:pt x="0" y="182"/>
                  <a:pt x="0" y="182"/>
                  <a:pt x="0" y="182"/>
                </a:cubicBezTo>
                <a:cubicBezTo>
                  <a:pt x="0" y="187"/>
                  <a:pt x="4" y="191"/>
                  <a:pt x="9" y="191"/>
                </a:cubicBezTo>
                <a:cubicBezTo>
                  <a:pt x="279" y="191"/>
                  <a:pt x="279" y="191"/>
                  <a:pt x="279" y="191"/>
                </a:cubicBezTo>
                <a:cubicBezTo>
                  <a:pt x="279" y="214"/>
                  <a:pt x="279" y="214"/>
                  <a:pt x="279" y="214"/>
                </a:cubicBezTo>
                <a:cubicBezTo>
                  <a:pt x="279" y="223"/>
                  <a:pt x="284" y="225"/>
                  <a:pt x="290" y="219"/>
                </a:cubicBezTo>
                <a:cubicBezTo>
                  <a:pt x="385" y="124"/>
                  <a:pt x="385" y="124"/>
                  <a:pt x="385" y="124"/>
                </a:cubicBezTo>
                <a:cubicBezTo>
                  <a:pt x="391" y="118"/>
                  <a:pt x="391" y="107"/>
                  <a:pt x="385" y="101"/>
                </a:cubicBezTo>
                <a:close/>
              </a:path>
            </a:pathLst>
          </a:custGeom>
          <a:solidFill>
            <a:schemeClr val="accent2"/>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14" name="Rectangle 82"/>
          <p:cNvSpPr>
            <a:spLocks noChangeArrowheads="1"/>
          </p:cNvSpPr>
          <p:nvPr>
            <p:custDataLst>
              <p:tags r:id="rId13"/>
            </p:custDataLst>
          </p:nvPr>
        </p:nvSpPr>
        <p:spPr bwMode="auto">
          <a:xfrm>
            <a:off x="3010272" y="4270963"/>
            <a:ext cx="367030" cy="400050"/>
          </a:xfrm>
          <a:prstGeom prst="rect">
            <a:avLst/>
          </a:prstGeom>
          <a:noFill/>
          <a:ln>
            <a:noFill/>
          </a:ln>
          <a:extLst>
            <a:ext uri="{909E8E84-426E-40DD-AFC4-6F175D3DCCD1}">
              <a14:hiddenFill xmlns:a14="http://schemas.microsoft.com/office/drawing/2010/main">
                <a:solidFill>
                  <a:schemeClr val="accent3"/>
                </a:solidFill>
              </a14:hiddenFill>
            </a:ext>
            <a:ext uri="{91240B29-F687-4F45-9708-019B960494DF}">
              <a14:hiddenLine xmlns:a14="http://schemas.microsoft.com/office/drawing/2010/main" w="9525">
                <a:solidFill>
                  <a:schemeClr val="accent2"/>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CN" altLang="zh-CN" sz="2600" dirty="0">
                <a:solidFill>
                  <a:schemeClr val="tx1">
                    <a:lumMod val="75000"/>
                    <a:lumOff val="25000"/>
                  </a:schemeClr>
                </a:solidFill>
                <a:latin typeface="+mn-lt"/>
              </a:rPr>
              <a:t>0</a:t>
            </a:r>
            <a:r>
              <a:rPr lang="en-US" altLang="zh-CN" sz="2600" dirty="0">
                <a:solidFill>
                  <a:schemeClr val="tx1">
                    <a:lumMod val="75000"/>
                    <a:lumOff val="25000"/>
                  </a:schemeClr>
                </a:solidFill>
                <a:latin typeface="+mn-lt"/>
              </a:rPr>
              <a:t>1</a:t>
            </a:r>
            <a:endParaRPr lang="zh-CN" altLang="zh-CN" dirty="0">
              <a:solidFill>
                <a:schemeClr val="tx1">
                  <a:lumMod val="75000"/>
                  <a:lumOff val="25000"/>
                </a:schemeClr>
              </a:solidFill>
              <a:latin typeface="+mn-lt"/>
            </a:endParaRPr>
          </a:p>
        </p:txBody>
      </p:sp>
      <p:sp>
        <p:nvSpPr>
          <p:cNvPr id="15" name="矩形 14"/>
          <p:cNvSpPr/>
          <p:nvPr>
            <p:custDataLst>
              <p:tags r:id="rId14"/>
            </p:custDataLst>
          </p:nvPr>
        </p:nvSpPr>
        <p:spPr>
          <a:xfrm>
            <a:off x="3364862" y="4267452"/>
            <a:ext cx="1535430" cy="370840"/>
          </a:xfrm>
          <a:prstGeom prst="rect">
            <a:avLst/>
          </a:prstGeom>
        </p:spPr>
        <p:txBody>
          <a:bodyPr wrap="none">
            <a:spAutoFit/>
          </a:bodyPr>
          <a:lstStyle/>
          <a:p>
            <a:pPr>
              <a:lnSpc>
                <a:spcPct val="130000"/>
              </a:lnSpc>
            </a:pPr>
            <a:r>
              <a:rPr lang="zh-CN" altLang="en-US" sz="1400" b="1" smtClean="0">
                <a:solidFill>
                  <a:schemeClr val="tx1">
                    <a:lumMod val="75000"/>
                    <a:lumOff val="25000"/>
                  </a:schemeClr>
                </a:solidFill>
                <a:latin typeface="+mj-lt"/>
                <a:ea typeface="+mj-ea"/>
                <a:cs typeface="+mj-cs"/>
              </a:rPr>
              <a:t>音乐与钢琴基础</a:t>
            </a:r>
            <a:r>
              <a:rPr lang="en-US" altLang="zh-CN" sz="1400" b="1" smtClean="0">
                <a:solidFill>
                  <a:schemeClr val="tx1">
                    <a:lumMod val="75000"/>
                    <a:lumOff val="25000"/>
                  </a:schemeClr>
                </a:solidFill>
                <a:latin typeface="+mj-lt"/>
                <a:ea typeface="+mj-ea"/>
                <a:cs typeface="+mj-cs"/>
              </a:rPr>
              <a:t>1</a:t>
            </a:r>
            <a:endParaRPr lang="en-US" altLang="zh-CN" sz="1400" b="1" smtClean="0">
              <a:solidFill>
                <a:schemeClr val="tx1">
                  <a:lumMod val="75000"/>
                  <a:lumOff val="25000"/>
                </a:schemeClr>
              </a:solidFill>
              <a:latin typeface="+mj-lt"/>
              <a:ea typeface="+mj-ea"/>
              <a:cs typeface="+mj-cs"/>
            </a:endParaRPr>
          </a:p>
        </p:txBody>
      </p:sp>
      <p:sp>
        <p:nvSpPr>
          <p:cNvPr id="16" name="文本框 15"/>
          <p:cNvSpPr txBox="1"/>
          <p:nvPr>
            <p:custDataLst>
              <p:tags r:id="rId15"/>
            </p:custDataLst>
          </p:nvPr>
        </p:nvSpPr>
        <p:spPr>
          <a:xfrm>
            <a:off x="2977459" y="4908648"/>
            <a:ext cx="792480" cy="275590"/>
          </a:xfrm>
          <a:prstGeom prst="rect">
            <a:avLst/>
          </a:prstGeom>
          <a:noFill/>
          <a:effectLst/>
        </p:spPr>
        <p:txBody>
          <a:bodyPr wrap="none" rtlCol="0">
            <a:spAutoFit/>
          </a:bodyPr>
          <a:lstStyle/>
          <a:p>
            <a:r>
              <a:rPr lang="zh-CN" altLang="en-US" sz="1200" smtClean="0">
                <a:solidFill>
                  <a:schemeClr val="bg1"/>
                </a:solidFill>
              </a:rPr>
              <a:t>大一学期</a:t>
            </a:r>
            <a:endParaRPr lang="zh-CN" altLang="en-US" sz="1200" smtClean="0">
              <a:solidFill>
                <a:schemeClr val="bg1"/>
              </a:solidFill>
            </a:endParaRPr>
          </a:p>
        </p:txBody>
      </p:sp>
      <p:sp>
        <p:nvSpPr>
          <p:cNvPr id="17" name="Freeform 76"/>
          <p:cNvSpPr/>
          <p:nvPr>
            <p:custDataLst>
              <p:tags r:id="rId16"/>
            </p:custDataLst>
          </p:nvPr>
        </p:nvSpPr>
        <p:spPr bwMode="auto">
          <a:xfrm>
            <a:off x="5042975" y="3278796"/>
            <a:ext cx="2086676" cy="734860"/>
          </a:xfrm>
          <a:custGeom>
            <a:avLst/>
            <a:gdLst>
              <a:gd name="T0" fmla="*/ 385 w 391"/>
              <a:gd name="T1" fmla="*/ 100 h 224"/>
              <a:gd name="T2" fmla="*/ 290 w 391"/>
              <a:gd name="T3" fmla="*/ 6 h 224"/>
              <a:gd name="T4" fmla="*/ 279 w 391"/>
              <a:gd name="T5" fmla="*/ 11 h 224"/>
              <a:gd name="T6" fmla="*/ 279 w 391"/>
              <a:gd name="T7" fmla="*/ 34 h 224"/>
              <a:gd name="T8" fmla="*/ 9 w 391"/>
              <a:gd name="T9" fmla="*/ 34 h 224"/>
              <a:gd name="T10" fmla="*/ 0 w 391"/>
              <a:gd name="T11" fmla="*/ 43 h 224"/>
              <a:gd name="T12" fmla="*/ 0 w 391"/>
              <a:gd name="T13" fmla="*/ 181 h 224"/>
              <a:gd name="T14" fmla="*/ 9 w 391"/>
              <a:gd name="T15" fmla="*/ 191 h 224"/>
              <a:gd name="T16" fmla="*/ 279 w 391"/>
              <a:gd name="T17" fmla="*/ 191 h 224"/>
              <a:gd name="T18" fmla="*/ 279 w 391"/>
              <a:gd name="T19" fmla="*/ 213 h 224"/>
              <a:gd name="T20" fmla="*/ 290 w 391"/>
              <a:gd name="T21" fmla="*/ 218 h 224"/>
              <a:gd name="T22" fmla="*/ 385 w 391"/>
              <a:gd name="T23" fmla="*/ 123 h 224"/>
              <a:gd name="T24" fmla="*/ 385 w 391"/>
              <a:gd name="T25" fmla="*/ 10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1" h="224">
                <a:moveTo>
                  <a:pt x="385" y="100"/>
                </a:moveTo>
                <a:cubicBezTo>
                  <a:pt x="290" y="6"/>
                  <a:pt x="290" y="6"/>
                  <a:pt x="290" y="6"/>
                </a:cubicBezTo>
                <a:cubicBezTo>
                  <a:pt x="284" y="0"/>
                  <a:pt x="279" y="2"/>
                  <a:pt x="279" y="11"/>
                </a:cubicBezTo>
                <a:cubicBezTo>
                  <a:pt x="279" y="34"/>
                  <a:pt x="279" y="34"/>
                  <a:pt x="279" y="34"/>
                </a:cubicBezTo>
                <a:cubicBezTo>
                  <a:pt x="9" y="34"/>
                  <a:pt x="9" y="34"/>
                  <a:pt x="9" y="34"/>
                </a:cubicBezTo>
                <a:cubicBezTo>
                  <a:pt x="4" y="34"/>
                  <a:pt x="0" y="38"/>
                  <a:pt x="0" y="43"/>
                </a:cubicBezTo>
                <a:cubicBezTo>
                  <a:pt x="0" y="181"/>
                  <a:pt x="0" y="181"/>
                  <a:pt x="0" y="181"/>
                </a:cubicBezTo>
                <a:cubicBezTo>
                  <a:pt x="0" y="186"/>
                  <a:pt x="4" y="191"/>
                  <a:pt x="9" y="191"/>
                </a:cubicBezTo>
                <a:cubicBezTo>
                  <a:pt x="279" y="191"/>
                  <a:pt x="279" y="191"/>
                  <a:pt x="279" y="191"/>
                </a:cubicBezTo>
                <a:cubicBezTo>
                  <a:pt x="279" y="213"/>
                  <a:pt x="279" y="213"/>
                  <a:pt x="279" y="213"/>
                </a:cubicBezTo>
                <a:cubicBezTo>
                  <a:pt x="279" y="222"/>
                  <a:pt x="284" y="224"/>
                  <a:pt x="290" y="218"/>
                </a:cubicBezTo>
                <a:cubicBezTo>
                  <a:pt x="385" y="123"/>
                  <a:pt x="385" y="123"/>
                  <a:pt x="385" y="123"/>
                </a:cubicBezTo>
                <a:cubicBezTo>
                  <a:pt x="391" y="117"/>
                  <a:pt x="391" y="107"/>
                  <a:pt x="385" y="100"/>
                </a:cubicBezTo>
                <a:close/>
              </a:path>
            </a:pathLst>
          </a:custGeom>
          <a:solidFill>
            <a:schemeClr val="accent3"/>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18" name="Rectangle 81"/>
          <p:cNvSpPr>
            <a:spLocks noChangeArrowheads="1"/>
          </p:cNvSpPr>
          <p:nvPr>
            <p:custDataLst>
              <p:tags r:id="rId17"/>
            </p:custDataLst>
          </p:nvPr>
        </p:nvSpPr>
        <p:spPr bwMode="auto">
          <a:xfrm>
            <a:off x="5116323" y="3461034"/>
            <a:ext cx="367030" cy="400050"/>
          </a:xfrm>
          <a:prstGeom prst="rect">
            <a:avLst/>
          </a:prstGeom>
          <a:noFill/>
          <a:ln>
            <a:noFill/>
          </a:ln>
          <a:extLst>
            <a:ext uri="{909E8E84-426E-40DD-AFC4-6F175D3DCCD1}">
              <a14:hiddenFill xmlns:a14="http://schemas.microsoft.com/office/drawing/2010/main">
                <a:solidFill>
                  <a:schemeClr val="accent3"/>
                </a:solidFill>
              </a14:hiddenFill>
            </a:ext>
            <a:ext uri="{91240B29-F687-4F45-9708-019B960494DF}">
              <a14:hiddenLine xmlns:a14="http://schemas.microsoft.com/office/drawing/2010/main" w="9525">
                <a:solidFill>
                  <a:schemeClr val="accent2"/>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CN" altLang="zh-CN" sz="2600" dirty="0">
                <a:solidFill>
                  <a:schemeClr val="bg1"/>
                </a:solidFill>
                <a:latin typeface="+mn-lt"/>
              </a:rPr>
              <a:t>0</a:t>
            </a:r>
            <a:r>
              <a:rPr lang="en-US" altLang="zh-CN" sz="2600" dirty="0">
                <a:solidFill>
                  <a:schemeClr val="bg1"/>
                </a:solidFill>
                <a:latin typeface="+mn-lt"/>
              </a:rPr>
              <a:t>2</a:t>
            </a:r>
            <a:endParaRPr lang="zh-CN" altLang="zh-CN" dirty="0">
              <a:solidFill>
                <a:schemeClr val="bg1"/>
              </a:solidFill>
              <a:latin typeface="+mn-lt"/>
            </a:endParaRPr>
          </a:p>
        </p:txBody>
      </p:sp>
      <p:sp>
        <p:nvSpPr>
          <p:cNvPr id="19" name="矩形 18"/>
          <p:cNvSpPr/>
          <p:nvPr>
            <p:custDataLst>
              <p:tags r:id="rId18"/>
            </p:custDataLst>
          </p:nvPr>
        </p:nvSpPr>
        <p:spPr>
          <a:xfrm>
            <a:off x="5536366" y="3476475"/>
            <a:ext cx="1535430" cy="370840"/>
          </a:xfrm>
          <a:prstGeom prst="rect">
            <a:avLst/>
          </a:prstGeom>
        </p:spPr>
        <p:txBody>
          <a:bodyPr wrap="none">
            <a:spAutoFit/>
          </a:bodyPr>
          <a:lstStyle/>
          <a:p>
            <a:pPr>
              <a:lnSpc>
                <a:spcPct val="130000"/>
              </a:lnSpc>
            </a:pPr>
            <a:r>
              <a:rPr lang="zh-CN" altLang="en-US" sz="1400" b="1" smtClean="0">
                <a:solidFill>
                  <a:schemeClr val="bg1"/>
                </a:solidFill>
                <a:latin typeface="+mj-lt"/>
                <a:ea typeface="+mj-ea"/>
                <a:cs typeface="+mj-cs"/>
              </a:rPr>
              <a:t>音乐与钢琴基础</a:t>
            </a:r>
            <a:r>
              <a:rPr lang="en-US" altLang="zh-CN" sz="1400" b="1" smtClean="0">
                <a:solidFill>
                  <a:schemeClr val="bg1"/>
                </a:solidFill>
                <a:latin typeface="+mj-lt"/>
                <a:ea typeface="+mj-ea"/>
                <a:cs typeface="+mj-cs"/>
              </a:rPr>
              <a:t>2</a:t>
            </a:r>
            <a:endParaRPr lang="en-US" altLang="zh-CN" sz="1400" b="1" smtClean="0">
              <a:solidFill>
                <a:schemeClr val="bg1"/>
              </a:solidFill>
              <a:latin typeface="+mj-lt"/>
              <a:ea typeface="+mj-ea"/>
              <a:cs typeface="+mj-cs"/>
            </a:endParaRPr>
          </a:p>
        </p:txBody>
      </p:sp>
      <p:sp>
        <p:nvSpPr>
          <p:cNvPr id="20" name="文本框 19"/>
          <p:cNvSpPr txBox="1"/>
          <p:nvPr>
            <p:custDataLst>
              <p:tags r:id="rId19"/>
            </p:custDataLst>
          </p:nvPr>
        </p:nvSpPr>
        <p:spPr>
          <a:xfrm>
            <a:off x="5161133" y="4174873"/>
            <a:ext cx="792480" cy="275590"/>
          </a:xfrm>
          <a:prstGeom prst="rect">
            <a:avLst/>
          </a:prstGeom>
          <a:noFill/>
          <a:effectLst/>
        </p:spPr>
        <p:txBody>
          <a:bodyPr wrap="none" rtlCol="0">
            <a:spAutoFit/>
          </a:bodyPr>
          <a:lstStyle/>
          <a:p>
            <a:r>
              <a:rPr lang="zh-CN" altLang="en-US" sz="1200" smtClean="0">
                <a:solidFill>
                  <a:schemeClr val="bg1"/>
                </a:solidFill>
              </a:rPr>
              <a:t>大二学期</a:t>
            </a:r>
            <a:endParaRPr lang="zh-CN" altLang="en-US" sz="1200" smtClean="0">
              <a:solidFill>
                <a:schemeClr val="bg1"/>
              </a:solidFill>
            </a:endParaRPr>
          </a:p>
        </p:txBody>
      </p:sp>
      <p:sp>
        <p:nvSpPr>
          <p:cNvPr id="25" name="Freeform 74"/>
          <p:cNvSpPr/>
          <p:nvPr>
            <p:custDataLst>
              <p:tags r:id="rId20"/>
            </p:custDataLst>
          </p:nvPr>
        </p:nvSpPr>
        <p:spPr bwMode="auto">
          <a:xfrm>
            <a:off x="7149026" y="2476806"/>
            <a:ext cx="2106051" cy="737627"/>
          </a:xfrm>
          <a:custGeom>
            <a:avLst/>
            <a:gdLst>
              <a:gd name="T0" fmla="*/ 385 w 391"/>
              <a:gd name="T1" fmla="*/ 101 h 225"/>
              <a:gd name="T2" fmla="*/ 290 w 391"/>
              <a:gd name="T3" fmla="*/ 6 h 225"/>
              <a:gd name="T4" fmla="*/ 279 w 391"/>
              <a:gd name="T5" fmla="*/ 11 h 225"/>
              <a:gd name="T6" fmla="*/ 279 w 391"/>
              <a:gd name="T7" fmla="*/ 34 h 225"/>
              <a:gd name="T8" fmla="*/ 9 w 391"/>
              <a:gd name="T9" fmla="*/ 34 h 225"/>
              <a:gd name="T10" fmla="*/ 0 w 391"/>
              <a:gd name="T11" fmla="*/ 44 h 225"/>
              <a:gd name="T12" fmla="*/ 0 w 391"/>
              <a:gd name="T13" fmla="*/ 181 h 225"/>
              <a:gd name="T14" fmla="*/ 9 w 391"/>
              <a:gd name="T15" fmla="*/ 191 h 225"/>
              <a:gd name="T16" fmla="*/ 279 w 391"/>
              <a:gd name="T17" fmla="*/ 191 h 225"/>
              <a:gd name="T18" fmla="*/ 279 w 391"/>
              <a:gd name="T19" fmla="*/ 214 h 225"/>
              <a:gd name="T20" fmla="*/ 290 w 391"/>
              <a:gd name="T21" fmla="*/ 218 h 225"/>
              <a:gd name="T22" fmla="*/ 385 w 391"/>
              <a:gd name="T23" fmla="*/ 124 h 225"/>
              <a:gd name="T24" fmla="*/ 385 w 391"/>
              <a:gd name="T25" fmla="*/ 101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1" h="225">
                <a:moveTo>
                  <a:pt x="385" y="101"/>
                </a:moveTo>
                <a:cubicBezTo>
                  <a:pt x="290" y="6"/>
                  <a:pt x="290" y="6"/>
                  <a:pt x="290" y="6"/>
                </a:cubicBezTo>
                <a:cubicBezTo>
                  <a:pt x="284" y="0"/>
                  <a:pt x="279" y="2"/>
                  <a:pt x="279" y="11"/>
                </a:cubicBezTo>
                <a:cubicBezTo>
                  <a:pt x="279" y="34"/>
                  <a:pt x="279" y="34"/>
                  <a:pt x="279" y="34"/>
                </a:cubicBezTo>
                <a:cubicBezTo>
                  <a:pt x="9" y="34"/>
                  <a:pt x="9" y="34"/>
                  <a:pt x="9" y="34"/>
                </a:cubicBezTo>
                <a:cubicBezTo>
                  <a:pt x="4" y="34"/>
                  <a:pt x="0" y="38"/>
                  <a:pt x="0" y="44"/>
                </a:cubicBezTo>
                <a:cubicBezTo>
                  <a:pt x="0" y="181"/>
                  <a:pt x="0" y="181"/>
                  <a:pt x="0" y="181"/>
                </a:cubicBezTo>
                <a:cubicBezTo>
                  <a:pt x="0" y="187"/>
                  <a:pt x="4" y="191"/>
                  <a:pt x="9" y="191"/>
                </a:cubicBezTo>
                <a:cubicBezTo>
                  <a:pt x="279" y="191"/>
                  <a:pt x="279" y="191"/>
                  <a:pt x="279" y="191"/>
                </a:cubicBezTo>
                <a:cubicBezTo>
                  <a:pt x="279" y="214"/>
                  <a:pt x="279" y="214"/>
                  <a:pt x="279" y="214"/>
                </a:cubicBezTo>
                <a:cubicBezTo>
                  <a:pt x="279" y="222"/>
                  <a:pt x="284" y="225"/>
                  <a:pt x="290" y="218"/>
                </a:cubicBezTo>
                <a:cubicBezTo>
                  <a:pt x="385" y="124"/>
                  <a:pt x="385" y="124"/>
                  <a:pt x="385" y="124"/>
                </a:cubicBezTo>
                <a:cubicBezTo>
                  <a:pt x="391" y="117"/>
                  <a:pt x="391" y="107"/>
                  <a:pt x="385" y="101"/>
                </a:cubicBezTo>
                <a:close/>
              </a:path>
            </a:pathLst>
          </a:custGeom>
          <a:solidFill>
            <a:schemeClr val="accent2"/>
          </a:solidFill>
          <a:ln>
            <a:noFill/>
          </a:ln>
        </p:spPr>
        <p:txBody>
          <a:bodyPr vert="horz" wrap="square" lIns="91440" tIns="45720" rIns="91440" bIns="45720" numCol="1" anchor="t" anchorCtr="0" compatLnSpc="1"/>
          <a:lstStyle/>
          <a:p>
            <a:endParaRPr lang="zh-CN" altLang="en-US" dirty="0">
              <a:solidFill>
                <a:schemeClr val="bg1"/>
              </a:solidFill>
            </a:endParaRPr>
          </a:p>
        </p:txBody>
      </p:sp>
      <p:sp>
        <p:nvSpPr>
          <p:cNvPr id="26" name="Rectangle 80"/>
          <p:cNvSpPr>
            <a:spLocks noChangeArrowheads="1"/>
          </p:cNvSpPr>
          <p:nvPr>
            <p:custDataLst>
              <p:tags r:id="rId21"/>
            </p:custDataLst>
          </p:nvPr>
        </p:nvSpPr>
        <p:spPr bwMode="auto">
          <a:xfrm>
            <a:off x="7222374" y="2665115"/>
            <a:ext cx="367030" cy="400050"/>
          </a:xfrm>
          <a:prstGeom prst="rect">
            <a:avLst/>
          </a:prstGeom>
          <a:noFill/>
          <a:ln>
            <a:noFill/>
          </a:ln>
          <a:extLst>
            <a:ext uri="{909E8E84-426E-40DD-AFC4-6F175D3DCCD1}">
              <a14:hiddenFill xmlns:a14="http://schemas.microsoft.com/office/drawing/2010/main">
                <a:solidFill>
                  <a:schemeClr val="accent3"/>
                </a:solidFill>
              </a14:hiddenFill>
            </a:ext>
            <a:ext uri="{91240B29-F687-4F45-9708-019B960494DF}">
              <a14:hiddenLine xmlns:a14="http://schemas.microsoft.com/office/drawing/2010/main" w="9525">
                <a:solidFill>
                  <a:schemeClr val="accent2"/>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CN" altLang="zh-CN" sz="2600" dirty="0">
                <a:solidFill>
                  <a:schemeClr val="tx1">
                    <a:lumMod val="75000"/>
                    <a:lumOff val="25000"/>
                  </a:schemeClr>
                </a:solidFill>
                <a:latin typeface="+mn-lt"/>
              </a:rPr>
              <a:t>0</a:t>
            </a:r>
            <a:r>
              <a:rPr lang="en-US" altLang="zh-CN" sz="2600" dirty="0">
                <a:solidFill>
                  <a:schemeClr val="tx1">
                    <a:lumMod val="75000"/>
                    <a:lumOff val="25000"/>
                  </a:schemeClr>
                </a:solidFill>
                <a:latin typeface="+mn-lt"/>
              </a:rPr>
              <a:t>3</a:t>
            </a:r>
            <a:endParaRPr lang="zh-CN" altLang="zh-CN" dirty="0">
              <a:solidFill>
                <a:schemeClr val="tx1">
                  <a:lumMod val="75000"/>
                  <a:lumOff val="25000"/>
                </a:schemeClr>
              </a:solidFill>
              <a:latin typeface="+mn-lt"/>
            </a:endParaRPr>
          </a:p>
        </p:txBody>
      </p:sp>
      <p:sp>
        <p:nvSpPr>
          <p:cNvPr id="27" name="矩形 26"/>
          <p:cNvSpPr/>
          <p:nvPr>
            <p:custDataLst>
              <p:tags r:id="rId22"/>
            </p:custDataLst>
          </p:nvPr>
        </p:nvSpPr>
        <p:spPr>
          <a:xfrm>
            <a:off x="7510517" y="2666901"/>
            <a:ext cx="1257300" cy="370840"/>
          </a:xfrm>
          <a:prstGeom prst="rect">
            <a:avLst/>
          </a:prstGeom>
        </p:spPr>
        <p:txBody>
          <a:bodyPr wrap="none">
            <a:spAutoFit/>
          </a:bodyPr>
          <a:lstStyle/>
          <a:p>
            <a:pPr>
              <a:lnSpc>
                <a:spcPct val="130000"/>
              </a:lnSpc>
            </a:pPr>
            <a:r>
              <a:rPr lang="zh-CN" altLang="en-US" sz="1400" b="1" smtClean="0">
                <a:solidFill>
                  <a:schemeClr val="tx1">
                    <a:lumMod val="75000"/>
                    <a:lumOff val="25000"/>
                  </a:schemeClr>
                </a:solidFill>
                <a:latin typeface="+mj-lt"/>
                <a:ea typeface="+mj-ea"/>
                <a:cs typeface="+mj-cs"/>
              </a:rPr>
              <a:t>幼儿歌曲创编</a:t>
            </a:r>
            <a:endParaRPr lang="zh-CN" altLang="en-US" sz="1400" b="1" smtClean="0">
              <a:solidFill>
                <a:schemeClr val="tx1">
                  <a:lumMod val="75000"/>
                  <a:lumOff val="25000"/>
                </a:schemeClr>
              </a:solidFill>
              <a:latin typeface="+mj-lt"/>
              <a:ea typeface="+mj-ea"/>
              <a:cs typeface="+mj-cs"/>
            </a:endParaRPr>
          </a:p>
        </p:txBody>
      </p:sp>
      <p:sp>
        <p:nvSpPr>
          <p:cNvPr id="28" name="文本框 27"/>
          <p:cNvSpPr txBox="1"/>
          <p:nvPr>
            <p:custDataLst>
              <p:tags r:id="rId23"/>
            </p:custDataLst>
          </p:nvPr>
        </p:nvSpPr>
        <p:spPr>
          <a:xfrm>
            <a:off x="7312722" y="3360516"/>
            <a:ext cx="1097280" cy="275590"/>
          </a:xfrm>
          <a:prstGeom prst="rect">
            <a:avLst/>
          </a:prstGeom>
          <a:noFill/>
          <a:effectLst/>
        </p:spPr>
        <p:txBody>
          <a:bodyPr wrap="none" rtlCol="0">
            <a:spAutoFit/>
          </a:bodyPr>
          <a:lstStyle/>
          <a:p>
            <a:r>
              <a:rPr lang="zh-CN" altLang="en-US" sz="1200" smtClean="0">
                <a:solidFill>
                  <a:schemeClr val="bg1"/>
                </a:solidFill>
              </a:rPr>
              <a:t>大三第一学期</a:t>
            </a:r>
            <a:endParaRPr lang="zh-CN" altLang="en-US" sz="1200" smtClean="0">
              <a:solidFill>
                <a:schemeClr val="bg1"/>
              </a:solidFill>
            </a:endParaRPr>
          </a:p>
        </p:txBody>
      </p:sp>
      <p:sp>
        <p:nvSpPr>
          <p:cNvPr id="21" name="文本框 20"/>
          <p:cNvSpPr txBox="1"/>
          <p:nvPr>
            <p:custDataLst>
              <p:tags r:id="rId24"/>
            </p:custDataLst>
          </p:nvPr>
        </p:nvSpPr>
        <p:spPr>
          <a:xfrm>
            <a:off x="754063" y="261258"/>
            <a:ext cx="10228262" cy="855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Lst>
        </p:spPr>
        <p:txBody>
          <a:bodyPr vert="horz" wrap="square" lIns="91440" tIns="45720" rIns="91440" bIns="45720" numCol="1" anchor="ctr" anchorCtr="0" compatLnSpc="1">
            <a:normAutofit/>
          </a:bodyPr>
          <a:lstStyle>
            <a:lvl1pPr fontAlgn="base">
              <a:lnSpc>
                <a:spcPct val="90000"/>
              </a:lnSpc>
              <a:spcBef>
                <a:spcPct val="0"/>
              </a:spcBef>
              <a:spcAft>
                <a:spcPct val="0"/>
              </a:spcAft>
              <a:defRPr sz="36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r>
              <a:rPr lang="en-US" altLang="zh-CN" dirty="0">
                <a:solidFill>
                  <a:schemeClr val="bg1"/>
                </a:solidFill>
              </a:rPr>
              <a:t>    </a:t>
            </a:r>
            <a:r>
              <a:rPr lang="zh-CN" altLang="en-US" dirty="0">
                <a:solidFill>
                  <a:schemeClr val="bg1"/>
                </a:solidFill>
              </a:rPr>
              <a:t>课程定位</a:t>
            </a:r>
            <a:endParaRPr lang="zh-CN" altLang="en-US" dirty="0">
              <a:solidFill>
                <a:schemeClr val="bg1"/>
              </a:solidFill>
            </a:endParaRPr>
          </a:p>
        </p:txBody>
      </p:sp>
    </p:spTree>
    <p:custDataLst>
      <p:tags r:id="rId25"/>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reeform 13"/>
          <p:cNvSpPr/>
          <p:nvPr>
            <p:custDataLst>
              <p:tags r:id="rId1"/>
            </p:custDataLst>
          </p:nvPr>
        </p:nvSpPr>
        <p:spPr>
          <a:xfrm flipV="1">
            <a:off x="5838825" y="1322388"/>
            <a:ext cx="668338" cy="668337"/>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accent2">
              <a:alpha val="32000"/>
            </a:schemeClr>
          </a:solidFill>
          <a:ln w="25400" cmpd="sng">
            <a:noFill/>
            <a:miter lim="800000"/>
          </a:ln>
        </p:spPr>
        <p:txBody>
          <a:bodyPr anchor="ctr"/>
          <a:lstStyle/>
          <a:p>
            <a:pPr algn="ctr" eaLnBrk="1" fontAlgn="ctr" hangingPunct="1">
              <a:spcBef>
                <a:spcPts val="0"/>
              </a:spcBef>
              <a:spcAft>
                <a:spcPts val="0"/>
              </a:spcAft>
              <a:buClr>
                <a:srgbClr val="FF0000"/>
              </a:buClr>
              <a:buSzPct val="70000"/>
              <a:buFont typeface="Wingdings" panose="05000000000000000000" pitchFamily="2" charset="2"/>
              <a:buChar char="u"/>
              <a:tabLst>
                <a:tab pos="723900" algn="l"/>
                <a:tab pos="1447800" algn="l"/>
              </a:tabLst>
              <a:defRPr/>
            </a:pPr>
            <a:endParaRPr lang="en-US" sz="1800" dirty="0">
              <a:solidFill>
                <a:schemeClr val="bg1"/>
              </a:solidFill>
              <a:sym typeface="Arial" panose="020B0604020202020204" pitchFamily="34" charset="0"/>
            </a:endParaRPr>
          </a:p>
        </p:txBody>
      </p:sp>
      <p:sp>
        <p:nvSpPr>
          <p:cNvPr id="24" name="Freeform 5"/>
          <p:cNvSpPr>
            <a:spLocks noEditPoints="1"/>
          </p:cNvSpPr>
          <p:nvPr>
            <p:custDataLst>
              <p:tags r:id="rId2"/>
            </p:custDataLst>
          </p:nvPr>
        </p:nvSpPr>
        <p:spPr bwMode="auto">
          <a:xfrm>
            <a:off x="5989638" y="1477963"/>
            <a:ext cx="366712" cy="357187"/>
          </a:xfrm>
          <a:custGeom>
            <a:avLst/>
            <a:gdLst/>
            <a:ahLst/>
            <a:cxnLst>
              <a:cxn ang="0">
                <a:pos x="671" y="73"/>
              </a:cxn>
              <a:cxn ang="0">
                <a:pos x="569" y="25"/>
              </a:cxn>
              <a:cxn ang="0">
                <a:pos x="576" y="4"/>
              </a:cxn>
              <a:cxn ang="0">
                <a:pos x="567" y="0"/>
              </a:cxn>
              <a:cxn ang="0">
                <a:pos x="111" y="1"/>
              </a:cxn>
              <a:cxn ang="0">
                <a:pos x="107" y="18"/>
              </a:cxn>
              <a:cxn ang="0">
                <a:pos x="103" y="73"/>
              </a:cxn>
              <a:cxn ang="0">
                <a:pos x="4" y="77"/>
              </a:cxn>
              <a:cxn ang="0">
                <a:pos x="67" y="254"/>
              </a:cxn>
              <a:cxn ang="0">
                <a:pos x="241" y="392"/>
              </a:cxn>
              <a:cxn ang="0">
                <a:pos x="271" y="444"/>
              </a:cxn>
              <a:cxn ang="0">
                <a:pos x="292" y="590"/>
              </a:cxn>
              <a:cxn ang="0">
                <a:pos x="254" y="594"/>
              </a:cxn>
              <a:cxn ang="0">
                <a:pos x="204" y="629"/>
              </a:cxn>
              <a:cxn ang="0">
                <a:pos x="213" y="662"/>
              </a:cxn>
              <a:cxn ang="0">
                <a:pos x="479" y="654"/>
              </a:cxn>
              <a:cxn ang="0">
                <a:pos x="472" y="617"/>
              </a:cxn>
              <a:cxn ang="0">
                <a:pos x="414" y="590"/>
              </a:cxn>
              <a:cxn ang="0">
                <a:pos x="416" y="455"/>
              </a:cxn>
              <a:cxn ang="0">
                <a:pos x="406" y="437"/>
              </a:cxn>
              <a:cxn ang="0">
                <a:pos x="431" y="397"/>
              </a:cxn>
              <a:cxn ang="0">
                <a:pos x="455" y="357"/>
              </a:cxn>
              <a:cxn ang="0">
                <a:pos x="683" y="85"/>
              </a:cxn>
              <a:cxn ang="0">
                <a:pos x="146" y="288"/>
              </a:cxn>
              <a:cxn ang="0">
                <a:pos x="95" y="244"/>
              </a:cxn>
              <a:cxn ang="0">
                <a:pos x="81" y="229"/>
              </a:cxn>
              <a:cxn ang="0">
                <a:pos x="78" y="224"/>
              </a:cxn>
              <a:cxn ang="0">
                <a:pos x="43" y="166"/>
              </a:cxn>
              <a:cxn ang="0">
                <a:pos x="41" y="161"/>
              </a:cxn>
              <a:cxn ang="0">
                <a:pos x="30" y="130"/>
              </a:cxn>
              <a:cxn ang="0">
                <a:pos x="23" y="97"/>
              </a:cxn>
              <a:cxn ang="0">
                <a:pos x="180" y="307"/>
              </a:cxn>
              <a:cxn ang="0">
                <a:pos x="453" y="141"/>
              </a:cxn>
              <a:cxn ang="0">
                <a:pos x="413" y="266"/>
              </a:cxn>
              <a:cxn ang="0">
                <a:pos x="342" y="222"/>
              </a:cxn>
              <a:cxn ang="0">
                <a:pos x="271" y="266"/>
              </a:cxn>
              <a:cxn ang="0">
                <a:pos x="230" y="141"/>
              </a:cxn>
              <a:cxn ang="0">
                <a:pos x="314" y="135"/>
              </a:cxn>
              <a:cxn ang="0">
                <a:pos x="345" y="57"/>
              </a:cxn>
              <a:cxn ang="0">
                <a:pos x="452" y="135"/>
              </a:cxn>
              <a:cxn ang="0">
                <a:pos x="653" y="103"/>
              </a:cxn>
              <a:cxn ang="0">
                <a:pos x="638" y="156"/>
              </a:cxn>
              <a:cxn ang="0">
                <a:pos x="635" y="163"/>
              </a:cxn>
              <a:cxn ang="0">
                <a:pos x="627" y="179"/>
              </a:cxn>
              <a:cxn ang="0">
                <a:pos x="598" y="226"/>
              </a:cxn>
              <a:cxn ang="0">
                <a:pos x="591" y="234"/>
              </a:cxn>
              <a:cxn ang="0">
                <a:pos x="563" y="263"/>
              </a:cxn>
              <a:cxn ang="0">
                <a:pos x="497" y="307"/>
              </a:cxn>
              <a:cxn ang="0">
                <a:pos x="654" y="97"/>
              </a:cxn>
              <a:cxn ang="0">
                <a:pos x="653" y="103"/>
              </a:cxn>
            </a:cxnLst>
            <a:rect l="0" t="0" r="r" b="b"/>
            <a:pathLst>
              <a:path w="683" h="662">
                <a:moveTo>
                  <a:pt x="680" y="78"/>
                </a:moveTo>
                <a:cubicBezTo>
                  <a:pt x="678" y="75"/>
                  <a:pt x="675" y="73"/>
                  <a:pt x="671" y="73"/>
                </a:cubicBezTo>
                <a:cubicBezTo>
                  <a:pt x="580" y="73"/>
                  <a:pt x="580" y="73"/>
                  <a:pt x="580" y="73"/>
                </a:cubicBezTo>
                <a:cubicBezTo>
                  <a:pt x="577" y="49"/>
                  <a:pt x="571" y="32"/>
                  <a:pt x="569" y="25"/>
                </a:cubicBezTo>
                <a:cubicBezTo>
                  <a:pt x="572" y="23"/>
                  <a:pt x="574" y="20"/>
                  <a:pt x="576" y="18"/>
                </a:cubicBezTo>
                <a:cubicBezTo>
                  <a:pt x="580" y="14"/>
                  <a:pt x="580" y="8"/>
                  <a:pt x="576" y="4"/>
                </a:cubicBezTo>
                <a:cubicBezTo>
                  <a:pt x="575" y="3"/>
                  <a:pt x="574" y="2"/>
                  <a:pt x="572" y="1"/>
                </a:cubicBezTo>
                <a:cubicBezTo>
                  <a:pt x="571" y="1"/>
                  <a:pt x="569" y="0"/>
                  <a:pt x="567" y="0"/>
                </a:cubicBezTo>
                <a:cubicBezTo>
                  <a:pt x="116" y="0"/>
                  <a:pt x="116" y="0"/>
                  <a:pt x="116" y="0"/>
                </a:cubicBezTo>
                <a:cubicBezTo>
                  <a:pt x="114" y="0"/>
                  <a:pt x="112" y="1"/>
                  <a:pt x="111" y="1"/>
                </a:cubicBezTo>
                <a:cubicBezTo>
                  <a:pt x="109" y="2"/>
                  <a:pt x="108" y="3"/>
                  <a:pt x="107" y="4"/>
                </a:cubicBezTo>
                <a:cubicBezTo>
                  <a:pt x="103" y="8"/>
                  <a:pt x="103" y="14"/>
                  <a:pt x="107" y="18"/>
                </a:cubicBezTo>
                <a:cubicBezTo>
                  <a:pt x="109" y="20"/>
                  <a:pt x="111" y="23"/>
                  <a:pt x="114" y="25"/>
                </a:cubicBezTo>
                <a:cubicBezTo>
                  <a:pt x="112" y="32"/>
                  <a:pt x="107" y="49"/>
                  <a:pt x="103" y="73"/>
                </a:cubicBezTo>
                <a:cubicBezTo>
                  <a:pt x="13" y="73"/>
                  <a:pt x="13" y="73"/>
                  <a:pt x="13" y="73"/>
                </a:cubicBezTo>
                <a:cubicBezTo>
                  <a:pt x="8" y="73"/>
                  <a:pt x="6" y="75"/>
                  <a:pt x="4" y="77"/>
                </a:cubicBezTo>
                <a:cubicBezTo>
                  <a:pt x="1" y="79"/>
                  <a:pt x="0" y="82"/>
                  <a:pt x="0" y="85"/>
                </a:cubicBezTo>
                <a:cubicBezTo>
                  <a:pt x="5" y="147"/>
                  <a:pt x="28" y="206"/>
                  <a:pt x="67" y="254"/>
                </a:cubicBezTo>
                <a:cubicBezTo>
                  <a:pt x="108" y="304"/>
                  <a:pt x="165" y="341"/>
                  <a:pt x="228" y="357"/>
                </a:cubicBezTo>
                <a:cubicBezTo>
                  <a:pt x="225" y="368"/>
                  <a:pt x="224" y="385"/>
                  <a:pt x="241" y="392"/>
                </a:cubicBezTo>
                <a:cubicBezTo>
                  <a:pt x="253" y="397"/>
                  <a:pt x="266" y="403"/>
                  <a:pt x="275" y="413"/>
                </a:cubicBezTo>
                <a:cubicBezTo>
                  <a:pt x="284" y="423"/>
                  <a:pt x="281" y="435"/>
                  <a:pt x="271" y="444"/>
                </a:cubicBezTo>
                <a:cubicBezTo>
                  <a:pt x="268" y="447"/>
                  <a:pt x="267" y="450"/>
                  <a:pt x="268" y="455"/>
                </a:cubicBezTo>
                <a:cubicBezTo>
                  <a:pt x="292" y="590"/>
                  <a:pt x="292" y="590"/>
                  <a:pt x="292" y="590"/>
                </a:cubicBezTo>
                <a:cubicBezTo>
                  <a:pt x="269" y="590"/>
                  <a:pt x="269" y="590"/>
                  <a:pt x="269" y="590"/>
                </a:cubicBezTo>
                <a:cubicBezTo>
                  <a:pt x="264" y="590"/>
                  <a:pt x="258" y="591"/>
                  <a:pt x="254" y="594"/>
                </a:cubicBezTo>
                <a:cubicBezTo>
                  <a:pt x="212" y="617"/>
                  <a:pt x="212" y="617"/>
                  <a:pt x="212" y="617"/>
                </a:cubicBezTo>
                <a:cubicBezTo>
                  <a:pt x="208" y="619"/>
                  <a:pt x="204" y="624"/>
                  <a:pt x="204" y="629"/>
                </a:cubicBezTo>
                <a:cubicBezTo>
                  <a:pt x="204" y="654"/>
                  <a:pt x="204" y="654"/>
                  <a:pt x="204" y="654"/>
                </a:cubicBezTo>
                <a:cubicBezTo>
                  <a:pt x="204" y="659"/>
                  <a:pt x="208" y="662"/>
                  <a:pt x="213" y="662"/>
                </a:cubicBezTo>
                <a:cubicBezTo>
                  <a:pt x="471" y="662"/>
                  <a:pt x="471" y="662"/>
                  <a:pt x="471" y="662"/>
                </a:cubicBezTo>
                <a:cubicBezTo>
                  <a:pt x="475" y="662"/>
                  <a:pt x="479" y="659"/>
                  <a:pt x="479" y="654"/>
                </a:cubicBezTo>
                <a:cubicBezTo>
                  <a:pt x="479" y="628"/>
                  <a:pt x="479" y="628"/>
                  <a:pt x="479" y="628"/>
                </a:cubicBezTo>
                <a:cubicBezTo>
                  <a:pt x="479" y="624"/>
                  <a:pt x="476" y="619"/>
                  <a:pt x="472" y="617"/>
                </a:cubicBezTo>
                <a:cubicBezTo>
                  <a:pt x="461" y="611"/>
                  <a:pt x="440" y="600"/>
                  <a:pt x="429" y="594"/>
                </a:cubicBezTo>
                <a:cubicBezTo>
                  <a:pt x="426" y="591"/>
                  <a:pt x="419" y="590"/>
                  <a:pt x="414" y="590"/>
                </a:cubicBezTo>
                <a:cubicBezTo>
                  <a:pt x="392" y="590"/>
                  <a:pt x="392" y="590"/>
                  <a:pt x="392" y="590"/>
                </a:cubicBezTo>
                <a:cubicBezTo>
                  <a:pt x="392" y="590"/>
                  <a:pt x="415" y="456"/>
                  <a:pt x="416" y="455"/>
                </a:cubicBezTo>
                <a:cubicBezTo>
                  <a:pt x="416" y="452"/>
                  <a:pt x="416" y="448"/>
                  <a:pt x="414" y="446"/>
                </a:cubicBezTo>
                <a:cubicBezTo>
                  <a:pt x="411" y="443"/>
                  <a:pt x="408" y="440"/>
                  <a:pt x="406" y="437"/>
                </a:cubicBezTo>
                <a:cubicBezTo>
                  <a:pt x="403" y="432"/>
                  <a:pt x="402" y="427"/>
                  <a:pt x="403" y="421"/>
                </a:cubicBezTo>
                <a:cubicBezTo>
                  <a:pt x="407" y="409"/>
                  <a:pt x="421" y="402"/>
                  <a:pt x="431" y="397"/>
                </a:cubicBezTo>
                <a:cubicBezTo>
                  <a:pt x="435" y="395"/>
                  <a:pt x="438" y="394"/>
                  <a:pt x="442" y="392"/>
                </a:cubicBezTo>
                <a:cubicBezTo>
                  <a:pt x="460" y="385"/>
                  <a:pt x="458" y="368"/>
                  <a:pt x="455" y="357"/>
                </a:cubicBezTo>
                <a:cubicBezTo>
                  <a:pt x="518" y="340"/>
                  <a:pt x="575" y="304"/>
                  <a:pt x="616" y="254"/>
                </a:cubicBezTo>
                <a:cubicBezTo>
                  <a:pt x="655" y="206"/>
                  <a:pt x="679" y="147"/>
                  <a:pt x="683" y="85"/>
                </a:cubicBezTo>
                <a:cubicBezTo>
                  <a:pt x="683" y="83"/>
                  <a:pt x="682" y="80"/>
                  <a:pt x="680" y="78"/>
                </a:cubicBezTo>
                <a:close/>
                <a:moveTo>
                  <a:pt x="146" y="288"/>
                </a:moveTo>
                <a:cubicBezTo>
                  <a:pt x="133" y="279"/>
                  <a:pt x="125" y="273"/>
                  <a:pt x="114" y="263"/>
                </a:cubicBezTo>
                <a:cubicBezTo>
                  <a:pt x="108" y="257"/>
                  <a:pt x="101" y="251"/>
                  <a:pt x="95" y="244"/>
                </a:cubicBezTo>
                <a:cubicBezTo>
                  <a:pt x="91" y="241"/>
                  <a:pt x="88" y="237"/>
                  <a:pt x="85" y="234"/>
                </a:cubicBezTo>
                <a:cubicBezTo>
                  <a:pt x="84" y="232"/>
                  <a:pt x="82" y="230"/>
                  <a:pt x="81" y="229"/>
                </a:cubicBezTo>
                <a:cubicBezTo>
                  <a:pt x="80" y="228"/>
                  <a:pt x="80" y="227"/>
                  <a:pt x="79" y="226"/>
                </a:cubicBezTo>
                <a:cubicBezTo>
                  <a:pt x="79" y="226"/>
                  <a:pt x="78" y="225"/>
                  <a:pt x="78" y="224"/>
                </a:cubicBezTo>
                <a:cubicBezTo>
                  <a:pt x="67" y="210"/>
                  <a:pt x="57" y="195"/>
                  <a:pt x="49" y="179"/>
                </a:cubicBezTo>
                <a:cubicBezTo>
                  <a:pt x="47" y="175"/>
                  <a:pt x="45" y="171"/>
                  <a:pt x="43" y="166"/>
                </a:cubicBezTo>
                <a:cubicBezTo>
                  <a:pt x="42" y="163"/>
                  <a:pt x="42" y="163"/>
                  <a:pt x="42" y="163"/>
                </a:cubicBezTo>
                <a:cubicBezTo>
                  <a:pt x="42" y="163"/>
                  <a:pt x="41" y="161"/>
                  <a:pt x="41" y="161"/>
                </a:cubicBezTo>
                <a:cubicBezTo>
                  <a:pt x="40" y="159"/>
                  <a:pt x="40" y="158"/>
                  <a:pt x="39" y="156"/>
                </a:cubicBezTo>
                <a:cubicBezTo>
                  <a:pt x="36" y="147"/>
                  <a:pt x="33" y="139"/>
                  <a:pt x="30" y="130"/>
                </a:cubicBezTo>
                <a:cubicBezTo>
                  <a:pt x="28" y="121"/>
                  <a:pt x="26" y="112"/>
                  <a:pt x="24" y="103"/>
                </a:cubicBezTo>
                <a:cubicBezTo>
                  <a:pt x="24" y="101"/>
                  <a:pt x="23" y="99"/>
                  <a:pt x="23" y="97"/>
                </a:cubicBezTo>
                <a:cubicBezTo>
                  <a:pt x="97" y="97"/>
                  <a:pt x="97" y="97"/>
                  <a:pt x="97" y="97"/>
                </a:cubicBezTo>
                <a:cubicBezTo>
                  <a:pt x="93" y="159"/>
                  <a:pt x="105" y="244"/>
                  <a:pt x="180" y="307"/>
                </a:cubicBezTo>
                <a:cubicBezTo>
                  <a:pt x="168" y="301"/>
                  <a:pt x="156" y="295"/>
                  <a:pt x="146" y="288"/>
                </a:cubicBezTo>
                <a:close/>
                <a:moveTo>
                  <a:pt x="453" y="141"/>
                </a:moveTo>
                <a:cubicBezTo>
                  <a:pt x="388" y="188"/>
                  <a:pt x="388" y="188"/>
                  <a:pt x="388" y="188"/>
                </a:cubicBezTo>
                <a:cubicBezTo>
                  <a:pt x="413" y="266"/>
                  <a:pt x="413" y="266"/>
                  <a:pt x="413" y="266"/>
                </a:cubicBezTo>
                <a:cubicBezTo>
                  <a:pt x="415" y="271"/>
                  <a:pt x="412" y="273"/>
                  <a:pt x="408" y="270"/>
                </a:cubicBezTo>
                <a:cubicBezTo>
                  <a:pt x="342" y="222"/>
                  <a:pt x="342" y="222"/>
                  <a:pt x="342" y="222"/>
                </a:cubicBezTo>
                <a:cubicBezTo>
                  <a:pt x="276" y="270"/>
                  <a:pt x="276" y="270"/>
                  <a:pt x="276" y="270"/>
                </a:cubicBezTo>
                <a:cubicBezTo>
                  <a:pt x="271" y="273"/>
                  <a:pt x="269" y="271"/>
                  <a:pt x="271" y="266"/>
                </a:cubicBezTo>
                <a:cubicBezTo>
                  <a:pt x="296" y="188"/>
                  <a:pt x="296" y="188"/>
                  <a:pt x="296" y="188"/>
                </a:cubicBezTo>
                <a:cubicBezTo>
                  <a:pt x="230" y="141"/>
                  <a:pt x="230" y="141"/>
                  <a:pt x="230" y="141"/>
                </a:cubicBezTo>
                <a:cubicBezTo>
                  <a:pt x="225" y="137"/>
                  <a:pt x="226" y="135"/>
                  <a:pt x="232" y="135"/>
                </a:cubicBezTo>
                <a:cubicBezTo>
                  <a:pt x="314" y="135"/>
                  <a:pt x="314" y="135"/>
                  <a:pt x="314" y="135"/>
                </a:cubicBezTo>
                <a:cubicBezTo>
                  <a:pt x="339" y="57"/>
                  <a:pt x="339" y="57"/>
                  <a:pt x="339" y="57"/>
                </a:cubicBezTo>
                <a:cubicBezTo>
                  <a:pt x="340" y="52"/>
                  <a:pt x="343" y="52"/>
                  <a:pt x="345" y="57"/>
                </a:cubicBezTo>
                <a:cubicBezTo>
                  <a:pt x="370" y="135"/>
                  <a:pt x="370" y="135"/>
                  <a:pt x="370" y="135"/>
                </a:cubicBezTo>
                <a:cubicBezTo>
                  <a:pt x="452" y="135"/>
                  <a:pt x="452" y="135"/>
                  <a:pt x="452" y="135"/>
                </a:cubicBezTo>
                <a:cubicBezTo>
                  <a:pt x="457" y="134"/>
                  <a:pt x="458" y="137"/>
                  <a:pt x="453" y="141"/>
                </a:cubicBezTo>
                <a:close/>
                <a:moveTo>
                  <a:pt x="653" y="103"/>
                </a:moveTo>
                <a:cubicBezTo>
                  <a:pt x="651" y="112"/>
                  <a:pt x="649" y="121"/>
                  <a:pt x="647" y="130"/>
                </a:cubicBezTo>
                <a:cubicBezTo>
                  <a:pt x="644" y="139"/>
                  <a:pt x="641" y="147"/>
                  <a:pt x="638" y="156"/>
                </a:cubicBezTo>
                <a:cubicBezTo>
                  <a:pt x="637" y="158"/>
                  <a:pt x="636" y="159"/>
                  <a:pt x="636" y="161"/>
                </a:cubicBezTo>
                <a:cubicBezTo>
                  <a:pt x="636" y="161"/>
                  <a:pt x="635" y="163"/>
                  <a:pt x="635" y="163"/>
                </a:cubicBezTo>
                <a:cubicBezTo>
                  <a:pt x="634" y="166"/>
                  <a:pt x="634" y="166"/>
                  <a:pt x="634" y="166"/>
                </a:cubicBezTo>
                <a:cubicBezTo>
                  <a:pt x="632" y="171"/>
                  <a:pt x="630" y="175"/>
                  <a:pt x="627" y="179"/>
                </a:cubicBezTo>
                <a:cubicBezTo>
                  <a:pt x="619" y="195"/>
                  <a:pt x="610" y="210"/>
                  <a:pt x="599" y="224"/>
                </a:cubicBezTo>
                <a:cubicBezTo>
                  <a:pt x="599" y="225"/>
                  <a:pt x="598" y="226"/>
                  <a:pt x="598" y="226"/>
                </a:cubicBezTo>
                <a:cubicBezTo>
                  <a:pt x="597" y="227"/>
                  <a:pt x="596" y="228"/>
                  <a:pt x="596" y="229"/>
                </a:cubicBezTo>
                <a:cubicBezTo>
                  <a:pt x="594" y="230"/>
                  <a:pt x="593" y="232"/>
                  <a:pt x="591" y="234"/>
                </a:cubicBezTo>
                <a:cubicBezTo>
                  <a:pt x="588" y="237"/>
                  <a:pt x="585" y="241"/>
                  <a:pt x="582" y="244"/>
                </a:cubicBezTo>
                <a:cubicBezTo>
                  <a:pt x="576" y="251"/>
                  <a:pt x="569" y="257"/>
                  <a:pt x="563" y="263"/>
                </a:cubicBezTo>
                <a:cubicBezTo>
                  <a:pt x="551" y="273"/>
                  <a:pt x="544" y="279"/>
                  <a:pt x="531" y="288"/>
                </a:cubicBezTo>
                <a:cubicBezTo>
                  <a:pt x="520" y="295"/>
                  <a:pt x="509" y="301"/>
                  <a:pt x="497" y="307"/>
                </a:cubicBezTo>
                <a:cubicBezTo>
                  <a:pt x="571" y="244"/>
                  <a:pt x="584" y="159"/>
                  <a:pt x="580" y="97"/>
                </a:cubicBezTo>
                <a:cubicBezTo>
                  <a:pt x="654" y="97"/>
                  <a:pt x="654" y="97"/>
                  <a:pt x="654" y="97"/>
                </a:cubicBezTo>
                <a:cubicBezTo>
                  <a:pt x="653" y="99"/>
                  <a:pt x="653" y="101"/>
                  <a:pt x="653" y="103"/>
                </a:cubicBezTo>
                <a:close/>
                <a:moveTo>
                  <a:pt x="653" y="103"/>
                </a:moveTo>
                <a:cubicBezTo>
                  <a:pt x="653" y="103"/>
                  <a:pt x="653" y="103"/>
                  <a:pt x="653" y="103"/>
                </a:cubicBezTo>
              </a:path>
            </a:pathLst>
          </a:custGeom>
          <a:solidFill>
            <a:schemeClr val="accent2"/>
          </a:solidFill>
          <a:ln w="9525">
            <a:noFill/>
            <a:round/>
          </a:ln>
        </p:spPr>
        <p:txBody>
          <a:bodyPr lIns="121682" tIns="60841" rIns="121682" bIns="60841"/>
          <a:lstStyle/>
          <a:p>
            <a:pPr defTabSz="1217295" eaLnBrk="1" hangingPunct="1">
              <a:spcBef>
                <a:spcPts val="0"/>
              </a:spcBef>
              <a:spcAft>
                <a:spcPts val="0"/>
              </a:spcAft>
              <a:defRPr/>
            </a:pPr>
            <a:endParaRPr lang="en-US" sz="1800" kern="0">
              <a:solidFill>
                <a:schemeClr val="bg1"/>
              </a:solidFill>
              <a:sym typeface="Arial" panose="020B0604020202020204" pitchFamily="34" charset="0"/>
            </a:endParaRPr>
          </a:p>
        </p:txBody>
      </p:sp>
      <p:sp>
        <p:nvSpPr>
          <p:cNvPr id="25" name="Freeform 19"/>
          <p:cNvSpPr/>
          <p:nvPr>
            <p:custDataLst>
              <p:tags r:id="rId3"/>
            </p:custDataLst>
          </p:nvPr>
        </p:nvSpPr>
        <p:spPr>
          <a:xfrm flipV="1">
            <a:off x="7969250" y="4060825"/>
            <a:ext cx="668338" cy="669925"/>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accent2">
              <a:alpha val="32000"/>
            </a:schemeClr>
          </a:solidFill>
          <a:ln w="25400" cmpd="sng">
            <a:noFill/>
            <a:miter lim="800000"/>
          </a:ln>
        </p:spPr>
        <p:txBody>
          <a:bodyPr anchor="ctr"/>
          <a:lstStyle/>
          <a:p>
            <a:pPr algn="ctr" eaLnBrk="1" fontAlgn="ctr" hangingPunct="1">
              <a:spcBef>
                <a:spcPts val="0"/>
              </a:spcBef>
              <a:spcAft>
                <a:spcPts val="0"/>
              </a:spcAft>
              <a:buClr>
                <a:srgbClr val="FF0000"/>
              </a:buClr>
              <a:buSzPct val="70000"/>
              <a:buFont typeface="Wingdings" panose="05000000000000000000" pitchFamily="2" charset="2"/>
              <a:buChar char="u"/>
              <a:tabLst>
                <a:tab pos="723900" algn="l"/>
                <a:tab pos="1447800" algn="l"/>
              </a:tabLst>
              <a:defRPr/>
            </a:pPr>
            <a:endParaRPr lang="en-US" sz="1800" dirty="0">
              <a:solidFill>
                <a:schemeClr val="bg1"/>
              </a:solidFill>
              <a:sym typeface="Arial" panose="020B0604020202020204" pitchFamily="34" charset="0"/>
            </a:endParaRPr>
          </a:p>
        </p:txBody>
      </p:sp>
      <p:sp>
        <p:nvSpPr>
          <p:cNvPr id="26" name="Freeform 177"/>
          <p:cNvSpPr>
            <a:spLocks noEditPoints="1"/>
          </p:cNvSpPr>
          <p:nvPr>
            <p:custDataLst>
              <p:tags r:id="rId4"/>
            </p:custDataLst>
          </p:nvPr>
        </p:nvSpPr>
        <p:spPr bwMode="auto">
          <a:xfrm>
            <a:off x="8113713" y="4195763"/>
            <a:ext cx="379412" cy="398462"/>
          </a:xfrm>
          <a:custGeom>
            <a:avLst/>
            <a:gdLst/>
            <a:ahLst/>
            <a:cxnLst>
              <a:cxn ang="0">
                <a:pos x="350" y="180"/>
              </a:cxn>
              <a:cxn ang="0">
                <a:pos x="10" y="180"/>
              </a:cxn>
              <a:cxn ang="0">
                <a:pos x="5" y="171"/>
              </a:cxn>
              <a:cxn ang="0">
                <a:pos x="170" y="8"/>
              </a:cxn>
              <a:cxn ang="0">
                <a:pos x="189" y="9"/>
              </a:cxn>
              <a:cxn ang="0">
                <a:pos x="250" y="69"/>
              </a:cxn>
              <a:cxn ang="0">
                <a:pos x="250" y="45"/>
              </a:cxn>
              <a:cxn ang="0">
                <a:pos x="281" y="45"/>
              </a:cxn>
              <a:cxn ang="0">
                <a:pos x="281" y="100"/>
              </a:cxn>
              <a:cxn ang="0">
                <a:pos x="353" y="171"/>
              </a:cxn>
              <a:cxn ang="0">
                <a:pos x="350" y="180"/>
              </a:cxn>
              <a:cxn ang="0">
                <a:pos x="314" y="367"/>
              </a:cxn>
              <a:cxn ang="0">
                <a:pos x="300" y="380"/>
              </a:cxn>
              <a:cxn ang="0">
                <a:pos x="194" y="380"/>
              </a:cxn>
              <a:cxn ang="0">
                <a:pos x="194" y="302"/>
              </a:cxn>
              <a:cxn ang="0">
                <a:pos x="146" y="302"/>
              </a:cxn>
              <a:cxn ang="0">
                <a:pos x="146" y="380"/>
              </a:cxn>
              <a:cxn ang="0">
                <a:pos x="58" y="380"/>
              </a:cxn>
              <a:cxn ang="0">
                <a:pos x="44" y="366"/>
              </a:cxn>
              <a:cxn ang="0">
                <a:pos x="44" y="188"/>
              </a:cxn>
              <a:cxn ang="0">
                <a:pos x="314" y="188"/>
              </a:cxn>
              <a:cxn ang="0">
                <a:pos x="314" y="367"/>
              </a:cxn>
              <a:cxn ang="0">
                <a:pos x="273" y="242"/>
              </a:cxn>
              <a:cxn ang="0">
                <a:pos x="225" y="242"/>
              </a:cxn>
              <a:cxn ang="0">
                <a:pos x="225" y="282"/>
              </a:cxn>
              <a:cxn ang="0">
                <a:pos x="273" y="282"/>
              </a:cxn>
              <a:cxn ang="0">
                <a:pos x="273" y="242"/>
              </a:cxn>
            </a:cxnLst>
            <a:rect l="0" t="0" r="r" b="b"/>
            <a:pathLst>
              <a:path w="360" h="380">
                <a:moveTo>
                  <a:pt x="350" y="180"/>
                </a:moveTo>
                <a:cubicBezTo>
                  <a:pt x="295" y="180"/>
                  <a:pt x="68" y="180"/>
                  <a:pt x="10" y="180"/>
                </a:cubicBezTo>
                <a:cubicBezTo>
                  <a:pt x="0" y="180"/>
                  <a:pt x="0" y="176"/>
                  <a:pt x="5" y="171"/>
                </a:cubicBezTo>
                <a:cubicBezTo>
                  <a:pt x="36" y="140"/>
                  <a:pt x="138" y="40"/>
                  <a:pt x="170" y="8"/>
                </a:cubicBezTo>
                <a:cubicBezTo>
                  <a:pt x="178" y="0"/>
                  <a:pt x="180" y="0"/>
                  <a:pt x="189" y="9"/>
                </a:cubicBezTo>
                <a:cubicBezTo>
                  <a:pt x="201" y="21"/>
                  <a:pt x="225" y="44"/>
                  <a:pt x="250" y="69"/>
                </a:cubicBezTo>
                <a:cubicBezTo>
                  <a:pt x="250" y="45"/>
                  <a:pt x="250" y="45"/>
                  <a:pt x="250" y="45"/>
                </a:cubicBezTo>
                <a:cubicBezTo>
                  <a:pt x="281" y="45"/>
                  <a:pt x="281" y="45"/>
                  <a:pt x="281" y="45"/>
                </a:cubicBezTo>
                <a:cubicBezTo>
                  <a:pt x="281" y="100"/>
                  <a:pt x="281" y="100"/>
                  <a:pt x="281" y="100"/>
                </a:cubicBezTo>
                <a:cubicBezTo>
                  <a:pt x="311" y="129"/>
                  <a:pt x="339" y="158"/>
                  <a:pt x="353" y="171"/>
                </a:cubicBezTo>
                <a:cubicBezTo>
                  <a:pt x="358" y="176"/>
                  <a:pt x="360" y="180"/>
                  <a:pt x="350" y="180"/>
                </a:cubicBezTo>
                <a:close/>
                <a:moveTo>
                  <a:pt x="314" y="367"/>
                </a:moveTo>
                <a:cubicBezTo>
                  <a:pt x="314" y="376"/>
                  <a:pt x="310" y="380"/>
                  <a:pt x="300" y="380"/>
                </a:cubicBezTo>
                <a:cubicBezTo>
                  <a:pt x="269" y="380"/>
                  <a:pt x="194" y="380"/>
                  <a:pt x="194" y="380"/>
                </a:cubicBezTo>
                <a:cubicBezTo>
                  <a:pt x="194" y="302"/>
                  <a:pt x="194" y="302"/>
                  <a:pt x="194" y="302"/>
                </a:cubicBezTo>
                <a:cubicBezTo>
                  <a:pt x="146" y="302"/>
                  <a:pt x="146" y="302"/>
                  <a:pt x="146" y="302"/>
                </a:cubicBezTo>
                <a:cubicBezTo>
                  <a:pt x="146" y="380"/>
                  <a:pt x="146" y="380"/>
                  <a:pt x="146" y="380"/>
                </a:cubicBezTo>
                <a:cubicBezTo>
                  <a:pt x="146" y="380"/>
                  <a:pt x="86" y="380"/>
                  <a:pt x="58" y="380"/>
                </a:cubicBezTo>
                <a:cubicBezTo>
                  <a:pt x="49" y="380"/>
                  <a:pt x="44" y="375"/>
                  <a:pt x="44" y="366"/>
                </a:cubicBezTo>
                <a:cubicBezTo>
                  <a:pt x="44" y="322"/>
                  <a:pt x="44" y="188"/>
                  <a:pt x="44" y="188"/>
                </a:cubicBezTo>
                <a:cubicBezTo>
                  <a:pt x="314" y="188"/>
                  <a:pt x="314" y="188"/>
                  <a:pt x="314" y="188"/>
                </a:cubicBezTo>
                <a:cubicBezTo>
                  <a:pt x="314" y="188"/>
                  <a:pt x="314" y="323"/>
                  <a:pt x="314" y="367"/>
                </a:cubicBezTo>
                <a:close/>
                <a:moveTo>
                  <a:pt x="273" y="242"/>
                </a:moveTo>
                <a:cubicBezTo>
                  <a:pt x="225" y="242"/>
                  <a:pt x="225" y="242"/>
                  <a:pt x="225" y="242"/>
                </a:cubicBezTo>
                <a:cubicBezTo>
                  <a:pt x="225" y="282"/>
                  <a:pt x="225" y="282"/>
                  <a:pt x="225" y="282"/>
                </a:cubicBezTo>
                <a:cubicBezTo>
                  <a:pt x="273" y="282"/>
                  <a:pt x="273" y="282"/>
                  <a:pt x="273" y="282"/>
                </a:cubicBezTo>
                <a:cubicBezTo>
                  <a:pt x="273" y="242"/>
                  <a:pt x="273" y="242"/>
                  <a:pt x="273" y="242"/>
                </a:cubicBezTo>
                <a:close/>
              </a:path>
            </a:pathLst>
          </a:custGeom>
          <a:solidFill>
            <a:schemeClr val="accent2"/>
          </a:solidFill>
          <a:ln w="9525">
            <a:noFill/>
            <a:round/>
          </a:ln>
        </p:spPr>
        <p:txBody>
          <a:bodyPr lIns="121682" tIns="60841" rIns="121682" bIns="60841"/>
          <a:lstStyle/>
          <a:p>
            <a:pPr defTabSz="1217295" eaLnBrk="1" hangingPunct="1">
              <a:spcBef>
                <a:spcPts val="0"/>
              </a:spcBef>
              <a:spcAft>
                <a:spcPts val="0"/>
              </a:spcAft>
              <a:defRPr/>
            </a:pPr>
            <a:endParaRPr lang="en-US" sz="1800" kern="0">
              <a:solidFill>
                <a:schemeClr val="bg1"/>
              </a:solidFill>
              <a:sym typeface="Arial" panose="020B0604020202020204" pitchFamily="34" charset="0"/>
            </a:endParaRPr>
          </a:p>
        </p:txBody>
      </p:sp>
      <p:sp>
        <p:nvSpPr>
          <p:cNvPr id="27" name="Freeform 22"/>
          <p:cNvSpPr/>
          <p:nvPr>
            <p:custDataLst>
              <p:tags r:id="rId5"/>
            </p:custDataLst>
          </p:nvPr>
        </p:nvSpPr>
        <p:spPr>
          <a:xfrm flipV="1">
            <a:off x="3652838" y="4060825"/>
            <a:ext cx="669925" cy="669925"/>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accent2">
              <a:alpha val="32000"/>
            </a:schemeClr>
          </a:solidFill>
          <a:ln w="25400" cmpd="sng">
            <a:noFill/>
            <a:miter lim="800000"/>
          </a:ln>
        </p:spPr>
        <p:txBody>
          <a:bodyPr anchor="ctr"/>
          <a:lstStyle/>
          <a:p>
            <a:pPr algn="ctr" eaLnBrk="1" fontAlgn="ctr" hangingPunct="1">
              <a:spcBef>
                <a:spcPts val="0"/>
              </a:spcBef>
              <a:spcAft>
                <a:spcPts val="0"/>
              </a:spcAft>
              <a:buClr>
                <a:srgbClr val="FF0000"/>
              </a:buClr>
              <a:buSzPct val="70000"/>
              <a:buFont typeface="Wingdings" panose="05000000000000000000" pitchFamily="2" charset="2"/>
              <a:buChar char="u"/>
              <a:tabLst>
                <a:tab pos="723900" algn="l"/>
                <a:tab pos="1447800" algn="l"/>
              </a:tabLst>
              <a:defRPr/>
            </a:pPr>
            <a:endParaRPr lang="en-US" sz="1800" dirty="0">
              <a:solidFill>
                <a:schemeClr val="bg1"/>
              </a:solidFill>
              <a:sym typeface="Arial" panose="020B0604020202020204" pitchFamily="34" charset="0"/>
            </a:endParaRPr>
          </a:p>
        </p:txBody>
      </p:sp>
      <p:sp>
        <p:nvSpPr>
          <p:cNvPr id="44" name="Freeform 23"/>
          <p:cNvSpPr>
            <a:spLocks noEditPoints="1"/>
          </p:cNvSpPr>
          <p:nvPr>
            <p:custDataLst>
              <p:tags r:id="rId6"/>
            </p:custDataLst>
          </p:nvPr>
        </p:nvSpPr>
        <p:spPr bwMode="auto">
          <a:xfrm>
            <a:off x="3851275" y="4195763"/>
            <a:ext cx="273050" cy="40005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accent2"/>
          </a:solidFill>
          <a:ln w="9525">
            <a:noFill/>
            <a:round/>
          </a:ln>
        </p:spPr>
        <p:txBody>
          <a:bodyPr lIns="121682" tIns="60841" rIns="121682" bIns="60841"/>
          <a:lstStyle/>
          <a:p>
            <a:pPr defTabSz="1217295" eaLnBrk="1" hangingPunct="1">
              <a:spcBef>
                <a:spcPts val="0"/>
              </a:spcBef>
              <a:spcAft>
                <a:spcPts val="0"/>
              </a:spcAft>
              <a:defRPr/>
            </a:pPr>
            <a:endParaRPr lang="en-US" sz="1800" kern="0" dirty="0">
              <a:solidFill>
                <a:schemeClr val="bg1"/>
              </a:solidFill>
              <a:sym typeface="Arial" panose="020B0604020202020204" pitchFamily="34" charset="0"/>
            </a:endParaRPr>
          </a:p>
        </p:txBody>
      </p:sp>
      <p:sp>
        <p:nvSpPr>
          <p:cNvPr id="45" name="Freeform 10"/>
          <p:cNvSpPr/>
          <p:nvPr>
            <p:custDataLst>
              <p:tags r:id="rId7"/>
            </p:custDataLst>
          </p:nvPr>
        </p:nvSpPr>
        <p:spPr>
          <a:xfrm flipV="1">
            <a:off x="7105650" y="1727200"/>
            <a:ext cx="669925" cy="669925"/>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accent2">
              <a:alpha val="32000"/>
            </a:schemeClr>
          </a:solidFill>
          <a:ln w="25400" cmpd="sng">
            <a:noFill/>
            <a:miter lim="800000"/>
          </a:ln>
        </p:spPr>
        <p:txBody>
          <a:bodyPr anchor="ctr"/>
          <a:lstStyle/>
          <a:p>
            <a:pPr algn="ctr" eaLnBrk="1" fontAlgn="ctr" hangingPunct="1">
              <a:spcBef>
                <a:spcPts val="0"/>
              </a:spcBef>
              <a:spcAft>
                <a:spcPts val="0"/>
              </a:spcAft>
              <a:buClr>
                <a:srgbClr val="FF0000"/>
              </a:buClr>
              <a:buSzPct val="70000"/>
              <a:buFont typeface="Wingdings" panose="05000000000000000000" pitchFamily="2" charset="2"/>
              <a:buChar char="u"/>
              <a:tabLst>
                <a:tab pos="723900" algn="l"/>
                <a:tab pos="1447800" algn="l"/>
              </a:tabLst>
              <a:defRPr/>
            </a:pPr>
            <a:endParaRPr lang="en-US" sz="1800" dirty="0">
              <a:solidFill>
                <a:schemeClr val="bg1"/>
              </a:solidFill>
              <a:sym typeface="Arial" panose="020B0604020202020204" pitchFamily="34" charset="0"/>
            </a:endParaRPr>
          </a:p>
        </p:txBody>
      </p:sp>
      <p:sp>
        <p:nvSpPr>
          <p:cNvPr id="46" name="Freeform 170"/>
          <p:cNvSpPr>
            <a:spLocks noEditPoints="1"/>
          </p:cNvSpPr>
          <p:nvPr>
            <p:custDataLst>
              <p:tags r:id="rId8"/>
            </p:custDataLst>
          </p:nvPr>
        </p:nvSpPr>
        <p:spPr bwMode="auto">
          <a:xfrm>
            <a:off x="7261225" y="1909763"/>
            <a:ext cx="360363" cy="304800"/>
          </a:xfrm>
          <a:custGeom>
            <a:avLst/>
            <a:gdLst/>
            <a:ahLst/>
            <a:cxnLst>
              <a:cxn ang="0">
                <a:pos x="244" y="216"/>
              </a:cxn>
              <a:cxn ang="0">
                <a:pos x="12" y="216"/>
              </a:cxn>
              <a:cxn ang="0">
                <a:pos x="0" y="204"/>
              </a:cxn>
              <a:cxn ang="0">
                <a:pos x="0" y="12"/>
              </a:cxn>
              <a:cxn ang="0">
                <a:pos x="12" y="0"/>
              </a:cxn>
              <a:cxn ang="0">
                <a:pos x="24" y="12"/>
              </a:cxn>
              <a:cxn ang="0">
                <a:pos x="24" y="164"/>
              </a:cxn>
              <a:cxn ang="0">
                <a:pos x="24" y="192"/>
              </a:cxn>
              <a:cxn ang="0">
                <a:pos x="244" y="192"/>
              </a:cxn>
              <a:cxn ang="0">
                <a:pos x="256" y="204"/>
              </a:cxn>
              <a:cxn ang="0">
                <a:pos x="244" y="216"/>
              </a:cxn>
              <a:cxn ang="0">
                <a:pos x="216" y="180"/>
              </a:cxn>
              <a:cxn ang="0">
                <a:pos x="192" y="180"/>
              </a:cxn>
              <a:cxn ang="0">
                <a:pos x="180" y="168"/>
              </a:cxn>
              <a:cxn ang="0">
                <a:pos x="180" y="84"/>
              </a:cxn>
              <a:cxn ang="0">
                <a:pos x="192" y="72"/>
              </a:cxn>
              <a:cxn ang="0">
                <a:pos x="216" y="72"/>
              </a:cxn>
              <a:cxn ang="0">
                <a:pos x="228" y="84"/>
              </a:cxn>
              <a:cxn ang="0">
                <a:pos x="228" y="168"/>
              </a:cxn>
              <a:cxn ang="0">
                <a:pos x="216" y="180"/>
              </a:cxn>
              <a:cxn ang="0">
                <a:pos x="148" y="180"/>
              </a:cxn>
              <a:cxn ang="0">
                <a:pos x="124" y="180"/>
              </a:cxn>
              <a:cxn ang="0">
                <a:pos x="112" y="168"/>
              </a:cxn>
              <a:cxn ang="0">
                <a:pos x="112" y="36"/>
              </a:cxn>
              <a:cxn ang="0">
                <a:pos x="124" y="24"/>
              </a:cxn>
              <a:cxn ang="0">
                <a:pos x="148" y="24"/>
              </a:cxn>
              <a:cxn ang="0">
                <a:pos x="160" y="36"/>
              </a:cxn>
              <a:cxn ang="0">
                <a:pos x="160" y="168"/>
              </a:cxn>
              <a:cxn ang="0">
                <a:pos x="148" y="180"/>
              </a:cxn>
              <a:cxn ang="0">
                <a:pos x="80" y="180"/>
              </a:cxn>
              <a:cxn ang="0">
                <a:pos x="56" y="180"/>
              </a:cxn>
              <a:cxn ang="0">
                <a:pos x="44" y="168"/>
              </a:cxn>
              <a:cxn ang="0">
                <a:pos x="44" y="144"/>
              </a:cxn>
              <a:cxn ang="0">
                <a:pos x="56" y="132"/>
              </a:cxn>
              <a:cxn ang="0">
                <a:pos x="80" y="132"/>
              </a:cxn>
              <a:cxn ang="0">
                <a:pos x="92" y="144"/>
              </a:cxn>
              <a:cxn ang="0">
                <a:pos x="92" y="168"/>
              </a:cxn>
              <a:cxn ang="0">
                <a:pos x="80" y="180"/>
              </a:cxn>
            </a:cxnLst>
            <a:rect l="0" t="0" r="r" b="b"/>
            <a:pathLst>
              <a:path w="256" h="216">
                <a:moveTo>
                  <a:pt x="244" y="216"/>
                </a:moveTo>
                <a:cubicBezTo>
                  <a:pt x="12" y="216"/>
                  <a:pt x="12" y="216"/>
                  <a:pt x="12" y="216"/>
                </a:cubicBezTo>
                <a:cubicBezTo>
                  <a:pt x="5" y="216"/>
                  <a:pt x="0" y="211"/>
                  <a:pt x="0" y="204"/>
                </a:cubicBezTo>
                <a:cubicBezTo>
                  <a:pt x="0" y="12"/>
                  <a:pt x="0" y="12"/>
                  <a:pt x="0" y="12"/>
                </a:cubicBezTo>
                <a:cubicBezTo>
                  <a:pt x="0" y="5"/>
                  <a:pt x="5" y="0"/>
                  <a:pt x="12" y="0"/>
                </a:cubicBezTo>
                <a:cubicBezTo>
                  <a:pt x="19" y="0"/>
                  <a:pt x="24" y="5"/>
                  <a:pt x="24" y="12"/>
                </a:cubicBezTo>
                <a:cubicBezTo>
                  <a:pt x="24" y="164"/>
                  <a:pt x="24" y="164"/>
                  <a:pt x="24" y="164"/>
                </a:cubicBezTo>
                <a:cubicBezTo>
                  <a:pt x="24" y="192"/>
                  <a:pt x="24" y="192"/>
                  <a:pt x="24" y="192"/>
                </a:cubicBezTo>
                <a:cubicBezTo>
                  <a:pt x="244" y="192"/>
                  <a:pt x="244" y="192"/>
                  <a:pt x="244" y="192"/>
                </a:cubicBezTo>
                <a:cubicBezTo>
                  <a:pt x="251" y="192"/>
                  <a:pt x="256" y="197"/>
                  <a:pt x="256" y="204"/>
                </a:cubicBezTo>
                <a:cubicBezTo>
                  <a:pt x="256" y="211"/>
                  <a:pt x="251" y="216"/>
                  <a:pt x="244" y="216"/>
                </a:cubicBezTo>
                <a:moveTo>
                  <a:pt x="216" y="180"/>
                </a:moveTo>
                <a:cubicBezTo>
                  <a:pt x="192" y="180"/>
                  <a:pt x="192" y="180"/>
                  <a:pt x="192" y="180"/>
                </a:cubicBezTo>
                <a:cubicBezTo>
                  <a:pt x="185" y="180"/>
                  <a:pt x="180" y="175"/>
                  <a:pt x="180" y="168"/>
                </a:cubicBezTo>
                <a:cubicBezTo>
                  <a:pt x="180" y="84"/>
                  <a:pt x="180" y="84"/>
                  <a:pt x="180" y="84"/>
                </a:cubicBezTo>
                <a:cubicBezTo>
                  <a:pt x="180" y="77"/>
                  <a:pt x="185" y="72"/>
                  <a:pt x="192" y="72"/>
                </a:cubicBezTo>
                <a:cubicBezTo>
                  <a:pt x="216" y="72"/>
                  <a:pt x="216" y="72"/>
                  <a:pt x="216" y="72"/>
                </a:cubicBezTo>
                <a:cubicBezTo>
                  <a:pt x="223" y="72"/>
                  <a:pt x="228" y="77"/>
                  <a:pt x="228" y="84"/>
                </a:cubicBezTo>
                <a:cubicBezTo>
                  <a:pt x="228" y="168"/>
                  <a:pt x="228" y="168"/>
                  <a:pt x="228" y="168"/>
                </a:cubicBezTo>
                <a:cubicBezTo>
                  <a:pt x="228" y="175"/>
                  <a:pt x="223" y="180"/>
                  <a:pt x="216" y="180"/>
                </a:cubicBezTo>
                <a:moveTo>
                  <a:pt x="148" y="180"/>
                </a:moveTo>
                <a:cubicBezTo>
                  <a:pt x="124" y="180"/>
                  <a:pt x="124" y="180"/>
                  <a:pt x="124" y="180"/>
                </a:cubicBezTo>
                <a:cubicBezTo>
                  <a:pt x="117" y="180"/>
                  <a:pt x="112" y="175"/>
                  <a:pt x="112" y="168"/>
                </a:cubicBezTo>
                <a:cubicBezTo>
                  <a:pt x="112" y="36"/>
                  <a:pt x="112" y="36"/>
                  <a:pt x="112" y="36"/>
                </a:cubicBezTo>
                <a:cubicBezTo>
                  <a:pt x="112" y="29"/>
                  <a:pt x="117" y="24"/>
                  <a:pt x="124" y="24"/>
                </a:cubicBezTo>
                <a:cubicBezTo>
                  <a:pt x="148" y="24"/>
                  <a:pt x="148" y="24"/>
                  <a:pt x="148" y="24"/>
                </a:cubicBezTo>
                <a:cubicBezTo>
                  <a:pt x="155" y="24"/>
                  <a:pt x="160" y="29"/>
                  <a:pt x="160" y="36"/>
                </a:cubicBezTo>
                <a:cubicBezTo>
                  <a:pt x="160" y="168"/>
                  <a:pt x="160" y="168"/>
                  <a:pt x="160" y="168"/>
                </a:cubicBezTo>
                <a:cubicBezTo>
                  <a:pt x="160" y="175"/>
                  <a:pt x="155" y="180"/>
                  <a:pt x="148" y="180"/>
                </a:cubicBezTo>
                <a:moveTo>
                  <a:pt x="80" y="180"/>
                </a:moveTo>
                <a:cubicBezTo>
                  <a:pt x="56" y="180"/>
                  <a:pt x="56" y="180"/>
                  <a:pt x="56" y="180"/>
                </a:cubicBezTo>
                <a:cubicBezTo>
                  <a:pt x="49" y="180"/>
                  <a:pt x="44" y="175"/>
                  <a:pt x="44" y="168"/>
                </a:cubicBezTo>
                <a:cubicBezTo>
                  <a:pt x="44" y="144"/>
                  <a:pt x="44" y="144"/>
                  <a:pt x="44" y="144"/>
                </a:cubicBezTo>
                <a:cubicBezTo>
                  <a:pt x="44" y="137"/>
                  <a:pt x="49" y="132"/>
                  <a:pt x="56" y="132"/>
                </a:cubicBezTo>
                <a:cubicBezTo>
                  <a:pt x="80" y="132"/>
                  <a:pt x="80" y="132"/>
                  <a:pt x="80" y="132"/>
                </a:cubicBezTo>
                <a:cubicBezTo>
                  <a:pt x="87" y="132"/>
                  <a:pt x="92" y="137"/>
                  <a:pt x="92" y="144"/>
                </a:cubicBezTo>
                <a:cubicBezTo>
                  <a:pt x="92" y="168"/>
                  <a:pt x="92" y="168"/>
                  <a:pt x="92" y="168"/>
                </a:cubicBezTo>
                <a:cubicBezTo>
                  <a:pt x="92" y="175"/>
                  <a:pt x="87" y="180"/>
                  <a:pt x="80" y="180"/>
                </a:cubicBezTo>
              </a:path>
            </a:pathLst>
          </a:custGeom>
          <a:solidFill>
            <a:schemeClr val="accent2"/>
          </a:solidFill>
          <a:ln w="9525">
            <a:noFill/>
            <a:round/>
          </a:ln>
        </p:spPr>
        <p:txBody>
          <a:bodyPr lIns="121682" tIns="60841" rIns="121682" bIns="60841"/>
          <a:lstStyle/>
          <a:p>
            <a:pPr defTabSz="1217295" eaLnBrk="1" hangingPunct="1">
              <a:spcBef>
                <a:spcPts val="0"/>
              </a:spcBef>
              <a:spcAft>
                <a:spcPts val="0"/>
              </a:spcAft>
              <a:defRPr/>
            </a:pPr>
            <a:endParaRPr lang="en-US" sz="1800" kern="0">
              <a:solidFill>
                <a:schemeClr val="bg1"/>
              </a:solidFill>
              <a:sym typeface="Arial" panose="020B0604020202020204" pitchFamily="34" charset="0"/>
            </a:endParaRPr>
          </a:p>
        </p:txBody>
      </p:sp>
      <p:sp>
        <p:nvSpPr>
          <p:cNvPr id="47" name="Freeform 25"/>
          <p:cNvSpPr/>
          <p:nvPr>
            <p:custDataLst>
              <p:tags r:id="rId9"/>
            </p:custDataLst>
          </p:nvPr>
        </p:nvSpPr>
        <p:spPr>
          <a:xfrm flipV="1">
            <a:off x="4587875" y="1727200"/>
            <a:ext cx="669925" cy="669925"/>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accent2">
              <a:alpha val="32000"/>
            </a:schemeClr>
          </a:solidFill>
          <a:ln w="25400" cmpd="sng">
            <a:noFill/>
            <a:miter lim="800000"/>
          </a:ln>
        </p:spPr>
        <p:txBody>
          <a:bodyPr anchor="ctr"/>
          <a:lstStyle/>
          <a:p>
            <a:pPr algn="ctr" eaLnBrk="1" fontAlgn="ctr" hangingPunct="1">
              <a:spcBef>
                <a:spcPts val="0"/>
              </a:spcBef>
              <a:spcAft>
                <a:spcPts val="0"/>
              </a:spcAft>
              <a:buClr>
                <a:srgbClr val="FF0000"/>
              </a:buClr>
              <a:buSzPct val="70000"/>
              <a:buFont typeface="Wingdings" panose="05000000000000000000" pitchFamily="2" charset="2"/>
              <a:buChar char="u"/>
              <a:tabLst>
                <a:tab pos="723900" algn="l"/>
                <a:tab pos="1447800" algn="l"/>
              </a:tabLst>
              <a:defRPr/>
            </a:pPr>
            <a:endParaRPr lang="en-US" sz="1800" dirty="0">
              <a:solidFill>
                <a:schemeClr val="bg1"/>
              </a:solidFill>
              <a:sym typeface="Arial" panose="020B0604020202020204" pitchFamily="34" charset="0"/>
            </a:endParaRPr>
          </a:p>
        </p:txBody>
      </p:sp>
      <p:sp>
        <p:nvSpPr>
          <p:cNvPr id="48" name="Freeform 120"/>
          <p:cNvSpPr>
            <a:spLocks noEditPoints="1"/>
          </p:cNvSpPr>
          <p:nvPr>
            <p:custDataLst>
              <p:tags r:id="rId10"/>
            </p:custDataLst>
          </p:nvPr>
        </p:nvSpPr>
        <p:spPr bwMode="auto">
          <a:xfrm>
            <a:off x="4748213" y="1911350"/>
            <a:ext cx="350837" cy="301625"/>
          </a:xfrm>
          <a:custGeom>
            <a:avLst/>
            <a:gdLst/>
            <a:ahLst/>
            <a:cxnLst>
              <a:cxn ang="0">
                <a:pos x="95" y="7"/>
              </a:cxn>
              <a:cxn ang="0">
                <a:pos x="95" y="14"/>
              </a:cxn>
              <a:cxn ang="0">
                <a:pos x="15" y="36"/>
              </a:cxn>
              <a:cxn ang="0">
                <a:pos x="0" y="28"/>
              </a:cxn>
              <a:cxn ang="0">
                <a:pos x="0" y="72"/>
              </a:cxn>
              <a:cxn ang="0">
                <a:pos x="15" y="65"/>
              </a:cxn>
              <a:cxn ang="0">
                <a:pos x="24" y="67"/>
              </a:cxn>
              <a:cxn ang="0">
                <a:pos x="21" y="76"/>
              </a:cxn>
              <a:cxn ang="0">
                <a:pos x="29" y="89"/>
              </a:cxn>
              <a:cxn ang="0">
                <a:pos x="50" y="95"/>
              </a:cxn>
              <a:cxn ang="0">
                <a:pos x="53" y="95"/>
              </a:cxn>
              <a:cxn ang="0">
                <a:pos x="64" y="87"/>
              </a:cxn>
              <a:cxn ang="0">
                <a:pos x="66" y="78"/>
              </a:cxn>
              <a:cxn ang="0">
                <a:pos x="95" y="86"/>
              </a:cxn>
              <a:cxn ang="0">
                <a:pos x="95" y="94"/>
              </a:cxn>
              <a:cxn ang="0">
                <a:pos x="117" y="101"/>
              </a:cxn>
              <a:cxn ang="0">
                <a:pos x="117" y="0"/>
              </a:cxn>
              <a:cxn ang="0">
                <a:pos x="95" y="7"/>
              </a:cxn>
              <a:cxn ang="0">
                <a:pos x="57" y="85"/>
              </a:cxn>
              <a:cxn ang="0">
                <a:pos x="52" y="88"/>
              </a:cxn>
              <a:cxn ang="0">
                <a:pos x="31" y="82"/>
              </a:cxn>
              <a:cxn ang="0">
                <a:pos x="28" y="78"/>
              </a:cxn>
              <a:cxn ang="0">
                <a:pos x="31" y="69"/>
              </a:cxn>
              <a:cxn ang="0">
                <a:pos x="59" y="77"/>
              </a:cxn>
              <a:cxn ang="0">
                <a:pos x="57" y="85"/>
              </a:cxn>
              <a:cxn ang="0">
                <a:pos x="95" y="50"/>
              </a:cxn>
              <a:cxn ang="0">
                <a:pos x="15" y="50"/>
              </a:cxn>
              <a:cxn ang="0">
                <a:pos x="15" y="43"/>
              </a:cxn>
              <a:cxn ang="0">
                <a:pos x="95" y="21"/>
              </a:cxn>
              <a:cxn ang="0">
                <a:pos x="95" y="50"/>
              </a:cxn>
              <a:cxn ang="0">
                <a:pos x="109" y="50"/>
              </a:cxn>
              <a:cxn ang="0">
                <a:pos x="102" y="50"/>
              </a:cxn>
              <a:cxn ang="0">
                <a:pos x="102" y="14"/>
              </a:cxn>
              <a:cxn ang="0">
                <a:pos x="109" y="14"/>
              </a:cxn>
              <a:cxn ang="0">
                <a:pos x="109" y="50"/>
              </a:cxn>
            </a:cxnLst>
            <a:rect l="0" t="0" r="r" b="b"/>
            <a:pathLst>
              <a:path w="117" h="101">
                <a:moveTo>
                  <a:pt x="95" y="7"/>
                </a:moveTo>
                <a:cubicBezTo>
                  <a:pt x="95" y="14"/>
                  <a:pt x="95" y="14"/>
                  <a:pt x="95" y="14"/>
                </a:cubicBezTo>
                <a:cubicBezTo>
                  <a:pt x="15" y="36"/>
                  <a:pt x="15" y="36"/>
                  <a:pt x="15" y="36"/>
                </a:cubicBezTo>
                <a:cubicBezTo>
                  <a:pt x="0" y="28"/>
                  <a:pt x="0" y="28"/>
                  <a:pt x="0" y="28"/>
                </a:cubicBezTo>
                <a:cubicBezTo>
                  <a:pt x="0" y="72"/>
                  <a:pt x="0" y="72"/>
                  <a:pt x="0" y="72"/>
                </a:cubicBezTo>
                <a:cubicBezTo>
                  <a:pt x="15" y="65"/>
                  <a:pt x="15" y="65"/>
                  <a:pt x="15" y="65"/>
                </a:cubicBezTo>
                <a:cubicBezTo>
                  <a:pt x="24" y="67"/>
                  <a:pt x="24" y="67"/>
                  <a:pt x="24" y="67"/>
                </a:cubicBezTo>
                <a:cubicBezTo>
                  <a:pt x="21" y="76"/>
                  <a:pt x="21" y="76"/>
                  <a:pt x="21" y="76"/>
                </a:cubicBezTo>
                <a:cubicBezTo>
                  <a:pt x="20" y="82"/>
                  <a:pt x="23" y="88"/>
                  <a:pt x="29" y="89"/>
                </a:cubicBezTo>
                <a:cubicBezTo>
                  <a:pt x="50" y="95"/>
                  <a:pt x="50" y="95"/>
                  <a:pt x="50" y="95"/>
                </a:cubicBezTo>
                <a:cubicBezTo>
                  <a:pt x="51" y="95"/>
                  <a:pt x="52" y="95"/>
                  <a:pt x="53" y="95"/>
                </a:cubicBezTo>
                <a:cubicBezTo>
                  <a:pt x="58" y="95"/>
                  <a:pt x="62" y="92"/>
                  <a:pt x="64" y="87"/>
                </a:cubicBezTo>
                <a:cubicBezTo>
                  <a:pt x="66" y="78"/>
                  <a:pt x="66" y="78"/>
                  <a:pt x="66" y="78"/>
                </a:cubicBezTo>
                <a:cubicBezTo>
                  <a:pt x="95" y="86"/>
                  <a:pt x="95" y="86"/>
                  <a:pt x="95" y="86"/>
                </a:cubicBezTo>
                <a:cubicBezTo>
                  <a:pt x="95" y="94"/>
                  <a:pt x="95" y="94"/>
                  <a:pt x="95" y="94"/>
                </a:cubicBezTo>
                <a:cubicBezTo>
                  <a:pt x="117" y="101"/>
                  <a:pt x="117" y="101"/>
                  <a:pt x="117" y="101"/>
                </a:cubicBezTo>
                <a:cubicBezTo>
                  <a:pt x="117" y="0"/>
                  <a:pt x="117" y="0"/>
                  <a:pt x="117" y="0"/>
                </a:cubicBezTo>
                <a:lnTo>
                  <a:pt x="95" y="7"/>
                </a:lnTo>
                <a:close/>
                <a:moveTo>
                  <a:pt x="57" y="85"/>
                </a:moveTo>
                <a:cubicBezTo>
                  <a:pt x="56" y="87"/>
                  <a:pt x="54" y="88"/>
                  <a:pt x="52" y="88"/>
                </a:cubicBezTo>
                <a:cubicBezTo>
                  <a:pt x="31" y="82"/>
                  <a:pt x="31" y="82"/>
                  <a:pt x="31" y="82"/>
                </a:cubicBezTo>
                <a:cubicBezTo>
                  <a:pt x="29" y="82"/>
                  <a:pt x="28" y="80"/>
                  <a:pt x="28" y="78"/>
                </a:cubicBezTo>
                <a:cubicBezTo>
                  <a:pt x="31" y="69"/>
                  <a:pt x="31" y="69"/>
                  <a:pt x="31" y="69"/>
                </a:cubicBezTo>
                <a:cubicBezTo>
                  <a:pt x="59" y="77"/>
                  <a:pt x="59" y="77"/>
                  <a:pt x="59" y="77"/>
                </a:cubicBezTo>
                <a:lnTo>
                  <a:pt x="57" y="85"/>
                </a:lnTo>
                <a:close/>
                <a:moveTo>
                  <a:pt x="95" y="50"/>
                </a:moveTo>
                <a:cubicBezTo>
                  <a:pt x="15" y="50"/>
                  <a:pt x="15" y="50"/>
                  <a:pt x="15" y="50"/>
                </a:cubicBezTo>
                <a:cubicBezTo>
                  <a:pt x="15" y="43"/>
                  <a:pt x="15" y="43"/>
                  <a:pt x="15" y="43"/>
                </a:cubicBezTo>
                <a:cubicBezTo>
                  <a:pt x="95" y="21"/>
                  <a:pt x="95" y="21"/>
                  <a:pt x="95" y="21"/>
                </a:cubicBezTo>
                <a:lnTo>
                  <a:pt x="95" y="50"/>
                </a:lnTo>
                <a:close/>
                <a:moveTo>
                  <a:pt x="109" y="50"/>
                </a:moveTo>
                <a:cubicBezTo>
                  <a:pt x="102" y="50"/>
                  <a:pt x="102" y="50"/>
                  <a:pt x="102" y="50"/>
                </a:cubicBezTo>
                <a:cubicBezTo>
                  <a:pt x="102" y="14"/>
                  <a:pt x="102" y="14"/>
                  <a:pt x="102" y="14"/>
                </a:cubicBezTo>
                <a:cubicBezTo>
                  <a:pt x="109" y="14"/>
                  <a:pt x="109" y="14"/>
                  <a:pt x="109" y="14"/>
                </a:cubicBezTo>
                <a:lnTo>
                  <a:pt x="109" y="50"/>
                </a:lnTo>
                <a:close/>
              </a:path>
            </a:pathLst>
          </a:custGeom>
          <a:solidFill>
            <a:schemeClr val="accent2"/>
          </a:solidFill>
          <a:ln w="9525">
            <a:noFill/>
            <a:round/>
          </a:ln>
        </p:spPr>
        <p:txBody>
          <a:bodyPr lIns="121682" tIns="60841" rIns="121682" bIns="60841"/>
          <a:lstStyle/>
          <a:p>
            <a:pPr defTabSz="1217295" eaLnBrk="1" hangingPunct="1">
              <a:spcBef>
                <a:spcPts val="0"/>
              </a:spcBef>
              <a:spcAft>
                <a:spcPts val="0"/>
              </a:spcAft>
              <a:defRPr/>
            </a:pPr>
            <a:endParaRPr lang="en-US" sz="1800" kern="0">
              <a:solidFill>
                <a:schemeClr val="bg1"/>
              </a:solidFill>
              <a:sym typeface="Arial" panose="020B0604020202020204" pitchFamily="34" charset="0"/>
            </a:endParaRPr>
          </a:p>
        </p:txBody>
      </p:sp>
      <p:sp>
        <p:nvSpPr>
          <p:cNvPr id="49" name="Freeform 16"/>
          <p:cNvSpPr/>
          <p:nvPr>
            <p:custDataLst>
              <p:tags r:id="rId11"/>
            </p:custDataLst>
          </p:nvPr>
        </p:nvSpPr>
        <p:spPr>
          <a:xfrm flipV="1">
            <a:off x="3686175" y="2827338"/>
            <a:ext cx="669925" cy="669925"/>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accent2">
              <a:alpha val="32000"/>
            </a:schemeClr>
          </a:solidFill>
          <a:ln w="25400" cmpd="sng">
            <a:noFill/>
            <a:miter lim="800000"/>
          </a:ln>
        </p:spPr>
        <p:txBody>
          <a:bodyPr anchor="ctr"/>
          <a:lstStyle/>
          <a:p>
            <a:pPr algn="ctr" eaLnBrk="1" fontAlgn="ctr" hangingPunct="1">
              <a:spcBef>
                <a:spcPts val="0"/>
              </a:spcBef>
              <a:spcAft>
                <a:spcPts val="0"/>
              </a:spcAft>
              <a:buClr>
                <a:srgbClr val="FF0000"/>
              </a:buClr>
              <a:buSzPct val="70000"/>
              <a:buFont typeface="Wingdings" panose="05000000000000000000" pitchFamily="2" charset="2"/>
              <a:buChar char="u"/>
              <a:tabLst>
                <a:tab pos="723900" algn="l"/>
                <a:tab pos="1447800" algn="l"/>
              </a:tabLst>
              <a:defRPr/>
            </a:pPr>
            <a:endParaRPr lang="en-US" sz="1800" dirty="0">
              <a:solidFill>
                <a:schemeClr val="bg1"/>
              </a:solidFill>
              <a:sym typeface="Arial" panose="020B0604020202020204" pitchFamily="34" charset="0"/>
            </a:endParaRPr>
          </a:p>
        </p:txBody>
      </p:sp>
      <p:sp>
        <p:nvSpPr>
          <p:cNvPr id="50" name="Freeform 45"/>
          <p:cNvSpPr>
            <a:spLocks noEditPoints="1"/>
          </p:cNvSpPr>
          <p:nvPr>
            <p:custDataLst>
              <p:tags r:id="rId12"/>
            </p:custDataLst>
          </p:nvPr>
        </p:nvSpPr>
        <p:spPr bwMode="auto">
          <a:xfrm>
            <a:off x="3829050" y="2954338"/>
            <a:ext cx="384175" cy="415925"/>
          </a:xfrm>
          <a:custGeom>
            <a:avLst/>
            <a:gdLst/>
            <a:ahLst/>
            <a:cxnLst>
              <a:cxn ang="0">
                <a:pos x="783" y="812"/>
              </a:cxn>
              <a:cxn ang="0">
                <a:pos x="684" y="703"/>
              </a:cxn>
              <a:cxn ang="0">
                <a:pos x="698" y="592"/>
              </a:cxn>
              <a:cxn ang="0">
                <a:pos x="674" y="483"/>
              </a:cxn>
              <a:cxn ang="0">
                <a:pos x="617" y="387"/>
              </a:cxn>
              <a:cxn ang="0">
                <a:pos x="532" y="315"/>
              </a:cxn>
              <a:cxn ang="0">
                <a:pos x="428" y="275"/>
              </a:cxn>
              <a:cxn ang="0">
                <a:pos x="316" y="270"/>
              </a:cxn>
              <a:cxn ang="0">
                <a:pos x="209" y="303"/>
              </a:cxn>
              <a:cxn ang="0">
                <a:pos x="119" y="367"/>
              </a:cxn>
              <a:cxn ang="0">
                <a:pos x="54" y="458"/>
              </a:cxn>
              <a:cxn ang="0">
                <a:pos x="22" y="565"/>
              </a:cxn>
              <a:cxn ang="0">
                <a:pos x="27" y="677"/>
              </a:cxn>
              <a:cxn ang="0">
                <a:pos x="68" y="781"/>
              </a:cxn>
              <a:cxn ang="0">
                <a:pos x="140" y="866"/>
              </a:cxn>
              <a:cxn ang="0">
                <a:pos x="236" y="923"/>
              </a:cxn>
              <a:cxn ang="0">
                <a:pos x="345" y="945"/>
              </a:cxn>
              <a:cxn ang="0">
                <a:pos x="456" y="931"/>
              </a:cxn>
              <a:cxn ang="0">
                <a:pos x="556" y="882"/>
              </a:cxn>
              <a:cxn ang="0">
                <a:pos x="605" y="817"/>
              </a:cxn>
              <a:cxn ang="0">
                <a:pos x="769" y="943"/>
              </a:cxn>
              <a:cxn ang="0">
                <a:pos x="843" y="818"/>
              </a:cxn>
              <a:cxn ang="0">
                <a:pos x="456" y="618"/>
              </a:cxn>
              <a:cxn ang="0">
                <a:pos x="317" y="545"/>
              </a:cxn>
              <a:cxn ang="0">
                <a:pos x="381" y="630"/>
              </a:cxn>
              <a:cxn ang="0">
                <a:pos x="276" y="614"/>
              </a:cxn>
              <a:cxn ang="0">
                <a:pos x="407" y="700"/>
              </a:cxn>
              <a:cxn ang="0">
                <a:pos x="408" y="804"/>
              </a:cxn>
              <a:cxn ang="0">
                <a:pos x="307" y="409"/>
              </a:cxn>
              <a:cxn ang="0">
                <a:pos x="550" y="674"/>
              </a:cxn>
              <a:cxn ang="0">
                <a:pos x="576" y="689"/>
              </a:cxn>
              <a:cxn ang="0">
                <a:pos x="299" y="379"/>
              </a:cxn>
              <a:cxn ang="0">
                <a:pos x="415" y="833"/>
              </a:cxn>
              <a:cxn ang="0">
                <a:pos x="544" y="781"/>
              </a:cxn>
              <a:cxn ang="0">
                <a:pos x="109" y="670"/>
              </a:cxn>
              <a:cxn ang="0">
                <a:pos x="605" y="543"/>
              </a:cxn>
              <a:cxn ang="0">
                <a:pos x="839" y="900"/>
              </a:cxn>
              <a:cxn ang="0">
                <a:pos x="773" y="900"/>
              </a:cxn>
              <a:cxn ang="0">
                <a:pos x="807" y="842"/>
              </a:cxn>
              <a:cxn ang="0">
                <a:pos x="839" y="900"/>
              </a:cxn>
              <a:cxn ang="0">
                <a:pos x="543" y="226"/>
              </a:cxn>
              <a:cxn ang="0">
                <a:pos x="570" y="293"/>
              </a:cxn>
              <a:cxn ang="0">
                <a:pos x="620" y="312"/>
              </a:cxn>
              <a:cxn ang="0">
                <a:pos x="687" y="340"/>
              </a:cxn>
              <a:cxn ang="0">
                <a:pos x="736" y="318"/>
              </a:cxn>
              <a:cxn ang="0">
                <a:pos x="802" y="290"/>
              </a:cxn>
              <a:cxn ang="0">
                <a:pos x="821" y="240"/>
              </a:cxn>
              <a:cxn ang="0">
                <a:pos x="849" y="173"/>
              </a:cxn>
              <a:cxn ang="0">
                <a:pos x="827" y="124"/>
              </a:cxn>
              <a:cxn ang="0">
                <a:pos x="800" y="58"/>
              </a:cxn>
              <a:cxn ang="0">
                <a:pos x="749" y="39"/>
              </a:cxn>
              <a:cxn ang="0">
                <a:pos x="683" y="11"/>
              </a:cxn>
              <a:cxn ang="0">
                <a:pos x="634" y="33"/>
              </a:cxn>
              <a:cxn ang="0">
                <a:pos x="567" y="60"/>
              </a:cxn>
              <a:cxn ang="0">
                <a:pos x="548" y="111"/>
              </a:cxn>
              <a:cxn ang="0">
                <a:pos x="521" y="177"/>
              </a:cxn>
              <a:cxn ang="0">
                <a:pos x="685" y="93"/>
              </a:cxn>
              <a:cxn ang="0">
                <a:pos x="685" y="258"/>
              </a:cxn>
              <a:cxn ang="0">
                <a:pos x="685" y="93"/>
              </a:cxn>
              <a:cxn ang="0">
                <a:pos x="685" y="93"/>
              </a:cxn>
            </a:cxnLst>
            <a:rect l="0" t="0" r="r" b="b"/>
            <a:pathLst>
              <a:path w="889" h="965">
                <a:moveTo>
                  <a:pt x="843" y="818"/>
                </a:moveTo>
                <a:cubicBezTo>
                  <a:pt x="824" y="807"/>
                  <a:pt x="803" y="806"/>
                  <a:pt x="783" y="812"/>
                </a:cubicBezTo>
                <a:cubicBezTo>
                  <a:pt x="657" y="737"/>
                  <a:pt x="657" y="737"/>
                  <a:pt x="657" y="737"/>
                </a:cubicBezTo>
                <a:cubicBezTo>
                  <a:pt x="659" y="722"/>
                  <a:pt x="669" y="709"/>
                  <a:pt x="684" y="703"/>
                </a:cubicBezTo>
                <a:cubicBezTo>
                  <a:pt x="707" y="694"/>
                  <a:pt x="712" y="672"/>
                  <a:pt x="694" y="654"/>
                </a:cubicBezTo>
                <a:cubicBezTo>
                  <a:pt x="677" y="636"/>
                  <a:pt x="679" y="608"/>
                  <a:pt x="698" y="592"/>
                </a:cubicBezTo>
                <a:cubicBezTo>
                  <a:pt x="716" y="576"/>
                  <a:pt x="714" y="554"/>
                  <a:pt x="691" y="542"/>
                </a:cubicBezTo>
                <a:cubicBezTo>
                  <a:pt x="670" y="531"/>
                  <a:pt x="662" y="504"/>
                  <a:pt x="674" y="483"/>
                </a:cubicBezTo>
                <a:cubicBezTo>
                  <a:pt x="687" y="462"/>
                  <a:pt x="677" y="441"/>
                  <a:pt x="653" y="438"/>
                </a:cubicBezTo>
                <a:cubicBezTo>
                  <a:pt x="628" y="434"/>
                  <a:pt x="612" y="412"/>
                  <a:pt x="617" y="387"/>
                </a:cubicBezTo>
                <a:cubicBezTo>
                  <a:pt x="622" y="363"/>
                  <a:pt x="606" y="347"/>
                  <a:pt x="582" y="352"/>
                </a:cubicBezTo>
                <a:cubicBezTo>
                  <a:pt x="557" y="356"/>
                  <a:pt x="535" y="340"/>
                  <a:pt x="532" y="315"/>
                </a:cubicBezTo>
                <a:cubicBezTo>
                  <a:pt x="529" y="291"/>
                  <a:pt x="508" y="281"/>
                  <a:pt x="487" y="293"/>
                </a:cubicBezTo>
                <a:cubicBezTo>
                  <a:pt x="465" y="305"/>
                  <a:pt x="439" y="297"/>
                  <a:pt x="428" y="275"/>
                </a:cubicBezTo>
                <a:cubicBezTo>
                  <a:pt x="417" y="253"/>
                  <a:pt x="395" y="250"/>
                  <a:pt x="378" y="268"/>
                </a:cubicBezTo>
                <a:cubicBezTo>
                  <a:pt x="362" y="287"/>
                  <a:pt x="334" y="288"/>
                  <a:pt x="316" y="270"/>
                </a:cubicBezTo>
                <a:cubicBezTo>
                  <a:pt x="299" y="253"/>
                  <a:pt x="277" y="258"/>
                  <a:pt x="267" y="280"/>
                </a:cubicBezTo>
                <a:cubicBezTo>
                  <a:pt x="258" y="303"/>
                  <a:pt x="232" y="313"/>
                  <a:pt x="209" y="303"/>
                </a:cubicBezTo>
                <a:cubicBezTo>
                  <a:pt x="187" y="292"/>
                  <a:pt x="168" y="303"/>
                  <a:pt x="166" y="328"/>
                </a:cubicBezTo>
                <a:cubicBezTo>
                  <a:pt x="165" y="353"/>
                  <a:pt x="143" y="370"/>
                  <a:pt x="119" y="367"/>
                </a:cubicBezTo>
                <a:cubicBezTo>
                  <a:pt x="94" y="365"/>
                  <a:pt x="80" y="382"/>
                  <a:pt x="86" y="405"/>
                </a:cubicBezTo>
                <a:cubicBezTo>
                  <a:pt x="93" y="429"/>
                  <a:pt x="78" y="453"/>
                  <a:pt x="54" y="458"/>
                </a:cubicBezTo>
                <a:cubicBezTo>
                  <a:pt x="30" y="464"/>
                  <a:pt x="21" y="485"/>
                  <a:pt x="35" y="505"/>
                </a:cubicBezTo>
                <a:cubicBezTo>
                  <a:pt x="50" y="525"/>
                  <a:pt x="44" y="553"/>
                  <a:pt x="22" y="565"/>
                </a:cubicBezTo>
                <a:cubicBezTo>
                  <a:pt x="1" y="578"/>
                  <a:pt x="0" y="601"/>
                  <a:pt x="20" y="616"/>
                </a:cubicBezTo>
                <a:cubicBezTo>
                  <a:pt x="40" y="630"/>
                  <a:pt x="43" y="658"/>
                  <a:pt x="27" y="677"/>
                </a:cubicBezTo>
                <a:cubicBezTo>
                  <a:pt x="11" y="696"/>
                  <a:pt x="18" y="718"/>
                  <a:pt x="41" y="725"/>
                </a:cubicBezTo>
                <a:cubicBezTo>
                  <a:pt x="65" y="733"/>
                  <a:pt x="77" y="758"/>
                  <a:pt x="68" y="781"/>
                </a:cubicBezTo>
                <a:cubicBezTo>
                  <a:pt x="59" y="804"/>
                  <a:pt x="72" y="822"/>
                  <a:pt x="97" y="822"/>
                </a:cubicBezTo>
                <a:cubicBezTo>
                  <a:pt x="122" y="821"/>
                  <a:pt x="141" y="841"/>
                  <a:pt x="140" y="866"/>
                </a:cubicBezTo>
                <a:cubicBezTo>
                  <a:pt x="139" y="891"/>
                  <a:pt x="158" y="904"/>
                  <a:pt x="181" y="895"/>
                </a:cubicBezTo>
                <a:cubicBezTo>
                  <a:pt x="204" y="887"/>
                  <a:pt x="229" y="899"/>
                  <a:pt x="236" y="923"/>
                </a:cubicBezTo>
                <a:cubicBezTo>
                  <a:pt x="243" y="946"/>
                  <a:pt x="265" y="953"/>
                  <a:pt x="284" y="937"/>
                </a:cubicBezTo>
                <a:cubicBezTo>
                  <a:pt x="303" y="922"/>
                  <a:pt x="331" y="925"/>
                  <a:pt x="345" y="945"/>
                </a:cubicBezTo>
                <a:cubicBezTo>
                  <a:pt x="360" y="965"/>
                  <a:pt x="383" y="965"/>
                  <a:pt x="395" y="944"/>
                </a:cubicBezTo>
                <a:cubicBezTo>
                  <a:pt x="409" y="923"/>
                  <a:pt x="436" y="917"/>
                  <a:pt x="456" y="931"/>
                </a:cubicBezTo>
                <a:cubicBezTo>
                  <a:pt x="476" y="946"/>
                  <a:pt x="497" y="938"/>
                  <a:pt x="503" y="914"/>
                </a:cubicBezTo>
                <a:cubicBezTo>
                  <a:pt x="509" y="889"/>
                  <a:pt x="533" y="875"/>
                  <a:pt x="556" y="882"/>
                </a:cubicBezTo>
                <a:cubicBezTo>
                  <a:pt x="580" y="889"/>
                  <a:pt x="597" y="875"/>
                  <a:pt x="595" y="850"/>
                </a:cubicBezTo>
                <a:cubicBezTo>
                  <a:pt x="593" y="838"/>
                  <a:pt x="598" y="826"/>
                  <a:pt x="605" y="817"/>
                </a:cubicBezTo>
                <a:cubicBezTo>
                  <a:pt x="735" y="894"/>
                  <a:pt x="735" y="894"/>
                  <a:pt x="735" y="894"/>
                </a:cubicBezTo>
                <a:cubicBezTo>
                  <a:pt x="739" y="914"/>
                  <a:pt x="750" y="932"/>
                  <a:pt x="769" y="943"/>
                </a:cubicBezTo>
                <a:cubicBezTo>
                  <a:pt x="804" y="964"/>
                  <a:pt x="848" y="952"/>
                  <a:pt x="869" y="918"/>
                </a:cubicBezTo>
                <a:cubicBezTo>
                  <a:pt x="889" y="883"/>
                  <a:pt x="878" y="839"/>
                  <a:pt x="843" y="818"/>
                </a:cubicBezTo>
                <a:close/>
                <a:moveTo>
                  <a:pt x="550" y="674"/>
                </a:moveTo>
                <a:cubicBezTo>
                  <a:pt x="456" y="618"/>
                  <a:pt x="456" y="618"/>
                  <a:pt x="456" y="618"/>
                </a:cubicBezTo>
                <a:cubicBezTo>
                  <a:pt x="455" y="588"/>
                  <a:pt x="440" y="559"/>
                  <a:pt x="412" y="543"/>
                </a:cubicBezTo>
                <a:cubicBezTo>
                  <a:pt x="381" y="525"/>
                  <a:pt x="345" y="527"/>
                  <a:pt x="317" y="545"/>
                </a:cubicBezTo>
                <a:cubicBezTo>
                  <a:pt x="368" y="575"/>
                  <a:pt x="368" y="575"/>
                  <a:pt x="368" y="575"/>
                </a:cubicBezTo>
                <a:cubicBezTo>
                  <a:pt x="387" y="586"/>
                  <a:pt x="392" y="610"/>
                  <a:pt x="381" y="630"/>
                </a:cubicBezTo>
                <a:cubicBezTo>
                  <a:pt x="370" y="649"/>
                  <a:pt x="346" y="655"/>
                  <a:pt x="328" y="644"/>
                </a:cubicBezTo>
                <a:cubicBezTo>
                  <a:pt x="276" y="614"/>
                  <a:pt x="276" y="614"/>
                  <a:pt x="276" y="614"/>
                </a:cubicBezTo>
                <a:cubicBezTo>
                  <a:pt x="273" y="647"/>
                  <a:pt x="289" y="680"/>
                  <a:pt x="320" y="698"/>
                </a:cubicBezTo>
                <a:cubicBezTo>
                  <a:pt x="348" y="715"/>
                  <a:pt x="380" y="714"/>
                  <a:pt x="407" y="700"/>
                </a:cubicBezTo>
                <a:cubicBezTo>
                  <a:pt x="498" y="754"/>
                  <a:pt x="498" y="754"/>
                  <a:pt x="498" y="754"/>
                </a:cubicBezTo>
                <a:cubicBezTo>
                  <a:pt x="473" y="777"/>
                  <a:pt x="443" y="795"/>
                  <a:pt x="408" y="804"/>
                </a:cubicBezTo>
                <a:cubicBezTo>
                  <a:pt x="299" y="832"/>
                  <a:pt x="188" y="766"/>
                  <a:pt x="160" y="657"/>
                </a:cubicBezTo>
                <a:cubicBezTo>
                  <a:pt x="132" y="548"/>
                  <a:pt x="198" y="437"/>
                  <a:pt x="307" y="409"/>
                </a:cubicBezTo>
                <a:cubicBezTo>
                  <a:pt x="415" y="381"/>
                  <a:pt x="527" y="447"/>
                  <a:pt x="555" y="556"/>
                </a:cubicBezTo>
                <a:cubicBezTo>
                  <a:pt x="565" y="596"/>
                  <a:pt x="562" y="637"/>
                  <a:pt x="550" y="674"/>
                </a:cubicBezTo>
                <a:close/>
                <a:moveTo>
                  <a:pt x="595" y="700"/>
                </a:moveTo>
                <a:cubicBezTo>
                  <a:pt x="576" y="689"/>
                  <a:pt x="576" y="689"/>
                  <a:pt x="576" y="689"/>
                </a:cubicBezTo>
                <a:cubicBezTo>
                  <a:pt x="592" y="646"/>
                  <a:pt x="597" y="597"/>
                  <a:pt x="584" y="548"/>
                </a:cubicBezTo>
                <a:cubicBezTo>
                  <a:pt x="552" y="423"/>
                  <a:pt x="424" y="347"/>
                  <a:pt x="299" y="379"/>
                </a:cubicBezTo>
                <a:cubicBezTo>
                  <a:pt x="174" y="412"/>
                  <a:pt x="98" y="539"/>
                  <a:pt x="130" y="665"/>
                </a:cubicBezTo>
                <a:cubicBezTo>
                  <a:pt x="163" y="790"/>
                  <a:pt x="290" y="865"/>
                  <a:pt x="415" y="833"/>
                </a:cubicBezTo>
                <a:cubicBezTo>
                  <a:pt x="459" y="822"/>
                  <a:pt x="496" y="799"/>
                  <a:pt x="524" y="770"/>
                </a:cubicBezTo>
                <a:cubicBezTo>
                  <a:pt x="544" y="781"/>
                  <a:pt x="544" y="781"/>
                  <a:pt x="544" y="781"/>
                </a:cubicBezTo>
                <a:cubicBezTo>
                  <a:pt x="512" y="815"/>
                  <a:pt x="470" y="841"/>
                  <a:pt x="421" y="854"/>
                </a:cubicBezTo>
                <a:cubicBezTo>
                  <a:pt x="284" y="889"/>
                  <a:pt x="145" y="807"/>
                  <a:pt x="109" y="670"/>
                </a:cubicBezTo>
                <a:cubicBezTo>
                  <a:pt x="74" y="533"/>
                  <a:pt x="157" y="394"/>
                  <a:pt x="294" y="359"/>
                </a:cubicBezTo>
                <a:cubicBezTo>
                  <a:pt x="430" y="323"/>
                  <a:pt x="570" y="406"/>
                  <a:pt x="605" y="543"/>
                </a:cubicBezTo>
                <a:cubicBezTo>
                  <a:pt x="619" y="597"/>
                  <a:pt x="614" y="652"/>
                  <a:pt x="595" y="700"/>
                </a:cubicBezTo>
                <a:close/>
                <a:moveTo>
                  <a:pt x="839" y="900"/>
                </a:moveTo>
                <a:cubicBezTo>
                  <a:pt x="806" y="919"/>
                  <a:pt x="806" y="919"/>
                  <a:pt x="806" y="919"/>
                </a:cubicBezTo>
                <a:cubicBezTo>
                  <a:pt x="773" y="900"/>
                  <a:pt x="773" y="900"/>
                  <a:pt x="773" y="900"/>
                </a:cubicBezTo>
                <a:cubicBezTo>
                  <a:pt x="773" y="861"/>
                  <a:pt x="773" y="861"/>
                  <a:pt x="773" y="861"/>
                </a:cubicBezTo>
                <a:cubicBezTo>
                  <a:pt x="807" y="842"/>
                  <a:pt x="807" y="842"/>
                  <a:pt x="807" y="842"/>
                </a:cubicBezTo>
                <a:cubicBezTo>
                  <a:pt x="840" y="862"/>
                  <a:pt x="840" y="862"/>
                  <a:pt x="840" y="862"/>
                </a:cubicBezTo>
                <a:lnTo>
                  <a:pt x="839" y="900"/>
                </a:lnTo>
                <a:close/>
                <a:moveTo>
                  <a:pt x="526" y="216"/>
                </a:moveTo>
                <a:cubicBezTo>
                  <a:pt x="543" y="226"/>
                  <a:pt x="543" y="226"/>
                  <a:pt x="543" y="226"/>
                </a:cubicBezTo>
                <a:cubicBezTo>
                  <a:pt x="557" y="235"/>
                  <a:pt x="569" y="256"/>
                  <a:pt x="569" y="273"/>
                </a:cubicBezTo>
                <a:cubicBezTo>
                  <a:pt x="570" y="293"/>
                  <a:pt x="570" y="293"/>
                  <a:pt x="570" y="293"/>
                </a:cubicBezTo>
                <a:cubicBezTo>
                  <a:pt x="571" y="309"/>
                  <a:pt x="585" y="320"/>
                  <a:pt x="601" y="316"/>
                </a:cubicBezTo>
                <a:cubicBezTo>
                  <a:pt x="620" y="312"/>
                  <a:pt x="620" y="312"/>
                  <a:pt x="620" y="312"/>
                </a:cubicBezTo>
                <a:cubicBezTo>
                  <a:pt x="637" y="308"/>
                  <a:pt x="660" y="315"/>
                  <a:pt x="672" y="326"/>
                </a:cubicBezTo>
                <a:cubicBezTo>
                  <a:pt x="687" y="340"/>
                  <a:pt x="687" y="340"/>
                  <a:pt x="687" y="340"/>
                </a:cubicBezTo>
                <a:cubicBezTo>
                  <a:pt x="699" y="351"/>
                  <a:pt x="716" y="349"/>
                  <a:pt x="725" y="335"/>
                </a:cubicBezTo>
                <a:cubicBezTo>
                  <a:pt x="736" y="318"/>
                  <a:pt x="736" y="318"/>
                  <a:pt x="736" y="318"/>
                </a:cubicBezTo>
                <a:cubicBezTo>
                  <a:pt x="745" y="304"/>
                  <a:pt x="766" y="291"/>
                  <a:pt x="782" y="291"/>
                </a:cubicBezTo>
                <a:cubicBezTo>
                  <a:pt x="802" y="290"/>
                  <a:pt x="802" y="290"/>
                  <a:pt x="802" y="290"/>
                </a:cubicBezTo>
                <a:cubicBezTo>
                  <a:pt x="819" y="290"/>
                  <a:pt x="830" y="276"/>
                  <a:pt x="826" y="259"/>
                </a:cubicBezTo>
                <a:cubicBezTo>
                  <a:pt x="821" y="240"/>
                  <a:pt x="821" y="240"/>
                  <a:pt x="821" y="240"/>
                </a:cubicBezTo>
                <a:cubicBezTo>
                  <a:pt x="818" y="224"/>
                  <a:pt x="824" y="200"/>
                  <a:pt x="835" y="188"/>
                </a:cubicBezTo>
                <a:cubicBezTo>
                  <a:pt x="849" y="173"/>
                  <a:pt x="849" y="173"/>
                  <a:pt x="849" y="173"/>
                </a:cubicBezTo>
                <a:cubicBezTo>
                  <a:pt x="860" y="161"/>
                  <a:pt x="858" y="144"/>
                  <a:pt x="844" y="135"/>
                </a:cubicBezTo>
                <a:cubicBezTo>
                  <a:pt x="827" y="124"/>
                  <a:pt x="827" y="124"/>
                  <a:pt x="827" y="124"/>
                </a:cubicBezTo>
                <a:cubicBezTo>
                  <a:pt x="813" y="115"/>
                  <a:pt x="801" y="95"/>
                  <a:pt x="800" y="78"/>
                </a:cubicBezTo>
                <a:cubicBezTo>
                  <a:pt x="800" y="58"/>
                  <a:pt x="800" y="58"/>
                  <a:pt x="800" y="58"/>
                </a:cubicBezTo>
                <a:cubicBezTo>
                  <a:pt x="799" y="41"/>
                  <a:pt x="785" y="31"/>
                  <a:pt x="769" y="34"/>
                </a:cubicBezTo>
                <a:cubicBezTo>
                  <a:pt x="749" y="39"/>
                  <a:pt x="749" y="39"/>
                  <a:pt x="749" y="39"/>
                </a:cubicBezTo>
                <a:cubicBezTo>
                  <a:pt x="733" y="42"/>
                  <a:pt x="710" y="36"/>
                  <a:pt x="698" y="25"/>
                </a:cubicBezTo>
                <a:cubicBezTo>
                  <a:pt x="683" y="11"/>
                  <a:pt x="683" y="11"/>
                  <a:pt x="683" y="11"/>
                </a:cubicBezTo>
                <a:cubicBezTo>
                  <a:pt x="671" y="0"/>
                  <a:pt x="653" y="2"/>
                  <a:pt x="645" y="16"/>
                </a:cubicBezTo>
                <a:cubicBezTo>
                  <a:pt x="634" y="33"/>
                  <a:pt x="634" y="33"/>
                  <a:pt x="634" y="33"/>
                </a:cubicBezTo>
                <a:cubicBezTo>
                  <a:pt x="625" y="47"/>
                  <a:pt x="604" y="59"/>
                  <a:pt x="587" y="60"/>
                </a:cubicBezTo>
                <a:cubicBezTo>
                  <a:pt x="567" y="60"/>
                  <a:pt x="567" y="60"/>
                  <a:pt x="567" y="60"/>
                </a:cubicBezTo>
                <a:cubicBezTo>
                  <a:pt x="551" y="61"/>
                  <a:pt x="540" y="75"/>
                  <a:pt x="544" y="91"/>
                </a:cubicBezTo>
                <a:cubicBezTo>
                  <a:pt x="548" y="111"/>
                  <a:pt x="548" y="111"/>
                  <a:pt x="548" y="111"/>
                </a:cubicBezTo>
                <a:cubicBezTo>
                  <a:pt x="552" y="127"/>
                  <a:pt x="546" y="150"/>
                  <a:pt x="534" y="163"/>
                </a:cubicBezTo>
                <a:cubicBezTo>
                  <a:pt x="521" y="177"/>
                  <a:pt x="521" y="177"/>
                  <a:pt x="521" y="177"/>
                </a:cubicBezTo>
                <a:cubicBezTo>
                  <a:pt x="509" y="189"/>
                  <a:pt x="512" y="207"/>
                  <a:pt x="526" y="216"/>
                </a:cubicBezTo>
                <a:close/>
                <a:moveTo>
                  <a:pt x="685" y="93"/>
                </a:moveTo>
                <a:cubicBezTo>
                  <a:pt x="730" y="93"/>
                  <a:pt x="767" y="130"/>
                  <a:pt x="767" y="175"/>
                </a:cubicBezTo>
                <a:cubicBezTo>
                  <a:pt x="767" y="221"/>
                  <a:pt x="730" y="258"/>
                  <a:pt x="685" y="258"/>
                </a:cubicBezTo>
                <a:cubicBezTo>
                  <a:pt x="639" y="258"/>
                  <a:pt x="603" y="221"/>
                  <a:pt x="603" y="175"/>
                </a:cubicBezTo>
                <a:cubicBezTo>
                  <a:pt x="603" y="130"/>
                  <a:pt x="639" y="93"/>
                  <a:pt x="685" y="93"/>
                </a:cubicBezTo>
                <a:close/>
                <a:moveTo>
                  <a:pt x="685" y="93"/>
                </a:moveTo>
                <a:cubicBezTo>
                  <a:pt x="685" y="93"/>
                  <a:pt x="685" y="93"/>
                  <a:pt x="685" y="93"/>
                </a:cubicBezTo>
              </a:path>
            </a:pathLst>
          </a:custGeom>
          <a:solidFill>
            <a:schemeClr val="accent2"/>
          </a:solidFill>
          <a:ln w="9525">
            <a:noFill/>
            <a:round/>
          </a:ln>
        </p:spPr>
        <p:txBody>
          <a:bodyPr lIns="121682" tIns="60841" rIns="121682" bIns="60841"/>
          <a:lstStyle/>
          <a:p>
            <a:pPr defTabSz="1217295" eaLnBrk="1" hangingPunct="1">
              <a:spcBef>
                <a:spcPts val="0"/>
              </a:spcBef>
              <a:spcAft>
                <a:spcPts val="0"/>
              </a:spcAft>
              <a:defRPr/>
            </a:pPr>
            <a:endParaRPr lang="en-US" sz="1800" kern="0">
              <a:solidFill>
                <a:schemeClr val="bg1"/>
              </a:solidFill>
              <a:sym typeface="Arial" panose="020B0604020202020204" pitchFamily="34" charset="0"/>
            </a:endParaRPr>
          </a:p>
        </p:txBody>
      </p:sp>
      <p:sp>
        <p:nvSpPr>
          <p:cNvPr id="51" name="Freeform 7"/>
          <p:cNvSpPr/>
          <p:nvPr>
            <p:custDataLst>
              <p:tags r:id="rId13"/>
            </p:custDataLst>
          </p:nvPr>
        </p:nvSpPr>
        <p:spPr>
          <a:xfrm flipV="1">
            <a:off x="7940675" y="2827338"/>
            <a:ext cx="669925" cy="669925"/>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accent2">
              <a:alpha val="32000"/>
            </a:schemeClr>
          </a:solidFill>
          <a:ln w="25400" cmpd="sng">
            <a:noFill/>
            <a:miter lim="800000"/>
          </a:ln>
        </p:spPr>
        <p:txBody>
          <a:bodyPr anchor="ctr"/>
          <a:lstStyle/>
          <a:p>
            <a:pPr algn="ctr" eaLnBrk="1" fontAlgn="ctr" hangingPunct="1">
              <a:spcBef>
                <a:spcPts val="0"/>
              </a:spcBef>
              <a:spcAft>
                <a:spcPts val="0"/>
              </a:spcAft>
              <a:buClr>
                <a:srgbClr val="FF0000"/>
              </a:buClr>
              <a:buSzPct val="70000"/>
              <a:buFont typeface="Wingdings" panose="05000000000000000000" pitchFamily="2" charset="2"/>
              <a:buChar char="u"/>
              <a:tabLst>
                <a:tab pos="723900" algn="l"/>
                <a:tab pos="1447800" algn="l"/>
              </a:tabLst>
              <a:defRPr/>
            </a:pPr>
            <a:endParaRPr lang="en-US" sz="1800" dirty="0">
              <a:solidFill>
                <a:schemeClr val="bg1"/>
              </a:solidFill>
              <a:sym typeface="Arial" panose="020B0604020202020204" pitchFamily="34" charset="0"/>
            </a:endParaRPr>
          </a:p>
        </p:txBody>
      </p:sp>
      <p:sp>
        <p:nvSpPr>
          <p:cNvPr id="52" name="Freeform 206"/>
          <p:cNvSpPr>
            <a:spLocks noEditPoints="1"/>
          </p:cNvSpPr>
          <p:nvPr>
            <p:custDataLst>
              <p:tags r:id="rId14"/>
            </p:custDataLst>
          </p:nvPr>
        </p:nvSpPr>
        <p:spPr bwMode="auto">
          <a:xfrm>
            <a:off x="8091488" y="2978150"/>
            <a:ext cx="368300" cy="368300"/>
          </a:xfrm>
          <a:custGeom>
            <a:avLst/>
            <a:gdLst/>
            <a:ahLst/>
            <a:cxnLst>
              <a:cxn ang="0">
                <a:pos x="249" y="215"/>
              </a:cxn>
              <a:cxn ang="0">
                <a:pos x="256" y="232"/>
              </a:cxn>
              <a:cxn ang="0">
                <a:pos x="232" y="256"/>
              </a:cxn>
              <a:cxn ang="0">
                <a:pos x="215" y="249"/>
              </a:cxn>
              <a:cxn ang="0">
                <a:pos x="145" y="179"/>
              </a:cxn>
              <a:cxn ang="0">
                <a:pos x="96" y="192"/>
              </a:cxn>
              <a:cxn ang="0">
                <a:pos x="0" y="96"/>
              </a:cxn>
              <a:cxn ang="0">
                <a:pos x="96" y="0"/>
              </a:cxn>
              <a:cxn ang="0">
                <a:pos x="192" y="96"/>
              </a:cxn>
              <a:cxn ang="0">
                <a:pos x="179" y="145"/>
              </a:cxn>
              <a:cxn ang="0">
                <a:pos x="249" y="215"/>
              </a:cxn>
              <a:cxn ang="0">
                <a:pos x="96" y="24"/>
              </a:cxn>
              <a:cxn ang="0">
                <a:pos x="24" y="96"/>
              </a:cxn>
              <a:cxn ang="0">
                <a:pos x="96" y="168"/>
              </a:cxn>
              <a:cxn ang="0">
                <a:pos x="168" y="96"/>
              </a:cxn>
              <a:cxn ang="0">
                <a:pos x="96" y="24"/>
              </a:cxn>
            </a:cxnLst>
            <a:rect l="0" t="0" r="r" b="b"/>
            <a:pathLst>
              <a:path w="256" h="256">
                <a:moveTo>
                  <a:pt x="249" y="215"/>
                </a:moveTo>
                <a:cubicBezTo>
                  <a:pt x="253" y="219"/>
                  <a:pt x="256" y="225"/>
                  <a:pt x="256" y="232"/>
                </a:cubicBezTo>
                <a:cubicBezTo>
                  <a:pt x="256" y="245"/>
                  <a:pt x="245" y="256"/>
                  <a:pt x="232" y="256"/>
                </a:cubicBezTo>
                <a:cubicBezTo>
                  <a:pt x="225" y="256"/>
                  <a:pt x="219" y="253"/>
                  <a:pt x="215" y="249"/>
                </a:cubicBezTo>
                <a:cubicBezTo>
                  <a:pt x="145" y="179"/>
                  <a:pt x="145" y="179"/>
                  <a:pt x="145" y="179"/>
                </a:cubicBezTo>
                <a:cubicBezTo>
                  <a:pt x="130" y="187"/>
                  <a:pt x="114" y="192"/>
                  <a:pt x="96" y="192"/>
                </a:cubicBezTo>
                <a:cubicBezTo>
                  <a:pt x="43" y="192"/>
                  <a:pt x="0" y="149"/>
                  <a:pt x="0" y="96"/>
                </a:cubicBezTo>
                <a:cubicBezTo>
                  <a:pt x="0" y="43"/>
                  <a:pt x="43" y="0"/>
                  <a:pt x="96" y="0"/>
                </a:cubicBezTo>
                <a:cubicBezTo>
                  <a:pt x="149" y="0"/>
                  <a:pt x="192" y="43"/>
                  <a:pt x="192" y="96"/>
                </a:cubicBezTo>
                <a:cubicBezTo>
                  <a:pt x="192" y="114"/>
                  <a:pt x="187" y="130"/>
                  <a:pt x="179" y="145"/>
                </a:cubicBezTo>
                <a:lnTo>
                  <a:pt x="249" y="215"/>
                </a:lnTo>
                <a:close/>
                <a:moveTo>
                  <a:pt x="96" y="24"/>
                </a:moveTo>
                <a:cubicBezTo>
                  <a:pt x="56" y="24"/>
                  <a:pt x="24" y="56"/>
                  <a:pt x="24" y="96"/>
                </a:cubicBezTo>
                <a:cubicBezTo>
                  <a:pt x="24" y="136"/>
                  <a:pt x="56" y="168"/>
                  <a:pt x="96" y="168"/>
                </a:cubicBezTo>
                <a:cubicBezTo>
                  <a:pt x="136" y="168"/>
                  <a:pt x="168" y="136"/>
                  <a:pt x="168" y="96"/>
                </a:cubicBezTo>
                <a:cubicBezTo>
                  <a:pt x="168" y="56"/>
                  <a:pt x="136" y="24"/>
                  <a:pt x="96" y="24"/>
                </a:cubicBezTo>
              </a:path>
            </a:pathLst>
          </a:custGeom>
          <a:solidFill>
            <a:schemeClr val="accent2"/>
          </a:solidFill>
          <a:ln w="9525">
            <a:noFill/>
            <a:round/>
          </a:ln>
        </p:spPr>
        <p:txBody>
          <a:bodyPr lIns="121682" tIns="60841" rIns="121682" bIns="60841"/>
          <a:lstStyle/>
          <a:p>
            <a:pPr defTabSz="1217295" eaLnBrk="1" hangingPunct="1">
              <a:spcBef>
                <a:spcPts val="0"/>
              </a:spcBef>
              <a:spcAft>
                <a:spcPts val="0"/>
              </a:spcAft>
              <a:defRPr/>
            </a:pPr>
            <a:endParaRPr lang="en-US" sz="1800" kern="0">
              <a:solidFill>
                <a:schemeClr val="bg1"/>
              </a:solidFill>
              <a:sym typeface="Arial" panose="020B0604020202020204" pitchFamily="34" charset="0"/>
            </a:endParaRPr>
          </a:p>
        </p:txBody>
      </p:sp>
      <p:sp>
        <p:nvSpPr>
          <p:cNvPr id="63" name="TextBox 13"/>
          <p:cNvSpPr txBox="1">
            <a:spLocks noChangeArrowheads="1"/>
          </p:cNvSpPr>
          <p:nvPr>
            <p:custDataLst>
              <p:tags r:id="rId15"/>
            </p:custDataLst>
          </p:nvPr>
        </p:nvSpPr>
        <p:spPr bwMode="auto">
          <a:xfrm flipH="1">
            <a:off x="7940672" y="1552575"/>
            <a:ext cx="3041644" cy="358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Lst>
        </p:spPr>
        <p:txBody>
          <a:bodyPr wrap="square" lIns="46800" tIns="0" rIns="46800" bIns="0" anchor="ctr" anchorCtr="0">
            <a:norm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2000" b="1" dirty="0">
                <a:solidFill>
                  <a:schemeClr val="bg1"/>
                </a:solidFill>
                <a:latin typeface="+mj-lt"/>
                <a:ea typeface="+mj-ea"/>
                <a:cs typeface="+mj-cs"/>
                <a:sym typeface="Arial" panose="020B0604020202020204" pitchFamily="34" charset="0"/>
              </a:rPr>
              <a:t>学前教育基础理论</a:t>
            </a:r>
            <a:endParaRPr lang="zh-CN" altLang="en-US" sz="2000" b="1" dirty="0">
              <a:solidFill>
                <a:schemeClr val="bg1"/>
              </a:solidFill>
              <a:latin typeface="+mj-lt"/>
              <a:ea typeface="+mj-ea"/>
              <a:cs typeface="+mj-cs"/>
              <a:sym typeface="Arial" panose="020B0604020202020204" pitchFamily="34" charset="0"/>
            </a:endParaRPr>
          </a:p>
        </p:txBody>
      </p:sp>
      <p:sp>
        <p:nvSpPr>
          <p:cNvPr id="64" name="TextBox 13"/>
          <p:cNvSpPr txBox="1">
            <a:spLocks noChangeArrowheads="1"/>
          </p:cNvSpPr>
          <p:nvPr>
            <p:custDataLst>
              <p:tags r:id="rId16"/>
            </p:custDataLst>
          </p:nvPr>
        </p:nvSpPr>
        <p:spPr bwMode="auto">
          <a:xfrm flipH="1">
            <a:off x="7940671" y="1920677"/>
            <a:ext cx="3041651" cy="697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Lst>
        </p:spPr>
        <p:txBody>
          <a:bodyPr wrap="square" lIns="46800" tIns="46800" rIns="46800" bIns="46800">
            <a:norm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800" dirty="0">
                <a:solidFill>
                  <a:schemeClr val="bg1"/>
                </a:solidFill>
                <a:latin typeface="+mn-lt"/>
                <a:ea typeface="+mn-ea"/>
                <a:sym typeface="Arial" panose="020B0604020202020204" pitchFamily="34" charset="0"/>
              </a:rPr>
              <a:t>学前心理学、学前儿童行业观察等</a:t>
            </a:r>
            <a:endParaRPr lang="zh-CN" altLang="en-US" sz="1800" dirty="0">
              <a:solidFill>
                <a:schemeClr val="bg1"/>
              </a:solidFill>
              <a:latin typeface="+mn-lt"/>
              <a:ea typeface="+mn-ea"/>
              <a:sym typeface="Arial" panose="020B0604020202020204" pitchFamily="34" charset="0"/>
            </a:endParaRPr>
          </a:p>
        </p:txBody>
      </p:sp>
      <p:sp>
        <p:nvSpPr>
          <p:cNvPr id="65" name="TextBox 13"/>
          <p:cNvSpPr txBox="1">
            <a:spLocks noChangeArrowheads="1"/>
          </p:cNvSpPr>
          <p:nvPr>
            <p:custDataLst>
              <p:tags r:id="rId17"/>
            </p:custDataLst>
          </p:nvPr>
        </p:nvSpPr>
        <p:spPr bwMode="auto">
          <a:xfrm flipH="1">
            <a:off x="8704606" y="2734529"/>
            <a:ext cx="3041644" cy="358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Lst>
        </p:spPr>
        <p:txBody>
          <a:bodyPr wrap="square" lIns="46800" tIns="0" rIns="46800" bIns="0" anchor="ctr" anchorCtr="0">
            <a:norm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2000" b="1" dirty="0">
                <a:solidFill>
                  <a:schemeClr val="bg1"/>
                </a:solidFill>
                <a:latin typeface="+mj-lt"/>
                <a:ea typeface="+mj-ea"/>
                <a:cs typeface="+mj-cs"/>
                <a:sym typeface="Arial" panose="020B0604020202020204" pitchFamily="34" charset="0"/>
              </a:rPr>
              <a:t>幼儿园一日生活</a:t>
            </a:r>
            <a:endParaRPr lang="zh-CN" altLang="en-US" sz="2000" b="1" dirty="0">
              <a:solidFill>
                <a:schemeClr val="bg1"/>
              </a:solidFill>
              <a:latin typeface="+mj-lt"/>
              <a:ea typeface="+mj-ea"/>
              <a:cs typeface="+mj-cs"/>
              <a:sym typeface="Arial" panose="020B0604020202020204" pitchFamily="34" charset="0"/>
            </a:endParaRPr>
          </a:p>
        </p:txBody>
      </p:sp>
      <p:sp>
        <p:nvSpPr>
          <p:cNvPr id="66" name="TextBox 13"/>
          <p:cNvSpPr txBox="1">
            <a:spLocks noChangeArrowheads="1"/>
          </p:cNvSpPr>
          <p:nvPr>
            <p:custDataLst>
              <p:tags r:id="rId18"/>
            </p:custDataLst>
          </p:nvPr>
        </p:nvSpPr>
        <p:spPr bwMode="auto">
          <a:xfrm flipH="1">
            <a:off x="8701499" y="3100809"/>
            <a:ext cx="3041651" cy="697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Lst>
        </p:spPr>
        <p:txBody>
          <a:bodyPr wrap="square" lIns="46800" tIns="46800" rIns="46800" bIns="46800">
            <a:norm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800" dirty="0">
                <a:solidFill>
                  <a:schemeClr val="bg1"/>
                </a:solidFill>
                <a:latin typeface="+mn-lt"/>
                <a:ea typeface="+mn-ea"/>
                <a:sym typeface="Arial" panose="020B0604020202020204" pitchFamily="34" charset="0"/>
              </a:rPr>
              <a:t>幼儿园一日保教活动的了解与实习</a:t>
            </a:r>
            <a:endParaRPr lang="zh-CN" altLang="en-US" sz="1800" dirty="0">
              <a:solidFill>
                <a:schemeClr val="bg1"/>
              </a:solidFill>
              <a:latin typeface="+mn-lt"/>
              <a:ea typeface="+mn-ea"/>
              <a:sym typeface="Arial" panose="020B0604020202020204" pitchFamily="34" charset="0"/>
            </a:endParaRPr>
          </a:p>
        </p:txBody>
      </p:sp>
      <p:sp>
        <p:nvSpPr>
          <p:cNvPr id="67" name="TextBox 13"/>
          <p:cNvSpPr txBox="1">
            <a:spLocks noChangeArrowheads="1"/>
          </p:cNvSpPr>
          <p:nvPr>
            <p:custDataLst>
              <p:tags r:id="rId19"/>
            </p:custDataLst>
          </p:nvPr>
        </p:nvSpPr>
        <p:spPr bwMode="auto">
          <a:xfrm flipH="1">
            <a:off x="8818906" y="3943187"/>
            <a:ext cx="3041644" cy="358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Lst>
        </p:spPr>
        <p:txBody>
          <a:bodyPr wrap="square" lIns="46800" tIns="0" rIns="46800" bIns="0" anchor="ctr" anchorCtr="0">
            <a:norm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2000" b="1" dirty="0">
                <a:solidFill>
                  <a:schemeClr val="bg1"/>
                </a:solidFill>
                <a:latin typeface="+mj-lt"/>
                <a:ea typeface="+mj-ea"/>
                <a:cs typeface="+mj-cs"/>
                <a:sym typeface="Arial" panose="020B0604020202020204" pitchFamily="34" charset="0"/>
              </a:rPr>
              <a:t>五大领域教学法</a:t>
            </a:r>
            <a:endParaRPr lang="zh-CN" altLang="en-US" sz="2000" b="1" dirty="0">
              <a:solidFill>
                <a:schemeClr val="bg1"/>
              </a:solidFill>
              <a:latin typeface="+mj-lt"/>
              <a:ea typeface="+mj-ea"/>
              <a:cs typeface="+mj-cs"/>
              <a:sym typeface="Arial" panose="020B0604020202020204" pitchFamily="34" charset="0"/>
            </a:endParaRPr>
          </a:p>
        </p:txBody>
      </p:sp>
      <p:sp>
        <p:nvSpPr>
          <p:cNvPr id="68" name="TextBox 13"/>
          <p:cNvSpPr txBox="1">
            <a:spLocks noChangeArrowheads="1"/>
          </p:cNvSpPr>
          <p:nvPr>
            <p:custDataLst>
              <p:tags r:id="rId20"/>
            </p:custDataLst>
          </p:nvPr>
        </p:nvSpPr>
        <p:spPr bwMode="auto">
          <a:xfrm flipH="1">
            <a:off x="8818905" y="4305233"/>
            <a:ext cx="3041651" cy="697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Lst>
        </p:spPr>
        <p:txBody>
          <a:bodyPr wrap="square" lIns="46800" tIns="46800" rIns="46800" bIns="46800">
            <a:norm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800" dirty="0">
                <a:solidFill>
                  <a:schemeClr val="bg1"/>
                </a:solidFill>
                <a:latin typeface="+mn-lt"/>
                <a:ea typeface="+mn-ea"/>
                <a:sym typeface="Arial" panose="020B0604020202020204" pitchFamily="34" charset="0"/>
              </a:rPr>
              <a:t>语言、健康、社会、艺术、科学</a:t>
            </a:r>
            <a:endParaRPr lang="zh-CN" altLang="en-US" sz="1800" dirty="0">
              <a:solidFill>
                <a:schemeClr val="bg1"/>
              </a:solidFill>
              <a:latin typeface="+mn-lt"/>
              <a:ea typeface="+mn-ea"/>
              <a:sym typeface="Arial" panose="020B0604020202020204" pitchFamily="34" charset="0"/>
            </a:endParaRPr>
          </a:p>
        </p:txBody>
      </p:sp>
      <p:sp>
        <p:nvSpPr>
          <p:cNvPr id="69" name="TextBox 13"/>
          <p:cNvSpPr txBox="1">
            <a:spLocks noChangeArrowheads="1"/>
          </p:cNvSpPr>
          <p:nvPr>
            <p:custDataLst>
              <p:tags r:id="rId21"/>
            </p:custDataLst>
          </p:nvPr>
        </p:nvSpPr>
        <p:spPr bwMode="auto">
          <a:xfrm flipH="1">
            <a:off x="1360484" y="1552575"/>
            <a:ext cx="3041644" cy="358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Lst>
        </p:spPr>
        <p:txBody>
          <a:bodyPr wrap="square" lIns="46800" tIns="0" rIns="46800" bIns="0" anchor="ctr" anchorCtr="0">
            <a:norm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spcBef>
                <a:spcPct val="20000"/>
              </a:spcBef>
            </a:pPr>
            <a:r>
              <a:rPr lang="zh-CN" altLang="en-US" sz="2000" b="1" dirty="0">
                <a:solidFill>
                  <a:schemeClr val="bg1"/>
                </a:solidFill>
                <a:latin typeface="+mj-lt"/>
                <a:ea typeface="+mj-ea"/>
                <a:cs typeface="+mj-cs"/>
                <a:sym typeface="Arial" panose="020B0604020202020204" pitchFamily="34" charset="0"/>
              </a:rPr>
              <a:t>基本的乐理知识</a:t>
            </a:r>
            <a:endParaRPr lang="zh-CN" altLang="en-US" sz="2000" b="1" dirty="0">
              <a:solidFill>
                <a:schemeClr val="bg1"/>
              </a:solidFill>
              <a:latin typeface="+mj-lt"/>
              <a:ea typeface="+mj-ea"/>
              <a:cs typeface="+mj-cs"/>
              <a:sym typeface="Arial" panose="020B0604020202020204" pitchFamily="34" charset="0"/>
            </a:endParaRPr>
          </a:p>
        </p:txBody>
      </p:sp>
      <p:sp>
        <p:nvSpPr>
          <p:cNvPr id="70" name="TextBox 13"/>
          <p:cNvSpPr txBox="1">
            <a:spLocks noChangeArrowheads="1"/>
          </p:cNvSpPr>
          <p:nvPr>
            <p:custDataLst>
              <p:tags r:id="rId22"/>
            </p:custDataLst>
          </p:nvPr>
        </p:nvSpPr>
        <p:spPr bwMode="auto">
          <a:xfrm flipH="1">
            <a:off x="1362072" y="1920677"/>
            <a:ext cx="3041651" cy="697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Lst>
        </p:spPr>
        <p:txBody>
          <a:bodyPr wrap="square" lIns="46800" tIns="46800" rIns="46800" bIns="46800">
            <a:norm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l" eaLnBrk="1" hangingPunct="1">
              <a:spcBef>
                <a:spcPct val="20000"/>
              </a:spcBef>
            </a:pPr>
            <a:r>
              <a:rPr lang="zh-CN" altLang="en-US" sz="1800" dirty="0">
                <a:solidFill>
                  <a:schemeClr val="bg1"/>
                </a:solidFill>
                <a:latin typeface="+mn-lt"/>
                <a:ea typeface="+mn-ea"/>
                <a:sym typeface="Arial" panose="020B0604020202020204" pitchFamily="34" charset="0"/>
              </a:rPr>
              <a:t>五线谱、简谱、节奏节拍、和弦、调式等</a:t>
            </a:r>
            <a:endParaRPr lang="zh-CN" altLang="en-US" sz="1800" dirty="0">
              <a:solidFill>
                <a:schemeClr val="bg1"/>
              </a:solidFill>
              <a:latin typeface="+mn-lt"/>
              <a:ea typeface="+mn-ea"/>
              <a:sym typeface="Arial" panose="020B0604020202020204" pitchFamily="34" charset="0"/>
            </a:endParaRPr>
          </a:p>
        </p:txBody>
      </p:sp>
      <p:sp>
        <p:nvSpPr>
          <p:cNvPr id="71" name="TextBox 13"/>
          <p:cNvSpPr txBox="1">
            <a:spLocks noChangeArrowheads="1"/>
          </p:cNvSpPr>
          <p:nvPr>
            <p:custDataLst>
              <p:tags r:id="rId23"/>
            </p:custDataLst>
          </p:nvPr>
        </p:nvSpPr>
        <p:spPr bwMode="auto">
          <a:xfrm flipH="1">
            <a:off x="458784" y="2734529"/>
            <a:ext cx="3041644" cy="358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Lst>
        </p:spPr>
        <p:txBody>
          <a:bodyPr wrap="square" lIns="46800" tIns="0" rIns="46800" bIns="0" anchor="ctr" anchorCtr="0">
            <a:norm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spcBef>
                <a:spcPct val="20000"/>
              </a:spcBef>
            </a:pPr>
            <a:r>
              <a:rPr lang="zh-CN" altLang="en-US" sz="2000" b="1" dirty="0">
                <a:solidFill>
                  <a:schemeClr val="bg1"/>
                </a:solidFill>
                <a:latin typeface="+mj-lt"/>
                <a:ea typeface="+mj-ea"/>
                <a:cs typeface="+mj-cs"/>
                <a:sym typeface="Arial" panose="020B0604020202020204" pitchFamily="34" charset="0"/>
              </a:rPr>
              <a:t>声乐基础</a:t>
            </a:r>
            <a:endParaRPr lang="zh-CN" altLang="en-US" sz="2000" b="1" dirty="0">
              <a:solidFill>
                <a:schemeClr val="bg1"/>
              </a:solidFill>
              <a:latin typeface="+mj-lt"/>
              <a:ea typeface="+mj-ea"/>
              <a:cs typeface="+mj-cs"/>
              <a:sym typeface="Arial" panose="020B0604020202020204" pitchFamily="34" charset="0"/>
            </a:endParaRPr>
          </a:p>
        </p:txBody>
      </p:sp>
      <p:sp>
        <p:nvSpPr>
          <p:cNvPr id="72" name="TextBox 13"/>
          <p:cNvSpPr txBox="1">
            <a:spLocks noChangeArrowheads="1"/>
          </p:cNvSpPr>
          <p:nvPr>
            <p:custDataLst>
              <p:tags r:id="rId24"/>
            </p:custDataLst>
          </p:nvPr>
        </p:nvSpPr>
        <p:spPr bwMode="auto">
          <a:xfrm flipH="1">
            <a:off x="460372" y="3102631"/>
            <a:ext cx="3041651" cy="697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Lst>
        </p:spPr>
        <p:txBody>
          <a:bodyPr wrap="square" lIns="46800" tIns="46800" rIns="46800" bIns="46800">
            <a:norm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spcBef>
                <a:spcPct val="20000"/>
              </a:spcBef>
            </a:pPr>
            <a:r>
              <a:rPr lang="zh-CN" altLang="en-US" sz="1800" dirty="0">
                <a:solidFill>
                  <a:schemeClr val="bg1"/>
                </a:solidFill>
                <a:latin typeface="+mn-lt"/>
                <a:ea typeface="+mn-ea"/>
                <a:sym typeface="Arial" panose="020B0604020202020204" pitchFamily="34" charset="0"/>
              </a:rPr>
              <a:t>歌曲的演唱与发声技巧</a:t>
            </a:r>
            <a:endParaRPr lang="zh-CN" altLang="en-US" sz="1800" dirty="0">
              <a:solidFill>
                <a:schemeClr val="bg1"/>
              </a:solidFill>
              <a:latin typeface="+mn-lt"/>
              <a:ea typeface="+mn-ea"/>
              <a:sym typeface="Arial" panose="020B0604020202020204" pitchFamily="34" charset="0"/>
            </a:endParaRPr>
          </a:p>
        </p:txBody>
      </p:sp>
      <p:sp>
        <p:nvSpPr>
          <p:cNvPr id="73" name="TextBox 13"/>
          <p:cNvSpPr txBox="1">
            <a:spLocks noChangeArrowheads="1"/>
          </p:cNvSpPr>
          <p:nvPr>
            <p:custDataLst>
              <p:tags r:id="rId25"/>
            </p:custDataLst>
          </p:nvPr>
        </p:nvSpPr>
        <p:spPr bwMode="auto">
          <a:xfrm flipH="1">
            <a:off x="458784" y="3943187"/>
            <a:ext cx="3041644" cy="358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Lst>
        </p:spPr>
        <p:txBody>
          <a:bodyPr wrap="square" lIns="46800" tIns="0" rIns="46800" bIns="0" anchor="ctr" anchorCtr="0">
            <a:norm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spcBef>
                <a:spcPct val="20000"/>
              </a:spcBef>
            </a:pPr>
            <a:r>
              <a:rPr lang="zh-CN" altLang="en-US" sz="2000" b="1" dirty="0">
                <a:solidFill>
                  <a:schemeClr val="bg1"/>
                </a:solidFill>
                <a:latin typeface="+mj-lt"/>
                <a:ea typeface="+mj-ea"/>
                <a:cs typeface="+mj-cs"/>
                <a:sym typeface="Arial" panose="020B0604020202020204" pitchFamily="34" charset="0"/>
              </a:rPr>
              <a:t>钢琴基础</a:t>
            </a:r>
            <a:endParaRPr lang="zh-CN" altLang="en-US" sz="2000" b="1" dirty="0">
              <a:solidFill>
                <a:schemeClr val="bg1"/>
              </a:solidFill>
              <a:latin typeface="+mj-lt"/>
              <a:ea typeface="+mj-ea"/>
              <a:cs typeface="+mj-cs"/>
              <a:sym typeface="Arial" panose="020B0604020202020204" pitchFamily="34" charset="0"/>
            </a:endParaRPr>
          </a:p>
        </p:txBody>
      </p:sp>
      <p:sp>
        <p:nvSpPr>
          <p:cNvPr id="74" name="TextBox 13"/>
          <p:cNvSpPr txBox="1">
            <a:spLocks noChangeArrowheads="1"/>
          </p:cNvSpPr>
          <p:nvPr>
            <p:custDataLst>
              <p:tags r:id="rId26"/>
            </p:custDataLst>
          </p:nvPr>
        </p:nvSpPr>
        <p:spPr bwMode="auto">
          <a:xfrm flipH="1">
            <a:off x="460372" y="4305233"/>
            <a:ext cx="3041651" cy="697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Lst>
        </p:spPr>
        <p:txBody>
          <a:bodyPr wrap="square" lIns="46800" tIns="46800" rIns="46800" bIns="46800">
            <a:norm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spcBef>
                <a:spcPct val="20000"/>
              </a:spcBef>
            </a:pPr>
            <a:r>
              <a:rPr lang="zh-CN" altLang="en-US" sz="1800" dirty="0">
                <a:solidFill>
                  <a:schemeClr val="bg1"/>
                </a:solidFill>
                <a:latin typeface="+mn-lt"/>
                <a:ea typeface="+mn-ea"/>
                <a:sym typeface="Arial" panose="020B0604020202020204" pitchFamily="34" charset="0"/>
              </a:rPr>
              <a:t>乐曲演奏与即兴伴奏</a:t>
            </a:r>
            <a:endParaRPr lang="zh-CN" altLang="en-US" sz="1800" dirty="0">
              <a:solidFill>
                <a:schemeClr val="bg1"/>
              </a:solidFill>
              <a:latin typeface="+mn-lt"/>
              <a:ea typeface="+mn-ea"/>
              <a:sym typeface="Arial" panose="020B0604020202020204" pitchFamily="34" charset="0"/>
            </a:endParaRPr>
          </a:p>
        </p:txBody>
      </p:sp>
      <p:sp>
        <p:nvSpPr>
          <p:cNvPr id="2" name="文本框 1"/>
          <p:cNvSpPr txBox="1"/>
          <p:nvPr>
            <p:custDataLst>
              <p:tags r:id="rId27"/>
            </p:custDataLst>
          </p:nvPr>
        </p:nvSpPr>
        <p:spPr>
          <a:xfrm>
            <a:off x="754063" y="261258"/>
            <a:ext cx="10228262" cy="855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Lst>
        </p:spPr>
        <p:txBody>
          <a:bodyPr vert="horz" wrap="square" lIns="91440" tIns="45720" rIns="91440" bIns="45720" numCol="1" anchor="ctr" anchorCtr="0" compatLnSpc="1">
            <a:normAutofit/>
          </a:bodyPr>
          <a:lstStyle>
            <a:lvl1pPr fontAlgn="base">
              <a:lnSpc>
                <a:spcPct val="90000"/>
              </a:lnSpc>
              <a:spcBef>
                <a:spcPct val="0"/>
              </a:spcBef>
              <a:spcAft>
                <a:spcPct val="0"/>
              </a:spcAft>
              <a:defRPr sz="36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r>
              <a:rPr lang="en-US" altLang="zh-CN" dirty="0">
                <a:solidFill>
                  <a:schemeClr val="bg1"/>
                </a:solidFill>
              </a:rPr>
              <a:t>    </a:t>
            </a:r>
            <a:r>
              <a:rPr lang="zh-CN" altLang="en-US" dirty="0">
                <a:solidFill>
                  <a:schemeClr val="bg1"/>
                </a:solidFill>
              </a:rPr>
              <a:t>课程定位</a:t>
            </a:r>
            <a:endParaRPr lang="zh-CN" altLang="en-US" dirty="0">
              <a:solidFill>
                <a:schemeClr val="bg1"/>
              </a:solidFill>
            </a:endParaRPr>
          </a:p>
        </p:txBody>
      </p:sp>
      <p:sp>
        <p:nvSpPr>
          <p:cNvPr id="29" name="Freeform 6@|5FFC:0|FBC:0|LFC:16777215|LBC:16777215"/>
          <p:cNvSpPr/>
          <p:nvPr>
            <p:custDataLst>
              <p:tags r:id="rId28"/>
            </p:custDataLst>
          </p:nvPr>
        </p:nvSpPr>
        <p:spPr bwMode="auto">
          <a:xfrm>
            <a:off x="6171937" y="1937067"/>
            <a:ext cx="1852692" cy="4659676"/>
          </a:xfrm>
          <a:custGeom>
            <a:avLst/>
            <a:gdLst/>
            <a:ahLst/>
            <a:cxnLst>
              <a:cxn ang="0">
                <a:pos x="102" y="1607"/>
              </a:cxn>
              <a:cxn ang="0">
                <a:pos x="869" y="1140"/>
              </a:cxn>
              <a:cxn ang="0">
                <a:pos x="89" y="1479"/>
              </a:cxn>
              <a:cxn ang="0">
                <a:pos x="70" y="1134"/>
              </a:cxn>
              <a:cxn ang="0">
                <a:pos x="877" y="511"/>
              </a:cxn>
              <a:cxn ang="0">
                <a:pos x="70" y="1003"/>
              </a:cxn>
              <a:cxn ang="0">
                <a:pos x="58" y="657"/>
              </a:cxn>
              <a:cxn ang="0">
                <a:pos x="463" y="109"/>
              </a:cxn>
              <a:cxn ang="0">
                <a:pos x="58" y="581"/>
              </a:cxn>
              <a:cxn ang="0">
                <a:pos x="0" y="0"/>
              </a:cxn>
              <a:cxn ang="0">
                <a:pos x="0" y="2251"/>
              </a:cxn>
              <a:cxn ang="0">
                <a:pos x="152" y="2251"/>
              </a:cxn>
              <a:cxn ang="0">
                <a:pos x="102" y="1607"/>
              </a:cxn>
              <a:cxn ang="0">
                <a:pos x="102" y="1607"/>
              </a:cxn>
              <a:cxn ang="0">
                <a:pos x="102" y="1607"/>
              </a:cxn>
            </a:cxnLst>
            <a:rect l="0" t="0" r="r" b="b"/>
            <a:pathLst>
              <a:path w="877" h="2251">
                <a:moveTo>
                  <a:pt x="102" y="1607"/>
                </a:moveTo>
                <a:lnTo>
                  <a:pt x="869" y="1140"/>
                </a:lnTo>
                <a:lnTo>
                  <a:pt x="89" y="1479"/>
                </a:lnTo>
                <a:lnTo>
                  <a:pt x="70" y="1134"/>
                </a:lnTo>
                <a:lnTo>
                  <a:pt x="877" y="511"/>
                </a:lnTo>
                <a:lnTo>
                  <a:pt x="70" y="1003"/>
                </a:lnTo>
                <a:lnTo>
                  <a:pt x="58" y="657"/>
                </a:lnTo>
                <a:lnTo>
                  <a:pt x="463" y="109"/>
                </a:lnTo>
                <a:lnTo>
                  <a:pt x="58" y="581"/>
                </a:lnTo>
                <a:lnTo>
                  <a:pt x="0" y="0"/>
                </a:lnTo>
                <a:lnTo>
                  <a:pt x="0" y="2251"/>
                </a:lnTo>
                <a:lnTo>
                  <a:pt x="152" y="2251"/>
                </a:lnTo>
                <a:lnTo>
                  <a:pt x="102" y="1607"/>
                </a:lnTo>
                <a:lnTo>
                  <a:pt x="102" y="1607"/>
                </a:lnTo>
                <a:lnTo>
                  <a:pt x="102" y="1607"/>
                </a:lnTo>
                <a:close/>
              </a:path>
            </a:pathLst>
          </a:custGeom>
          <a:solidFill>
            <a:schemeClr val="accent2">
              <a:alpha val="32000"/>
            </a:schemeClr>
          </a:solidFill>
          <a:ln w="25400" cmpd="sng">
            <a:noFill/>
            <a:miter lim="800000"/>
          </a:ln>
        </p:spPr>
        <p:txBody>
          <a:bodyPr anchor="ctr"/>
          <a:lstStyle/>
          <a:p>
            <a:pPr algn="ctr" fontAlgn="ctr">
              <a:buClr>
                <a:srgbClr val="FF0000"/>
              </a:buClr>
              <a:buSzPct val="70000"/>
              <a:buFont typeface="Wingdings" panose="05000000000000000000" pitchFamily="2" charset="2"/>
              <a:buChar char="u"/>
              <a:tabLst>
                <a:tab pos="723900" algn="l"/>
                <a:tab pos="1447800" algn="l"/>
              </a:tabLst>
            </a:pPr>
            <a:endParaRPr lang="en-US" sz="1600">
              <a:solidFill>
                <a:schemeClr val="bg1"/>
              </a:solidFill>
              <a:sym typeface="Arial" panose="020B0604020202020204" pitchFamily="34" charset="0"/>
            </a:endParaRPr>
          </a:p>
        </p:txBody>
      </p:sp>
      <p:sp>
        <p:nvSpPr>
          <p:cNvPr id="30" name="Freeform 6@|5FFC:0|FBC:0|LFC:16777215|LBC:16777215"/>
          <p:cNvSpPr/>
          <p:nvPr>
            <p:custDataLst>
              <p:tags r:id="rId29"/>
            </p:custDataLst>
          </p:nvPr>
        </p:nvSpPr>
        <p:spPr bwMode="auto">
          <a:xfrm flipH="1">
            <a:off x="4321359" y="1937067"/>
            <a:ext cx="1852692" cy="4659676"/>
          </a:xfrm>
          <a:custGeom>
            <a:avLst/>
            <a:gdLst/>
            <a:ahLst/>
            <a:cxnLst>
              <a:cxn ang="0">
                <a:pos x="102" y="1607"/>
              </a:cxn>
              <a:cxn ang="0">
                <a:pos x="869" y="1140"/>
              </a:cxn>
              <a:cxn ang="0">
                <a:pos x="89" y="1479"/>
              </a:cxn>
              <a:cxn ang="0">
                <a:pos x="70" y="1134"/>
              </a:cxn>
              <a:cxn ang="0">
                <a:pos x="877" y="511"/>
              </a:cxn>
              <a:cxn ang="0">
                <a:pos x="70" y="1003"/>
              </a:cxn>
              <a:cxn ang="0">
                <a:pos x="58" y="657"/>
              </a:cxn>
              <a:cxn ang="0">
                <a:pos x="463" y="109"/>
              </a:cxn>
              <a:cxn ang="0">
                <a:pos x="58" y="581"/>
              </a:cxn>
              <a:cxn ang="0">
                <a:pos x="0" y="0"/>
              </a:cxn>
              <a:cxn ang="0">
                <a:pos x="0" y="2251"/>
              </a:cxn>
              <a:cxn ang="0">
                <a:pos x="152" y="2251"/>
              </a:cxn>
              <a:cxn ang="0">
                <a:pos x="102" y="1607"/>
              </a:cxn>
              <a:cxn ang="0">
                <a:pos x="102" y="1607"/>
              </a:cxn>
              <a:cxn ang="0">
                <a:pos x="102" y="1607"/>
              </a:cxn>
            </a:cxnLst>
            <a:rect l="0" t="0" r="r" b="b"/>
            <a:pathLst>
              <a:path w="877" h="2251">
                <a:moveTo>
                  <a:pt x="102" y="1607"/>
                </a:moveTo>
                <a:lnTo>
                  <a:pt x="869" y="1140"/>
                </a:lnTo>
                <a:lnTo>
                  <a:pt x="89" y="1479"/>
                </a:lnTo>
                <a:lnTo>
                  <a:pt x="70" y="1134"/>
                </a:lnTo>
                <a:lnTo>
                  <a:pt x="877" y="511"/>
                </a:lnTo>
                <a:lnTo>
                  <a:pt x="70" y="1003"/>
                </a:lnTo>
                <a:lnTo>
                  <a:pt x="58" y="657"/>
                </a:lnTo>
                <a:lnTo>
                  <a:pt x="463" y="109"/>
                </a:lnTo>
                <a:lnTo>
                  <a:pt x="58" y="581"/>
                </a:lnTo>
                <a:lnTo>
                  <a:pt x="0" y="0"/>
                </a:lnTo>
                <a:lnTo>
                  <a:pt x="0" y="2251"/>
                </a:lnTo>
                <a:lnTo>
                  <a:pt x="152" y="2251"/>
                </a:lnTo>
                <a:lnTo>
                  <a:pt x="102" y="1607"/>
                </a:lnTo>
                <a:lnTo>
                  <a:pt x="102" y="1607"/>
                </a:lnTo>
                <a:lnTo>
                  <a:pt x="102" y="1607"/>
                </a:lnTo>
                <a:close/>
              </a:path>
            </a:pathLst>
          </a:custGeom>
          <a:solidFill>
            <a:schemeClr val="accent2">
              <a:alpha val="32000"/>
            </a:schemeClr>
          </a:solidFill>
          <a:ln w="25400" cmpd="sng">
            <a:noFill/>
            <a:miter lim="800000"/>
          </a:ln>
        </p:spPr>
        <p:txBody>
          <a:bodyPr anchor="ctr"/>
          <a:lstStyle/>
          <a:p>
            <a:pPr algn="ctr" fontAlgn="ctr">
              <a:buClr>
                <a:srgbClr val="FF0000"/>
              </a:buClr>
              <a:buSzPct val="70000"/>
              <a:buFont typeface="Wingdings" panose="05000000000000000000" pitchFamily="2" charset="2"/>
              <a:buChar char="u"/>
              <a:tabLst>
                <a:tab pos="723900" algn="l"/>
                <a:tab pos="1447800" algn="l"/>
              </a:tabLst>
            </a:pPr>
            <a:endParaRPr lang="en-US" sz="1600">
              <a:solidFill>
                <a:schemeClr val="bg1"/>
              </a:solidFill>
              <a:sym typeface="Arial" panose="020B0604020202020204" pitchFamily="34" charset="0"/>
            </a:endParaRPr>
          </a:p>
        </p:txBody>
      </p:sp>
    </p:spTree>
    <p:custDataLst>
      <p:tags r:id="rId30"/>
    </p:custData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vert="horz" wrap="square" lIns="91440" tIns="45720" rIns="91440" bIns="45720" rtlCol="0" anchor="ctr">
            <a:normAutofit/>
          </a:bodyPr>
          <a:lstStyle/>
          <a:p>
            <a:r>
              <a:rPr lang="zh-CN" altLang="en-US" dirty="0">
                <a:solidFill>
                  <a:schemeClr val="tx1"/>
                </a:solidFill>
              </a:rPr>
              <a:t>课程定位</a:t>
            </a:r>
            <a:endParaRPr lang="zh-CN" altLang="en-US" dirty="0">
              <a:solidFill>
                <a:schemeClr val="tx1"/>
              </a:solidFill>
            </a:endParaRPr>
          </a:p>
        </p:txBody>
      </p:sp>
      <p:sp>
        <p:nvSpPr>
          <p:cNvPr id="3" name="内容占位符 2"/>
          <p:cNvSpPr>
            <a:spLocks noGrp="1"/>
          </p:cNvSpPr>
          <p:nvPr>
            <p:ph sz="half" idx="1"/>
            <p:custDataLst>
              <p:tags r:id="rId2"/>
            </p:custDataLst>
          </p:nvPr>
        </p:nvSpPr>
        <p:spPr/>
        <p:txBody>
          <a:bodyPr vert="horz" lIns="91440" tIns="45720" rIns="91440" bIns="45720" rtlCol="0">
            <a:normAutofit/>
          </a:bodyPr>
          <a:lstStyle/>
          <a:p>
            <a:pPr>
              <a:lnSpc>
                <a:spcPct val="120000"/>
              </a:lnSpc>
            </a:pPr>
            <a:r>
              <a:rPr lang="zh-CN" altLang="en-US" sz="2000" dirty="0">
                <a:sym typeface="+mn-ea"/>
              </a:rPr>
              <a:t>对接幼儿园教师日常工作的实际需求，要求学生在日常生活善于观察幼儿生活的点点滴滴，将歌曲创作的内容与幼儿园课程五大领域的相关内容（语言、健康、社会、艺术、科学）相融入，以更好的丰富幼儿的生活经验。</a:t>
            </a:r>
            <a:endParaRPr lang="zh-CN" altLang="en-US" sz="2000" dirty="0"/>
          </a:p>
          <a:p>
            <a:pPr>
              <a:lnSpc>
                <a:spcPct val="120000"/>
              </a:lnSpc>
            </a:pPr>
            <a:endParaRPr lang="en-US" altLang="zh-CN" sz="2000" dirty="0"/>
          </a:p>
        </p:txBody>
      </p:sp>
      <p:sp>
        <p:nvSpPr>
          <p:cNvPr id="4" name="内容占位符 3"/>
          <p:cNvSpPr>
            <a:spLocks noGrp="1"/>
          </p:cNvSpPr>
          <p:nvPr>
            <p:ph sz="half" idx="2"/>
            <p:custDataLst>
              <p:tags r:id="rId3"/>
            </p:custDataLst>
          </p:nvPr>
        </p:nvSpPr>
        <p:spPr/>
        <p:txBody>
          <a:bodyPr vert="horz" lIns="91440" tIns="45720" rIns="91440" bIns="45720" rtlCol="0">
            <a:normAutofit/>
          </a:bodyPr>
          <a:lstStyle/>
          <a:p>
            <a:pPr>
              <a:lnSpc>
                <a:spcPct val="120000"/>
              </a:lnSpc>
            </a:pPr>
            <a:r>
              <a:rPr lang="zh-CN" altLang="en-US" sz="2000" dirty="0"/>
              <a:t>该课程目标是在提高学生儿歌编创能力的基础上，培养学生的音乐创新素养，培养学生具备结合五大领域相关内容开展综合性音乐教学活动的能力。</a:t>
            </a:r>
            <a:endParaRPr lang="zh-CN" altLang="en-US" sz="2000" dirty="0"/>
          </a:p>
        </p:txBody>
      </p:sp>
    </p:spTree>
    <p:custDataLst>
      <p:tags r:id="rId4"/>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文本框 57"/>
          <p:cNvSpPr txBox="1"/>
          <p:nvPr>
            <p:custDataLst>
              <p:tags r:id="rId1"/>
            </p:custDataLst>
          </p:nvPr>
        </p:nvSpPr>
        <p:spPr>
          <a:xfrm flipH="1">
            <a:off x="5041554" y="1371600"/>
            <a:ext cx="2113005" cy="1964723"/>
          </a:xfrm>
          <a:prstGeom prst="rect">
            <a:avLst/>
          </a:prstGeom>
          <a:noFill/>
        </p:spPr>
        <p:txBody>
          <a:bodyPr wrap="square" rtlCol="0" anchor="ctr">
            <a:normAutofit/>
          </a:bodyPr>
          <a:lstStyle/>
          <a:p>
            <a:pPr algn="ctr"/>
            <a:r>
              <a:rPr lang="zh-CN" altLang="en-US" sz="5400" spc="400" smtClean="0">
                <a:solidFill>
                  <a:schemeClr val="bg1"/>
                </a:solidFill>
              </a:rPr>
              <a:t>第</a:t>
            </a:r>
            <a:r>
              <a:rPr lang="en-US" altLang="zh-CN" sz="5400" spc="400" smtClean="0">
                <a:solidFill>
                  <a:schemeClr val="bg1"/>
                </a:solidFill>
              </a:rPr>
              <a:t>2</a:t>
            </a:r>
            <a:r>
              <a:rPr lang="zh-CN" altLang="en-US" sz="5400" spc="400" smtClean="0">
                <a:solidFill>
                  <a:schemeClr val="bg1"/>
                </a:solidFill>
              </a:rPr>
              <a:t>章</a:t>
            </a:r>
            <a:endParaRPr lang="zh-CN" altLang="en-US" sz="5400" spc="400" smtClean="0">
              <a:solidFill>
                <a:schemeClr val="bg1"/>
              </a:solidFill>
            </a:endParaRPr>
          </a:p>
        </p:txBody>
      </p:sp>
      <p:sp>
        <p:nvSpPr>
          <p:cNvPr id="2" name="标题 1"/>
          <p:cNvSpPr>
            <a:spLocks noGrp="1"/>
          </p:cNvSpPr>
          <p:nvPr>
            <p:ph type="title"/>
            <p:custDataLst>
              <p:tags r:id="rId2"/>
            </p:custDataLst>
          </p:nvPr>
        </p:nvSpPr>
        <p:spPr/>
        <p:txBody>
          <a:bodyPr/>
          <a:lstStyle/>
          <a:p>
            <a:r>
              <a:rPr lang="zh-CN" altLang="en-US" smtClean="0"/>
              <a:t>课程设计</a:t>
            </a:r>
            <a:endParaRPr lang="zh-CN" altLang="en-US" smtClean="0"/>
          </a:p>
        </p:txBody>
      </p:sp>
    </p:spTree>
    <p:custDataLst>
      <p:tags r:id="rId3"/>
    </p:custDataLst>
  </p:cSld>
  <p:clrMapOvr>
    <a:masterClrMapping/>
  </p:clrMapOvr>
  <p:transition spd="med" advClick="0" advTm="0">
    <p:fade/>
  </p:transition>
</p:sld>
</file>

<file path=ppt/tags/tag1.xml><?xml version="1.0" encoding="utf-8"?>
<p:tagLst xmlns:p="http://schemas.openxmlformats.org/presentationml/2006/main">
  <p:tag name="KSO_WM_TAG_VERSION" val="1.0"/>
  <p:tag name="KSO_WM_TEMPLATE_CATEGORY" val="custom"/>
  <p:tag name="KSO_WM_TEMPLATE_INDEX" val="20184553"/>
</p:tagLst>
</file>

<file path=ppt/tags/tag10.xml><?xml version="1.0" encoding="utf-8"?>
<p:tagLst xmlns:p="http://schemas.openxmlformats.org/presentationml/2006/main">
  <p:tag name="KSO_WM_TEMPLATE_CATEGORY" val="custom"/>
  <p:tag name="KSO_WM_TEMPLATE_INDEX" val="20184739"/>
  <p:tag name="KSO_WM_UNIT_TYPE" val="a"/>
  <p:tag name="KSO_WM_UNIT_INDEX" val="1"/>
  <p:tag name="KSO_WM_UNIT_LAYERLEVEL" val="1"/>
  <p:tag name="KSO_WM_UNIT_VALUE" val="13"/>
  <p:tag name="KSO_WM_UNIT_ISCONTENTSTITLE" val="0"/>
  <p:tag name="KSO_WM_UNIT_HIGHLIGHT" val="0"/>
  <p:tag name="KSO_WM_UNIT_COMPATIBLE" val="0"/>
  <p:tag name="KSO_WM_UNIT_CLEAR" val="0"/>
  <p:tag name="KSO_WM_UNIT_PRESET_TEXT_INDEX" val="3"/>
  <p:tag name="KSO_WM_UNIT_PRESET_TEXT_LEN" val="17"/>
  <p:tag name="KSO_WM_BEAUTIFY_FLAG" val="#wm#"/>
  <p:tag name="KSO_WM_TAG_VERSION" val="1.0"/>
  <p:tag name="KSO_WM_UNIT_ID" val="custom20184739_1*a*1"/>
</p:tagLst>
</file>

<file path=ppt/tags/tag100.xml><?xml version="1.0" encoding="utf-8"?>
<p:tagLst xmlns:p="http://schemas.openxmlformats.org/presentationml/2006/main">
  <p:tag name="KSO_WM_TEMPLATE_CATEGORY" val="custom"/>
  <p:tag name="KSO_WM_TEMPLATE_INDEX" val="20184739"/>
  <p:tag name="KSO_WM_TAG_VERSION" val="1.0"/>
  <p:tag name="KSO_WM_BEAUTIFY_FLAG" val="#wm#"/>
  <p:tag name="KSO_WM_UNIT_TYPE" val="q_h_i"/>
  <p:tag name="KSO_WM_UNIT_INDEX" val="1_4_1"/>
  <p:tag name="KSO_WM_UNIT_LAYERLEVEL" val="1_1_1"/>
  <p:tag name="KSO_WM_DIAGRAM_GROUP_CODE" val="q1-1"/>
  <p:tag name="KSO_WM_UNIT_ID" val="custom20184739_22*q_h_i*1_4_1"/>
  <p:tag name="KSO_WM_UNIT_FILL_FORE_SCHEMECOLOR_INDEX" val="7"/>
  <p:tag name="KSO_WM_UNIT_FILL_TYPE" val="1"/>
  <p:tag name="KSO_WM_UNIT_TEXT_FILL_FORE_SCHEMECOLOR_INDEX" val="14"/>
  <p:tag name="KSO_WM_UNIT_TEXT_FILL_TYPE" val="1"/>
  <p:tag name="KSO_WM_UNIT_USESOURCEFORMAT_APPLY" val="1"/>
</p:tagLst>
</file>

<file path=ppt/tags/tag101.xml><?xml version="1.0" encoding="utf-8"?>
<p:tagLst xmlns:p="http://schemas.openxmlformats.org/presentationml/2006/main">
  <p:tag name="KSO_WM_TEMPLATE_CATEGORY" val="custom"/>
  <p:tag name="KSO_WM_TEMPLATE_INDEX" val="20184739"/>
  <p:tag name="KSO_WM_TAG_VERSION" val="1.0"/>
  <p:tag name="KSO_WM_BEAUTIFY_FLAG" val="#wm#"/>
  <p:tag name="KSO_WM_UNIT_TYPE" val="q_h_i"/>
  <p:tag name="KSO_WM_UNIT_INDEX" val="1_2_2"/>
  <p:tag name="KSO_WM_UNIT_LAYERLEVEL" val="1_1_1"/>
  <p:tag name="KSO_WM_DIAGRAM_GROUP_CODE" val="q1-1"/>
  <p:tag name="KSO_WM_UNIT_ID" val="custom20184739_22*q_h_i*1_2_2"/>
  <p:tag name="KSO_WM_UNIT_FILL_FORE_SCHEMECOLOR_INDEX" val="14"/>
  <p:tag name="KSO_WM_UNIT_FILL_TYPE" val="1"/>
  <p:tag name="KSO_WM_UNIT_TEXT_FILL_FORE_SCHEMECOLOR_INDEX" val="14"/>
  <p:tag name="KSO_WM_UNIT_TEXT_FILL_TYPE" val="1"/>
  <p:tag name="KSO_WM_UNIT_USESOURCEFORMAT_APPLY" val="1"/>
</p:tagLst>
</file>

<file path=ppt/tags/tag102.xml><?xml version="1.0" encoding="utf-8"?>
<p:tagLst xmlns:p="http://schemas.openxmlformats.org/presentationml/2006/main">
  <p:tag name="KSO_WM_TEMPLATE_CATEGORY" val="custom"/>
  <p:tag name="KSO_WM_TEMPLATE_INDEX" val="20184739"/>
  <p:tag name="KSO_WM_TAG_VERSION" val="1.0"/>
  <p:tag name="KSO_WM_BEAUTIFY_FLAG" val="#wm#"/>
  <p:tag name="KSO_WM_UNIT_TYPE" val="q_h_i"/>
  <p:tag name="KSO_WM_UNIT_INDEX" val="1_1_2"/>
  <p:tag name="KSO_WM_UNIT_LAYERLEVEL" val="1_1_1"/>
  <p:tag name="KSO_WM_DIAGRAM_GROUP_CODE" val="q1-1"/>
  <p:tag name="KSO_WM_UNIT_ID" val="custom20184739_22*q_h_i*1_1_2"/>
  <p:tag name="KSO_WM_UNIT_FILL_FORE_SCHEMECOLOR_INDEX" val="14"/>
  <p:tag name="KSO_WM_UNIT_FILL_TYPE" val="1"/>
  <p:tag name="KSO_WM_UNIT_TEXT_FILL_FORE_SCHEMECOLOR_INDEX" val="14"/>
  <p:tag name="KSO_WM_UNIT_TEXT_FILL_TYPE" val="1"/>
  <p:tag name="KSO_WM_UNIT_USESOURCEFORMAT_APPLY" val="1"/>
</p:tagLst>
</file>

<file path=ppt/tags/tag103.xml><?xml version="1.0" encoding="utf-8"?>
<p:tagLst xmlns:p="http://schemas.openxmlformats.org/presentationml/2006/main">
  <p:tag name="KSO_WM_TEMPLATE_CATEGORY" val="custom"/>
  <p:tag name="KSO_WM_TEMPLATE_INDEX" val="20184739"/>
  <p:tag name="KSO_WM_TAG_VERSION" val="1.0"/>
  <p:tag name="KSO_WM_BEAUTIFY_FLAG" val="#wm#"/>
  <p:tag name="KSO_WM_UNIT_TYPE" val="q_h_i"/>
  <p:tag name="KSO_WM_UNIT_INDEX" val="1_3_2"/>
  <p:tag name="KSO_WM_UNIT_LAYERLEVEL" val="1_1_1"/>
  <p:tag name="KSO_WM_DIAGRAM_GROUP_CODE" val="q1-1"/>
  <p:tag name="KSO_WM_UNIT_ID" val="custom20184739_22*q_h_i*1_3_2"/>
  <p:tag name="KSO_WM_UNIT_FILL_FORE_SCHEMECOLOR_INDEX" val="14"/>
  <p:tag name="KSO_WM_UNIT_FILL_TYPE" val="1"/>
  <p:tag name="KSO_WM_UNIT_TEXT_FILL_FORE_SCHEMECOLOR_INDEX" val="14"/>
  <p:tag name="KSO_WM_UNIT_TEXT_FILL_TYPE" val="1"/>
  <p:tag name="KSO_WM_UNIT_USESOURCEFORMAT_APPLY" val="1"/>
</p:tagLst>
</file>

<file path=ppt/tags/tag104.xml><?xml version="1.0" encoding="utf-8"?>
<p:tagLst xmlns:p="http://schemas.openxmlformats.org/presentationml/2006/main">
  <p:tag name="KSO_WM_TEMPLATE_CATEGORY" val="custom"/>
  <p:tag name="KSO_WM_TEMPLATE_INDEX" val="20184739"/>
  <p:tag name="KSO_WM_TAG_VERSION" val="1.0"/>
  <p:tag name="KSO_WM_BEAUTIFY_FLAG" val="#wm#"/>
  <p:tag name="KSO_WM_UNIT_TYPE" val="q_h_g"/>
  <p:tag name="KSO_WM_UNIT_INDEX" val="1_3_1"/>
  <p:tag name="KSO_WM_UNIT_LAYERLEVEL" val="1_1_1"/>
  <p:tag name="KSO_WM_UNIT_VALUE" val="6"/>
  <p:tag name="KSO_WM_UNIT_HIGHLIGHT" val="0"/>
  <p:tag name="KSO_WM_UNIT_COMPATIBLE" val="1"/>
  <p:tag name="KSO_WM_UNIT_CLEAR" val="0"/>
  <p:tag name="KSO_WM_DIAGRAM_GROUP_CODE" val="q1-1"/>
  <p:tag name="KSO_WM_UNIT_ID" val="custom20184739_22*q_h_g*1_3_1"/>
  <p:tag name="KSO_WM_UNIT_RELATE_UNITID" val="custom20184739_22*q_h_f*1_3_1"/>
  <p:tag name="KSO_WM_UNIT_PRESET_TEXT" val="30%&#13;Option 3"/>
  <p:tag name="KSO_WM_UNIT_SHADOW_SCHEMECOLOR_INDEX" val="16"/>
  <p:tag name="KSO_WM_UNIT_TEXT_FILL_FORE_SCHEMECOLOR_INDEX" val="14"/>
  <p:tag name="KSO_WM_UNIT_TEXT_FILL_TYPE" val="1"/>
  <p:tag name="KSO_WM_UNIT_USESOURCEFORMAT_APPLY" val="1"/>
</p:tagLst>
</file>

<file path=ppt/tags/tag105.xml><?xml version="1.0" encoding="utf-8"?>
<p:tagLst xmlns:p="http://schemas.openxmlformats.org/presentationml/2006/main">
  <p:tag name="KSO_WM_TEMPLATE_CATEGORY" val="custom"/>
  <p:tag name="KSO_WM_TEMPLATE_INDEX" val="20184739"/>
  <p:tag name="KSO_WM_TAG_VERSION" val="1.0"/>
  <p:tag name="KSO_WM_BEAUTIFY_FLAG" val="#wm#"/>
  <p:tag name="KSO_WM_UNIT_TYPE" val="q_h_g"/>
  <p:tag name="KSO_WM_UNIT_INDEX" val="1_1_1"/>
  <p:tag name="KSO_WM_UNIT_LAYERLEVEL" val="1_1_1"/>
  <p:tag name="KSO_WM_UNIT_VALUE" val="6"/>
  <p:tag name="KSO_WM_UNIT_HIGHLIGHT" val="0"/>
  <p:tag name="KSO_WM_UNIT_COMPATIBLE" val="1"/>
  <p:tag name="KSO_WM_UNIT_CLEAR" val="0"/>
  <p:tag name="KSO_WM_DIAGRAM_GROUP_CODE" val="q1-1"/>
  <p:tag name="KSO_WM_UNIT_ID" val="custom20184739_22*q_h_g*1_1_1"/>
  <p:tag name="KSO_WM_UNIT_RELATE_UNITID" val="custom20184739_22*q_h_f*1_1_1"/>
  <p:tag name="KSO_WM_UNIT_PRESET_TEXT" val="23%&#13;Option 1"/>
  <p:tag name="KSO_WM_UNIT_SHADOW_SCHEMECOLOR_INDEX" val="16"/>
  <p:tag name="KSO_WM_UNIT_TEXT_FILL_FORE_SCHEMECOLOR_INDEX" val="14"/>
  <p:tag name="KSO_WM_UNIT_TEXT_FILL_TYPE" val="1"/>
  <p:tag name="KSO_WM_UNIT_USESOURCEFORMAT_APPLY" val="1"/>
</p:tagLst>
</file>

<file path=ppt/tags/tag106.xml><?xml version="1.0" encoding="utf-8"?>
<p:tagLst xmlns:p="http://schemas.openxmlformats.org/presentationml/2006/main">
  <p:tag name="KSO_WM_TEMPLATE_CATEGORY" val="custom"/>
  <p:tag name="KSO_WM_TEMPLATE_INDEX" val="20184739"/>
  <p:tag name="KSO_WM_TAG_VERSION" val="1.0"/>
  <p:tag name="KSO_WM_BEAUTIFY_FLAG" val="#wm#"/>
  <p:tag name="KSO_WM_UNIT_TYPE" val="q_h_f"/>
  <p:tag name="KSO_WM_UNIT_INDEX" val="1_1_1"/>
  <p:tag name="KSO_WM_UNIT_LAYERLEVEL" val="1_1_1"/>
  <p:tag name="KSO_WM_UNIT_VALUE" val="39"/>
  <p:tag name="KSO_WM_UNIT_HIGHLIGHT" val="0"/>
  <p:tag name="KSO_WM_UNIT_COMPATIBLE" val="0"/>
  <p:tag name="KSO_WM_UNIT_CLEAR" val="0"/>
  <p:tag name="KSO_WM_UNIT_PRESET_TEXT_INDEX" val="4"/>
  <p:tag name="KSO_WM_UNIT_PRESET_TEXT_LEN" val="57"/>
  <p:tag name="KSO_WM_DIAGRAM_GROUP_CODE" val="q1-1"/>
  <p:tag name="KSO_WM_UNIT_ID" val="custom20184739_22*q_h_f*1_1_1"/>
  <p:tag name="KSO_WM_UNIT_TEXT_FILL_FORE_SCHEMECOLOR_INDEX" val="14"/>
  <p:tag name="KSO_WM_UNIT_TEXT_FILL_TYPE" val="1"/>
  <p:tag name="KSO_WM_UNIT_USESOURCEFORMAT_APPLY" val="1"/>
</p:tagLst>
</file>

<file path=ppt/tags/tag107.xml><?xml version="1.0" encoding="utf-8"?>
<p:tagLst xmlns:p="http://schemas.openxmlformats.org/presentationml/2006/main">
  <p:tag name="KSO_WM_TEMPLATE_CATEGORY" val="custom"/>
  <p:tag name="KSO_WM_TEMPLATE_INDEX" val="20184739"/>
  <p:tag name="KSO_WM_TAG_VERSION" val="1.0"/>
  <p:tag name="KSO_WM_BEAUTIFY_FLAG" val="#wm#"/>
  <p:tag name="KSO_WM_UNIT_TYPE" val="q_h_f"/>
  <p:tag name="KSO_WM_UNIT_INDEX" val="1_3_1"/>
  <p:tag name="KSO_WM_UNIT_LAYERLEVEL" val="1_1_1"/>
  <p:tag name="KSO_WM_UNIT_VALUE" val="39"/>
  <p:tag name="KSO_WM_UNIT_HIGHLIGHT" val="0"/>
  <p:tag name="KSO_WM_UNIT_COMPATIBLE" val="0"/>
  <p:tag name="KSO_WM_UNIT_CLEAR" val="0"/>
  <p:tag name="KSO_WM_UNIT_PRESET_TEXT_INDEX" val="4"/>
  <p:tag name="KSO_WM_UNIT_PRESET_TEXT_LEN" val="57"/>
  <p:tag name="KSO_WM_DIAGRAM_GROUP_CODE" val="q1-1"/>
  <p:tag name="KSO_WM_UNIT_ID" val="custom20184739_22*q_h_f*1_3_1"/>
  <p:tag name="KSO_WM_UNIT_TEXT_FILL_FORE_SCHEMECOLOR_INDEX" val="14"/>
  <p:tag name="KSO_WM_UNIT_TEXT_FILL_TYPE" val="1"/>
  <p:tag name="KSO_WM_UNIT_USESOURCEFORMAT_APPLY" val="1"/>
</p:tagLst>
</file>

<file path=ppt/tags/tag108.xml><?xml version="1.0" encoding="utf-8"?>
<p:tagLst xmlns:p="http://schemas.openxmlformats.org/presentationml/2006/main">
  <p:tag name="KSO_WM_TEMPLATE_CATEGORY" val="custom"/>
  <p:tag name="KSO_WM_TEMPLATE_INDEX" val="20184739"/>
  <p:tag name="KSO_WM_TAG_VERSION" val="1.0"/>
  <p:tag name="KSO_WM_BEAUTIFY_FLAG" val="#wm#"/>
  <p:tag name="KSO_WM_UNIT_TYPE" val="q_h_i"/>
  <p:tag name="KSO_WM_UNIT_INDEX" val="1_4_2"/>
  <p:tag name="KSO_WM_UNIT_LAYERLEVEL" val="1_1_1"/>
  <p:tag name="KSO_WM_DIAGRAM_GROUP_CODE" val="q1-1"/>
  <p:tag name="KSO_WM_UNIT_ID" val="custom20184739_22*q_h_i*1_4_2"/>
  <p:tag name="KSO_WM_UNIT_FILL_FORE_SCHEMECOLOR_INDEX" val="14"/>
  <p:tag name="KSO_WM_UNIT_FILL_TYPE" val="1"/>
  <p:tag name="KSO_WM_UNIT_TEXT_FILL_FORE_SCHEMECOLOR_INDEX" val="14"/>
  <p:tag name="KSO_WM_UNIT_TEXT_FILL_TYPE" val="1"/>
  <p:tag name="KSO_WM_UNIT_USESOURCEFORMAT_APPLY" val="1"/>
</p:tagLst>
</file>

<file path=ppt/tags/tag109.xml><?xml version="1.0" encoding="utf-8"?>
<p:tagLst xmlns:p="http://schemas.openxmlformats.org/presentationml/2006/main">
  <p:tag name="KSO_WM_TEMPLATE_CATEGORY" val="custom"/>
  <p:tag name="KSO_WM_TEMPLATE_INDEX" val="20184739"/>
  <p:tag name="KSO_WM_TAG_VERSION" val="1.0"/>
  <p:tag name="KSO_WM_BEAUTIFY_FLAG" val="#wm#"/>
  <p:tag name="KSO_WM_UNIT_TYPE" val="q_h_a"/>
  <p:tag name="KSO_WM_UNIT_INDEX" val="1_3_1"/>
  <p:tag name="KSO_WM_UNIT_LAYERLEVEL" val="1_1_1"/>
  <p:tag name="KSO_WM_UNIT_VALUE" val="13"/>
  <p:tag name="KSO_WM_UNIT_HIGHLIGHT" val="0"/>
  <p:tag name="KSO_WM_UNIT_COMPATIBLE" val="0"/>
  <p:tag name="KSO_WM_UNIT_CLEAR" val="0"/>
  <p:tag name="KSO_WM_DIAGRAM_GROUP_CODE" val="q1-1"/>
  <p:tag name="KSO_WM_UNIT_ID" val="custom20184739_22*q_h_a*1_3_1"/>
  <p:tag name="KSO_WM_UNIT_PRESET_TEXT" val="TOPIC HEADER THREE"/>
  <p:tag name="KSO_WM_UNIT_TEXT_FILL_FORE_SCHEMECOLOR_INDEX" val="14"/>
  <p:tag name="KSO_WM_UNIT_TEXT_FILL_TYPE" val="1"/>
  <p:tag name="KSO_WM_UNIT_USESOURCEFORMAT_APPLY" val="1"/>
</p:tagLst>
</file>

<file path=ppt/tags/tag11.xml><?xml version="1.0" encoding="utf-8"?>
<p:tagLst xmlns:p="http://schemas.openxmlformats.org/presentationml/2006/main">
  <p:tag name="KSO_WM_TEMPLATE_CATEGORY" val="custom"/>
  <p:tag name="KSO_WM_TEMPLATE_INDEX" val="20184739"/>
  <p:tag name="KSO_WM_UNIT_TYPE" val="b"/>
  <p:tag name="KSO_WM_UNIT_INDEX" val="1"/>
  <p:tag name="KSO_WM_UNIT_LAYERLEVEL" val="1"/>
  <p:tag name="KSO_WM_UNIT_VALUE" val="27"/>
  <p:tag name="KSO_WM_UNIT_ISCONTENTSTITLE" val="0"/>
  <p:tag name="KSO_WM_UNIT_HIGHLIGHT" val="0"/>
  <p:tag name="KSO_WM_UNIT_COMPATIBLE" val="0"/>
  <p:tag name="KSO_WM_UNIT_CLEAR" val="0"/>
  <p:tag name="KSO_WM_BEAUTIFY_FLAG" val="#wm#"/>
  <p:tag name="KSO_WM_TAG_VERSION" val="1.0"/>
  <p:tag name="KSO_WM_UNIT_ID" val="custom20184739_1*b*1"/>
  <p:tag name="KSO_WM_UNIT_PRESET_TEXT" val="汇报人：稻壳儿"/>
</p:tagLst>
</file>

<file path=ppt/tags/tag110.xml><?xml version="1.0" encoding="utf-8"?>
<p:tagLst xmlns:p="http://schemas.openxmlformats.org/presentationml/2006/main">
  <p:tag name="KSO_WM_TEMPLATE_CATEGORY" val="custom"/>
  <p:tag name="KSO_WM_TEMPLATE_INDEX" val="20184739"/>
  <p:tag name="KSO_WM_TAG_VERSION" val="1.0"/>
  <p:tag name="KSO_WM_BEAUTIFY_FLAG" val="#wm#"/>
  <p:tag name="KSO_WM_UNIT_TYPE" val="q_h_a"/>
  <p:tag name="KSO_WM_UNIT_INDEX" val="1_1_1"/>
  <p:tag name="KSO_WM_UNIT_LAYERLEVEL" val="1_1_1"/>
  <p:tag name="KSO_WM_UNIT_VALUE" val="13"/>
  <p:tag name="KSO_WM_UNIT_HIGHLIGHT" val="0"/>
  <p:tag name="KSO_WM_UNIT_COMPATIBLE" val="0"/>
  <p:tag name="KSO_WM_UNIT_CLEAR" val="0"/>
  <p:tag name="KSO_WM_DIAGRAM_GROUP_CODE" val="q1-1"/>
  <p:tag name="KSO_WM_UNIT_ID" val="custom20184739_22*q_h_a*1_1_1"/>
  <p:tag name="KSO_WM_UNIT_PRESET_TEXT" val="TOPIC HEADER ONE"/>
  <p:tag name="KSO_WM_UNIT_TEXT_FILL_FORE_SCHEMECOLOR_INDEX" val="14"/>
  <p:tag name="KSO_WM_UNIT_TEXT_FILL_TYPE" val="1"/>
  <p:tag name="KSO_WM_UNIT_USESOURCEFORMAT_APPLY" val="1"/>
</p:tagLst>
</file>

<file path=ppt/tags/tag111.xml><?xml version="1.0" encoding="utf-8"?>
<p:tagLst xmlns:p="http://schemas.openxmlformats.org/presentationml/2006/main">
  <p:tag name="KSO_WM_TEMPLATE_CATEGORY" val="custom"/>
  <p:tag name="KSO_WM_TEMPLATE_INDEX" val="20184739"/>
  <p:tag name="KSO_WM_TAG_VERSION" val="1.0"/>
  <p:tag name="KSO_WM_BEAUTIFY_FLAG" val="#wm#"/>
  <p:tag name="KSO_WM_UNIT_TYPE" val="a"/>
  <p:tag name="KSO_WM_UNIT_INDEX" val="1"/>
  <p:tag name="KSO_WM_UNIT_LAYERLEVEL" val="1"/>
  <p:tag name="KSO_WM_UNIT_VALUE" val="68"/>
  <p:tag name="KSO_WM_UNIT_ISCONTENTSTITLE" val="0"/>
  <p:tag name="KSO_WM_UNIT_HIGHLIGHT" val="0"/>
  <p:tag name="KSO_WM_UNIT_COMPATIBLE" val="0"/>
  <p:tag name="KSO_WM_UNIT_CLEAR" val="0"/>
  <p:tag name="KSO_WM_UNIT_PRESET_TEXT_INDEX" val="3"/>
  <p:tag name="KSO_WM_UNIT_PRESET_TEXT_LEN" val="17"/>
  <p:tag name="KSO_WM_DIAGRAM_GROUP_CODE" val="q1_1"/>
  <p:tag name="KSO_WM_UNIT_ID" val="custom20184739_22*a*1"/>
  <p:tag name="KSO_WM_UNIT_TEXT_FILL_FORE_SCHEMECOLOR_INDEX" val="14"/>
  <p:tag name="KSO_WM_UNIT_TEXT_FILL_TYPE" val="1"/>
  <p:tag name="KSO_WM_UNIT_USESOURCEFORMAT_APPLY" val="1"/>
</p:tagLst>
</file>

<file path=ppt/tags/tag112.xml><?xml version="1.0" encoding="utf-8"?>
<p:tagLst xmlns:p="http://schemas.openxmlformats.org/presentationml/2006/main">
  <p:tag name="KSO_WM_TEMPLATE_CATEGORY" val="custom"/>
  <p:tag name="KSO_WM_TEMPLATE_INDEX" val="20184739"/>
  <p:tag name="KSO_WM_TAG_VERSION" val="1.0"/>
  <p:tag name="KSO_WM_BEAUTIFY_FLAG" val="#wm#"/>
  <p:tag name="KSO_WM_UNIT_TYPE" val="q_h_g"/>
  <p:tag name="KSO_WM_UNIT_INDEX" val="1_2_1"/>
  <p:tag name="KSO_WM_UNIT_LAYERLEVEL" val="1_1_1"/>
  <p:tag name="KSO_WM_UNIT_VALUE" val="6"/>
  <p:tag name="KSO_WM_UNIT_HIGHLIGHT" val="0"/>
  <p:tag name="KSO_WM_UNIT_COMPATIBLE" val="1"/>
  <p:tag name="KSO_WM_UNIT_CLEAR" val="0"/>
  <p:tag name="KSO_WM_DIAGRAM_GROUP_CODE" val="q1-1"/>
  <p:tag name="KSO_WM_UNIT_ID" val="custom20184739_22*q_h_g*1_2_1"/>
  <p:tag name="KSO_WM_UNIT_RELATE_UNITID" val="custom20184739_22*q_h_f*1_2_1"/>
  <p:tag name="KSO_WM_UNIT_PRESET_TEXT" val="56%&#13;Option 2"/>
  <p:tag name="KSO_WM_UNIT_SHADOW_SCHEMECOLOR_INDEX" val="16"/>
  <p:tag name="KSO_WM_UNIT_TEXT_FILL_FORE_SCHEMECOLOR_INDEX" val="14"/>
  <p:tag name="KSO_WM_UNIT_TEXT_FILL_TYPE" val="1"/>
  <p:tag name="KSO_WM_UNIT_USESOURCEFORMAT_APPLY" val="1"/>
</p:tagLst>
</file>

<file path=ppt/tags/tag113.xml><?xml version="1.0" encoding="utf-8"?>
<p:tagLst xmlns:p="http://schemas.openxmlformats.org/presentationml/2006/main">
  <p:tag name="KSO_WM_TEMPLATE_CATEGORY" val="custom"/>
  <p:tag name="KSO_WM_TEMPLATE_INDEX" val="20184739"/>
  <p:tag name="KSO_WM_TAG_VERSION" val="1.0"/>
  <p:tag name="KSO_WM_BEAUTIFY_FLAG" val="#wm#"/>
  <p:tag name="KSO_WM_UNIT_TYPE" val="q_h_g"/>
  <p:tag name="KSO_WM_UNIT_INDEX" val="1_4_1"/>
  <p:tag name="KSO_WM_UNIT_LAYERLEVEL" val="1_1_1"/>
  <p:tag name="KSO_WM_UNIT_VALUE" val="6"/>
  <p:tag name="KSO_WM_UNIT_HIGHLIGHT" val="0"/>
  <p:tag name="KSO_WM_UNIT_COMPATIBLE" val="1"/>
  <p:tag name="KSO_WM_UNIT_CLEAR" val="0"/>
  <p:tag name="KSO_WM_DIAGRAM_GROUP_CODE" val="q1-1"/>
  <p:tag name="KSO_WM_UNIT_ID" val="custom20184739_22*q_h_g*1_4_1"/>
  <p:tag name="KSO_WM_UNIT_RELATE_UNITID" val="custom20184739_22*q_h_f*1_4_1"/>
  <p:tag name="KSO_WM_UNIT_PRESET_TEXT" val="47%&#13;Option 4"/>
  <p:tag name="KSO_WM_UNIT_SHADOW_SCHEMECOLOR_INDEX" val="16"/>
  <p:tag name="KSO_WM_UNIT_TEXT_FILL_FORE_SCHEMECOLOR_INDEX" val="14"/>
  <p:tag name="KSO_WM_UNIT_TEXT_FILL_TYPE" val="1"/>
  <p:tag name="KSO_WM_UNIT_USESOURCEFORMAT_APPLY" val="1"/>
</p:tagLst>
</file>

<file path=ppt/tags/tag114.xml><?xml version="1.0" encoding="utf-8"?>
<p:tagLst xmlns:p="http://schemas.openxmlformats.org/presentationml/2006/main">
  <p:tag name="KSO_WM_TEMPLATE_CATEGORY" val="custom"/>
  <p:tag name="KSO_WM_TEMPLATE_INDEX" val="20184739"/>
  <p:tag name="KSO_WM_TAG_VERSION" val="1.0"/>
  <p:tag name="KSO_WM_BEAUTIFY_FLAG" val="#wm#"/>
  <p:tag name="KSO_WM_UNIT_TYPE" val="q_h_f"/>
  <p:tag name="KSO_WM_UNIT_INDEX" val="1_4_1"/>
  <p:tag name="KSO_WM_UNIT_LAYERLEVEL" val="1_1_1"/>
  <p:tag name="KSO_WM_UNIT_VALUE" val="39"/>
  <p:tag name="KSO_WM_UNIT_HIGHLIGHT" val="0"/>
  <p:tag name="KSO_WM_UNIT_COMPATIBLE" val="0"/>
  <p:tag name="KSO_WM_UNIT_CLEAR" val="0"/>
  <p:tag name="KSO_WM_UNIT_PRESET_TEXT_INDEX" val="4"/>
  <p:tag name="KSO_WM_UNIT_PRESET_TEXT_LEN" val="57"/>
  <p:tag name="KSO_WM_DIAGRAM_GROUP_CODE" val="q1-1"/>
  <p:tag name="KSO_WM_UNIT_ID" val="custom20184739_22*q_h_f*1_4_1"/>
  <p:tag name="KSO_WM_UNIT_TEXT_FILL_FORE_SCHEMECOLOR_INDEX" val="14"/>
  <p:tag name="KSO_WM_UNIT_TEXT_FILL_TYPE" val="1"/>
  <p:tag name="KSO_WM_UNIT_USESOURCEFORMAT_APPLY" val="1"/>
</p:tagLst>
</file>

<file path=ppt/tags/tag115.xml><?xml version="1.0" encoding="utf-8"?>
<p:tagLst xmlns:p="http://schemas.openxmlformats.org/presentationml/2006/main">
  <p:tag name="KSO_WM_TEMPLATE_CATEGORY" val="custom"/>
  <p:tag name="KSO_WM_TEMPLATE_INDEX" val="20184739"/>
  <p:tag name="KSO_WM_TAG_VERSION" val="1.0"/>
  <p:tag name="KSO_WM_BEAUTIFY_FLAG" val="#wm#"/>
  <p:tag name="KSO_WM_UNIT_TYPE" val="q_h_a"/>
  <p:tag name="KSO_WM_UNIT_INDEX" val="1_4_1"/>
  <p:tag name="KSO_WM_UNIT_LAYERLEVEL" val="1_1_1"/>
  <p:tag name="KSO_WM_UNIT_VALUE" val="13"/>
  <p:tag name="KSO_WM_UNIT_HIGHLIGHT" val="0"/>
  <p:tag name="KSO_WM_UNIT_COMPATIBLE" val="0"/>
  <p:tag name="KSO_WM_UNIT_CLEAR" val="0"/>
  <p:tag name="KSO_WM_DIAGRAM_GROUP_CODE" val="q1-1"/>
  <p:tag name="KSO_WM_UNIT_ID" val="custom20184739_22*q_h_a*1_4_1"/>
  <p:tag name="KSO_WM_UNIT_PRESET_TEXT" val="TOPIC HEADER FOUR"/>
  <p:tag name="KSO_WM_UNIT_TEXT_FILL_FORE_SCHEMECOLOR_INDEX" val="14"/>
  <p:tag name="KSO_WM_UNIT_TEXT_FILL_TYPE" val="1"/>
  <p:tag name="KSO_WM_UNIT_USESOURCEFORMAT_APPLY" val="1"/>
</p:tagLst>
</file>

<file path=ppt/tags/tag116.xml><?xml version="1.0" encoding="utf-8"?>
<p:tagLst xmlns:p="http://schemas.openxmlformats.org/presentationml/2006/main">
  <p:tag name="KSO_WM_TEMPLATE_CATEGORY" val="custom"/>
  <p:tag name="KSO_WM_TEMPLATE_INDEX" val="20184739"/>
  <p:tag name="KSO_WM_TAG_VERSION" val="1.0"/>
  <p:tag name="KSO_WM_BEAUTIFY_FLAG" val="#wm#"/>
  <p:tag name="KSO_WM_UNIT_TYPE" val="q_h_f"/>
  <p:tag name="KSO_WM_UNIT_INDEX" val="1_2_1"/>
  <p:tag name="KSO_WM_UNIT_LAYERLEVEL" val="1_1_1"/>
  <p:tag name="KSO_WM_UNIT_VALUE" val="39"/>
  <p:tag name="KSO_WM_UNIT_HIGHLIGHT" val="0"/>
  <p:tag name="KSO_WM_UNIT_COMPATIBLE" val="0"/>
  <p:tag name="KSO_WM_UNIT_CLEAR" val="0"/>
  <p:tag name="KSO_WM_UNIT_PRESET_TEXT_INDEX" val="4"/>
  <p:tag name="KSO_WM_UNIT_PRESET_TEXT_LEN" val="57"/>
  <p:tag name="KSO_WM_DIAGRAM_GROUP_CODE" val="q1-1"/>
  <p:tag name="KSO_WM_UNIT_ID" val="custom20184739_22*q_h_f*1_2_1"/>
  <p:tag name="KSO_WM_UNIT_TEXT_FILL_FORE_SCHEMECOLOR_INDEX" val="14"/>
  <p:tag name="KSO_WM_UNIT_TEXT_FILL_TYPE" val="1"/>
  <p:tag name="KSO_WM_UNIT_USESOURCEFORMAT_APPLY" val="1"/>
</p:tagLst>
</file>

<file path=ppt/tags/tag117.xml><?xml version="1.0" encoding="utf-8"?>
<p:tagLst xmlns:p="http://schemas.openxmlformats.org/presentationml/2006/main">
  <p:tag name="KSO_WM_TEMPLATE_CATEGORY" val="custom"/>
  <p:tag name="KSO_WM_TEMPLATE_INDEX" val="20184739"/>
  <p:tag name="KSO_WM_TAG_VERSION" val="1.0"/>
  <p:tag name="KSO_WM_BEAUTIFY_FLAG" val="#wm#"/>
  <p:tag name="KSO_WM_UNIT_TYPE" val="q_h_a"/>
  <p:tag name="KSO_WM_UNIT_INDEX" val="1_2_1"/>
  <p:tag name="KSO_WM_UNIT_LAYERLEVEL" val="1_1_1"/>
  <p:tag name="KSO_WM_UNIT_VALUE" val="13"/>
  <p:tag name="KSO_WM_UNIT_HIGHLIGHT" val="0"/>
  <p:tag name="KSO_WM_UNIT_COMPATIBLE" val="0"/>
  <p:tag name="KSO_WM_UNIT_CLEAR" val="0"/>
  <p:tag name="KSO_WM_DIAGRAM_GROUP_CODE" val="q1-1"/>
  <p:tag name="KSO_WM_UNIT_ID" val="custom20184739_22*q_h_a*1_2_1"/>
  <p:tag name="KSO_WM_UNIT_PRESET_TEXT" val="TOPIC HEADER TWO"/>
  <p:tag name="KSO_WM_UNIT_TEXT_FILL_FORE_SCHEMECOLOR_INDEX" val="14"/>
  <p:tag name="KSO_WM_UNIT_TEXT_FILL_TYPE" val="1"/>
  <p:tag name="KSO_WM_UNIT_USESOURCEFORMAT_APPLY" val="1"/>
</p:tagLst>
</file>

<file path=ppt/tags/tag118.xml><?xml version="1.0" encoding="utf-8"?>
<p:tagLst xmlns:p="http://schemas.openxmlformats.org/presentationml/2006/main">
  <p:tag name="KSO_WM_TAG_VERSION" val="1.0"/>
  <p:tag name="KSO_WM_SLIDE_ITEM_CNT" val="4"/>
  <p:tag name="KSO_WM_SLIDE_LAYOUT" val="a_q"/>
  <p:tag name="KSO_WM_SLIDE_LAYOUT_CNT" val="1_1"/>
  <p:tag name="KSO_WM_SLIDE_TYPE" val="text"/>
  <p:tag name="KSO_WM_BEAUTIFY_FLAG" val="#wm#"/>
  <p:tag name="KSO_WM_SLIDE_POSITION" val="49*116"/>
  <p:tag name="KSO_WM_SLIDE_SIZE" val="884*349"/>
  <p:tag name="KSO_WM_COMBINE_RELATE_SLIDE_ID" val="diagram20168683_4"/>
  <p:tag name="KSO_WM_TEMPLATE_CATEGORY" val="custom"/>
  <p:tag name="KSO_WM_TEMPLATE_INDEX" val="20184739"/>
  <p:tag name="KSO_WM_SLIDE_ID" val="custom20184739_22"/>
  <p:tag name="KSO_WM_SLIDE_INDEX" val="22"/>
  <p:tag name="KSO_WM_DIAGRAM_GROUP_CODE" val="q1-1"/>
  <p:tag name="KSO_WM_TEMPLATE_SUBCATEGORY" val="combine"/>
  <p:tag name="KSO_WM_SLIDE_SUBTYPE" val="diag"/>
</p:tagLst>
</file>

<file path=ppt/tags/tag119.xml><?xml version="1.0" encoding="utf-8"?>
<p:tagLst xmlns:p="http://schemas.openxmlformats.org/presentationml/2006/main">
  <p:tag name="KSO_WM_TEMPLATE_CATEGORY" val="custom"/>
  <p:tag name="KSO_WM_TEMPLATE_INDEX" val="20184739"/>
  <p:tag name="KSO_WM_UNIT_TYPE" val="e"/>
  <p:tag name="KSO_WM_UNIT_INDEX" val="1"/>
  <p:tag name="KSO_WM_UNIT_LAYERLEVEL" val="1"/>
  <p:tag name="KSO_WM_UNIT_VALUE" val="6"/>
  <p:tag name="KSO_WM_UNIT_HIGHLIGHT" val="0"/>
  <p:tag name="KSO_WM_UNIT_COMPATIBLE" val="1"/>
  <p:tag name="KSO_WM_UNIT_CLEAR" val="0"/>
  <p:tag name="KSO_WM_BEAUTIFY_FLAG" val="#wm#"/>
  <p:tag name="KSO_WM_TAG_VERSION" val="1.0"/>
  <p:tag name="KSO_WM_UNIT_ID" val="custom20184739_12*e*1"/>
  <p:tag name="KSO_WM_UNIT_PRESET_TEXT" val="第1章"/>
</p:tagLst>
</file>

<file path=ppt/tags/tag12.xml><?xml version="1.0" encoding="utf-8"?>
<p:tagLst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739_1"/>
  <p:tag name="KSO_WM_TAG_VERSION" val="1.0"/>
  <p:tag name="KSO_WM_TEMPLATE_INDEX" val="20184739"/>
  <p:tag name="KSO_WM_TEMPLATE_CATEGORY" val="custom"/>
  <p:tag name="KSO_WM_TEMPLATE_THUMBS_INDEX" val="1、4、5、6、12、13、19、23、28、31、32、"/>
  <p:tag name="KSO_WM_COMBINE_RELATE_SLIDE_ID" val="background20182736_1"/>
  <p:tag name="KSO_WM_TEMPLATE_SUBCATEGORY" val="combine"/>
</p:tagLst>
</file>

<file path=ppt/tags/tag120.xml><?xml version="1.0" encoding="utf-8"?>
<p:tagLst xmlns:p="http://schemas.openxmlformats.org/presentationml/2006/main">
  <p:tag name="KSO_WM_TEMPLATE_CATEGORY" val="custom"/>
  <p:tag name="KSO_WM_TEMPLATE_INDEX" val="20184739"/>
  <p:tag name="KSO_WM_UNIT_TYPE" val="a"/>
  <p:tag name="KSO_WM_UNIT_INDEX" val="1"/>
  <p:tag name="KSO_WM_UNIT_LAYERLEVEL" val="1"/>
  <p:tag name="KSO_WM_UNIT_VALUE" val="11"/>
  <p:tag name="KSO_WM_UNIT_ISCONTENTSTITLE" val="0"/>
  <p:tag name="KSO_WM_UNIT_HIGHLIGHT" val="0"/>
  <p:tag name="KSO_WM_UNIT_COMPATIBLE" val="0"/>
  <p:tag name="KSO_WM_UNIT_CLEAR" val="0"/>
  <p:tag name="KSO_WM_BEAUTIFY_FLAG" val="#wm#"/>
  <p:tag name="KSO_WM_TAG_VERSION" val="1.0"/>
  <p:tag name="KSO_WM_UNIT_ID" val="custom20184739_12*a*1"/>
  <p:tag name="KSO_WM_UNIT_PRESET_TEXT" val="SECTION TITLE"/>
</p:tagLst>
</file>

<file path=ppt/tags/tag121.xml><?xml version="1.0" encoding="utf-8"?>
<p:tagLst xmlns:p="http://schemas.openxmlformats.org/presentationml/2006/main">
  <p:tag name="KSO_WM_TAG_VERSION" val="1.0"/>
  <p:tag name="KSO_WM_SLIDE_ITEM_CNT" val="1"/>
  <p:tag name="KSO_WM_SLIDE_LAYOUT" val="a_e"/>
  <p:tag name="KSO_WM_SLIDE_LAYOUT_CNT" val="1_1"/>
  <p:tag name="KSO_WM_SLIDE_TYPE" val="sectionTitle"/>
  <p:tag name="KSO_WM_BEAUTIFY_FLAG" val="#wm#"/>
  <p:tag name="KSO_WM_COMBINE_RELATE_SLIDE_ID" val="background20182736_6"/>
  <p:tag name="KSO_WM_TEMPLATE_CATEGORY" val="custom"/>
  <p:tag name="KSO_WM_TEMPLATE_INDEX" val="20184739"/>
  <p:tag name="KSO_WM_SLIDE_ID" val="custom20184739_12"/>
  <p:tag name="KSO_WM_SLIDE_INDEX" val="12"/>
  <p:tag name="KSO_WM_TEMPLATE_SUBCATEGORY" val="combine"/>
  <p:tag name="KSO_WM_SLIDE_SUBTYPE" val="pureTxt"/>
</p:tagLst>
</file>

<file path=ppt/tags/tag122.xml><?xml version="1.0" encoding="utf-8"?>
<p:tagLst xmlns:p="http://schemas.openxmlformats.org/presentationml/2006/main">
  <p:tag name="KSO_WM_TAG_VERSION" val="1.0"/>
  <p:tag name="KSO_WM_BEAUTIFY_FLAG" val="#wm#"/>
  <p:tag name="KSO_WM_TEMPLATE_CATEGORY" val="diagram"/>
  <p:tag name="KSO_WM_TEMPLATE_INDEX" val="20165066"/>
  <p:tag name="KSO_WM_UNIT_TYPE" val="p_i"/>
  <p:tag name="KSO_WM_UNIT_INDEX" val="1_1"/>
  <p:tag name="KSO_WM_UNIT_ID" val="diagram20165066_4*p_i*1_1"/>
  <p:tag name="KSO_WM_UNIT_LAYERLEVEL" val="1_1"/>
  <p:tag name="KSO_WM_DIAGRAM_GROUP_CODE" val="p1-1"/>
  <p:tag name="KSO_WM_UNIT_LINE_FORE_SCHEMECOLOR_INDEX" val="5"/>
  <p:tag name="KSO_WM_UNIT_LINE_FILL_TYPE" val="2"/>
  <p:tag name="KSO_WM_UNIT_TEXT_FILL_FORE_SCHEMECOLOR_INDEX" val="13"/>
  <p:tag name="KSO_WM_UNIT_TEXT_FILL_TYPE" val="1"/>
</p:tagLst>
</file>

<file path=ppt/tags/tag123.xml><?xml version="1.0" encoding="utf-8"?>
<p:tagLst xmlns:p="http://schemas.openxmlformats.org/presentationml/2006/main">
  <p:tag name="KSO_WM_TAG_VERSION" val="1.0"/>
  <p:tag name="KSO_WM_BEAUTIFY_FLAG" val="#wm#"/>
  <p:tag name="KSO_WM_TEMPLATE_CATEGORY" val="diagram"/>
  <p:tag name="KSO_WM_TEMPLATE_INDEX" val="20165066"/>
  <p:tag name="KSO_WM_UNIT_TYPE" val="p_i"/>
  <p:tag name="KSO_WM_UNIT_INDEX" val="1_2"/>
  <p:tag name="KSO_WM_UNIT_ID" val="diagram20165066_4*p_i*1_2"/>
  <p:tag name="KSO_WM_UNIT_LAYERLEVEL" val="1_1"/>
  <p:tag name="KSO_WM_DIAGRAM_GROUP_CODE" val="p1-1"/>
  <p:tag name="KSO_WM_UNIT_LINE_FORE_SCHEMECOLOR_INDEX" val="5"/>
  <p:tag name="KSO_WM_UNIT_LINE_FILL_TYPE" val="2"/>
  <p:tag name="KSO_WM_UNIT_TEXT_FILL_FORE_SCHEMECOLOR_INDEX" val="13"/>
  <p:tag name="KSO_WM_UNIT_TEXT_FILL_TYPE" val="1"/>
</p:tagLst>
</file>

<file path=ppt/tags/tag124.xml><?xml version="1.0" encoding="utf-8"?>
<p:tagLst xmlns:p="http://schemas.openxmlformats.org/presentationml/2006/main">
  <p:tag name="KSO_WM_TAG_VERSION" val="1.0"/>
  <p:tag name="KSO_WM_BEAUTIFY_FLAG" val="#wm#"/>
  <p:tag name="KSO_WM_TEMPLATE_CATEGORY" val="diagram"/>
  <p:tag name="KSO_WM_TEMPLATE_INDEX" val="20165066"/>
  <p:tag name="KSO_WM_UNIT_TYPE" val="p_i"/>
  <p:tag name="KSO_WM_UNIT_INDEX" val="1_3"/>
  <p:tag name="KSO_WM_UNIT_ID" val="diagram20165066_4*p_i*1_3"/>
  <p:tag name="KSO_WM_UNIT_LAYERLEVEL" val="1_1"/>
  <p:tag name="KSO_WM_DIAGRAM_GROUP_CODE" val="p1-1"/>
  <p:tag name="KSO_WM_UNIT_LINE_FORE_SCHEMECOLOR_INDEX" val="5"/>
  <p:tag name="KSO_WM_UNIT_LINE_FILL_TYPE" val="2"/>
  <p:tag name="KSO_WM_UNIT_TEXT_FILL_FORE_SCHEMECOLOR_INDEX" val="13"/>
  <p:tag name="KSO_WM_UNIT_TEXT_FILL_TYPE" val="1"/>
</p:tagLst>
</file>

<file path=ppt/tags/tag125.xml><?xml version="1.0" encoding="utf-8"?>
<p:tagLst xmlns:p="http://schemas.openxmlformats.org/presentationml/2006/main">
  <p:tag name="KSO_WM_TAG_VERSION" val="1.0"/>
  <p:tag name="KSO_WM_BEAUTIFY_FLAG" val="#wm#"/>
  <p:tag name="KSO_WM_TEMPLATE_CATEGORY" val="diagram"/>
  <p:tag name="KSO_WM_TEMPLATE_INDEX" val="20165066"/>
  <p:tag name="KSO_WM_UNIT_TYPE" val="p_i"/>
  <p:tag name="KSO_WM_UNIT_INDEX" val="1_4"/>
  <p:tag name="KSO_WM_UNIT_ID" val="diagram20165066_4*p_i*1_4"/>
  <p:tag name="KSO_WM_UNIT_LAYERLEVEL" val="1_1"/>
  <p:tag name="KSO_WM_DIAGRAM_GROUP_CODE" val="p1-1"/>
  <p:tag name="KSO_WM_UNIT_LINE_FORE_SCHEMECOLOR_INDEX" val="5"/>
  <p:tag name="KSO_WM_UNIT_LINE_FILL_TYPE" val="2"/>
  <p:tag name="KSO_WM_UNIT_TEXT_FILL_FORE_SCHEMECOLOR_INDEX" val="13"/>
  <p:tag name="KSO_WM_UNIT_TEXT_FILL_TYPE" val="1"/>
</p:tagLst>
</file>

<file path=ppt/tags/tag126.xml><?xml version="1.0" encoding="utf-8"?>
<p:tagLst xmlns:p="http://schemas.openxmlformats.org/presentationml/2006/main">
  <p:tag name="KSO_WM_TAG_VERSION" val="1.0"/>
  <p:tag name="KSO_WM_BEAUTIFY_FLAG" val="#wm#"/>
  <p:tag name="KSO_WM_TEMPLATE_CATEGORY" val="diagram"/>
  <p:tag name="KSO_WM_TEMPLATE_INDEX" val="20165066"/>
  <p:tag name="KSO_WM_UNIT_TYPE" val="p_i"/>
  <p:tag name="KSO_WM_UNIT_INDEX" val="1_5"/>
  <p:tag name="KSO_WM_UNIT_ID" val="diagram20165066_4*p_i*1_5"/>
  <p:tag name="KSO_WM_UNIT_LAYERLEVEL" val="1_1"/>
  <p:tag name="KSO_WM_DIAGRAM_GROUP_CODE" val="p1-1"/>
  <p:tag name="KSO_WM_UNIT_LINE_FORE_SCHEMECOLOR_INDEX" val="5"/>
  <p:tag name="KSO_WM_UNIT_LINE_FILL_TYPE" val="2"/>
  <p:tag name="KSO_WM_UNIT_TEXT_FILL_FORE_SCHEMECOLOR_INDEX" val="13"/>
  <p:tag name="KSO_WM_UNIT_TEXT_FILL_TYPE" val="1"/>
</p:tagLst>
</file>

<file path=ppt/tags/tag127.xml><?xml version="1.0" encoding="utf-8"?>
<p:tagLst xmlns:p="http://schemas.openxmlformats.org/presentationml/2006/main">
  <p:tag name="KSO_WM_TAG_VERSION" val="1.0"/>
  <p:tag name="KSO_WM_BEAUTIFY_FLAG" val="#wm#"/>
  <p:tag name="KSO_WM_TEMPLATE_CATEGORY" val="diagram"/>
  <p:tag name="KSO_WM_TEMPLATE_INDEX" val="20165066"/>
  <p:tag name="KSO_WM_UNIT_TYPE" val="p_i"/>
  <p:tag name="KSO_WM_UNIT_INDEX" val="1_6"/>
  <p:tag name="KSO_WM_UNIT_ID" val="diagram20165066_4*p_i*1_6"/>
  <p:tag name="KSO_WM_UNIT_LAYERLEVEL" val="1_1"/>
  <p:tag name="KSO_WM_DIAGRAM_GROUP_CODE" val="p1-1"/>
  <p:tag name="KSO_WM_UNIT_FILL_FORE_SCHEMECOLOR_INDEX" val="5"/>
  <p:tag name="KSO_WM_UNIT_FILL_TYPE" val="1"/>
  <p:tag name="KSO_WM_UNIT_LINE_FORE_SCHEMECOLOR_INDEX" val="5"/>
  <p:tag name="KSO_WM_UNIT_LINE_FILL_TYPE" val="2"/>
  <p:tag name="KSO_WM_UNIT_TEXT_FILL_FORE_SCHEMECOLOR_INDEX" val="2"/>
  <p:tag name="KSO_WM_UNIT_TEXT_FILL_TYPE" val="1"/>
</p:tagLst>
</file>

<file path=ppt/tags/tag128.xml><?xml version="1.0" encoding="utf-8"?>
<p:tagLst xmlns:p="http://schemas.openxmlformats.org/presentationml/2006/main">
  <p:tag name="KSO_WM_TAG_VERSION" val="1.0"/>
  <p:tag name="KSO_WM_BEAUTIFY_FLAG" val="#wm#"/>
  <p:tag name="KSO_WM_TEMPLATE_CATEGORY" val="diagram"/>
  <p:tag name="KSO_WM_TEMPLATE_INDEX" val="20165066"/>
  <p:tag name="KSO_WM_UNIT_TYPE" val="p_i"/>
  <p:tag name="KSO_WM_UNIT_INDEX" val="1_7"/>
  <p:tag name="KSO_WM_UNIT_ID" val="diagram20165066_4*p_i*1_7"/>
  <p:tag name="KSO_WM_UNIT_LAYERLEVEL" val="1_1"/>
  <p:tag name="KSO_WM_DIAGRAM_GROUP_CODE" val="p1-1"/>
  <p:tag name="KSO_WM_UNIT_FILL_FORE_SCHEMECOLOR_INDEX" val="5"/>
  <p:tag name="KSO_WM_UNIT_FILL_TYPE" val="1"/>
  <p:tag name="KSO_WM_UNIT_LINE_FORE_SCHEMECOLOR_INDEX" val="5"/>
  <p:tag name="KSO_WM_UNIT_LINE_FILL_TYPE" val="2"/>
  <p:tag name="KSO_WM_UNIT_TEXT_FILL_FORE_SCHEMECOLOR_INDEX" val="1"/>
  <p:tag name="KSO_WM_UNIT_TEXT_FILL_TYPE" val="1"/>
</p:tagLst>
</file>

<file path=ppt/tags/tag129.xml><?xml version="1.0" encoding="utf-8"?>
<p:tagLst xmlns:p="http://schemas.openxmlformats.org/presentationml/2006/main">
  <p:tag name="KSO_WM_TAG_VERSION" val="1.0"/>
  <p:tag name="KSO_WM_BEAUTIFY_FLAG" val="#wm#"/>
  <p:tag name="KSO_WM_TEMPLATE_CATEGORY" val="diagram"/>
  <p:tag name="KSO_WM_TEMPLATE_INDEX" val="20165066"/>
  <p:tag name="KSO_WM_UNIT_TYPE" val="p_i"/>
  <p:tag name="KSO_WM_UNIT_INDEX" val="1_8"/>
  <p:tag name="KSO_WM_UNIT_ID" val="diagram20165066_4*p_i*1_8"/>
  <p:tag name="KSO_WM_UNIT_LAYERLEVEL" val="1_1"/>
  <p:tag name="KSO_WM_DIAGRAM_GROUP_CODE" val="p1-1"/>
  <p:tag name="KSO_WM_UNIT_FILL_FORE_SCHEMECOLOR_INDEX" val="5"/>
  <p:tag name="KSO_WM_UNIT_FILL_TYPE" val="1"/>
  <p:tag name="KSO_WM_UNIT_LINE_FORE_SCHEMECOLOR_INDEX" val="5"/>
  <p:tag name="KSO_WM_UNIT_LINE_FILL_TYPE" val="2"/>
  <p:tag name="KSO_WM_UNIT_TEXT_FILL_FORE_SCHEMECOLOR_INDEX" val="2"/>
  <p:tag name="KSO_WM_UNIT_TEXT_FILL_TYPE" val="1"/>
</p:tagLst>
</file>

<file path=ppt/tags/tag13.xml><?xml version="1.0" encoding="utf-8"?>
<p:tagLst xmlns:p="http://schemas.openxmlformats.org/presentationml/2006/main">
  <p:tag name="KSO_WM_TEMPLATE_CATEGORY" val="custom"/>
  <p:tag name="KSO_WM_TEMPLATE_INDEX" val="20184739"/>
  <p:tag name="KSO_WM_UNIT_TYPE" val="a"/>
  <p:tag name="KSO_WM_UNIT_INDEX" val="1"/>
  <p:tag name="KSO_WM_UNIT_LAYERLEVEL" val="1"/>
  <p:tag name="KSO_WM_UNIT_VALUE" val="13"/>
  <p:tag name="KSO_WM_UNIT_ISCONTENTSTITLE" val="0"/>
  <p:tag name="KSO_WM_UNIT_HIGHLIGHT" val="0"/>
  <p:tag name="KSO_WM_UNIT_COMPATIBLE" val="0"/>
  <p:tag name="KSO_WM_UNIT_CLEAR" val="0"/>
  <p:tag name="KSO_WM_UNIT_PRESET_TEXT_INDEX" val="3"/>
  <p:tag name="KSO_WM_UNIT_PRESET_TEXT_LEN" val="17"/>
  <p:tag name="KSO_WM_BEAUTIFY_FLAG" val="#wm#"/>
  <p:tag name="KSO_WM_TAG_VERSION" val="1.0"/>
  <p:tag name="KSO_WM_UNIT_ID" val="custom20184739_1*a*1"/>
</p:tagLst>
</file>

<file path=ppt/tags/tag130.xml><?xml version="1.0" encoding="utf-8"?>
<p:tagLst xmlns:p="http://schemas.openxmlformats.org/presentationml/2006/main">
  <p:tag name="KSO_WM_TAG_VERSION" val="1.0"/>
  <p:tag name="KSO_WM_BEAUTIFY_FLAG" val="#wm#"/>
  <p:tag name="KSO_WM_TEMPLATE_CATEGORY" val="diagram"/>
  <p:tag name="KSO_WM_TEMPLATE_INDEX" val="20165066"/>
  <p:tag name="KSO_WM_UNIT_TYPE" val="p_i"/>
  <p:tag name="KSO_WM_UNIT_INDEX" val="1_9"/>
  <p:tag name="KSO_WM_UNIT_ID" val="diagram20165066_4*p_i*1_9"/>
  <p:tag name="KSO_WM_UNIT_LAYERLEVEL" val="1_1"/>
  <p:tag name="KSO_WM_DIAGRAM_GROUP_CODE" val="p1-1"/>
  <p:tag name="KSO_WM_UNIT_FILL_FORE_SCHEMECOLOR_INDEX" val="5"/>
  <p:tag name="KSO_WM_UNIT_FILL_TYPE" val="1"/>
  <p:tag name="KSO_WM_UNIT_LINE_FORE_SCHEMECOLOR_INDEX" val="5"/>
  <p:tag name="KSO_WM_UNIT_LINE_FILL_TYPE" val="2"/>
  <p:tag name="KSO_WM_UNIT_TEXT_FILL_FORE_SCHEMECOLOR_INDEX" val="1"/>
  <p:tag name="KSO_WM_UNIT_TEXT_FILL_TYPE" val="1"/>
</p:tagLst>
</file>

<file path=ppt/tags/tag131.xml><?xml version="1.0" encoding="utf-8"?>
<p:tagLst xmlns:p="http://schemas.openxmlformats.org/presentationml/2006/main">
  <p:tag name="KSO_WM_TAG_VERSION" val="1.0"/>
  <p:tag name="KSO_WM_BEAUTIFY_FLAG" val="#wm#"/>
  <p:tag name="KSO_WM_TEMPLATE_CATEGORY" val="diagram"/>
  <p:tag name="KSO_WM_TEMPLATE_INDEX" val="20165066"/>
  <p:tag name="KSO_WM_UNIT_TYPE" val="p_i"/>
  <p:tag name="KSO_WM_UNIT_INDEX" val="1_10"/>
  <p:tag name="KSO_WM_UNIT_ID" val="diagram20165066_4*p_i*1_10"/>
  <p:tag name="KSO_WM_UNIT_LAYERLEVEL" val="1_1"/>
  <p:tag name="KSO_WM_DIAGRAM_GROUP_CODE" val="p1-1"/>
  <p:tag name="KSO_WM_UNIT_FILL_FORE_SCHEMECOLOR_INDEX" val="5"/>
  <p:tag name="KSO_WM_UNIT_FILL_TYPE" val="1"/>
  <p:tag name="KSO_WM_UNIT_LINE_FORE_SCHEMECOLOR_INDEX" val="5"/>
  <p:tag name="KSO_WM_UNIT_LINE_FILL_TYPE" val="2"/>
  <p:tag name="KSO_WM_UNIT_TEXT_FILL_FORE_SCHEMECOLOR_INDEX" val="2"/>
  <p:tag name="KSO_WM_UNIT_TEXT_FILL_TYPE" val="1"/>
</p:tagLst>
</file>

<file path=ppt/tags/tag132.xml><?xml version="1.0" encoding="utf-8"?>
<p:tagLst xmlns:p="http://schemas.openxmlformats.org/presentationml/2006/main">
  <p:tag name="KSO_WM_TAG_VERSION" val="1.0"/>
  <p:tag name="KSO_WM_BEAUTIFY_FLAG" val="#wm#"/>
  <p:tag name="KSO_WM_TEMPLATE_CATEGORY" val="diagram"/>
  <p:tag name="KSO_WM_TEMPLATE_INDEX" val="20165066"/>
  <p:tag name="KSO_WM_UNIT_TYPE" val="p_i"/>
  <p:tag name="KSO_WM_UNIT_INDEX" val="1_11"/>
  <p:tag name="KSO_WM_UNIT_ID" val="diagram20165066_4*p_i*1_11"/>
  <p:tag name="KSO_WM_UNIT_LAYERLEVEL" val="1_1"/>
  <p:tag name="KSO_WM_DIAGRAM_GROUP_CODE" val="p1-1"/>
  <p:tag name="KSO_WM_UNIT_FILL_FORE_SCHEMECOLOR_INDEX" val="5"/>
  <p:tag name="KSO_WM_UNIT_FILL_TYPE" val="1"/>
  <p:tag name="KSO_WM_UNIT_LINE_FORE_SCHEMECOLOR_INDEX" val="5"/>
  <p:tag name="KSO_WM_UNIT_LINE_FILL_TYPE" val="2"/>
  <p:tag name="KSO_WM_UNIT_TEXT_FILL_FORE_SCHEMECOLOR_INDEX" val="1"/>
  <p:tag name="KSO_WM_UNIT_TEXT_FILL_TYPE" val="1"/>
</p:tagLst>
</file>

<file path=ppt/tags/tag133.xml><?xml version="1.0" encoding="utf-8"?>
<p:tagLst xmlns:p="http://schemas.openxmlformats.org/presentationml/2006/main">
  <p:tag name="KSO_WM_TAG_VERSION" val="1.0"/>
  <p:tag name="KSO_WM_BEAUTIFY_FLAG" val="#wm#"/>
  <p:tag name="KSO_WM_TEMPLATE_CATEGORY" val="diagram"/>
  <p:tag name="KSO_WM_TEMPLATE_INDEX" val="20165066"/>
  <p:tag name="KSO_WM_UNIT_TYPE" val="p_i"/>
  <p:tag name="KSO_WM_UNIT_INDEX" val="1_12"/>
  <p:tag name="KSO_WM_UNIT_ID" val="diagram20165066_4*p_i*1_12"/>
  <p:tag name="KSO_WM_UNIT_LAYERLEVEL" val="1_1"/>
  <p:tag name="KSO_WM_DIAGRAM_GROUP_CODE" val="p1-1"/>
  <p:tag name="KSO_WM_UNIT_FILL_FORE_SCHEMECOLOR_INDEX" val="5"/>
  <p:tag name="KSO_WM_UNIT_FILL_TYPE" val="1"/>
  <p:tag name="KSO_WM_UNIT_LINE_FORE_SCHEMECOLOR_INDEX" val="5"/>
  <p:tag name="KSO_WM_UNIT_LINE_FILL_TYPE" val="2"/>
  <p:tag name="KSO_WM_UNIT_TEXT_FILL_FORE_SCHEMECOLOR_INDEX" val="2"/>
  <p:tag name="KSO_WM_UNIT_TEXT_FILL_TYPE" val="1"/>
</p:tagLst>
</file>

<file path=ppt/tags/tag134.xml><?xml version="1.0" encoding="utf-8"?>
<p:tagLst xmlns:p="http://schemas.openxmlformats.org/presentationml/2006/main">
  <p:tag name="KSO_WM_TAG_VERSION" val="1.0"/>
  <p:tag name="KSO_WM_BEAUTIFY_FLAG" val="#wm#"/>
  <p:tag name="KSO_WM_TEMPLATE_CATEGORY" val="diagram"/>
  <p:tag name="KSO_WM_TEMPLATE_INDEX" val="20165066"/>
  <p:tag name="KSO_WM_UNIT_TYPE" val="p_i"/>
  <p:tag name="KSO_WM_UNIT_INDEX" val="1_13"/>
  <p:tag name="KSO_WM_UNIT_ID" val="diagram20165066_4*p_i*1_13"/>
  <p:tag name="KSO_WM_UNIT_LAYERLEVEL" val="1_1"/>
  <p:tag name="KSO_WM_DIAGRAM_GROUP_CODE" val="p1-1"/>
  <p:tag name="KSO_WM_UNIT_FILL_FORE_SCHEMECOLOR_INDEX" val="5"/>
  <p:tag name="KSO_WM_UNIT_FILL_TYPE" val="1"/>
  <p:tag name="KSO_WM_UNIT_LINE_FORE_SCHEMECOLOR_INDEX" val="5"/>
  <p:tag name="KSO_WM_UNIT_LINE_FILL_TYPE" val="2"/>
  <p:tag name="KSO_WM_UNIT_TEXT_FILL_FORE_SCHEMECOLOR_INDEX" val="1"/>
  <p:tag name="KSO_WM_UNIT_TEXT_FILL_TYPE" val="1"/>
</p:tagLst>
</file>

<file path=ppt/tags/tag135.xml><?xml version="1.0" encoding="utf-8"?>
<p:tagLst xmlns:p="http://schemas.openxmlformats.org/presentationml/2006/main">
  <p:tag name="KSO_WM_TAG_VERSION" val="1.0"/>
  <p:tag name="KSO_WM_BEAUTIFY_FLAG" val="#wm#"/>
  <p:tag name="KSO_WM_TEMPLATE_CATEGORY" val="diagram"/>
  <p:tag name="KSO_WM_TEMPLATE_INDEX" val="20165066"/>
  <p:tag name="KSO_WM_UNIT_TYPE" val="p_i"/>
  <p:tag name="KSO_WM_UNIT_INDEX" val="1_14"/>
  <p:tag name="KSO_WM_UNIT_ID" val="diagram20165066_4*p_i*1_14"/>
  <p:tag name="KSO_WM_UNIT_LAYERLEVEL" val="1_1"/>
  <p:tag name="KSO_WM_DIAGRAM_GROUP_CODE" val="p1-1"/>
  <p:tag name="KSO_WM_UNIT_FILL_FORE_SCHEMECOLOR_INDEX" val="5"/>
  <p:tag name="KSO_WM_UNIT_FILL_TYPE" val="1"/>
  <p:tag name="KSO_WM_UNIT_LINE_FORE_SCHEMECOLOR_INDEX" val="5"/>
  <p:tag name="KSO_WM_UNIT_LINE_FILL_TYPE" val="2"/>
  <p:tag name="KSO_WM_UNIT_TEXT_FILL_FORE_SCHEMECOLOR_INDEX" val="2"/>
  <p:tag name="KSO_WM_UNIT_TEXT_FILL_TYPE" val="1"/>
</p:tagLst>
</file>

<file path=ppt/tags/tag136.xml><?xml version="1.0" encoding="utf-8"?>
<p:tagLst xmlns:p="http://schemas.openxmlformats.org/presentationml/2006/main">
  <p:tag name="KSO_WM_TAG_VERSION" val="1.0"/>
  <p:tag name="KSO_WM_BEAUTIFY_FLAG" val="#wm#"/>
  <p:tag name="KSO_WM_TEMPLATE_CATEGORY" val="diagram"/>
  <p:tag name="KSO_WM_TEMPLATE_INDEX" val="20165066"/>
  <p:tag name="KSO_WM_UNIT_TYPE" val="p_i"/>
  <p:tag name="KSO_WM_UNIT_INDEX" val="1_15"/>
  <p:tag name="KSO_WM_UNIT_ID" val="diagram20165066_4*p_i*1_15"/>
  <p:tag name="KSO_WM_UNIT_LAYERLEVEL" val="1_1"/>
  <p:tag name="KSO_WM_DIAGRAM_GROUP_CODE" val="p1-1"/>
  <p:tag name="KSO_WM_UNIT_FILL_FORE_SCHEMECOLOR_INDEX" val="5"/>
  <p:tag name="KSO_WM_UNIT_FILL_TYPE" val="1"/>
  <p:tag name="KSO_WM_UNIT_LINE_FORE_SCHEMECOLOR_INDEX" val="5"/>
  <p:tag name="KSO_WM_UNIT_LINE_FILL_TYPE" val="2"/>
  <p:tag name="KSO_WM_UNIT_TEXT_FILL_FORE_SCHEMECOLOR_INDEX" val="1"/>
  <p:tag name="KSO_WM_UNIT_TEXT_FILL_TYPE" val="1"/>
</p:tagLst>
</file>

<file path=ppt/tags/tag137.xml><?xml version="1.0" encoding="utf-8"?>
<p:tagLst xmlns:p="http://schemas.openxmlformats.org/presentationml/2006/main">
  <p:tag name="KSO_WM_TAG_VERSION" val="1.0"/>
  <p:tag name="KSO_WM_BEAUTIFY_FLAG" val="#wm#"/>
  <p:tag name="KSO_WM_TEMPLATE_CATEGORY" val="diagram"/>
  <p:tag name="KSO_WM_TEMPLATE_INDEX" val="20165066"/>
  <p:tag name="KSO_WM_UNIT_TYPE" val="p_i"/>
  <p:tag name="KSO_WM_UNIT_INDEX" val="1_16"/>
  <p:tag name="KSO_WM_UNIT_ID" val="diagram20165066_4*p_i*1_16"/>
  <p:tag name="KSO_WM_UNIT_LAYERLEVEL" val="1_1"/>
  <p:tag name="KSO_WM_DIAGRAM_GROUP_CODE" val="p1-1"/>
  <p:tag name="KSO_WM_UNIT_FILL_FORE_SCHEMECOLOR_INDEX" val="5"/>
  <p:tag name="KSO_WM_UNIT_FILL_TYPE" val="1"/>
  <p:tag name="KSO_WM_UNIT_LINE_FORE_SCHEMECOLOR_INDEX" val="5"/>
  <p:tag name="KSO_WM_UNIT_LINE_FILL_TYPE" val="2"/>
  <p:tag name="KSO_WM_UNIT_TEXT_FILL_FORE_SCHEMECOLOR_INDEX" val="2"/>
  <p:tag name="KSO_WM_UNIT_TEXT_FILL_TYPE" val="1"/>
</p:tagLst>
</file>

<file path=ppt/tags/tag138.xml><?xml version="1.0" encoding="utf-8"?>
<p:tagLst xmlns:p="http://schemas.openxmlformats.org/presentationml/2006/main">
  <p:tag name="KSO_WM_TAG_VERSION" val="1.0"/>
  <p:tag name="KSO_WM_BEAUTIFY_FLAG" val="#wm#"/>
  <p:tag name="KSO_WM_TEMPLATE_CATEGORY" val="diagram"/>
  <p:tag name="KSO_WM_TEMPLATE_INDEX" val="20165066"/>
  <p:tag name="KSO_WM_UNIT_TYPE" val="p_i"/>
  <p:tag name="KSO_WM_UNIT_INDEX" val="1_17"/>
  <p:tag name="KSO_WM_UNIT_ID" val="diagram20165066_4*p_i*1_17"/>
  <p:tag name="KSO_WM_UNIT_LAYERLEVEL" val="1_1"/>
  <p:tag name="KSO_WM_DIAGRAM_GROUP_CODE" val="p1-1"/>
  <p:tag name="KSO_WM_UNIT_FILL_FORE_SCHEMECOLOR_INDEX" val="5"/>
  <p:tag name="KSO_WM_UNIT_FILL_TYPE" val="1"/>
  <p:tag name="KSO_WM_UNIT_LINE_FORE_SCHEMECOLOR_INDEX" val="5"/>
  <p:tag name="KSO_WM_UNIT_LINE_FILL_TYPE" val="2"/>
  <p:tag name="KSO_WM_UNIT_TEXT_FILL_FORE_SCHEMECOLOR_INDEX" val="1"/>
  <p:tag name="KSO_WM_UNIT_TEXT_FILL_TYPE" val="1"/>
</p:tagLst>
</file>

<file path=ppt/tags/tag139.xml><?xml version="1.0" encoding="utf-8"?>
<p:tagLst xmlns:p="http://schemas.openxmlformats.org/presentationml/2006/main">
  <p:tag name="KSO_WM_TAG_VERSION" val="1.0"/>
  <p:tag name="KSO_WM_BEAUTIFY_FLAG" val="#wm#"/>
  <p:tag name="KSO_WM_TEMPLATE_CATEGORY" val="diagram"/>
  <p:tag name="KSO_WM_TEMPLATE_INDEX" val="20165066"/>
  <p:tag name="KSO_WM_UNIT_TYPE" val="p_h_f"/>
  <p:tag name="KSO_WM_UNIT_INDEX" val="1_2_1"/>
  <p:tag name="KSO_WM_UNIT_ID" val="diagram20165066_4*p_h_f*1_2_1"/>
  <p:tag name="KSO_WM_UNIT_LAYERLEVEL" val="1_1_1"/>
  <p:tag name="KSO_WM_UNIT_VALUE" val="6"/>
  <p:tag name="KSO_WM_UNIT_HIGHLIGHT" val="0"/>
  <p:tag name="KSO_WM_UNIT_COMPATIBLE" val="0"/>
  <p:tag name="KSO_WM_UNIT_CLEAR" val="0"/>
  <p:tag name="KSO_WM_UNIT_PRESET_TEXT_INDEX" val="4"/>
  <p:tag name="KSO_WM_UNIT_PRESET_TEXT_LEN" val="12"/>
  <p:tag name="KSO_WM_UNIT_BIND_DECORATION_IDS" val="diagram20165066_4*p_i*1_9;diagram20165066_4*p_i*1_8"/>
  <p:tag name="KSO_WM_DIAGRAM_GROUP_CODE" val="p1-1"/>
  <p:tag name="KSO_WM_UNIT_TEXT_FILL_FORE_SCHEMECOLOR_INDEX" val="14"/>
  <p:tag name="KSO_WM_UNIT_TEXT_FILL_TYPE" val="1"/>
</p:tagLst>
</file>

<file path=ppt/tags/tag14.xml><?xml version="1.0" encoding="utf-8"?>
<p:tagLst xmlns:p="http://schemas.openxmlformats.org/presentationml/2006/main">
  <p:tag name="KSO_WM_TEMPLATE_CATEGORY" val="custom"/>
  <p:tag name="KSO_WM_TEMPLATE_INDEX" val="20184739"/>
  <p:tag name="KSO_WM_UNIT_TYPE" val="b"/>
  <p:tag name="KSO_WM_UNIT_INDEX" val="1"/>
  <p:tag name="KSO_WM_UNIT_LAYERLEVEL" val="1"/>
  <p:tag name="KSO_WM_UNIT_VALUE" val="27"/>
  <p:tag name="KSO_WM_UNIT_ISCONTENTSTITLE" val="0"/>
  <p:tag name="KSO_WM_UNIT_HIGHLIGHT" val="0"/>
  <p:tag name="KSO_WM_UNIT_COMPATIBLE" val="0"/>
  <p:tag name="KSO_WM_UNIT_CLEAR" val="0"/>
  <p:tag name="KSO_WM_BEAUTIFY_FLAG" val="#wm#"/>
  <p:tag name="KSO_WM_TAG_VERSION" val="1.0"/>
  <p:tag name="KSO_WM_UNIT_ID" val="custom20184739_1*b*1"/>
  <p:tag name="KSO_WM_UNIT_PRESET_TEXT" val="汇报人：稻壳儿"/>
</p:tagLst>
</file>

<file path=ppt/tags/tag140.xml><?xml version="1.0" encoding="utf-8"?>
<p:tagLst xmlns:p="http://schemas.openxmlformats.org/presentationml/2006/main">
  <p:tag name="KSO_WM_TAG_VERSION" val="1.0"/>
  <p:tag name="KSO_WM_BEAUTIFY_FLAG" val="#wm#"/>
  <p:tag name="KSO_WM_TEMPLATE_CATEGORY" val="diagram"/>
  <p:tag name="KSO_WM_TEMPLATE_INDEX" val="20165066"/>
  <p:tag name="KSO_WM_UNIT_TYPE" val="p_h_f"/>
  <p:tag name="KSO_WM_UNIT_INDEX" val="1_2_2"/>
  <p:tag name="KSO_WM_UNIT_ID" val="diagram20165066_4*p_h_f*1_2_2"/>
  <p:tag name="KSO_WM_UNIT_LAYERLEVEL" val="1_1_1"/>
  <p:tag name="KSO_WM_UNIT_VALUE" val="6"/>
  <p:tag name="KSO_WM_UNIT_HIGHLIGHT" val="0"/>
  <p:tag name="KSO_WM_UNIT_COMPATIBLE" val="0"/>
  <p:tag name="KSO_WM_UNIT_CLEAR" val="0"/>
  <p:tag name="KSO_WM_UNIT_PRESET_TEXT_INDEX" val="4"/>
  <p:tag name="KSO_WM_UNIT_PRESET_TEXT_LEN" val="12"/>
  <p:tag name="KSO_WM_UNIT_BIND_DECORATION_IDS" val="diagram20165066_4*p_i*1_15;diagram20165066_4*p_i*1_14"/>
  <p:tag name="KSO_WM_DIAGRAM_GROUP_CODE" val="p1-1"/>
  <p:tag name="KSO_WM_UNIT_TEXT_FILL_FORE_SCHEMECOLOR_INDEX" val="14"/>
  <p:tag name="KSO_WM_UNIT_TEXT_FILL_TYPE" val="1"/>
</p:tagLst>
</file>

<file path=ppt/tags/tag141.xml><?xml version="1.0" encoding="utf-8"?>
<p:tagLst xmlns:p="http://schemas.openxmlformats.org/presentationml/2006/main">
  <p:tag name="KSO_WM_TAG_VERSION" val="1.0"/>
  <p:tag name="KSO_WM_BEAUTIFY_FLAG" val="#wm#"/>
  <p:tag name="KSO_WM_TEMPLATE_CATEGORY" val="diagram"/>
  <p:tag name="KSO_WM_TEMPLATE_INDEX" val="20165066"/>
  <p:tag name="KSO_WM_UNIT_TYPE" val="p_h_f"/>
  <p:tag name="KSO_WM_UNIT_INDEX" val="1_3_3"/>
  <p:tag name="KSO_WM_UNIT_ID" val="diagram20165066_4*p_h_f*1_3_3"/>
  <p:tag name="KSO_WM_UNIT_LAYERLEVEL" val="1_1_1"/>
  <p:tag name="KSO_WM_UNIT_VALUE" val="6"/>
  <p:tag name="KSO_WM_UNIT_HIGHLIGHT" val="0"/>
  <p:tag name="KSO_WM_UNIT_COMPATIBLE" val="0"/>
  <p:tag name="KSO_WM_UNIT_CLEAR" val="0"/>
  <p:tag name="KSO_WM_UNIT_PRESET_TEXT_INDEX" val="4"/>
  <p:tag name="KSO_WM_UNIT_PRESET_TEXT_LEN" val="12"/>
  <p:tag name="KSO_WM_UNIT_BIND_DECORATION_IDS" val="diagram20165066_4*p_i*1_17;diagram20165066_4*p_i*1_16"/>
  <p:tag name="KSO_WM_DIAGRAM_GROUP_CODE" val="p1-1"/>
  <p:tag name="KSO_WM_UNIT_TEXT_FILL_FORE_SCHEMECOLOR_INDEX" val="14"/>
  <p:tag name="KSO_WM_UNIT_TEXT_FILL_TYPE" val="1"/>
</p:tagLst>
</file>

<file path=ppt/tags/tag142.xml><?xml version="1.0" encoding="utf-8"?>
<p:tagLst xmlns:p="http://schemas.openxmlformats.org/presentationml/2006/main">
  <p:tag name="KSO_WM_TAG_VERSION" val="1.0"/>
  <p:tag name="KSO_WM_BEAUTIFY_FLAG" val="#wm#"/>
  <p:tag name="KSO_WM_TEMPLATE_CATEGORY" val="diagram"/>
  <p:tag name="KSO_WM_TEMPLATE_INDEX" val="20165066"/>
  <p:tag name="KSO_WM_UNIT_TYPE" val="p_h_f"/>
  <p:tag name="KSO_WM_UNIT_INDEX" val="1_3_2"/>
  <p:tag name="KSO_WM_UNIT_ID" val="diagram20165066_4*p_h_f*1_3_2"/>
  <p:tag name="KSO_WM_UNIT_LAYERLEVEL" val="1_1_1"/>
  <p:tag name="KSO_WM_UNIT_VALUE" val="6"/>
  <p:tag name="KSO_WM_UNIT_HIGHLIGHT" val="0"/>
  <p:tag name="KSO_WM_UNIT_COMPATIBLE" val="0"/>
  <p:tag name="KSO_WM_UNIT_CLEAR" val="0"/>
  <p:tag name="KSO_WM_UNIT_PRESET_TEXT_INDEX" val="4"/>
  <p:tag name="KSO_WM_UNIT_PRESET_TEXT_LEN" val="12"/>
  <p:tag name="KSO_WM_UNIT_BIND_DECORATION_IDS" val="diagram20165066_4*p_i*1_13;diagram20165066_4*p_i*1_12"/>
  <p:tag name="KSO_WM_DIAGRAM_GROUP_CODE" val="p1-1"/>
  <p:tag name="KSO_WM_UNIT_TEXT_FILL_FORE_SCHEMECOLOR_INDEX" val="14"/>
  <p:tag name="KSO_WM_UNIT_TEXT_FILL_TYPE" val="1"/>
</p:tagLst>
</file>

<file path=ppt/tags/tag143.xml><?xml version="1.0" encoding="utf-8"?>
<p:tagLst xmlns:p="http://schemas.openxmlformats.org/presentationml/2006/main">
  <p:tag name="KSO_WM_TAG_VERSION" val="1.0"/>
  <p:tag name="KSO_WM_BEAUTIFY_FLAG" val="#wm#"/>
  <p:tag name="KSO_WM_TEMPLATE_CATEGORY" val="diagram"/>
  <p:tag name="KSO_WM_TEMPLATE_INDEX" val="20165066"/>
  <p:tag name="KSO_WM_UNIT_TYPE" val="p_h_f"/>
  <p:tag name="KSO_WM_UNIT_INDEX" val="1_3_1"/>
  <p:tag name="KSO_WM_UNIT_ID" val="diagram20165066_4*p_h_f*1_3_1"/>
  <p:tag name="KSO_WM_UNIT_LAYERLEVEL" val="1_1_1"/>
  <p:tag name="KSO_WM_UNIT_VALUE" val="6"/>
  <p:tag name="KSO_WM_UNIT_HIGHLIGHT" val="0"/>
  <p:tag name="KSO_WM_UNIT_COMPATIBLE" val="0"/>
  <p:tag name="KSO_WM_UNIT_CLEAR" val="0"/>
  <p:tag name="KSO_WM_UNIT_PRESET_TEXT_INDEX" val="4"/>
  <p:tag name="KSO_WM_UNIT_PRESET_TEXT_LEN" val="12"/>
  <p:tag name="KSO_WM_UNIT_BIND_DECORATION_IDS" val="diagram20165066_4*p_i*1_11;diagram20165066_4*p_i*1_10"/>
  <p:tag name="KSO_WM_DIAGRAM_GROUP_CODE" val="p1-1"/>
  <p:tag name="KSO_WM_UNIT_TEXT_FILL_FORE_SCHEMECOLOR_INDEX" val="14"/>
  <p:tag name="KSO_WM_UNIT_TEXT_FILL_TYPE" val="1"/>
</p:tagLst>
</file>

<file path=ppt/tags/tag144.xml><?xml version="1.0" encoding="utf-8"?>
<p:tagLst xmlns:p="http://schemas.openxmlformats.org/presentationml/2006/main">
  <p:tag name="KSO_WM_TAG_VERSION" val="1.0"/>
  <p:tag name="KSO_WM_BEAUTIFY_FLAG" val="#wm#"/>
  <p:tag name="KSO_WM_TEMPLATE_CATEGORY" val="diagram"/>
  <p:tag name="KSO_WM_TEMPLATE_INDEX" val="20165066"/>
  <p:tag name="KSO_WM_UNIT_TYPE" val="p_h_f"/>
  <p:tag name="KSO_WM_UNIT_INDEX" val="1_1_1"/>
  <p:tag name="KSO_WM_UNIT_ID" val="diagram20165066_4*p_h_f*1_1_1"/>
  <p:tag name="KSO_WM_UNIT_LAYERLEVEL" val="1_1_1"/>
  <p:tag name="KSO_WM_UNIT_VALUE" val="6"/>
  <p:tag name="KSO_WM_UNIT_HIGHLIGHT" val="0"/>
  <p:tag name="KSO_WM_UNIT_COMPATIBLE" val="0"/>
  <p:tag name="KSO_WM_UNIT_CLEAR" val="0"/>
  <p:tag name="KSO_WM_UNIT_PRESET_TEXT_INDEX" val="4"/>
  <p:tag name="KSO_WM_UNIT_PRESET_TEXT_LEN" val="12"/>
  <p:tag name="KSO_WM_UNIT_BIND_DECORATION_IDS" val="diagram20165066_4*p_i*1_7;diagram20165066_4*p_i*1_6"/>
  <p:tag name="KSO_WM_DIAGRAM_GROUP_CODE" val="p1-1"/>
  <p:tag name="KSO_WM_UNIT_TEXT_FILL_FORE_SCHEMECOLOR_INDEX" val="14"/>
  <p:tag name="KSO_WM_UNIT_TEXT_FILL_TYPE" val="1"/>
</p:tagLst>
</file>

<file path=ppt/tags/tag145.xml><?xml version="1.0" encoding="utf-8"?>
<p:tagLst xmlns:p="http://schemas.openxmlformats.org/presentationml/2006/main">
  <p:tag name="KSO_WM_TAG_VERSION" val="1.0"/>
  <p:tag name="KSO_WM_BEAUTIFY_FLAG" val="#wm#"/>
  <p:tag name="KSO_WM_TEMPLATE_CATEGORY" val="diagram"/>
  <p:tag name="KSO_WM_TEMPLATE_INDEX" val="20165066"/>
  <p:tag name="KSO_WM_UNIT_TYPE" val="p_i"/>
  <p:tag name="KSO_WM_UNIT_INDEX" val="1_11"/>
  <p:tag name="KSO_WM_UNIT_ID" val="diagram20165066_4*p_i*1_11"/>
  <p:tag name="KSO_WM_UNIT_LAYERLEVEL" val="1_1"/>
  <p:tag name="KSO_WM_DIAGRAM_GROUP_CODE" val="p1-1"/>
  <p:tag name="KSO_WM_UNIT_FILL_FORE_SCHEMECOLOR_INDEX" val="5"/>
  <p:tag name="KSO_WM_UNIT_FILL_TYPE" val="1"/>
  <p:tag name="KSO_WM_UNIT_LINE_FORE_SCHEMECOLOR_INDEX" val="5"/>
  <p:tag name="KSO_WM_UNIT_LINE_FILL_TYPE" val="2"/>
  <p:tag name="KSO_WM_UNIT_TEXT_FILL_FORE_SCHEMECOLOR_INDEX" val="1"/>
  <p:tag name="KSO_WM_UNIT_TEXT_FILL_TYPE" val="1"/>
</p:tagLst>
</file>

<file path=ppt/tags/tag146.xml><?xml version="1.0" encoding="utf-8"?>
<p:tagLst xmlns:p="http://schemas.openxmlformats.org/presentationml/2006/main">
  <p:tag name="KSO_WM_TAG_VERSION" val="1.0"/>
  <p:tag name="KSO_WM_BEAUTIFY_FLAG" val="#wm#"/>
  <p:tag name="KSO_WM_TEMPLATE_CATEGORY" val="diagram"/>
  <p:tag name="KSO_WM_TEMPLATE_INDEX" val="20165066"/>
  <p:tag name="KSO_WM_UNIT_TYPE" val="p_i"/>
  <p:tag name="KSO_WM_UNIT_INDEX" val="1_11"/>
  <p:tag name="KSO_WM_UNIT_ID" val="diagram20165066_4*p_i*1_11"/>
  <p:tag name="KSO_WM_UNIT_LAYERLEVEL" val="1_1"/>
  <p:tag name="KSO_WM_DIAGRAM_GROUP_CODE" val="p1-1"/>
  <p:tag name="KSO_WM_UNIT_FILL_FORE_SCHEMECOLOR_INDEX" val="5"/>
  <p:tag name="KSO_WM_UNIT_FILL_TYPE" val="1"/>
  <p:tag name="KSO_WM_UNIT_LINE_FORE_SCHEMECOLOR_INDEX" val="5"/>
  <p:tag name="KSO_WM_UNIT_LINE_FILL_TYPE" val="2"/>
  <p:tag name="KSO_WM_UNIT_TEXT_FILL_FORE_SCHEMECOLOR_INDEX" val="1"/>
  <p:tag name="KSO_WM_UNIT_TEXT_FILL_TYPE" val="1"/>
</p:tagLst>
</file>

<file path=ppt/tags/tag147.xml><?xml version="1.0" encoding="utf-8"?>
<p:tagLst xmlns:p="http://schemas.openxmlformats.org/presentationml/2006/main">
  <p:tag name="KSO_WM_TAG_VERSION" val="1.0"/>
  <p:tag name="KSO_WM_BEAUTIFY_FLAG" val="#wm#"/>
  <p:tag name="KSO_WM_TEMPLATE_CATEGORY" val="diagram"/>
  <p:tag name="KSO_WM_TEMPLATE_INDEX" val="20165066"/>
  <p:tag name="KSO_WM_UNIT_TYPE" val="p_h_f"/>
  <p:tag name="KSO_WM_UNIT_INDEX" val="1_3_1"/>
  <p:tag name="KSO_WM_UNIT_ID" val="diagram20165066_4*p_h_f*1_3_1"/>
  <p:tag name="KSO_WM_UNIT_LAYERLEVEL" val="1_1_1"/>
  <p:tag name="KSO_WM_UNIT_VALUE" val="6"/>
  <p:tag name="KSO_WM_UNIT_HIGHLIGHT" val="0"/>
  <p:tag name="KSO_WM_UNIT_COMPATIBLE" val="0"/>
  <p:tag name="KSO_WM_UNIT_CLEAR" val="0"/>
  <p:tag name="KSO_WM_UNIT_PRESET_TEXT_INDEX" val="4"/>
  <p:tag name="KSO_WM_UNIT_PRESET_TEXT_LEN" val="12"/>
  <p:tag name="KSO_WM_UNIT_BIND_DECORATION_IDS" val="diagram20165066_4*p_i*1_11;diagram20165066_4*p_i*1_10"/>
  <p:tag name="KSO_WM_DIAGRAM_GROUP_CODE" val="p1-1"/>
  <p:tag name="KSO_WM_UNIT_TEXT_FILL_FORE_SCHEMECOLOR_INDEX" val="14"/>
  <p:tag name="KSO_WM_UNIT_TEXT_FILL_TYPE" val="1"/>
</p:tagLst>
</file>

<file path=ppt/tags/tag148.xml><?xml version="1.0" encoding="utf-8"?>
<p:tagLst xmlns:p="http://schemas.openxmlformats.org/presentationml/2006/main">
  <p:tag name="KSO_WM_TAG_VERSION" val="1.0"/>
  <p:tag name="KSO_WM_BEAUTIFY_FLAG" val="#wm#"/>
  <p:tag name="KSO_WM_TEMPLATE_CATEGORY" val="diagram"/>
  <p:tag name="KSO_WM_TEMPLATE_INDEX" val="20165066"/>
  <p:tag name="KSO_WM_UNIT_TYPE" val="p_h_f"/>
  <p:tag name="KSO_WM_UNIT_INDEX" val="1_3_1"/>
  <p:tag name="KSO_WM_UNIT_ID" val="diagram20165066_4*p_h_f*1_3_1"/>
  <p:tag name="KSO_WM_UNIT_LAYERLEVEL" val="1_1_1"/>
  <p:tag name="KSO_WM_UNIT_VALUE" val="6"/>
  <p:tag name="KSO_WM_UNIT_HIGHLIGHT" val="0"/>
  <p:tag name="KSO_WM_UNIT_COMPATIBLE" val="0"/>
  <p:tag name="KSO_WM_UNIT_CLEAR" val="0"/>
  <p:tag name="KSO_WM_UNIT_PRESET_TEXT_INDEX" val="4"/>
  <p:tag name="KSO_WM_UNIT_PRESET_TEXT_LEN" val="12"/>
  <p:tag name="KSO_WM_UNIT_BIND_DECORATION_IDS" val="diagram20165066_4*p_i*1_11;diagram20165066_4*p_i*1_10"/>
  <p:tag name="KSO_WM_DIAGRAM_GROUP_CODE" val="p1-1"/>
  <p:tag name="KSO_WM_UNIT_TEXT_FILL_FORE_SCHEMECOLOR_INDEX" val="14"/>
  <p:tag name="KSO_WM_UNIT_TEXT_FILL_TYPE" val="1"/>
</p:tagLst>
</file>

<file path=ppt/tags/tag149.xml><?xml version="1.0" encoding="utf-8"?>
<p:tagLst xmlns:p="http://schemas.openxmlformats.org/presentationml/2006/main">
  <p:tag name="KSO_WM_BEAUTIFY_FLAG" val="#wm#"/>
  <p:tag name="KSO_WM_TEMPLATE_CATEGORY" val="custom"/>
  <p:tag name="KSO_WM_TEMPLATE_INDEX" val="20184834"/>
</p:tagLst>
</file>

<file path=ppt/tags/tag15.xml><?xml version="1.0" encoding="utf-8"?>
<p:tagLst xmlns:p="http://schemas.openxmlformats.org/presentationml/2006/main">
  <p:tag name="KSO_WM_TAG_VERSION" val="1.0"/>
  <p:tag name="KSO_WM_SLIDE_ITEM_CNT" val="2"/>
  <p:tag name="KSO_WM_SLIDE_LAYOUT" val="a_b"/>
  <p:tag name="KSO_WM_SLIDE_LAYOUT_CNT" val="1_1"/>
  <p:tag name="KSO_WM_SLIDE_TYPE" val="title"/>
  <p:tag name="KSO_WM_BEAUTIFY_FLAG" val="#wm#"/>
  <p:tag name="KSO_WM_COMBINE_RELATE_SLIDE_ID" val="background20182736_1"/>
  <p:tag name="KSO_WM_TEMPLATE_CATEGORY" val="custom"/>
  <p:tag name="KSO_WM_TEMPLATE_INDEX" val="20184739"/>
  <p:tag name="KSO_WM_SLIDE_ID" val="custom20184739_1"/>
  <p:tag name="KSO_WM_SLIDE_INDEX" val="1"/>
  <p:tag name="KSO_WM_TEMPLATE_SUBCATEGORY" val="combine"/>
  <p:tag name="KSO_WM_TEMPLATE_THUMBS_INDEX" val="1、4、5、6、12、13、19、23、28、31、32、"/>
  <p:tag name="KSO_WM_SLIDE_SUBTYPE" val="pureTxt"/>
</p:tagLst>
</file>

<file path=ppt/tags/tag150.xml><?xml version="1.0" encoding="utf-8"?>
<p:tagLst xmlns:p="http://schemas.openxmlformats.org/presentationml/2006/main">
  <p:tag name="KSO_WM_TEMPLATE_CATEGORY" val="custom"/>
  <p:tag name="KSO_WM_TEMPLATE_INDEX" val="20184834"/>
  <p:tag name="KSO_WM_UNIT_TYPE" val="m_i"/>
  <p:tag name="KSO_WM_UNIT_INDEX" val="1_1"/>
  <p:tag name="KSO_WM_UNIT_LAYERLEVEL" val="1_1"/>
  <p:tag name="KSO_WM_BEAUTIFY_FLAG" val="#wm#"/>
  <p:tag name="KSO_WM_TAG_VERSION" val="1.0"/>
  <p:tag name="KSO_WM_DIAGRAM_GROUP_CODE" val="m1-1"/>
  <p:tag name="KSO_WM_UNIT_ID" val="custom20184834_95*m_i*1_1"/>
  <p:tag name="KSO_WM_UNIT_LINE_FORE_SCHEMECOLOR_INDEX" val="6"/>
  <p:tag name="KSO_WM_UNIT_LINE_FILL_TYPE" val="2"/>
  <p:tag name="KSO_WM_UNIT_USESOURCEFORMAT_APPLY" val="1"/>
</p:tagLst>
</file>

<file path=ppt/tags/tag151.xml><?xml version="1.0" encoding="utf-8"?>
<p:tagLst xmlns:p="http://schemas.openxmlformats.org/presentationml/2006/main">
  <p:tag name="KSO_WM_TEMPLATE_CATEGORY" val="custom"/>
  <p:tag name="KSO_WM_TEMPLATE_INDEX" val="20184834"/>
  <p:tag name="KSO_WM_UNIT_TYPE" val="m_h_i"/>
  <p:tag name="KSO_WM_UNIT_INDEX" val="1_4_1"/>
  <p:tag name="KSO_WM_UNIT_LAYERLEVEL" val="1_1_1"/>
  <p:tag name="KSO_WM_BEAUTIFY_FLAG" val="#wm#"/>
  <p:tag name="KSO_WM_TAG_VERSION" val="1.0"/>
  <p:tag name="KSO_WM_DIAGRAM_GROUP_CODE" val="m1-1"/>
  <p:tag name="KSO_WM_UNIT_ID" val="custom20184834_95*m_h_i*1_4_1"/>
  <p:tag name="KSO_WM_UNIT_FILL_FORE_SCHEMECOLOR_INDEX" val="5"/>
  <p:tag name="KSO_WM_UNIT_FILL_TYPE" val="1"/>
  <p:tag name="KSO_WM_UNIT_TEXT_FILL_FORE_SCHEMECOLOR_INDEX" val="14"/>
  <p:tag name="KSO_WM_UNIT_TEXT_FILL_TYPE" val="1"/>
  <p:tag name="KSO_WM_UNIT_USESOURCEFORMAT_APPLY" val="1"/>
</p:tagLst>
</file>

<file path=ppt/tags/tag152.xml><?xml version="1.0" encoding="utf-8"?>
<p:tagLst xmlns:p="http://schemas.openxmlformats.org/presentationml/2006/main">
  <p:tag name="KSO_WM_TEMPLATE_CATEGORY" val="custom"/>
  <p:tag name="KSO_WM_TEMPLATE_INDEX" val="20184834"/>
  <p:tag name="KSO_WM_UNIT_TYPE" val="m_h_i"/>
  <p:tag name="KSO_WM_UNIT_INDEX" val="1_4_2"/>
  <p:tag name="KSO_WM_UNIT_LAYERLEVEL" val="1_1_1"/>
  <p:tag name="KSO_WM_BEAUTIFY_FLAG" val="#wm#"/>
  <p:tag name="KSO_WM_TAG_VERSION" val="1.0"/>
  <p:tag name="KSO_WM_DIAGRAM_GROUP_CODE" val="m1-1"/>
  <p:tag name="KSO_WM_UNIT_ID" val="custom20184834_95*m_h_i*1_4_2"/>
  <p:tag name="KSO_WM_UNIT_FILL_FORE_SCHEMECOLOR_INDEX" val="5"/>
  <p:tag name="KSO_WM_UNIT_FILL_TYPE" val="1"/>
  <p:tag name="KSO_WM_UNIT_TEXT_FILL_FORE_SCHEMECOLOR_INDEX" val="14"/>
  <p:tag name="KSO_WM_UNIT_TEXT_FILL_TYPE" val="1"/>
  <p:tag name="KSO_WM_UNIT_USESOURCEFORMAT_APPLY" val="1"/>
</p:tagLst>
</file>

<file path=ppt/tags/tag153.xml><?xml version="1.0" encoding="utf-8"?>
<p:tagLst xmlns:p="http://schemas.openxmlformats.org/presentationml/2006/main">
  <p:tag name="KSO_WM_TEMPLATE_CATEGORY" val="custom"/>
  <p:tag name="KSO_WM_TEMPLATE_INDEX" val="20184834"/>
  <p:tag name="KSO_WM_UNIT_TYPE" val="m_h_i"/>
  <p:tag name="KSO_WM_UNIT_INDEX" val="1_4_3"/>
  <p:tag name="KSO_WM_UNIT_LAYERLEVEL" val="1_1_1"/>
  <p:tag name="KSO_WM_BEAUTIFY_FLAG" val="#wm#"/>
  <p:tag name="KSO_WM_TAG_VERSION" val="1.0"/>
  <p:tag name="KSO_WM_DIAGRAM_GROUP_CODE" val="m1-1"/>
  <p:tag name="KSO_WM_UNIT_ID" val="custom20184834_95*m_h_i*1_4_3"/>
  <p:tag name="KSO_WM_UNIT_LINE_FORE_SCHEMECOLOR_INDEX" val="5"/>
  <p:tag name="KSO_WM_UNIT_LINE_FILL_TYPE" val="2"/>
  <p:tag name="KSO_WM_UNIT_USESOURCEFORMAT_APPLY" val="1"/>
</p:tagLst>
</file>

<file path=ppt/tags/tag154.xml><?xml version="1.0" encoding="utf-8"?>
<p:tagLst xmlns:p="http://schemas.openxmlformats.org/presentationml/2006/main">
  <p:tag name="KSO_WM_TEMPLATE_CATEGORY" val="custom"/>
  <p:tag name="KSO_WM_TEMPLATE_INDEX" val="20184834"/>
  <p:tag name="KSO_WM_TAG_VERSION" val="1.0"/>
  <p:tag name="KSO_WM_BEAUTIFY_FLAG" val="#wm#"/>
  <p:tag name="KSO_WM_UNIT_TYPE" val="m_h_a"/>
  <p:tag name="KSO_WM_UNIT_INDEX" val="1_4_1"/>
  <p:tag name="KSO_WM_UNIT_LAYERLEVEL" val="1_1_1"/>
  <p:tag name="KSO_WM_UNIT_VALUE" val="4"/>
  <p:tag name="KSO_WM_UNIT_HIGHLIGHT" val="0"/>
  <p:tag name="KSO_WM_UNIT_COMPATIBLE" val="0"/>
  <p:tag name="KSO_WM_UNIT_CLEAR" val="0"/>
  <p:tag name="KSO_WM_UNIT_PRESET_TEXT" val="添加标题"/>
  <p:tag name="KSO_WM_DIAGRAM_GROUP_CODE" val="m1-1"/>
  <p:tag name="KSO_WM_UNIT_ID" val="custom20184834_95*m_h_a*1_4_1"/>
  <p:tag name="KSO_WM_UNIT_TEXT_FILL_FORE_SCHEMECOLOR_INDEX" val="14"/>
  <p:tag name="KSO_WM_UNIT_TEXT_FILL_TYPE" val="1"/>
  <p:tag name="KSO_WM_UNIT_USESOURCEFORMAT_APPLY" val="1"/>
</p:tagLst>
</file>

<file path=ppt/tags/tag155.xml><?xml version="1.0" encoding="utf-8"?>
<p:tagLst xmlns:p="http://schemas.openxmlformats.org/presentationml/2006/main">
  <p:tag name="KSO_WM_TEMPLATE_CATEGORY" val="custom"/>
  <p:tag name="KSO_WM_TEMPLATE_INDEX" val="20184834"/>
  <p:tag name="KSO_WM_TAG_VERSION" val="1.0"/>
  <p:tag name="KSO_WM_BEAUTIFY_FLAG" val="#wm#"/>
  <p:tag name="KSO_WM_UNIT_TYPE" val="m_h_f"/>
  <p:tag name="KSO_WM_UNIT_INDEX" val="1_4_1"/>
  <p:tag name="KSO_WM_UNIT_LAYERLEVEL" val="1_1_1"/>
  <p:tag name="KSO_WM_UNIT_VALUE" val="30"/>
  <p:tag name="KSO_WM_UNIT_HIGHLIGHT" val="0"/>
  <p:tag name="KSO_WM_UNIT_COMPATIBLE" val="0"/>
  <p:tag name="KSO_WM_UNIT_CLEAR" val="0"/>
  <p:tag name="KSO_WM_UNIT_PRESET_TEXT" val="点击添加正文、温提示正文行距在1.2~1.3之间点击添加正文"/>
  <p:tag name="KSO_WM_DIAGRAM_GROUP_CODE" val="m1-1"/>
  <p:tag name="KSO_WM_UNIT_ID" val="custom20184834_95*m_h_f*1_4_1"/>
  <p:tag name="KSO_WM_UNIT_TEXT_FILL_FORE_SCHEMECOLOR_INDEX" val="14"/>
  <p:tag name="KSO_WM_UNIT_TEXT_FILL_TYPE" val="1"/>
  <p:tag name="KSO_WM_UNIT_USESOURCEFORMAT_APPLY" val="1"/>
</p:tagLst>
</file>

<file path=ppt/tags/tag156.xml><?xml version="1.0" encoding="utf-8"?>
<p:tagLst xmlns:p="http://schemas.openxmlformats.org/presentationml/2006/main">
  <p:tag name="KSO_WM_TEMPLATE_CATEGORY" val="custom"/>
  <p:tag name="KSO_WM_TEMPLATE_INDEX" val="20184834"/>
  <p:tag name="KSO_WM_UNIT_TYPE" val="m_h_i"/>
  <p:tag name="KSO_WM_UNIT_INDEX" val="1_4_4"/>
  <p:tag name="KSO_WM_UNIT_LAYERLEVEL" val="1_1_1"/>
  <p:tag name="KSO_WM_BEAUTIFY_FLAG" val="#wm#"/>
  <p:tag name="KSO_WM_TAG_VERSION" val="1.0"/>
  <p:tag name="KSO_WM_DIAGRAM_GROUP_CODE" val="m1-1"/>
  <p:tag name="KSO_WM_UNIT_ID" val="custom20184834_95*m_h_i*1_4_4"/>
  <p:tag name="KSO_WM_UNIT_USESOURCEFORMAT_APPLY" val="1"/>
</p:tagLst>
</file>

<file path=ppt/tags/tag157.xml><?xml version="1.0" encoding="utf-8"?>
<p:tagLst xmlns:p="http://schemas.openxmlformats.org/presentationml/2006/main">
  <p:tag name="KSO_WM_TEMPLATE_CATEGORY" val="custom"/>
  <p:tag name="KSO_WM_TEMPLATE_INDEX" val="20184834"/>
  <p:tag name="KSO_WM_UNIT_TYPE" val="m_h_i"/>
  <p:tag name="KSO_WM_UNIT_INDEX" val="1_4_5"/>
  <p:tag name="KSO_WM_UNIT_LAYERLEVEL" val="1_1_1"/>
  <p:tag name="KSO_WM_BEAUTIFY_FLAG" val="#wm#"/>
  <p:tag name="KSO_WM_TAG_VERSION" val="1.0"/>
  <p:tag name="KSO_WM_DIAGRAM_GROUP_CODE" val="m1-1"/>
  <p:tag name="KSO_WM_UNIT_ID" val="custom20184834_95*m_h_i*1_4_5"/>
  <p:tag name="KSO_WM_UNIT_FILL_FORE_SCHEMECOLOR_INDEX" val="5"/>
  <p:tag name="KSO_WM_UNIT_FILL_TYPE" val="1"/>
  <p:tag name="KSO_WM_UNIT_TEXT_FILL_FORE_SCHEMECOLOR_INDEX" val="14"/>
  <p:tag name="KSO_WM_UNIT_TEXT_FILL_TYPE" val="1"/>
  <p:tag name="KSO_WM_UNIT_USESOURCEFORMAT_APPLY" val="1"/>
</p:tagLst>
</file>

<file path=ppt/tags/tag158.xml><?xml version="1.0" encoding="utf-8"?>
<p:tagLst xmlns:p="http://schemas.openxmlformats.org/presentationml/2006/main">
  <p:tag name="KSO_WM_TEMPLATE_CATEGORY" val="custom"/>
  <p:tag name="KSO_WM_TEMPLATE_INDEX" val="20184834"/>
  <p:tag name="KSO_WM_UNIT_TYPE" val="m_h_i"/>
  <p:tag name="KSO_WM_UNIT_INDEX" val="1_4_6"/>
  <p:tag name="KSO_WM_UNIT_LAYERLEVEL" val="1_1_1"/>
  <p:tag name="KSO_WM_BEAUTIFY_FLAG" val="#wm#"/>
  <p:tag name="KSO_WM_TAG_VERSION" val="1.0"/>
  <p:tag name="KSO_WM_DIAGRAM_GROUP_CODE" val="m1-1"/>
  <p:tag name="KSO_WM_UNIT_ID" val="custom20184834_95*m_h_i*1_4_6"/>
  <p:tag name="KSO_WM_UNIT_FILL_FORE_SCHEMECOLOR_INDEX" val="5"/>
  <p:tag name="KSO_WM_UNIT_FILL_TYPE" val="1"/>
  <p:tag name="KSO_WM_UNIT_TEXT_FILL_FORE_SCHEMECOLOR_INDEX" val="14"/>
  <p:tag name="KSO_WM_UNIT_TEXT_FILL_TYPE" val="1"/>
  <p:tag name="KSO_WM_UNIT_USESOURCEFORMAT_APPLY" val="1"/>
</p:tagLst>
</file>

<file path=ppt/tags/tag159.xml><?xml version="1.0" encoding="utf-8"?>
<p:tagLst xmlns:p="http://schemas.openxmlformats.org/presentationml/2006/main">
  <p:tag name="KSO_WM_TEMPLATE_CATEGORY" val="custom"/>
  <p:tag name="KSO_WM_TEMPLATE_INDEX" val="20184834"/>
  <p:tag name="KSO_WM_UNIT_TYPE" val="m_h_i"/>
  <p:tag name="KSO_WM_UNIT_INDEX" val="1_2_1"/>
  <p:tag name="KSO_WM_UNIT_LAYERLEVEL" val="1_1_1"/>
  <p:tag name="KSO_WM_BEAUTIFY_FLAG" val="#wm#"/>
  <p:tag name="KSO_WM_TAG_VERSION" val="1.0"/>
  <p:tag name="KSO_WM_DIAGRAM_GROUP_CODE" val="m1-1"/>
  <p:tag name="KSO_WM_UNIT_ID" val="custom20184834_95*m_h_i*1_2_1"/>
  <p:tag name="KSO_WM_UNIT_FILL_FORE_SCHEMECOLOR_INDEX" val="5"/>
  <p:tag name="KSO_WM_UNIT_FILL_TYPE" val="1"/>
  <p:tag name="KSO_WM_UNIT_TEXT_FILL_FORE_SCHEMECOLOR_INDEX" val="14"/>
  <p:tag name="KSO_WM_UNIT_TEXT_FILL_TYPE" val="1"/>
  <p:tag name="KSO_WM_UNIT_USESOURCEFORMAT_APPLY" val="1"/>
</p:tagLst>
</file>

<file path=ppt/tags/tag16.xml><?xml version="1.0" encoding="utf-8"?>
<p:tagLst xmlns:p="http://schemas.openxmlformats.org/presentationml/2006/main">
  <p:tag name="KSO_WM_TEMPLATE_CATEGORY" val="custom"/>
  <p:tag name="KSO_WM_TEMPLATE_INDEX" val="20184739"/>
  <p:tag name="KSO_WM_TAG_VERSION" val="1.0"/>
  <p:tag name="KSO_WM_BEAUTIFY_FLAG" val="#wm#"/>
  <p:tag name="KSO_WM_UNIT_PRESET_TEXT_LEN" val="17"/>
  <p:tag name="KSO_WM_UNIT_PRESET_TEXT_INDEX" val="3"/>
  <p:tag name="KSO_WM_UNIT_CLEAR" val="0"/>
  <p:tag name="KSO_WM_UNIT_COMPATIBLE" val="0"/>
  <p:tag name="KSO_WM_UNIT_HIGHLIGHT" val="0"/>
  <p:tag name="KSO_WM_UNIT_ISCONTENTSTITLE" val="0"/>
  <p:tag name="KSO_WM_UNIT_VALUE" val="44"/>
  <p:tag name="KSO_WM_UNIT_LAYERLEVEL" val="1"/>
  <p:tag name="KSO_WM_UNIT_INDEX" val="1"/>
  <p:tag name="KSO_WM_UNIT_TYPE" val="a"/>
  <p:tag name="KSO_WM_UNIT_ID" val="custom20184739_2*a*1"/>
</p:tagLst>
</file>

<file path=ppt/tags/tag160.xml><?xml version="1.0" encoding="utf-8"?>
<p:tagLst xmlns:p="http://schemas.openxmlformats.org/presentationml/2006/main">
  <p:tag name="KSO_WM_TEMPLATE_CATEGORY" val="custom"/>
  <p:tag name="KSO_WM_TEMPLATE_INDEX" val="20184834"/>
  <p:tag name="KSO_WM_UNIT_TYPE" val="m_h_i"/>
  <p:tag name="KSO_WM_UNIT_INDEX" val="1_2_2"/>
  <p:tag name="KSO_WM_UNIT_LAYERLEVEL" val="1_1_1"/>
  <p:tag name="KSO_WM_BEAUTIFY_FLAG" val="#wm#"/>
  <p:tag name="KSO_WM_TAG_VERSION" val="1.0"/>
  <p:tag name="KSO_WM_DIAGRAM_GROUP_CODE" val="m1-1"/>
  <p:tag name="KSO_WM_UNIT_ID" val="custom20184834_95*m_h_i*1_2_2"/>
  <p:tag name="KSO_WM_UNIT_FILL_FORE_SCHEMECOLOR_INDEX" val="5"/>
  <p:tag name="KSO_WM_UNIT_FILL_TYPE" val="1"/>
  <p:tag name="KSO_WM_UNIT_TEXT_FILL_FORE_SCHEMECOLOR_INDEX" val="14"/>
  <p:tag name="KSO_WM_UNIT_TEXT_FILL_TYPE" val="1"/>
  <p:tag name="KSO_WM_UNIT_USESOURCEFORMAT_APPLY" val="1"/>
</p:tagLst>
</file>

<file path=ppt/tags/tag161.xml><?xml version="1.0" encoding="utf-8"?>
<p:tagLst xmlns:p="http://schemas.openxmlformats.org/presentationml/2006/main">
  <p:tag name="KSO_WM_TEMPLATE_CATEGORY" val="custom"/>
  <p:tag name="KSO_WM_TEMPLATE_INDEX" val="20184834"/>
  <p:tag name="KSO_WM_UNIT_TYPE" val="m_h_i"/>
  <p:tag name="KSO_WM_UNIT_INDEX" val="1_2_3"/>
  <p:tag name="KSO_WM_UNIT_LAYERLEVEL" val="1_1_1"/>
  <p:tag name="KSO_WM_BEAUTIFY_FLAG" val="#wm#"/>
  <p:tag name="KSO_WM_TAG_VERSION" val="1.0"/>
  <p:tag name="KSO_WM_DIAGRAM_GROUP_CODE" val="m1-1"/>
  <p:tag name="KSO_WM_UNIT_ID" val="custom20184834_95*m_h_i*1_2_3"/>
  <p:tag name="KSO_WM_UNIT_LINE_FORE_SCHEMECOLOR_INDEX" val="5"/>
  <p:tag name="KSO_WM_UNIT_LINE_FILL_TYPE" val="2"/>
  <p:tag name="KSO_WM_UNIT_USESOURCEFORMAT_APPLY" val="1"/>
</p:tagLst>
</file>

<file path=ppt/tags/tag162.xml><?xml version="1.0" encoding="utf-8"?>
<p:tagLst xmlns:p="http://schemas.openxmlformats.org/presentationml/2006/main">
  <p:tag name="KSO_WM_TEMPLATE_CATEGORY" val="custom"/>
  <p:tag name="KSO_WM_TEMPLATE_INDEX" val="20184834"/>
  <p:tag name="KSO_WM_TAG_VERSION" val="1.0"/>
  <p:tag name="KSO_WM_BEAUTIFY_FLAG" val="#wm#"/>
  <p:tag name="KSO_WM_UNIT_TYPE" val="m_h_a"/>
  <p:tag name="KSO_WM_UNIT_INDEX" val="1_2_1"/>
  <p:tag name="KSO_WM_UNIT_LAYERLEVEL" val="1_1_1"/>
  <p:tag name="KSO_WM_UNIT_VALUE" val="4"/>
  <p:tag name="KSO_WM_UNIT_HIGHLIGHT" val="0"/>
  <p:tag name="KSO_WM_UNIT_COMPATIBLE" val="0"/>
  <p:tag name="KSO_WM_UNIT_CLEAR" val="0"/>
  <p:tag name="KSO_WM_UNIT_PRESET_TEXT" val="添加标题"/>
  <p:tag name="KSO_WM_DIAGRAM_GROUP_CODE" val="m1-1"/>
  <p:tag name="KSO_WM_UNIT_ID" val="custom20184834_95*m_h_a*1_2_1"/>
  <p:tag name="KSO_WM_UNIT_TEXT_FILL_FORE_SCHEMECOLOR_INDEX" val="14"/>
  <p:tag name="KSO_WM_UNIT_TEXT_FILL_TYPE" val="1"/>
  <p:tag name="KSO_WM_UNIT_USESOURCEFORMAT_APPLY" val="1"/>
</p:tagLst>
</file>

<file path=ppt/tags/tag163.xml><?xml version="1.0" encoding="utf-8"?>
<p:tagLst xmlns:p="http://schemas.openxmlformats.org/presentationml/2006/main">
  <p:tag name="KSO_WM_TEMPLATE_CATEGORY" val="custom"/>
  <p:tag name="KSO_WM_TEMPLATE_INDEX" val="20184834"/>
  <p:tag name="KSO_WM_TAG_VERSION" val="1.0"/>
  <p:tag name="KSO_WM_BEAUTIFY_FLAG" val="#wm#"/>
  <p:tag name="KSO_WM_UNIT_TYPE" val="m_h_f"/>
  <p:tag name="KSO_WM_UNIT_INDEX" val="1_2_1"/>
  <p:tag name="KSO_WM_UNIT_LAYERLEVEL" val="1_1_1"/>
  <p:tag name="KSO_WM_UNIT_VALUE" val="30"/>
  <p:tag name="KSO_WM_UNIT_HIGHLIGHT" val="0"/>
  <p:tag name="KSO_WM_UNIT_COMPATIBLE" val="0"/>
  <p:tag name="KSO_WM_UNIT_CLEAR" val="0"/>
  <p:tag name="KSO_WM_UNIT_PRESET_TEXT" val="点击添加正文、温提示正文行距在1.2~1.3之间点击添加正文"/>
  <p:tag name="KSO_WM_DIAGRAM_GROUP_CODE" val="m1-1"/>
  <p:tag name="KSO_WM_UNIT_ID" val="custom20184834_95*m_h_f*1_2_1"/>
  <p:tag name="KSO_WM_UNIT_TEXT_FILL_FORE_SCHEMECOLOR_INDEX" val="14"/>
  <p:tag name="KSO_WM_UNIT_TEXT_FILL_TYPE" val="1"/>
  <p:tag name="KSO_WM_UNIT_USESOURCEFORMAT_APPLY" val="1"/>
</p:tagLst>
</file>

<file path=ppt/tags/tag164.xml><?xml version="1.0" encoding="utf-8"?>
<p:tagLst xmlns:p="http://schemas.openxmlformats.org/presentationml/2006/main">
  <p:tag name="KSO_WM_TEMPLATE_CATEGORY" val="custom"/>
  <p:tag name="KSO_WM_TEMPLATE_INDEX" val="20184834"/>
  <p:tag name="KSO_WM_UNIT_TYPE" val="m_h_i"/>
  <p:tag name="KSO_WM_UNIT_INDEX" val="1_2_4"/>
  <p:tag name="KSO_WM_UNIT_LAYERLEVEL" val="1_1_1"/>
  <p:tag name="KSO_WM_BEAUTIFY_FLAG" val="#wm#"/>
  <p:tag name="KSO_WM_TAG_VERSION" val="1.0"/>
  <p:tag name="KSO_WM_DIAGRAM_GROUP_CODE" val="m1-1"/>
  <p:tag name="KSO_WM_UNIT_ID" val="custom20184834_95*m_h_i*1_2_4"/>
  <p:tag name="KSO_WM_UNIT_USESOURCEFORMAT_APPLY" val="1"/>
</p:tagLst>
</file>

<file path=ppt/tags/tag165.xml><?xml version="1.0" encoding="utf-8"?>
<p:tagLst xmlns:p="http://schemas.openxmlformats.org/presentationml/2006/main">
  <p:tag name="KSO_WM_TEMPLATE_CATEGORY" val="custom"/>
  <p:tag name="KSO_WM_TEMPLATE_INDEX" val="20184834"/>
  <p:tag name="KSO_WM_UNIT_TYPE" val="m_h_i"/>
  <p:tag name="KSO_WM_UNIT_INDEX" val="1_2_5"/>
  <p:tag name="KSO_WM_UNIT_LAYERLEVEL" val="1_1_1"/>
  <p:tag name="KSO_WM_BEAUTIFY_FLAG" val="#wm#"/>
  <p:tag name="KSO_WM_TAG_VERSION" val="1.0"/>
  <p:tag name="KSO_WM_DIAGRAM_GROUP_CODE" val="m1-1"/>
  <p:tag name="KSO_WM_UNIT_ID" val="custom20184834_95*m_h_i*1_2_5"/>
  <p:tag name="KSO_WM_UNIT_FILL_FORE_SCHEMECOLOR_INDEX" val="5"/>
  <p:tag name="KSO_WM_UNIT_FILL_TYPE" val="1"/>
  <p:tag name="KSO_WM_UNIT_TEXT_FILL_FORE_SCHEMECOLOR_INDEX" val="14"/>
  <p:tag name="KSO_WM_UNIT_TEXT_FILL_TYPE" val="1"/>
  <p:tag name="KSO_WM_UNIT_USESOURCEFORMAT_APPLY" val="1"/>
</p:tagLst>
</file>

<file path=ppt/tags/tag166.xml><?xml version="1.0" encoding="utf-8"?>
<p:tagLst xmlns:p="http://schemas.openxmlformats.org/presentationml/2006/main">
  <p:tag name="KSO_WM_TEMPLATE_CATEGORY" val="custom"/>
  <p:tag name="KSO_WM_TEMPLATE_INDEX" val="20184834"/>
  <p:tag name="KSO_WM_UNIT_TYPE" val="m_h_i"/>
  <p:tag name="KSO_WM_UNIT_INDEX" val="1_2_6"/>
  <p:tag name="KSO_WM_UNIT_LAYERLEVEL" val="1_1_1"/>
  <p:tag name="KSO_WM_BEAUTIFY_FLAG" val="#wm#"/>
  <p:tag name="KSO_WM_TAG_VERSION" val="1.0"/>
  <p:tag name="KSO_WM_DIAGRAM_GROUP_CODE" val="m1-1"/>
  <p:tag name="KSO_WM_UNIT_ID" val="custom20184834_95*m_h_i*1_2_6"/>
  <p:tag name="KSO_WM_UNIT_FILL_FORE_SCHEMECOLOR_INDEX" val="5"/>
  <p:tag name="KSO_WM_UNIT_FILL_TYPE" val="1"/>
  <p:tag name="KSO_WM_UNIT_TEXT_FILL_FORE_SCHEMECOLOR_INDEX" val="14"/>
  <p:tag name="KSO_WM_UNIT_TEXT_FILL_TYPE" val="1"/>
  <p:tag name="KSO_WM_UNIT_USESOURCEFORMAT_APPLY" val="1"/>
</p:tagLst>
</file>

<file path=ppt/tags/tag167.xml><?xml version="1.0" encoding="utf-8"?>
<p:tagLst xmlns:p="http://schemas.openxmlformats.org/presentationml/2006/main">
  <p:tag name="KSO_WM_TEMPLATE_CATEGORY" val="custom"/>
  <p:tag name="KSO_WM_TEMPLATE_INDEX" val="20184834"/>
  <p:tag name="KSO_WM_UNIT_TYPE" val="m_h_i"/>
  <p:tag name="KSO_WM_UNIT_INDEX" val="1_2_7"/>
  <p:tag name="KSO_WM_UNIT_LAYERLEVEL" val="1_1_1"/>
  <p:tag name="KSO_WM_BEAUTIFY_FLAG" val="#wm#"/>
  <p:tag name="KSO_WM_TAG_VERSION" val="1.0"/>
  <p:tag name="KSO_WM_DIAGRAM_GROUP_CODE" val="m1-1"/>
  <p:tag name="KSO_WM_UNIT_ID" val="custom20184834_95*m_h_i*1_2_7"/>
  <p:tag name="KSO_WM_UNIT_FILL_FORE_SCHEMECOLOR_INDEX" val="5"/>
  <p:tag name="KSO_WM_UNIT_FILL_TYPE" val="1"/>
  <p:tag name="KSO_WM_UNIT_TEXT_FILL_FORE_SCHEMECOLOR_INDEX" val="14"/>
  <p:tag name="KSO_WM_UNIT_TEXT_FILL_TYPE" val="1"/>
  <p:tag name="KSO_WM_UNIT_USESOURCEFORMAT_APPLY" val="1"/>
</p:tagLst>
</file>

<file path=ppt/tags/tag168.xml><?xml version="1.0" encoding="utf-8"?>
<p:tagLst xmlns:p="http://schemas.openxmlformats.org/presentationml/2006/main">
  <p:tag name="KSO_WM_TEMPLATE_CATEGORY" val="custom"/>
  <p:tag name="KSO_WM_TEMPLATE_INDEX" val="20184834"/>
  <p:tag name="KSO_WM_UNIT_TYPE" val="m_h_i"/>
  <p:tag name="KSO_WM_UNIT_INDEX" val="1_3_1"/>
  <p:tag name="KSO_WM_UNIT_LAYERLEVEL" val="1_1_1"/>
  <p:tag name="KSO_WM_BEAUTIFY_FLAG" val="#wm#"/>
  <p:tag name="KSO_WM_TAG_VERSION" val="1.0"/>
  <p:tag name="KSO_WM_DIAGRAM_GROUP_CODE" val="m1-1"/>
  <p:tag name="KSO_WM_UNIT_ID" val="custom20184834_95*m_h_i*1_3_1"/>
  <p:tag name="KSO_WM_UNIT_FILL_FORE_SCHEMECOLOR_INDEX" val="5"/>
  <p:tag name="KSO_WM_UNIT_FILL_TYPE" val="1"/>
  <p:tag name="KSO_WM_UNIT_TEXT_FILL_FORE_SCHEMECOLOR_INDEX" val="14"/>
  <p:tag name="KSO_WM_UNIT_TEXT_FILL_TYPE" val="1"/>
  <p:tag name="KSO_WM_UNIT_USESOURCEFORMAT_APPLY" val="1"/>
</p:tagLst>
</file>

<file path=ppt/tags/tag169.xml><?xml version="1.0" encoding="utf-8"?>
<p:tagLst xmlns:p="http://schemas.openxmlformats.org/presentationml/2006/main">
  <p:tag name="KSO_WM_TEMPLATE_CATEGORY" val="custom"/>
  <p:tag name="KSO_WM_TEMPLATE_INDEX" val="20184834"/>
  <p:tag name="KSO_WM_UNIT_TYPE" val="m_h_i"/>
  <p:tag name="KSO_WM_UNIT_INDEX" val="1_3_2"/>
  <p:tag name="KSO_WM_UNIT_LAYERLEVEL" val="1_1_1"/>
  <p:tag name="KSO_WM_BEAUTIFY_FLAG" val="#wm#"/>
  <p:tag name="KSO_WM_TAG_VERSION" val="1.0"/>
  <p:tag name="KSO_WM_DIAGRAM_GROUP_CODE" val="m1-1"/>
  <p:tag name="KSO_WM_UNIT_ID" val="custom20184834_95*m_h_i*1_3_2"/>
  <p:tag name="KSO_WM_UNIT_FILL_FORE_SCHEMECOLOR_INDEX" val="5"/>
  <p:tag name="KSO_WM_UNIT_FILL_TYPE" val="1"/>
  <p:tag name="KSO_WM_UNIT_TEXT_FILL_FORE_SCHEMECOLOR_INDEX" val="14"/>
  <p:tag name="KSO_WM_UNIT_TEXT_FILL_TYPE" val="1"/>
  <p:tag name="KSO_WM_UNIT_USESOURCEFORMAT_APPLY" val="1"/>
</p:tagLst>
</file>

<file path=ppt/tags/tag17.xml><?xml version="1.0" encoding="utf-8"?>
<p:tagLst xmlns:p="http://schemas.openxmlformats.org/presentationml/2006/main">
  <p:tag name="KSO_WM_TEMPLATE_CATEGORY" val="custom"/>
  <p:tag name="KSO_WM_TEMPLATE_INDEX" val="20184739"/>
  <p:tag name="KSO_WM_TAG_VERSION" val="1.0"/>
  <p:tag name="KSO_WM_BEAUTIFY_FLAG" val="#wm#"/>
  <p:tag name="KSO_WM_UNIT_PRESET_TEXT_LEN" val="465"/>
  <p:tag name="KSO_WM_UNIT_PRESET_TEXT_INDEX" val="5"/>
  <p:tag name="KSO_WM_UNIT_CLEAR" val="0"/>
  <p:tag name="KSO_WM_UNIT_COMPATIBLE" val="0"/>
  <p:tag name="KSO_WM_UNIT_HIGHLIGHT" val="0"/>
  <p:tag name="KSO_WM_UNIT_VALUE" val="440"/>
  <p:tag name="KSO_WM_UNIT_LAYERLEVEL" val="1"/>
  <p:tag name="KSO_WM_UNIT_INDEX" val="1"/>
  <p:tag name="KSO_WM_UNIT_TYPE" val="f"/>
  <p:tag name="KSO_WM_UNIT_ID" val="custom20184739_2*f*1"/>
</p:tagLst>
</file>

<file path=ppt/tags/tag170.xml><?xml version="1.0" encoding="utf-8"?>
<p:tagLst xmlns:p="http://schemas.openxmlformats.org/presentationml/2006/main">
  <p:tag name="KSO_WM_TEMPLATE_CATEGORY" val="custom"/>
  <p:tag name="KSO_WM_TEMPLATE_INDEX" val="20184834"/>
  <p:tag name="KSO_WM_TAG_VERSION" val="1.0"/>
  <p:tag name="KSO_WM_BEAUTIFY_FLAG" val="#wm#"/>
  <p:tag name="KSO_WM_UNIT_TYPE" val="m_h_a"/>
  <p:tag name="KSO_WM_UNIT_INDEX" val="1_3_1"/>
  <p:tag name="KSO_WM_UNIT_LAYERLEVEL" val="1_1_1"/>
  <p:tag name="KSO_WM_UNIT_VALUE" val="4"/>
  <p:tag name="KSO_WM_UNIT_HIGHLIGHT" val="0"/>
  <p:tag name="KSO_WM_UNIT_COMPATIBLE" val="0"/>
  <p:tag name="KSO_WM_UNIT_CLEAR" val="0"/>
  <p:tag name="KSO_WM_UNIT_PRESET_TEXT" val="添加标题"/>
  <p:tag name="KSO_WM_DIAGRAM_GROUP_CODE" val="m1-1"/>
  <p:tag name="KSO_WM_UNIT_ID" val="custom20184834_95*m_h_a*1_3_1"/>
  <p:tag name="KSO_WM_UNIT_TEXT_FILL_FORE_SCHEMECOLOR_INDEX" val="14"/>
  <p:tag name="KSO_WM_UNIT_TEXT_FILL_TYPE" val="1"/>
  <p:tag name="KSO_WM_UNIT_USESOURCEFORMAT_APPLY" val="1"/>
</p:tagLst>
</file>

<file path=ppt/tags/tag171.xml><?xml version="1.0" encoding="utf-8"?>
<p:tagLst xmlns:p="http://schemas.openxmlformats.org/presentationml/2006/main">
  <p:tag name="KSO_WM_TEMPLATE_CATEGORY" val="custom"/>
  <p:tag name="KSO_WM_TEMPLATE_INDEX" val="20184834"/>
  <p:tag name="KSO_WM_TAG_VERSION" val="1.0"/>
  <p:tag name="KSO_WM_BEAUTIFY_FLAG" val="#wm#"/>
  <p:tag name="KSO_WM_UNIT_TYPE" val="m_h_f"/>
  <p:tag name="KSO_WM_UNIT_INDEX" val="1_3_1"/>
  <p:tag name="KSO_WM_UNIT_LAYERLEVEL" val="1_1_1"/>
  <p:tag name="KSO_WM_UNIT_VALUE" val="30"/>
  <p:tag name="KSO_WM_UNIT_HIGHLIGHT" val="0"/>
  <p:tag name="KSO_WM_UNIT_COMPATIBLE" val="0"/>
  <p:tag name="KSO_WM_UNIT_CLEAR" val="0"/>
  <p:tag name="KSO_WM_UNIT_PRESET_TEXT" val="点击添加正文、温提示正文行距在1.2~1.3之间点击添加正文"/>
  <p:tag name="KSO_WM_DIAGRAM_GROUP_CODE" val="m1-1"/>
  <p:tag name="KSO_WM_UNIT_ID" val="custom20184834_95*m_h_f*1_3_1"/>
  <p:tag name="KSO_WM_UNIT_TEXT_FILL_FORE_SCHEMECOLOR_INDEX" val="14"/>
  <p:tag name="KSO_WM_UNIT_TEXT_FILL_TYPE" val="1"/>
  <p:tag name="KSO_WM_UNIT_USESOURCEFORMAT_APPLY" val="1"/>
</p:tagLst>
</file>

<file path=ppt/tags/tag172.xml><?xml version="1.0" encoding="utf-8"?>
<p:tagLst xmlns:p="http://schemas.openxmlformats.org/presentationml/2006/main">
  <p:tag name="KSO_WM_TEMPLATE_CATEGORY" val="custom"/>
  <p:tag name="KSO_WM_TEMPLATE_INDEX" val="20184834"/>
  <p:tag name="KSO_WM_UNIT_TYPE" val="m_h_i"/>
  <p:tag name="KSO_WM_UNIT_INDEX" val="1_3_3"/>
  <p:tag name="KSO_WM_UNIT_LAYERLEVEL" val="1_1_1"/>
  <p:tag name="KSO_WM_BEAUTIFY_FLAG" val="#wm#"/>
  <p:tag name="KSO_WM_TAG_VERSION" val="1.0"/>
  <p:tag name="KSO_WM_DIAGRAM_GROUP_CODE" val="m1-1"/>
  <p:tag name="KSO_WM_UNIT_ID" val="custom20184834_95*m_h_i*1_3_3"/>
  <p:tag name="KSO_WM_UNIT_LINE_FORE_SCHEMECOLOR_INDEX" val="5"/>
  <p:tag name="KSO_WM_UNIT_LINE_FILL_TYPE" val="2"/>
  <p:tag name="KSO_WM_UNIT_USESOURCEFORMAT_APPLY" val="1"/>
</p:tagLst>
</file>

<file path=ppt/tags/tag173.xml><?xml version="1.0" encoding="utf-8"?>
<p:tagLst xmlns:p="http://schemas.openxmlformats.org/presentationml/2006/main">
  <p:tag name="KSO_WM_TEMPLATE_CATEGORY" val="custom"/>
  <p:tag name="KSO_WM_TEMPLATE_INDEX" val="20184834"/>
  <p:tag name="KSO_WM_UNIT_TYPE" val="m_h_i"/>
  <p:tag name="KSO_WM_UNIT_INDEX" val="1_3_4"/>
  <p:tag name="KSO_WM_UNIT_LAYERLEVEL" val="1_1_1"/>
  <p:tag name="KSO_WM_BEAUTIFY_FLAG" val="#wm#"/>
  <p:tag name="KSO_WM_TAG_VERSION" val="1.0"/>
  <p:tag name="KSO_WM_DIAGRAM_GROUP_CODE" val="m1-1"/>
  <p:tag name="KSO_WM_UNIT_ID" val="custom20184834_95*m_h_i*1_3_4"/>
  <p:tag name="KSO_WM_UNIT_USESOURCEFORMAT_APPLY" val="1"/>
</p:tagLst>
</file>

<file path=ppt/tags/tag174.xml><?xml version="1.0" encoding="utf-8"?>
<p:tagLst xmlns:p="http://schemas.openxmlformats.org/presentationml/2006/main">
  <p:tag name="KSO_WM_TEMPLATE_CATEGORY" val="custom"/>
  <p:tag name="KSO_WM_TEMPLATE_INDEX" val="20184834"/>
  <p:tag name="KSO_WM_UNIT_TYPE" val="m_h_i"/>
  <p:tag name="KSO_WM_UNIT_INDEX" val="1_3_5"/>
  <p:tag name="KSO_WM_UNIT_LAYERLEVEL" val="1_1_1"/>
  <p:tag name="KSO_WM_BEAUTIFY_FLAG" val="#wm#"/>
  <p:tag name="KSO_WM_TAG_VERSION" val="1.0"/>
  <p:tag name="KSO_WM_DIAGRAM_GROUP_CODE" val="m1-1"/>
  <p:tag name="KSO_WM_UNIT_ID" val="custom20184834_95*m_h_i*1_3_5"/>
  <p:tag name="KSO_WM_UNIT_FILL_FORE_SCHEMECOLOR_INDEX" val="5"/>
  <p:tag name="KSO_WM_UNIT_FILL_TYPE" val="1"/>
  <p:tag name="KSO_WM_UNIT_TEXT_FILL_FORE_SCHEMECOLOR_INDEX" val="14"/>
  <p:tag name="KSO_WM_UNIT_TEXT_FILL_TYPE" val="1"/>
  <p:tag name="KSO_WM_UNIT_USESOURCEFORMAT_APPLY" val="1"/>
</p:tagLst>
</file>

<file path=ppt/tags/tag175.xml><?xml version="1.0" encoding="utf-8"?>
<p:tagLst xmlns:p="http://schemas.openxmlformats.org/presentationml/2006/main">
  <p:tag name="KSO_WM_TEMPLATE_CATEGORY" val="custom"/>
  <p:tag name="KSO_WM_TEMPLATE_INDEX" val="20184834"/>
  <p:tag name="KSO_WM_UNIT_TYPE" val="m_h_i"/>
  <p:tag name="KSO_WM_UNIT_INDEX" val="1_3_6"/>
  <p:tag name="KSO_WM_UNIT_LAYERLEVEL" val="1_1_1"/>
  <p:tag name="KSO_WM_BEAUTIFY_FLAG" val="#wm#"/>
  <p:tag name="KSO_WM_TAG_VERSION" val="1.0"/>
  <p:tag name="KSO_WM_DIAGRAM_GROUP_CODE" val="m1-1"/>
  <p:tag name="KSO_WM_UNIT_ID" val="custom20184834_95*m_h_i*1_3_6"/>
  <p:tag name="KSO_WM_UNIT_FILL_FORE_SCHEMECOLOR_INDEX" val="5"/>
  <p:tag name="KSO_WM_UNIT_FILL_TYPE" val="1"/>
  <p:tag name="KSO_WM_UNIT_TEXT_FILL_FORE_SCHEMECOLOR_INDEX" val="14"/>
  <p:tag name="KSO_WM_UNIT_TEXT_FILL_TYPE" val="1"/>
  <p:tag name="KSO_WM_UNIT_USESOURCEFORMAT_APPLY" val="1"/>
</p:tagLst>
</file>

<file path=ppt/tags/tag176.xml><?xml version="1.0" encoding="utf-8"?>
<p:tagLst xmlns:p="http://schemas.openxmlformats.org/presentationml/2006/main">
  <p:tag name="KSO_WM_TEMPLATE_CATEGORY" val="custom"/>
  <p:tag name="KSO_WM_TEMPLATE_INDEX" val="20184834"/>
  <p:tag name="KSO_WM_UNIT_TYPE" val="m_h_i"/>
  <p:tag name="KSO_WM_UNIT_INDEX" val="1_1_1"/>
  <p:tag name="KSO_WM_UNIT_LAYERLEVEL" val="1_1_1"/>
  <p:tag name="KSO_WM_BEAUTIFY_FLAG" val="#wm#"/>
  <p:tag name="KSO_WM_TAG_VERSION" val="1.0"/>
  <p:tag name="KSO_WM_DIAGRAM_GROUP_CODE" val="m1-1"/>
  <p:tag name="KSO_WM_UNIT_ID" val="custom20184834_95*m_h_i*1_1_1"/>
  <p:tag name="KSO_WM_UNIT_FILL_FORE_SCHEMECOLOR_INDEX" val="5"/>
  <p:tag name="KSO_WM_UNIT_FILL_TYPE" val="1"/>
  <p:tag name="KSO_WM_UNIT_TEXT_FILL_FORE_SCHEMECOLOR_INDEX" val="14"/>
  <p:tag name="KSO_WM_UNIT_TEXT_FILL_TYPE" val="1"/>
  <p:tag name="KSO_WM_UNIT_USESOURCEFORMAT_APPLY" val="1"/>
</p:tagLst>
</file>

<file path=ppt/tags/tag177.xml><?xml version="1.0" encoding="utf-8"?>
<p:tagLst xmlns:p="http://schemas.openxmlformats.org/presentationml/2006/main">
  <p:tag name="KSO_WM_TEMPLATE_CATEGORY" val="custom"/>
  <p:tag name="KSO_WM_TEMPLATE_INDEX" val="20184834"/>
  <p:tag name="KSO_WM_UNIT_TYPE" val="m_h_i"/>
  <p:tag name="KSO_WM_UNIT_INDEX" val="1_1_2"/>
  <p:tag name="KSO_WM_UNIT_LAYERLEVEL" val="1_1_1"/>
  <p:tag name="KSO_WM_BEAUTIFY_FLAG" val="#wm#"/>
  <p:tag name="KSO_WM_TAG_VERSION" val="1.0"/>
  <p:tag name="KSO_WM_DIAGRAM_GROUP_CODE" val="m1-1"/>
  <p:tag name="KSO_WM_UNIT_ID" val="custom20184834_95*m_h_i*1_1_2"/>
  <p:tag name="KSO_WM_UNIT_FILL_FORE_SCHEMECOLOR_INDEX" val="5"/>
  <p:tag name="KSO_WM_UNIT_FILL_TYPE" val="1"/>
  <p:tag name="KSO_WM_UNIT_TEXT_FILL_FORE_SCHEMECOLOR_INDEX" val="14"/>
  <p:tag name="KSO_WM_UNIT_TEXT_FILL_TYPE" val="1"/>
  <p:tag name="KSO_WM_UNIT_USESOURCEFORMAT_APPLY" val="1"/>
</p:tagLst>
</file>

<file path=ppt/tags/tag178.xml><?xml version="1.0" encoding="utf-8"?>
<p:tagLst xmlns:p="http://schemas.openxmlformats.org/presentationml/2006/main">
  <p:tag name="KSO_WM_TEMPLATE_CATEGORY" val="custom"/>
  <p:tag name="KSO_WM_TEMPLATE_INDEX" val="20184834"/>
  <p:tag name="KSO_WM_TAG_VERSION" val="1.0"/>
  <p:tag name="KSO_WM_BEAUTIFY_FLAG" val="#wm#"/>
  <p:tag name="KSO_WM_UNIT_TYPE" val="m_h_a"/>
  <p:tag name="KSO_WM_UNIT_INDEX" val="1_1_1"/>
  <p:tag name="KSO_WM_UNIT_LAYERLEVEL" val="1_1_1"/>
  <p:tag name="KSO_WM_UNIT_VALUE" val="4"/>
  <p:tag name="KSO_WM_UNIT_HIGHLIGHT" val="0"/>
  <p:tag name="KSO_WM_UNIT_COMPATIBLE" val="0"/>
  <p:tag name="KSO_WM_UNIT_CLEAR" val="0"/>
  <p:tag name="KSO_WM_UNIT_PRESET_TEXT" val="添加标题"/>
  <p:tag name="KSO_WM_DIAGRAM_GROUP_CODE" val="m1-1"/>
  <p:tag name="KSO_WM_UNIT_ID" val="custom20184834_95*m_h_a*1_1_1"/>
  <p:tag name="KSO_WM_UNIT_TEXT_FILL_FORE_SCHEMECOLOR_INDEX" val="14"/>
  <p:tag name="KSO_WM_UNIT_TEXT_FILL_TYPE" val="1"/>
  <p:tag name="KSO_WM_UNIT_USESOURCEFORMAT_APPLY" val="1"/>
</p:tagLst>
</file>

<file path=ppt/tags/tag179.xml><?xml version="1.0" encoding="utf-8"?>
<p:tagLst xmlns:p="http://schemas.openxmlformats.org/presentationml/2006/main">
  <p:tag name="KSO_WM_TEMPLATE_CATEGORY" val="custom"/>
  <p:tag name="KSO_WM_TEMPLATE_INDEX" val="20184834"/>
  <p:tag name="KSO_WM_TAG_VERSION" val="1.0"/>
  <p:tag name="KSO_WM_BEAUTIFY_FLAG" val="#wm#"/>
  <p:tag name="KSO_WM_UNIT_TYPE" val="m_h_f"/>
  <p:tag name="KSO_WM_UNIT_INDEX" val="1_1_1"/>
  <p:tag name="KSO_WM_UNIT_LAYERLEVEL" val="1_1_1"/>
  <p:tag name="KSO_WM_UNIT_VALUE" val="30"/>
  <p:tag name="KSO_WM_UNIT_HIGHLIGHT" val="0"/>
  <p:tag name="KSO_WM_UNIT_COMPATIBLE" val="0"/>
  <p:tag name="KSO_WM_UNIT_CLEAR" val="0"/>
  <p:tag name="KSO_WM_UNIT_PRESET_TEXT" val="点击添加正文、温提示正文行距在1.2~1.3之间点击添加正文"/>
  <p:tag name="KSO_WM_DIAGRAM_GROUP_CODE" val="m1-1"/>
  <p:tag name="KSO_WM_UNIT_ID" val="custom20184834_95*m_h_f*1_1_1"/>
  <p:tag name="KSO_WM_UNIT_TEXT_FILL_FORE_SCHEMECOLOR_INDEX" val="14"/>
  <p:tag name="KSO_WM_UNIT_TEXT_FILL_TYPE" val="1"/>
  <p:tag name="KSO_WM_UNIT_USESOURCEFORMAT_APPLY" val="1"/>
</p:tagLst>
</file>

<file path=ppt/tags/tag18.xml><?xml version="1.0" encoding="utf-8"?>
<p:tagLst xmlns:p="http://schemas.openxmlformats.org/presentationml/2006/main">
  <p:tag name="KSO_WM_SLIDE_SIZE" val="828*343"/>
  <p:tag name="KSO_WM_SLIDE_POSITION" val="66*144"/>
  <p:tag name="KSO_WM_SLIDE_LAYOUT_CNT" val="1_1"/>
  <p:tag name="KSO_WM_SLIDE_LAYOUT" val="a_f"/>
  <p:tag name="KSO_WM_BEAUTIFY_FLAG" val="#wm#"/>
  <p:tag name="KSO_WM_SLIDE_TYPE" val="text"/>
  <p:tag name="KSO_WM_SLIDE_ITEM_CNT" val="1"/>
  <p:tag name="KSO_WM_TAG_VERSION" val="1.0"/>
  <p:tag name="KSO_WM_COMBINE_RELATE_SLIDE_ID" val="background20182736_2"/>
  <p:tag name="KSO_WM_TEMPLATE_CATEGORY" val="custom"/>
  <p:tag name="KSO_WM_TEMPLATE_INDEX" val="20184739"/>
  <p:tag name="KSO_WM_SLIDE_ID" val="custom20184739_2"/>
  <p:tag name="KSO_WM_SLIDE_INDEX" val="2"/>
  <p:tag name="KSO_WM_TEMPLATE_SUBCATEGORY" val="combine"/>
  <p:tag name="KSO_WM_SLIDE_SUBTYPE" val="pureTxt"/>
</p:tagLst>
</file>

<file path=ppt/tags/tag180.xml><?xml version="1.0" encoding="utf-8"?>
<p:tagLst xmlns:p="http://schemas.openxmlformats.org/presentationml/2006/main">
  <p:tag name="KSO_WM_TEMPLATE_CATEGORY" val="custom"/>
  <p:tag name="KSO_WM_TEMPLATE_INDEX" val="20184834"/>
  <p:tag name="KSO_WM_UNIT_TYPE" val="m_h_i"/>
  <p:tag name="KSO_WM_UNIT_INDEX" val="1_1_3"/>
  <p:tag name="KSO_WM_UNIT_LAYERLEVEL" val="1_1_1"/>
  <p:tag name="KSO_WM_BEAUTIFY_FLAG" val="#wm#"/>
  <p:tag name="KSO_WM_TAG_VERSION" val="1.0"/>
  <p:tag name="KSO_WM_DIAGRAM_GROUP_CODE" val="m1-1"/>
  <p:tag name="KSO_WM_UNIT_ID" val="custom20184834_95*m_h_i*1_1_3"/>
  <p:tag name="KSO_WM_UNIT_LINE_FORE_SCHEMECOLOR_INDEX" val="5"/>
  <p:tag name="KSO_WM_UNIT_LINE_FILL_TYPE" val="2"/>
  <p:tag name="KSO_WM_UNIT_USESOURCEFORMAT_APPLY" val="1"/>
</p:tagLst>
</file>

<file path=ppt/tags/tag181.xml><?xml version="1.0" encoding="utf-8"?>
<p:tagLst xmlns:p="http://schemas.openxmlformats.org/presentationml/2006/main">
  <p:tag name="KSO_WM_TEMPLATE_CATEGORY" val="custom"/>
  <p:tag name="KSO_WM_TEMPLATE_INDEX" val="20184834"/>
  <p:tag name="KSO_WM_UNIT_TYPE" val="m_h_i"/>
  <p:tag name="KSO_WM_UNIT_INDEX" val="1_1_4"/>
  <p:tag name="KSO_WM_UNIT_LAYERLEVEL" val="1_1_1"/>
  <p:tag name="KSO_WM_BEAUTIFY_FLAG" val="#wm#"/>
  <p:tag name="KSO_WM_TAG_VERSION" val="1.0"/>
  <p:tag name="KSO_WM_DIAGRAM_GROUP_CODE" val="m1-1"/>
  <p:tag name="KSO_WM_UNIT_ID" val="custom20184834_95*m_h_i*1_1_4"/>
  <p:tag name="KSO_WM_UNIT_USESOURCEFORMAT_APPLY" val="1"/>
</p:tagLst>
</file>

<file path=ppt/tags/tag182.xml><?xml version="1.0" encoding="utf-8"?>
<p:tagLst xmlns:p="http://schemas.openxmlformats.org/presentationml/2006/main">
  <p:tag name="KSO_WM_TEMPLATE_CATEGORY" val="custom"/>
  <p:tag name="KSO_WM_TEMPLATE_INDEX" val="20184834"/>
  <p:tag name="KSO_WM_UNIT_TYPE" val="m_h_i"/>
  <p:tag name="KSO_WM_UNIT_INDEX" val="1_1_5"/>
  <p:tag name="KSO_WM_UNIT_LAYERLEVEL" val="1_1_1"/>
  <p:tag name="KSO_WM_BEAUTIFY_FLAG" val="#wm#"/>
  <p:tag name="KSO_WM_TAG_VERSION" val="1.0"/>
  <p:tag name="KSO_WM_DIAGRAM_GROUP_CODE" val="m1-1"/>
  <p:tag name="KSO_WM_UNIT_ID" val="custom20184834_95*m_h_i*1_1_5"/>
  <p:tag name="KSO_WM_UNIT_FILL_FORE_SCHEMECOLOR_INDEX" val="5"/>
  <p:tag name="KSO_WM_UNIT_FILL_TYPE" val="1"/>
  <p:tag name="KSO_WM_UNIT_TEXT_FILL_FORE_SCHEMECOLOR_INDEX" val="14"/>
  <p:tag name="KSO_WM_UNIT_TEXT_FILL_TYPE" val="1"/>
  <p:tag name="KSO_WM_UNIT_USESOURCEFORMAT_APPLY" val="1"/>
</p:tagLst>
</file>

<file path=ppt/tags/tag183.xml><?xml version="1.0" encoding="utf-8"?>
<p:tagLst xmlns:p="http://schemas.openxmlformats.org/presentationml/2006/main">
  <p:tag name="KSO_WM_TEMPLATE_CATEGORY" val="custom"/>
  <p:tag name="KSO_WM_TEMPLATE_INDEX" val="20184834"/>
  <p:tag name="KSO_WM_UNIT_TYPE" val="m_h_i"/>
  <p:tag name="KSO_WM_UNIT_INDEX" val="1_1_6"/>
  <p:tag name="KSO_WM_UNIT_LAYERLEVEL" val="1_1_1"/>
  <p:tag name="KSO_WM_BEAUTIFY_FLAG" val="#wm#"/>
  <p:tag name="KSO_WM_TAG_VERSION" val="1.0"/>
  <p:tag name="KSO_WM_DIAGRAM_GROUP_CODE" val="m1-1"/>
  <p:tag name="KSO_WM_UNIT_ID" val="custom20184834_95*m_h_i*1_1_6"/>
  <p:tag name="KSO_WM_UNIT_USESOURCEFORMAT_APPLY" val="1"/>
</p:tagLst>
</file>

<file path=ppt/tags/tag184.xml><?xml version="1.0" encoding="utf-8"?>
<p:tagLst xmlns:p="http://schemas.openxmlformats.org/presentationml/2006/main">
  <p:tag name="KSO_WM_TEMPLATE_CATEGORY" val="custom"/>
  <p:tag name="KSO_WM_TEMPLATE_INDEX" val="20184834"/>
  <p:tag name="KSO_WM_UNIT_TYPE" val="m_h_i"/>
  <p:tag name="KSO_WM_UNIT_INDEX" val="1_2_8"/>
  <p:tag name="KSO_WM_UNIT_LAYERLEVEL" val="1_1_1"/>
  <p:tag name="KSO_WM_BEAUTIFY_FLAG" val="#wm#"/>
  <p:tag name="KSO_WM_TAG_VERSION" val="1.0"/>
  <p:tag name="KSO_WM_DIAGRAM_GROUP_CODE" val="m1-1"/>
  <p:tag name="KSO_WM_UNIT_ID" val="custom20184834_95*m_h_i*1_2_8"/>
  <p:tag name="KSO_WM_UNIT_USESOURCEFORMAT_APPLY" val="1"/>
</p:tagLst>
</file>

<file path=ppt/tags/tag185.xml><?xml version="1.0" encoding="utf-8"?>
<p:tagLst xmlns:p="http://schemas.openxmlformats.org/presentationml/2006/main">
  <p:tag name="KSO_WM_TEMPLATE_CATEGORY" val="custom"/>
  <p:tag name="KSO_WM_TEMPLATE_INDEX" val="20184834"/>
  <p:tag name="KSO_WM_UNIT_TYPE" val="m_h_i"/>
  <p:tag name="KSO_WM_UNIT_INDEX" val="1_3_7"/>
  <p:tag name="KSO_WM_UNIT_LAYERLEVEL" val="1_1_1"/>
  <p:tag name="KSO_WM_BEAUTIFY_FLAG" val="#wm#"/>
  <p:tag name="KSO_WM_TAG_VERSION" val="1.0"/>
  <p:tag name="KSO_WM_DIAGRAM_GROUP_CODE" val="m1-1"/>
  <p:tag name="KSO_WM_UNIT_ID" val="custom20184834_95*m_h_i*1_3_7"/>
  <p:tag name="KSO_WM_UNIT_USESOURCEFORMAT_APPLY" val="1"/>
</p:tagLst>
</file>

<file path=ppt/tags/tag186.xml><?xml version="1.0" encoding="utf-8"?>
<p:tagLst xmlns:p="http://schemas.openxmlformats.org/presentationml/2006/main">
  <p:tag name="KSO_WM_TEMPLATE_CATEGORY" val="custom"/>
  <p:tag name="KSO_WM_TEMPLATE_INDEX" val="20184834"/>
  <p:tag name="KSO_WM_UNIT_TYPE" val="m_h_i"/>
  <p:tag name="KSO_WM_UNIT_INDEX" val="1_4_7"/>
  <p:tag name="KSO_WM_UNIT_LAYERLEVEL" val="1_1_1"/>
  <p:tag name="KSO_WM_BEAUTIFY_FLAG" val="#wm#"/>
  <p:tag name="KSO_WM_TAG_VERSION" val="1.0"/>
  <p:tag name="KSO_WM_DIAGRAM_GROUP_CODE" val="m1-1"/>
  <p:tag name="KSO_WM_UNIT_ID" val="custom20184834_95*m_h_i*1_4_7"/>
  <p:tag name="KSO_WM_UNIT_USESOURCEFORMAT_APPLY" val="1"/>
</p:tagLst>
</file>

<file path=ppt/tags/tag187.xml><?xml version="1.0" encoding="utf-8"?>
<p:tagLst xmlns:p="http://schemas.openxmlformats.org/presentationml/2006/main">
  <p:tag name="KSO_WM_TEMPLATE_CATEGORY" val="custom"/>
  <p:tag name="KSO_WM_TEMPLATE_INDEX" val="20184834"/>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UNIT_CLEAR" val="0"/>
  <p:tag name="KSO_WM_UNIT_PRESET_TEXT" val="点击此处添加标题"/>
  <p:tag name="KSO_WM_DIAGRAM_GROUP_CODE" val="m2_1"/>
  <p:tag name="KSO_WM_UNIT_ID" val="custom20184834_95*a*1"/>
  <p:tag name="KSO_WM_UNIT_TEXT_FILL_FORE_SCHEMECOLOR_INDEX" val="14"/>
  <p:tag name="KSO_WM_UNIT_TEXT_FILL_TYPE" val="1"/>
  <p:tag name="KSO_WM_UNIT_USESOURCEFORMAT_APPLY" val="1"/>
</p:tagLst>
</file>

<file path=ppt/tags/tag188.xml><?xml version="1.0" encoding="utf-8"?>
<p:tagLst xmlns:p="http://schemas.openxmlformats.org/presentationml/2006/main">
  <p:tag name="KSO_WM_TAG_VERSION" val="1.0"/>
  <p:tag name="KSO_WM_SLIDE_ITEM_CNT" val="4"/>
  <p:tag name="KSO_WM_SLIDE_LAYOUT" val="a_m"/>
  <p:tag name="KSO_WM_SLIDE_LAYOUT_CNT" val="1_1"/>
  <p:tag name="KSO_WM_SLIDE_TYPE" val="text"/>
  <p:tag name="KSO_WM_BEAUTIFY_FLAG" val="#wm#"/>
  <p:tag name="KSO_WM_SLIDE_POSITION" val="70*173"/>
  <p:tag name="KSO_WM_SLIDE_SIZE" val="840*304"/>
  <p:tag name="KSO_WM_COMBINE_RELATE_SLIDE_ID" val="diagram20169019_3"/>
  <p:tag name="KSO_WM_TEMPLATE_CATEGORY" val="custom"/>
  <p:tag name="KSO_WM_TEMPLATE_INDEX" val="20184834"/>
  <p:tag name="KSO_WM_SLIDE_ID" val="custom20184834_95"/>
  <p:tag name="KSO_WM_SLIDE_INDEX" val="95"/>
  <p:tag name="KSO_WM_DIAGRAM_GROUP_CODE" val="m1-1"/>
  <p:tag name="KSO_WM_TEMPLATE_RELATED_ID" val="20184739"/>
  <p:tag name="KSO_WM_TEMPLATE_SUBCATEGORY" val="subcombine"/>
</p:tagLst>
</file>

<file path=ppt/tags/tag189.xml><?xml version="1.0" encoding="utf-8"?>
<p:tagLst xmlns:p="http://schemas.openxmlformats.org/presentationml/2006/main">
  <p:tag name="KSO_WM_TEMPLATE_CATEGORY" val="custom"/>
  <p:tag name="KSO_WM_TEMPLATE_INDEX" val="20184739"/>
  <p:tag name="KSO_WM_TAG_VERSION" val="1.0"/>
  <p:tag name="KSO_WM_BEAUTIFY_FLAG" val="#wm#"/>
  <p:tag name="KSO_WM_UNIT_PRESET_TEXT_LEN" val="17"/>
  <p:tag name="KSO_WM_UNIT_PRESET_TEXT_INDEX" val="3"/>
  <p:tag name="KSO_WM_UNIT_CLEAR" val="0"/>
  <p:tag name="KSO_WM_UNIT_COMPATIBLE" val="0"/>
  <p:tag name="KSO_WM_UNIT_HIGHLIGHT" val="0"/>
  <p:tag name="KSO_WM_UNIT_ISCONTENTSTITLE" val="0"/>
  <p:tag name="KSO_WM_UNIT_VALUE" val="27"/>
  <p:tag name="KSO_WM_UNIT_LAYERLEVEL" val="1"/>
  <p:tag name="KSO_WM_UNIT_INDEX" val="1"/>
  <p:tag name="KSO_WM_UNIT_TYPE" val="a"/>
  <p:tag name="KSO_WM_UNIT_ID" val="custom20184739_4*a*1"/>
</p:tagLst>
</file>

<file path=ppt/tags/tag19.xml><?xml version="1.0" encoding="utf-8"?>
<p:tagLst xmlns:p="http://schemas.openxmlformats.org/presentationml/2006/main">
  <p:tag name="KSO_WM_TEMPLATE_CATEGORY" val="custom"/>
  <p:tag name="KSO_WM_TEMPLATE_INDEX" val="20184739"/>
  <p:tag name="KSO_WM_TAG_VERSION" val="1.0"/>
  <p:tag name="KSO_WM_BEAUTIFY_FLAG" val="#wm#"/>
  <p:tag name="KSO_WM_UNIT_TYPE" val="l_h_i"/>
  <p:tag name="KSO_WM_UNIT_INDEX" val="1_1_1"/>
  <p:tag name="KSO_WM_UNIT_LAYERLEVEL" val="1_1_1"/>
  <p:tag name="KSO_WM_DIAGRAM_GROUP_CODE" val="l1-1"/>
  <p:tag name="KSO_WM_UNIT_ID" val="custom20184739_9*l_h_i*1_1_1"/>
  <p:tag name="KSO_WM_UNIT_TEXT_FILL_FORE_SCHEMECOLOR_INDEX" val="14"/>
  <p:tag name="KSO_WM_UNIT_TEXT_FILL_TYPE" val="1"/>
  <p:tag name="KSO_WM_UNIT_USESOURCEFORMAT_APPLY" val="1"/>
</p:tagLst>
</file>

<file path=ppt/tags/tag190.xml><?xml version="1.0" encoding="utf-8"?>
<p:tagLst xmlns:p="http://schemas.openxmlformats.org/presentationml/2006/main">
  <p:tag name="KSO_WM_BEAUTIFY_FLAG" val="#wm#"/>
  <p:tag name="KSO_WM_TEMPLATE_CATEGORY" val="custom"/>
  <p:tag name="KSO_WM_TEMPLATE_INDEX" val="20184834"/>
</p:tagLst>
</file>

<file path=ppt/tags/tag191.xml><?xml version="1.0" encoding="utf-8"?>
<p:tagLst xmlns:p="http://schemas.openxmlformats.org/presentationml/2006/main">
  <p:tag name="KSO_WM_TEMPLATE_CATEGORY" val="custom"/>
  <p:tag name="KSO_WM_TEMPLATE_INDEX" val="20184739"/>
  <p:tag name="KSO_WM_TAG_VERSION" val="1.0"/>
  <p:tag name="KSO_WM_BEAUTIFY_FLAG" val="#wm#"/>
  <p:tag name="KSO_WM_UNIT_PRESET_TEXT_LEN" val="17"/>
  <p:tag name="KSO_WM_UNIT_PRESET_TEXT_INDEX" val="3"/>
  <p:tag name="KSO_WM_UNIT_CLEAR" val="0"/>
  <p:tag name="KSO_WM_UNIT_COMPATIBLE" val="0"/>
  <p:tag name="KSO_WM_UNIT_HIGHLIGHT" val="0"/>
  <p:tag name="KSO_WM_UNIT_ISCONTENTSTITLE" val="0"/>
  <p:tag name="KSO_WM_UNIT_VALUE" val="27"/>
  <p:tag name="KSO_WM_UNIT_LAYERLEVEL" val="1"/>
  <p:tag name="KSO_WM_UNIT_INDEX" val="1"/>
  <p:tag name="KSO_WM_UNIT_TYPE" val="a"/>
  <p:tag name="KSO_WM_UNIT_ID" val="custom20184739_4*a*1"/>
</p:tagLst>
</file>

<file path=ppt/tags/tag192.xml><?xml version="1.0" encoding="utf-8"?>
<p:tagLst xmlns:p="http://schemas.openxmlformats.org/presentationml/2006/main">
  <p:tag name="KSO_WM_BEAUTIFY_FLAG" val="#wm#"/>
  <p:tag name="KSO_WM_TEMPLATE_CATEGORY" val="custom"/>
  <p:tag name="KSO_WM_TEMPLATE_INDEX" val="20184834"/>
</p:tagLst>
</file>

<file path=ppt/tags/tag193.xml><?xml version="1.0" encoding="utf-8"?>
<p:tagLst xmlns:p="http://schemas.openxmlformats.org/presentationml/2006/main">
  <p:tag name="KSO_WM_TEMPLATE_CATEGORY" val="custom"/>
  <p:tag name="KSO_WM_TEMPLATE_INDEX" val="20184739"/>
  <p:tag name="KSO_WM_UNIT_TYPE" val="e"/>
  <p:tag name="KSO_WM_UNIT_INDEX" val="1"/>
  <p:tag name="KSO_WM_UNIT_LAYERLEVEL" val="1"/>
  <p:tag name="KSO_WM_UNIT_VALUE" val="6"/>
  <p:tag name="KSO_WM_UNIT_HIGHLIGHT" val="0"/>
  <p:tag name="KSO_WM_UNIT_COMPATIBLE" val="1"/>
  <p:tag name="KSO_WM_UNIT_CLEAR" val="0"/>
  <p:tag name="KSO_WM_BEAUTIFY_FLAG" val="#wm#"/>
  <p:tag name="KSO_WM_TAG_VERSION" val="1.0"/>
  <p:tag name="KSO_WM_UNIT_ID" val="custom20184739_12*e*1"/>
  <p:tag name="KSO_WM_UNIT_PRESET_TEXT" val="第1章"/>
</p:tagLst>
</file>

<file path=ppt/tags/tag194.xml><?xml version="1.0" encoding="utf-8"?>
<p:tagLst xmlns:p="http://schemas.openxmlformats.org/presentationml/2006/main">
  <p:tag name="KSO_WM_TEMPLATE_CATEGORY" val="custom"/>
  <p:tag name="KSO_WM_TEMPLATE_INDEX" val="20184739"/>
  <p:tag name="KSO_WM_UNIT_TYPE" val="a"/>
  <p:tag name="KSO_WM_UNIT_INDEX" val="1"/>
  <p:tag name="KSO_WM_UNIT_LAYERLEVEL" val="1"/>
  <p:tag name="KSO_WM_UNIT_VALUE" val="11"/>
  <p:tag name="KSO_WM_UNIT_ISCONTENTSTITLE" val="0"/>
  <p:tag name="KSO_WM_UNIT_HIGHLIGHT" val="0"/>
  <p:tag name="KSO_WM_UNIT_COMPATIBLE" val="0"/>
  <p:tag name="KSO_WM_UNIT_CLEAR" val="0"/>
  <p:tag name="KSO_WM_BEAUTIFY_FLAG" val="#wm#"/>
  <p:tag name="KSO_WM_TAG_VERSION" val="1.0"/>
  <p:tag name="KSO_WM_UNIT_ID" val="custom20184739_12*a*1"/>
  <p:tag name="KSO_WM_UNIT_PRESET_TEXT" val="SECTION TITLE"/>
</p:tagLst>
</file>

<file path=ppt/tags/tag195.xml><?xml version="1.0" encoding="utf-8"?>
<p:tagLst xmlns:p="http://schemas.openxmlformats.org/presentationml/2006/main">
  <p:tag name="KSO_WM_TAG_VERSION" val="1.0"/>
  <p:tag name="KSO_WM_SLIDE_ITEM_CNT" val="1"/>
  <p:tag name="KSO_WM_SLIDE_LAYOUT" val="a_e"/>
  <p:tag name="KSO_WM_SLIDE_LAYOUT_CNT" val="1_1"/>
  <p:tag name="KSO_WM_SLIDE_TYPE" val="sectionTitle"/>
  <p:tag name="KSO_WM_BEAUTIFY_FLAG" val="#wm#"/>
  <p:tag name="KSO_WM_COMBINE_RELATE_SLIDE_ID" val="background20182736_6"/>
  <p:tag name="KSO_WM_TEMPLATE_CATEGORY" val="custom"/>
  <p:tag name="KSO_WM_TEMPLATE_INDEX" val="20184739"/>
  <p:tag name="KSO_WM_SLIDE_ID" val="custom20184739_12"/>
  <p:tag name="KSO_WM_SLIDE_INDEX" val="12"/>
  <p:tag name="KSO_WM_TEMPLATE_SUBCATEGORY" val="combine"/>
  <p:tag name="KSO_WM_SLIDE_SUBTYPE" val="pureTxt"/>
</p:tagLst>
</file>

<file path=ppt/tags/tag196.xml><?xml version="1.0" encoding="utf-8"?>
<p:tagLst xmlns:p="http://schemas.openxmlformats.org/presentationml/2006/main">
  <p:tag name="KSO_WM_BEAUTIFY_FLAG" val="#wm#"/>
  <p:tag name="KSO_WM_TEMPLATE_CATEGORY" val="custom"/>
  <p:tag name="KSO_WM_TEMPLATE_INDEX" val="20184834"/>
</p:tagLst>
</file>

<file path=ppt/tags/tag197.xml><?xml version="1.0" encoding="utf-8"?>
<p:tagLst xmlns:p="http://schemas.openxmlformats.org/presentationml/2006/main">
  <p:tag name="KSO_WM_TEMPLATE_CATEGORY" val="custom"/>
  <p:tag name="KSO_WM_TEMPLATE_INDEX" val="20184834"/>
  <p:tag name="KSO_WM_UNIT_TYPE" val="a"/>
  <p:tag name="KSO_WM_UNIT_INDEX" val="1"/>
  <p:tag name="KSO_WM_UNIT_LAYERLEVEL" val="1"/>
  <p:tag name="KSO_WM_UNIT_VALUE" val="13"/>
  <p:tag name="KSO_WM_UNIT_ISCONTENTSTITLE" val="0"/>
  <p:tag name="KSO_WM_UNIT_HIGHLIGHT" val="0"/>
  <p:tag name="KSO_WM_UNIT_COMPATIBLE" val="0"/>
  <p:tag name="KSO_WM_UNIT_CLEAR" val="0"/>
  <p:tag name="KSO_WM_BEAUTIFY_FLAG" val="#wm#"/>
  <p:tag name="KSO_WM_TAG_VERSION" val="1.0"/>
  <p:tag name="KSO_WM_UNIT_PRESET_TEXT" val="感谢您的观看"/>
  <p:tag name="KSO_WM_UNIT_ID" val="custom20184834_175*a*1"/>
</p:tagLst>
</file>

<file path=ppt/tags/tag198.xml><?xml version="1.0" encoding="utf-8"?>
<p:tagLst xmlns:p="http://schemas.openxmlformats.org/presentationml/2006/main">
  <p:tag name="KSO_WM_TAG_VERSION" val="1.0"/>
  <p:tag name="KSO_WM_SLIDE_ITEM_CNT" val="2"/>
  <p:tag name="KSO_WM_SLIDE_LAYOUT" val="a_b"/>
  <p:tag name="KSO_WM_SLIDE_LAYOUT_CNT" val="1_1"/>
  <p:tag name="KSO_WM_SLIDE_TYPE" val="endPage"/>
  <p:tag name="KSO_WM_BEAUTIFY_FLAG" val="#wm#"/>
  <p:tag name="KSO_WM_COMBINE_RELATE_SLIDE_ID" val="custom20183202_33"/>
  <p:tag name="KSO_WM_TEMPLATE_CATEGORY" val="custom"/>
  <p:tag name="KSO_WM_TEMPLATE_INDEX" val="20184834"/>
  <p:tag name="KSO_WM_SLIDE_ID" val="custom20184834_175"/>
  <p:tag name="KSO_WM_SLIDE_INDEX" val="175"/>
  <p:tag name="KSO_WM_TEMPLATE_RELATED_ID" val="20184739"/>
  <p:tag name="KSO_WM_TEMPLATE_SUBCATEGORY" val="subcombine"/>
</p:tagLst>
</file>

<file path=ppt/tags/tag2.xml><?xml version="1.0" encoding="utf-8"?>
<p:tagLst xmlns:p="http://schemas.openxmlformats.org/presentationml/2006/main">
  <p:tag name="KSO_WM_TAG_VERSION" val="1.0"/>
  <p:tag name="KSO_WM_TEMPLATE_CATEGORY" val="custom"/>
  <p:tag name="KSO_WM_TEMPLATE_INDEX" val="20184553"/>
</p:tagLst>
</file>

<file path=ppt/tags/tag20.xml><?xml version="1.0" encoding="utf-8"?>
<p:tagLst xmlns:p="http://schemas.openxmlformats.org/presentationml/2006/main">
  <p:tag name="KSO_WM_TEMPLATE_CATEGORY" val="custom"/>
  <p:tag name="KSO_WM_TEMPLATE_INDEX" val="20184739"/>
  <p:tag name="KSO_WM_TAG_VERSION" val="1.0"/>
  <p:tag name="KSO_WM_BEAUTIFY_FLAG" val="#wm#"/>
  <p:tag name="KSO_WM_UNIT_TYPE" val="l_h_i"/>
  <p:tag name="KSO_WM_UNIT_INDEX" val="1_3_1"/>
  <p:tag name="KSO_WM_UNIT_LAYERLEVEL" val="1_1_1"/>
  <p:tag name="KSO_WM_DIAGRAM_GROUP_CODE" val="l1-1"/>
  <p:tag name="KSO_WM_UNIT_ID" val="custom20184739_9*l_h_i*1_3_1"/>
  <p:tag name="KSO_WM_UNIT_TEXT_FILL_FORE_SCHEMECOLOR_INDEX" val="14"/>
  <p:tag name="KSO_WM_UNIT_TEXT_FILL_TYPE" val="1"/>
  <p:tag name="KSO_WM_UNIT_USESOURCEFORMAT_APPLY" val="1"/>
</p:tagLst>
</file>

<file path=ppt/tags/tag21.xml><?xml version="1.0" encoding="utf-8"?>
<p:tagLst xmlns:p="http://schemas.openxmlformats.org/presentationml/2006/main">
  <p:tag name="KSO_WM_TEMPLATE_CATEGORY" val="custom"/>
  <p:tag name="KSO_WM_TEMPLATE_INDEX" val="20184739"/>
  <p:tag name="KSO_WM_TAG_VERSION" val="1.0"/>
  <p:tag name="KSO_WM_BEAUTIFY_FLAG" val="#wm#"/>
  <p:tag name="KSO_WM_UNIT_TYPE" val="l_h_i"/>
  <p:tag name="KSO_WM_UNIT_INDEX" val="1_2_1"/>
  <p:tag name="KSO_WM_UNIT_LAYERLEVEL" val="1_1_1"/>
  <p:tag name="KSO_WM_DIAGRAM_GROUP_CODE" val="l1-1"/>
  <p:tag name="KSO_WM_UNIT_ID" val="custom20184739_9*l_h_i*1_2_1"/>
  <p:tag name="KSO_WM_UNIT_TEXT_FILL_FORE_SCHEMECOLOR_INDEX" val="14"/>
  <p:tag name="KSO_WM_UNIT_TEXT_FILL_TYPE" val="1"/>
  <p:tag name="KSO_WM_UNIT_USESOURCEFORMAT_APPLY" val="1"/>
</p:tagLst>
</file>

<file path=ppt/tags/tag22.xml><?xml version="1.0" encoding="utf-8"?>
<p:tagLst xmlns:p="http://schemas.openxmlformats.org/presentationml/2006/main">
  <p:tag name="KSO_WM_TEMPLATE_CATEGORY" val="custom"/>
  <p:tag name="KSO_WM_TEMPLATE_INDEX" val="20184739"/>
  <p:tag name="KSO_WM_TAG_VERSION" val="1.0"/>
  <p:tag name="KSO_WM_BEAUTIFY_FLAG" val="#wm#"/>
  <p:tag name="KSO_WM_UNIT_TYPE" val="l_h_i"/>
  <p:tag name="KSO_WM_UNIT_INDEX" val="1_4_1"/>
  <p:tag name="KSO_WM_UNIT_LAYERLEVEL" val="1_1_1"/>
  <p:tag name="KSO_WM_DIAGRAM_GROUP_CODE" val="l1-1"/>
  <p:tag name="KSO_WM_UNIT_ID" val="custom20184739_9*l_h_i*1_4_1"/>
  <p:tag name="KSO_WM_UNIT_TEXT_FILL_FORE_SCHEMECOLOR_INDEX" val="14"/>
  <p:tag name="KSO_WM_UNIT_TEXT_FILL_TYPE" val="1"/>
  <p:tag name="KSO_WM_UNIT_USESOURCEFORMAT_APPLY" val="1"/>
</p:tagLst>
</file>

<file path=ppt/tags/tag23.xml><?xml version="1.0" encoding="utf-8"?>
<p:tagLst xmlns:p="http://schemas.openxmlformats.org/presentationml/2006/main">
  <p:tag name="KSO_WM_TEMPLATE_CATEGORY" val="custom"/>
  <p:tag name="KSO_WM_TEMPLATE_INDEX" val="20184739"/>
  <p:tag name="KSO_WM_TAG_VERSION" val="1.0"/>
  <p:tag name="KSO_WM_BEAUTIFY_FLAG" val="#wm#"/>
  <p:tag name="KSO_WM_UNIT_TYPE" val="l_h_f"/>
  <p:tag name="KSO_WM_UNIT_INDEX" val="1_4_1"/>
  <p:tag name="KSO_WM_UNIT_LAYERLEVEL" val="1_1_1"/>
  <p:tag name="KSO_WM_UNIT_VALUE" val="22"/>
  <p:tag name="KSO_WM_UNIT_HIGHLIGHT" val="0"/>
  <p:tag name="KSO_WM_UNIT_COMPATIBLE" val="0"/>
  <p:tag name="KSO_WM_UNIT_CLEAR" val="0"/>
  <p:tag name="KSO_WM_UNIT_PRESET_TEXT_INDEX" val="3"/>
  <p:tag name="KSO_WM_UNIT_PRESET_TEXT_LEN" val="17"/>
  <p:tag name="KSO_WM_DIAGRAM_GROUP_CODE" val="l1-1"/>
  <p:tag name="KSO_WM_UNIT_ID" val="custom20184739_9*l_h_f*1_4_1"/>
  <p:tag name="KSO_WM_UNIT_TEXT_FILL_FORE_SCHEMECOLOR_INDEX" val="14"/>
  <p:tag name="KSO_WM_UNIT_TEXT_FILL_TYPE" val="1"/>
  <p:tag name="KSO_WM_UNIT_USESOURCEFORMAT_APPLY" val="1"/>
</p:tagLst>
</file>

<file path=ppt/tags/tag24.xml><?xml version="1.0" encoding="utf-8"?>
<p:tagLst xmlns:p="http://schemas.openxmlformats.org/presentationml/2006/main">
  <p:tag name="KSO_WM_TEMPLATE_CATEGORY" val="custom"/>
  <p:tag name="KSO_WM_TEMPLATE_INDEX" val="20184739"/>
  <p:tag name="KSO_WM_TAG_VERSION" val="1.0"/>
  <p:tag name="KSO_WM_BEAUTIFY_FLAG" val="#wm#"/>
  <p:tag name="KSO_WM_UNIT_TYPE" val="l_h_f"/>
  <p:tag name="KSO_WM_UNIT_INDEX" val="1_2_1"/>
  <p:tag name="KSO_WM_UNIT_LAYERLEVEL" val="1_1_1"/>
  <p:tag name="KSO_WM_UNIT_VALUE" val="22"/>
  <p:tag name="KSO_WM_UNIT_HIGHLIGHT" val="0"/>
  <p:tag name="KSO_WM_UNIT_COMPATIBLE" val="0"/>
  <p:tag name="KSO_WM_UNIT_CLEAR" val="0"/>
  <p:tag name="KSO_WM_UNIT_PRESET_TEXT_INDEX" val="3"/>
  <p:tag name="KSO_WM_UNIT_PRESET_TEXT_LEN" val="17"/>
  <p:tag name="KSO_WM_DIAGRAM_GROUP_CODE" val="l1-1"/>
  <p:tag name="KSO_WM_UNIT_ID" val="custom20184739_9*l_h_f*1_2_1"/>
  <p:tag name="KSO_WM_UNIT_TEXT_FILL_FORE_SCHEMECOLOR_INDEX" val="14"/>
  <p:tag name="KSO_WM_UNIT_TEXT_FILL_TYPE" val="1"/>
  <p:tag name="KSO_WM_UNIT_USESOURCEFORMAT_APPLY" val="1"/>
</p:tagLst>
</file>

<file path=ppt/tags/tag25.xml><?xml version="1.0" encoding="utf-8"?>
<p:tagLst xmlns:p="http://schemas.openxmlformats.org/presentationml/2006/main">
  <p:tag name="KSO_WM_TEMPLATE_CATEGORY" val="custom"/>
  <p:tag name="KSO_WM_TEMPLATE_INDEX" val="20184739"/>
  <p:tag name="KSO_WM_TAG_VERSION" val="1.0"/>
  <p:tag name="KSO_WM_BEAUTIFY_FLAG" val="#wm#"/>
  <p:tag name="KSO_WM_UNIT_TYPE" val="l_h_f"/>
  <p:tag name="KSO_WM_UNIT_INDEX" val="1_3_1"/>
  <p:tag name="KSO_WM_UNIT_LAYERLEVEL" val="1_1_1"/>
  <p:tag name="KSO_WM_UNIT_VALUE" val="22"/>
  <p:tag name="KSO_WM_UNIT_HIGHLIGHT" val="0"/>
  <p:tag name="KSO_WM_UNIT_COMPATIBLE" val="0"/>
  <p:tag name="KSO_WM_UNIT_CLEAR" val="0"/>
  <p:tag name="KSO_WM_UNIT_PRESET_TEXT_INDEX" val="3"/>
  <p:tag name="KSO_WM_UNIT_PRESET_TEXT_LEN" val="17"/>
  <p:tag name="KSO_WM_DIAGRAM_GROUP_CODE" val="l1-1"/>
  <p:tag name="KSO_WM_UNIT_ID" val="custom20184739_9*l_h_f*1_3_1"/>
  <p:tag name="KSO_WM_UNIT_TEXT_FILL_FORE_SCHEMECOLOR_INDEX" val="14"/>
  <p:tag name="KSO_WM_UNIT_TEXT_FILL_TYPE" val="1"/>
  <p:tag name="KSO_WM_UNIT_USESOURCEFORMAT_APPLY" val="1"/>
</p:tagLst>
</file>

<file path=ppt/tags/tag26.xml><?xml version="1.0" encoding="utf-8"?>
<p:tagLst xmlns:p="http://schemas.openxmlformats.org/presentationml/2006/main">
  <p:tag name="KSO_WM_TEMPLATE_CATEGORY" val="custom"/>
  <p:tag name="KSO_WM_TEMPLATE_INDEX" val="20184739"/>
  <p:tag name="KSO_WM_TAG_VERSION" val="1.0"/>
  <p:tag name="KSO_WM_BEAUTIFY_FLAG" val="#wm#"/>
  <p:tag name="KSO_WM_UNIT_TYPE" val="l_h_f"/>
  <p:tag name="KSO_WM_UNIT_INDEX" val="1_1_1"/>
  <p:tag name="KSO_WM_UNIT_LAYERLEVEL" val="1_1_1"/>
  <p:tag name="KSO_WM_UNIT_VALUE" val="22"/>
  <p:tag name="KSO_WM_UNIT_HIGHLIGHT" val="0"/>
  <p:tag name="KSO_WM_UNIT_COMPATIBLE" val="0"/>
  <p:tag name="KSO_WM_UNIT_CLEAR" val="0"/>
  <p:tag name="KSO_WM_UNIT_PRESET_TEXT_INDEX" val="3"/>
  <p:tag name="KSO_WM_UNIT_PRESET_TEXT_LEN" val="17"/>
  <p:tag name="KSO_WM_DIAGRAM_GROUP_CODE" val="l1-1"/>
  <p:tag name="KSO_WM_UNIT_ID" val="custom20184739_9*l_h_f*1_1_1"/>
  <p:tag name="KSO_WM_UNIT_TEXT_FILL_FORE_SCHEMECOLOR_INDEX" val="14"/>
  <p:tag name="KSO_WM_UNIT_TEXT_FILL_TYPE" val="1"/>
  <p:tag name="KSO_WM_UNIT_USESOURCEFORMAT_APPLY" val="1"/>
</p:tagLst>
</file>

<file path=ppt/tags/tag27.xml><?xml version="1.0" encoding="utf-8"?>
<p:tagLst xmlns:p="http://schemas.openxmlformats.org/presentationml/2006/main">
  <p:tag name="KSO_WM_TEMPLATE_CATEGORY" val="custom"/>
  <p:tag name="KSO_WM_TEMPLATE_INDEX" val="20184739"/>
  <p:tag name="KSO_WM_TAG_VERSION" val="1.0"/>
  <p:tag name="KSO_WM_BEAUTIFY_FLAG" val="#wm#"/>
  <p:tag name="KSO_WM_UNIT_TYPE" val="a"/>
  <p:tag name="KSO_WM_UNIT_INDEX" val="1"/>
  <p:tag name="KSO_WM_UNIT_LAYERLEVEL" val="1"/>
  <p:tag name="KSO_WM_UNIT_ISCONTENTSTITLE" val="1"/>
  <p:tag name="KSO_WM_UNIT_VALUE" val="13"/>
  <p:tag name="KSO_WM_UNIT_HIGHLIGHT" val="0"/>
  <p:tag name="KSO_WM_UNIT_COMPATIBLE" val="0"/>
  <p:tag name="KSO_WM_UNIT_CLEAR" val="0"/>
  <p:tag name="KSO_WM_DIAGRAM_GROUP_CODE" val="l1_1"/>
  <p:tag name="KSO_WM_UNIT_ID" val="custom20184739_9*a*1"/>
  <p:tag name="KSO_WM_UNIT_PRESET_TEXT" val="CONTENT"/>
  <p:tag name="KSO_WM_UNIT_TEXT_FILL_FORE_SCHEMECOLOR_INDEX" val="14"/>
  <p:tag name="KSO_WM_UNIT_TEXT_FILL_TYPE" val="1"/>
  <p:tag name="KSO_WM_UNIT_USESOURCEFORMAT_APPLY" val="1"/>
</p:tagLst>
</file>

<file path=ppt/tags/tag28.xml><?xml version="1.0" encoding="utf-8"?>
<p:tagLst xmlns:p="http://schemas.openxmlformats.org/presentationml/2006/main">
  <p:tag name="KSO_WM_TAG_VERSION" val="1.0"/>
  <p:tag name="KSO_WM_SLIDE_ITEM_CNT" val="4"/>
  <p:tag name="KSO_WM_SLIDE_LAYOUT" val="a_l"/>
  <p:tag name="KSO_WM_SLIDE_LAYOUT_CNT" val="1_1"/>
  <p:tag name="KSO_WM_SLIDE_TYPE" val="contents"/>
  <p:tag name="KSO_WM_BEAUTIFY_FLAG" val="#wm#"/>
  <p:tag name="KSO_WM_COMBINE_RELATE_SLIDE_ID" val="custom20183203_9"/>
  <p:tag name="KSO_WM_TEMPLATE_CATEGORY" val="custom"/>
  <p:tag name="KSO_WM_TEMPLATE_INDEX" val="20184739"/>
  <p:tag name="KSO_WM_SLIDE_ID" val="custom20184739_9"/>
  <p:tag name="KSO_WM_SLIDE_INDEX" val="9"/>
  <p:tag name="KSO_WM_DIAGRAM_GROUP_CODE" val="l1-1"/>
  <p:tag name="KSO_WM_TEMPLATE_SUBCATEGORY" val="combine"/>
  <p:tag name="KSO_WM_SLIDE_SUBTYPE" val="diag"/>
</p:tagLst>
</file>

<file path=ppt/tags/tag29.xml><?xml version="1.0" encoding="utf-8"?>
<p:tagLst xmlns:p="http://schemas.openxmlformats.org/presentationml/2006/main">
  <p:tag name="KSO_WM_TEMPLATE_CATEGORY" val="custom"/>
  <p:tag name="KSO_WM_TEMPLATE_INDEX" val="20184739"/>
  <p:tag name="KSO_WM_UNIT_TYPE" val="e"/>
  <p:tag name="KSO_WM_UNIT_INDEX" val="1"/>
  <p:tag name="KSO_WM_UNIT_LAYERLEVEL" val="1"/>
  <p:tag name="KSO_WM_UNIT_VALUE" val="6"/>
  <p:tag name="KSO_WM_UNIT_HIGHLIGHT" val="0"/>
  <p:tag name="KSO_WM_UNIT_COMPATIBLE" val="1"/>
  <p:tag name="KSO_WM_UNIT_CLEAR" val="0"/>
  <p:tag name="KSO_WM_BEAUTIFY_FLAG" val="#wm#"/>
  <p:tag name="KSO_WM_TAG_VERSION" val="1.0"/>
  <p:tag name="KSO_WM_UNIT_ID" val="custom20184739_12*e*1"/>
  <p:tag name="KSO_WM_UNIT_PRESET_TEXT" val="第1章"/>
</p:tagLst>
</file>

<file path=ppt/tags/tag3.xml><?xml version="1.0" encoding="utf-8"?>
<p:tagLst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6、10、14、20、26、27、28、29、31"/>
</p:tagLst>
</file>

<file path=ppt/tags/tag30.xml><?xml version="1.0" encoding="utf-8"?>
<p:tagLst xmlns:p="http://schemas.openxmlformats.org/presentationml/2006/main">
  <p:tag name="KSO_WM_TEMPLATE_CATEGORY" val="custom"/>
  <p:tag name="KSO_WM_TEMPLATE_INDEX" val="20184739"/>
  <p:tag name="KSO_WM_UNIT_TYPE" val="a"/>
  <p:tag name="KSO_WM_UNIT_INDEX" val="1"/>
  <p:tag name="KSO_WM_UNIT_LAYERLEVEL" val="1"/>
  <p:tag name="KSO_WM_UNIT_VALUE" val="11"/>
  <p:tag name="KSO_WM_UNIT_ISCONTENTSTITLE" val="0"/>
  <p:tag name="KSO_WM_UNIT_HIGHLIGHT" val="0"/>
  <p:tag name="KSO_WM_UNIT_COMPATIBLE" val="0"/>
  <p:tag name="KSO_WM_UNIT_CLEAR" val="0"/>
  <p:tag name="KSO_WM_BEAUTIFY_FLAG" val="#wm#"/>
  <p:tag name="KSO_WM_TAG_VERSION" val="1.0"/>
  <p:tag name="KSO_WM_UNIT_ID" val="custom20184739_12*a*1"/>
  <p:tag name="KSO_WM_UNIT_PRESET_TEXT" val="SECTION TITLE"/>
</p:tagLst>
</file>

<file path=ppt/tags/tag31.xml><?xml version="1.0" encoding="utf-8"?>
<p:tagLst xmlns:p="http://schemas.openxmlformats.org/presentationml/2006/main">
  <p:tag name="KSO_WM_TAG_VERSION" val="1.0"/>
  <p:tag name="KSO_WM_SLIDE_ITEM_CNT" val="1"/>
  <p:tag name="KSO_WM_SLIDE_LAYOUT" val="a_e"/>
  <p:tag name="KSO_WM_SLIDE_LAYOUT_CNT" val="1_1"/>
  <p:tag name="KSO_WM_SLIDE_TYPE" val="sectionTitle"/>
  <p:tag name="KSO_WM_BEAUTIFY_FLAG" val="#wm#"/>
  <p:tag name="KSO_WM_COMBINE_RELATE_SLIDE_ID" val="background20182736_6"/>
  <p:tag name="KSO_WM_TEMPLATE_CATEGORY" val="custom"/>
  <p:tag name="KSO_WM_TEMPLATE_INDEX" val="20184739"/>
  <p:tag name="KSO_WM_SLIDE_ID" val="custom20184739_12"/>
  <p:tag name="KSO_WM_SLIDE_INDEX" val="12"/>
  <p:tag name="KSO_WM_TEMPLATE_SUBCATEGORY" val="combine"/>
  <p:tag name="KSO_WM_SLIDE_SUBTYPE" val="pureTxt"/>
</p:tagLst>
</file>

<file path=ppt/tags/tag32.xml><?xml version="1.0" encoding="utf-8"?>
<p:tagLst xmlns:p="http://schemas.openxmlformats.org/presentationml/2006/main">
  <p:tag name="KSO_WM_TEMPLATE_CATEGORY" val="custom"/>
  <p:tag name="KSO_WM_TEMPLATE_INDEX" val="20184834"/>
  <p:tag name="KSO_WM_UNIT_TYPE" val="m_i"/>
  <p:tag name="KSO_WM_UNIT_INDEX" val="1_1"/>
  <p:tag name="KSO_WM_UNIT_LAYERLEVEL" val="1_1"/>
  <p:tag name="KSO_WM_BEAUTIFY_FLAG" val="#wm#"/>
  <p:tag name="KSO_WM_TAG_VERSION" val="1.0"/>
  <p:tag name="KSO_WM_DIAGRAM_GROUP_CODE" val="m1-1"/>
  <p:tag name="KSO_WM_UNIT_ID" val="custom20184834_90*m_i*1_1"/>
  <p:tag name="KSO_WM_UNIT_FILL_FORE_SCHEMECOLOR_INDEX" val="6"/>
  <p:tag name="KSO_WM_UNIT_FILL_TYPE" val="1"/>
  <p:tag name="KSO_WM_UNIT_TEXT_FILL_FORE_SCHEMECOLOR_INDEX" val="14"/>
  <p:tag name="KSO_WM_UNIT_TEXT_FILL_TYPE" val="1"/>
  <p:tag name="KSO_WM_UNIT_USESOURCEFORMAT_APPLY" val="1"/>
</p:tagLst>
</file>

<file path=ppt/tags/tag33.xml><?xml version="1.0" encoding="utf-8"?>
<p:tagLst xmlns:p="http://schemas.openxmlformats.org/presentationml/2006/main">
  <p:tag name="KSO_WM_TEMPLATE_CATEGORY" val="custom"/>
  <p:tag name="KSO_WM_TEMPLATE_INDEX" val="20184834"/>
  <p:tag name="KSO_WM_UNIT_TYPE" val="m_i"/>
  <p:tag name="KSO_WM_UNIT_INDEX" val="1_2"/>
  <p:tag name="KSO_WM_UNIT_LAYERLEVEL" val="1_1"/>
  <p:tag name="KSO_WM_BEAUTIFY_FLAG" val="#wm#"/>
  <p:tag name="KSO_WM_TAG_VERSION" val="1.0"/>
  <p:tag name="KSO_WM_DIAGRAM_GROUP_CODE" val="m1-1"/>
  <p:tag name="KSO_WM_UNIT_ID" val="custom20184834_90*m_i*1_2"/>
  <p:tag name="KSO_WM_UNIT_FILL_FORE_SCHEMECOLOR_INDEX" val="6"/>
  <p:tag name="KSO_WM_UNIT_FILL_TYPE" val="1"/>
  <p:tag name="KSO_WM_UNIT_TEXT_FILL_FORE_SCHEMECOLOR_INDEX" val="14"/>
  <p:tag name="KSO_WM_UNIT_TEXT_FILL_TYPE" val="1"/>
  <p:tag name="KSO_WM_UNIT_USESOURCEFORMAT_APPLY" val="1"/>
</p:tagLst>
</file>

<file path=ppt/tags/tag34.xml><?xml version="1.0" encoding="utf-8"?>
<p:tagLst xmlns:p="http://schemas.openxmlformats.org/presentationml/2006/main">
  <p:tag name="KSO_WM_TEMPLATE_CATEGORY" val="custom"/>
  <p:tag name="KSO_WM_TEMPLATE_INDEX" val="20184834"/>
  <p:tag name="KSO_WM_UNIT_TYPE" val="m_i"/>
  <p:tag name="KSO_WM_UNIT_INDEX" val="1_3"/>
  <p:tag name="KSO_WM_UNIT_LAYERLEVEL" val="1_1"/>
  <p:tag name="KSO_WM_BEAUTIFY_FLAG" val="#wm#"/>
  <p:tag name="KSO_WM_TAG_VERSION" val="1.0"/>
  <p:tag name="KSO_WM_DIAGRAM_GROUP_CODE" val="m1-1"/>
  <p:tag name="KSO_WM_UNIT_ID" val="custom20184834_90*m_i*1_3"/>
  <p:tag name="KSO_WM_UNIT_FILL_FORE_SCHEMECOLOR_INDEX" val="6"/>
  <p:tag name="KSO_WM_UNIT_FILL_TYPE" val="1"/>
  <p:tag name="KSO_WM_UNIT_TEXT_FILL_FORE_SCHEMECOLOR_INDEX" val="14"/>
  <p:tag name="KSO_WM_UNIT_TEXT_FILL_TYPE" val="1"/>
  <p:tag name="KSO_WM_UNIT_USESOURCEFORMAT_APPLY" val="1"/>
</p:tagLst>
</file>

<file path=ppt/tags/tag35.xml><?xml version="1.0" encoding="utf-8"?>
<p:tagLst xmlns:p="http://schemas.openxmlformats.org/presentationml/2006/main">
  <p:tag name="KSO_WM_TEMPLATE_CATEGORY" val="custom"/>
  <p:tag name="KSO_WM_TEMPLATE_INDEX" val="20184834"/>
  <p:tag name="KSO_WM_UNIT_TYPE" val="m_i"/>
  <p:tag name="KSO_WM_UNIT_INDEX" val="1_4"/>
  <p:tag name="KSO_WM_UNIT_LAYERLEVEL" val="1_1"/>
  <p:tag name="KSO_WM_BEAUTIFY_FLAG" val="#wm#"/>
  <p:tag name="KSO_WM_TAG_VERSION" val="1.0"/>
  <p:tag name="KSO_WM_DIAGRAM_GROUP_CODE" val="m1-1"/>
  <p:tag name="KSO_WM_UNIT_ID" val="custom20184834_90*m_i*1_4"/>
  <p:tag name="KSO_WM_UNIT_FILL_FORE_SCHEMECOLOR_INDEX" val="6"/>
  <p:tag name="KSO_WM_UNIT_FILL_TYPE" val="1"/>
  <p:tag name="KSO_WM_UNIT_TEXT_FILL_FORE_SCHEMECOLOR_INDEX" val="14"/>
  <p:tag name="KSO_WM_UNIT_TEXT_FILL_TYPE" val="1"/>
  <p:tag name="KSO_WM_UNIT_USESOURCEFORMAT_APPLY" val="1"/>
</p:tagLst>
</file>

<file path=ppt/tags/tag36.xml><?xml version="1.0" encoding="utf-8"?>
<p:tagLst xmlns:p="http://schemas.openxmlformats.org/presentationml/2006/main">
  <p:tag name="KSO_WM_TEMPLATE_CATEGORY" val="custom"/>
  <p:tag name="KSO_WM_TEMPLATE_INDEX" val="20184834"/>
  <p:tag name="KSO_WM_UNIT_TYPE" val="m_i"/>
  <p:tag name="KSO_WM_UNIT_INDEX" val="1_5"/>
  <p:tag name="KSO_WM_UNIT_LAYERLEVEL" val="1_1"/>
  <p:tag name="KSO_WM_BEAUTIFY_FLAG" val="#wm#"/>
  <p:tag name="KSO_WM_TAG_VERSION" val="1.0"/>
  <p:tag name="KSO_WM_DIAGRAM_GROUP_CODE" val="m1-1"/>
  <p:tag name="KSO_WM_UNIT_ID" val="custom20184834_90*m_i*1_5"/>
  <p:tag name="KSO_WM_UNIT_FILL_FORE_SCHEMECOLOR_INDEX" val="6"/>
  <p:tag name="KSO_WM_UNIT_FILL_TYPE" val="1"/>
  <p:tag name="KSO_WM_UNIT_TEXT_FILL_FORE_SCHEMECOLOR_INDEX" val="14"/>
  <p:tag name="KSO_WM_UNIT_TEXT_FILL_TYPE" val="1"/>
  <p:tag name="KSO_WM_UNIT_USESOURCEFORMAT_APPLY" val="1"/>
</p:tagLst>
</file>

<file path=ppt/tags/tag37.xml><?xml version="1.0" encoding="utf-8"?>
<p:tagLst xmlns:p="http://schemas.openxmlformats.org/presentationml/2006/main">
  <p:tag name="KSO_WM_TEMPLATE_CATEGORY" val="custom"/>
  <p:tag name="KSO_WM_TEMPLATE_INDEX" val="20184834"/>
  <p:tag name="KSO_WM_UNIT_TYPE" val="m_i"/>
  <p:tag name="KSO_WM_UNIT_INDEX" val="1_6"/>
  <p:tag name="KSO_WM_UNIT_LAYERLEVEL" val="1_1"/>
  <p:tag name="KSO_WM_BEAUTIFY_FLAG" val="#wm#"/>
  <p:tag name="KSO_WM_TAG_VERSION" val="1.0"/>
  <p:tag name="KSO_WM_DIAGRAM_GROUP_CODE" val="m1-1"/>
  <p:tag name="KSO_WM_UNIT_ID" val="custom20184834_90*m_i*1_6"/>
  <p:tag name="KSO_WM_UNIT_FILL_FORE_SCHEMECOLOR_INDEX" val="6"/>
  <p:tag name="KSO_WM_UNIT_FILL_TYPE" val="1"/>
  <p:tag name="KSO_WM_UNIT_TEXT_FILL_FORE_SCHEMECOLOR_INDEX" val="14"/>
  <p:tag name="KSO_WM_UNIT_TEXT_FILL_TYPE" val="1"/>
  <p:tag name="KSO_WM_UNIT_USESOURCEFORMAT_APPLY" val="1"/>
</p:tagLst>
</file>

<file path=ppt/tags/tag38.xml><?xml version="1.0" encoding="utf-8"?>
<p:tagLst xmlns:p="http://schemas.openxmlformats.org/presentationml/2006/main">
  <p:tag name="KSO_WM_TEMPLATE_CATEGORY" val="custom"/>
  <p:tag name="KSO_WM_TEMPLATE_INDEX" val="20184834"/>
  <p:tag name="KSO_WM_UNIT_TYPE" val="m_i"/>
  <p:tag name="KSO_WM_UNIT_INDEX" val="1_7"/>
  <p:tag name="KSO_WM_UNIT_LAYERLEVEL" val="1_1"/>
  <p:tag name="KSO_WM_BEAUTIFY_FLAG" val="#wm#"/>
  <p:tag name="KSO_WM_TAG_VERSION" val="1.0"/>
  <p:tag name="KSO_WM_DIAGRAM_GROUP_CODE" val="m1-1"/>
  <p:tag name="KSO_WM_UNIT_ID" val="custom20184834_90*m_i*1_7"/>
  <p:tag name="KSO_WM_UNIT_FILL_FORE_SCHEMECOLOR_INDEX" val="6"/>
  <p:tag name="KSO_WM_UNIT_FILL_TYPE" val="1"/>
  <p:tag name="KSO_WM_UNIT_TEXT_FILL_FORE_SCHEMECOLOR_INDEX" val="14"/>
  <p:tag name="KSO_WM_UNIT_TEXT_FILL_TYPE" val="1"/>
  <p:tag name="KSO_WM_UNIT_USESOURCEFORMAT_APPLY" val="1"/>
</p:tagLst>
</file>

<file path=ppt/tags/tag39.xml><?xml version="1.0" encoding="utf-8"?>
<p:tagLst xmlns:p="http://schemas.openxmlformats.org/presentationml/2006/main">
  <p:tag name="KSO_WM_TEMPLATE_CATEGORY" val="custom"/>
  <p:tag name="KSO_WM_TEMPLATE_INDEX" val="20184834"/>
  <p:tag name="KSO_WM_UNIT_TYPE" val="m_i"/>
  <p:tag name="KSO_WM_UNIT_INDEX" val="1_8"/>
  <p:tag name="KSO_WM_UNIT_LAYERLEVEL" val="1_1"/>
  <p:tag name="KSO_WM_BEAUTIFY_FLAG" val="#wm#"/>
  <p:tag name="KSO_WM_TAG_VERSION" val="1.0"/>
  <p:tag name="KSO_WM_DIAGRAM_GROUP_CODE" val="m1-1"/>
  <p:tag name="KSO_WM_UNIT_ID" val="custom20184834_90*m_i*1_8"/>
  <p:tag name="KSO_WM_UNIT_FILL_FORE_SCHEMECOLOR_INDEX" val="6"/>
  <p:tag name="KSO_WM_UNIT_FILL_TYPE" val="1"/>
  <p:tag name="KSO_WM_UNIT_TEXT_FILL_FORE_SCHEMECOLOR_INDEX" val="14"/>
  <p:tag name="KSO_WM_UNIT_TEXT_FILL_TYPE" val="1"/>
  <p:tag name="KSO_WM_UNIT_USESOURCEFORMAT_APPLY" val="1"/>
</p:tagLst>
</file>

<file path=ppt/tags/tag4.xml><?xml version="1.0" encoding="utf-8"?>
<p:tagLst xmlns:p="http://schemas.openxmlformats.org/presentationml/2006/main">
  <p:tag name="KSO_WM_TAG_VERSION" val="1.0"/>
  <p:tag name="KSO_WM_TEMPLATE_CATEGORY" val="custom"/>
  <p:tag name="KSO_WM_TEMPLATE_INDEX" val="20184739"/>
</p:tagLst>
</file>

<file path=ppt/tags/tag40.xml><?xml version="1.0" encoding="utf-8"?>
<p:tagLst xmlns:p="http://schemas.openxmlformats.org/presentationml/2006/main">
  <p:tag name="KSO_WM_TEMPLATE_CATEGORY" val="custom"/>
  <p:tag name="KSO_WM_TEMPLATE_INDEX" val="20184834"/>
  <p:tag name="KSO_WM_UNIT_TYPE" val="m_i"/>
  <p:tag name="KSO_WM_UNIT_INDEX" val="1_9"/>
  <p:tag name="KSO_WM_UNIT_LAYERLEVEL" val="1_1"/>
  <p:tag name="KSO_WM_BEAUTIFY_FLAG" val="#wm#"/>
  <p:tag name="KSO_WM_TAG_VERSION" val="1.0"/>
  <p:tag name="KSO_WM_DIAGRAM_GROUP_CODE" val="m1-1"/>
  <p:tag name="KSO_WM_UNIT_ID" val="custom20184834_90*m_i*1_9"/>
  <p:tag name="KSO_WM_UNIT_FILL_FORE_SCHEMECOLOR_INDEX" val="6"/>
  <p:tag name="KSO_WM_UNIT_FILL_TYPE" val="1"/>
  <p:tag name="KSO_WM_UNIT_TEXT_FILL_FORE_SCHEMECOLOR_INDEX" val="14"/>
  <p:tag name="KSO_WM_UNIT_TEXT_FILL_TYPE" val="1"/>
  <p:tag name="KSO_WM_UNIT_USESOURCEFORMAT_APPLY" val="1"/>
</p:tagLst>
</file>

<file path=ppt/tags/tag41.xml><?xml version="1.0" encoding="utf-8"?>
<p:tagLst xmlns:p="http://schemas.openxmlformats.org/presentationml/2006/main">
  <p:tag name="KSO_WM_TEMPLATE_CATEGORY" val="custom"/>
  <p:tag name="KSO_WM_TEMPLATE_INDEX" val="20184834"/>
  <p:tag name="KSO_WM_UNIT_TYPE" val="m_i"/>
  <p:tag name="KSO_WM_UNIT_INDEX" val="1_10"/>
  <p:tag name="KSO_WM_UNIT_LAYERLEVEL" val="1_1"/>
  <p:tag name="KSO_WM_BEAUTIFY_FLAG" val="#wm#"/>
  <p:tag name="KSO_WM_TAG_VERSION" val="1.0"/>
  <p:tag name="KSO_WM_DIAGRAM_GROUP_CODE" val="m1-1"/>
  <p:tag name="KSO_WM_UNIT_ID" val="custom20184834_90*m_i*1_10"/>
  <p:tag name="KSO_WM_UNIT_FILL_FORE_SCHEMECOLOR_INDEX" val="6"/>
  <p:tag name="KSO_WM_UNIT_FILL_TYPE" val="1"/>
  <p:tag name="KSO_WM_UNIT_TEXT_FILL_FORE_SCHEMECOLOR_INDEX" val="14"/>
  <p:tag name="KSO_WM_UNIT_TEXT_FILL_TYPE" val="1"/>
  <p:tag name="KSO_WM_UNIT_USESOURCEFORMAT_APPLY" val="1"/>
</p:tagLst>
</file>

<file path=ppt/tags/tag42.xml><?xml version="1.0" encoding="utf-8"?>
<p:tagLst xmlns:p="http://schemas.openxmlformats.org/presentationml/2006/main">
  <p:tag name="KSO_WM_TEMPLATE_CATEGORY" val="custom"/>
  <p:tag name="KSO_WM_TEMPLATE_INDEX" val="20184834"/>
  <p:tag name="KSO_WM_UNIT_TYPE" val="m_i"/>
  <p:tag name="KSO_WM_UNIT_INDEX" val="1_11"/>
  <p:tag name="KSO_WM_UNIT_LAYERLEVEL" val="1_1"/>
  <p:tag name="KSO_WM_BEAUTIFY_FLAG" val="#wm#"/>
  <p:tag name="KSO_WM_TAG_VERSION" val="1.0"/>
  <p:tag name="KSO_WM_DIAGRAM_GROUP_CODE" val="m1-1"/>
  <p:tag name="KSO_WM_UNIT_ID" val="custom20184834_90*m_i*1_11"/>
  <p:tag name="KSO_WM_UNIT_FILL_FORE_SCHEMECOLOR_INDEX" val="6"/>
  <p:tag name="KSO_WM_UNIT_FILL_TYPE" val="1"/>
  <p:tag name="KSO_WM_UNIT_TEXT_FILL_FORE_SCHEMECOLOR_INDEX" val="14"/>
  <p:tag name="KSO_WM_UNIT_TEXT_FILL_TYPE" val="1"/>
  <p:tag name="KSO_WM_UNIT_USESOURCEFORMAT_APPLY" val="1"/>
</p:tagLst>
</file>

<file path=ppt/tags/tag43.xml><?xml version="1.0" encoding="utf-8"?>
<p:tagLst xmlns:p="http://schemas.openxmlformats.org/presentationml/2006/main">
  <p:tag name="KSO_WM_TEMPLATE_CATEGORY" val="custom"/>
  <p:tag name="KSO_WM_TEMPLATE_INDEX" val="20184834"/>
  <p:tag name="KSO_WM_UNIT_TYPE" val="m_h_i"/>
  <p:tag name="KSO_WM_UNIT_INDEX" val="1_1_1"/>
  <p:tag name="KSO_WM_UNIT_LAYERLEVEL" val="1_1_1"/>
  <p:tag name="KSO_WM_BEAUTIFY_FLAG" val="#wm#"/>
  <p:tag name="KSO_WM_TAG_VERSION" val="1.0"/>
  <p:tag name="KSO_WM_DIAGRAM_GROUP_CODE" val="m1-1"/>
  <p:tag name="KSO_WM_UNIT_ID" val="custom20184834_90*m_h_i*1_1_1"/>
  <p:tag name="KSO_WM_UNIT_FILL_FORE_SCHEMECOLOR_INDEX" val="6"/>
  <p:tag name="KSO_WM_UNIT_FILL_TYPE" val="1"/>
  <p:tag name="KSO_WM_UNIT_TEXT_FILL_FORE_SCHEMECOLOR_INDEX" val="14"/>
  <p:tag name="KSO_WM_UNIT_TEXT_FILL_TYPE" val="1"/>
  <p:tag name="KSO_WM_UNIT_USESOURCEFORMAT_APPLY" val="1"/>
</p:tagLst>
</file>

<file path=ppt/tags/tag44.xml><?xml version="1.0" encoding="utf-8"?>
<p:tagLst xmlns:p="http://schemas.openxmlformats.org/presentationml/2006/main">
  <p:tag name="KSO_WM_TEMPLATE_CATEGORY" val="custom"/>
  <p:tag name="KSO_WM_TEMPLATE_INDEX" val="20184834"/>
  <p:tag name="KSO_WM_UNIT_TYPE" val="m_h_i"/>
  <p:tag name="KSO_WM_UNIT_INDEX" val="1_1_2"/>
  <p:tag name="KSO_WM_UNIT_LAYERLEVEL" val="1_1_1"/>
  <p:tag name="KSO_WM_BEAUTIFY_FLAG" val="#wm#"/>
  <p:tag name="KSO_WM_TAG_VERSION" val="1.0"/>
  <p:tag name="KSO_WM_DIAGRAM_GROUP_CODE" val="m1-1"/>
  <p:tag name="KSO_WM_UNIT_ID" val="custom20184834_90*m_h_i*1_1_2"/>
  <p:tag name="KSO_WM_UNIT_TEXT_FILL_FORE_SCHEMECOLOR_INDEX" val="13"/>
  <p:tag name="KSO_WM_UNIT_TEXT_FILL_TYPE" val="1"/>
  <p:tag name="KSO_WM_UNIT_USESOURCEFORMAT_APPLY" val="1"/>
</p:tagLst>
</file>

<file path=ppt/tags/tag45.xml><?xml version="1.0" encoding="utf-8"?>
<p:tagLst xmlns:p="http://schemas.openxmlformats.org/presentationml/2006/main">
  <p:tag name="KSO_WM_TEMPLATE_CATEGORY" val="custom"/>
  <p:tag name="KSO_WM_TEMPLATE_INDEX" val="20184834"/>
  <p:tag name="KSO_WM_UNIT_TYPE" val="m_h_a"/>
  <p:tag name="KSO_WM_UNIT_INDEX" val="1_1_1"/>
  <p:tag name="KSO_WM_UNIT_LAYERLEVEL" val="1_1_1"/>
  <p:tag name="KSO_WM_UNIT_VALUE" val="8"/>
  <p:tag name="KSO_WM_UNIT_HIGHLIGHT" val="0"/>
  <p:tag name="KSO_WM_UNIT_COMPATIBLE" val="0"/>
  <p:tag name="KSO_WM_UNIT_CLEAR" val="0"/>
  <p:tag name="KSO_WM_BEAUTIFY_FLAG" val="#wm#"/>
  <p:tag name="KSO_WM_TAG_VERSION" val="1.0"/>
  <p:tag name="KSO_WM_UNIT_PRESET_TEXT" val="单击此处添加文字"/>
  <p:tag name="KSO_WM_DIAGRAM_GROUP_CODE" val="m1-1"/>
  <p:tag name="KSO_WM_UNIT_ID" val="custom20184834_90*m_h_a*1_1_1"/>
  <p:tag name="KSO_WM_UNIT_TEXT_FILL_FORE_SCHEMECOLOR_INDEX" val="13"/>
  <p:tag name="KSO_WM_UNIT_TEXT_FILL_TYPE" val="1"/>
  <p:tag name="KSO_WM_UNIT_USESOURCEFORMAT_APPLY" val="1"/>
</p:tagLst>
</file>

<file path=ppt/tags/tag46.xml><?xml version="1.0" encoding="utf-8"?>
<p:tagLst xmlns:p="http://schemas.openxmlformats.org/presentationml/2006/main">
  <p:tag name="KSO_WM_TEMPLATE_CATEGORY" val="custom"/>
  <p:tag name="KSO_WM_TEMPLATE_INDEX" val="20184834"/>
  <p:tag name="KSO_WM_UNIT_TYPE" val="m_h_f"/>
  <p:tag name="KSO_WM_UNIT_INDEX" val="1_1_1"/>
  <p:tag name="KSO_WM_UNIT_LAYERLEVEL" val="1_1_1"/>
  <p:tag name="KSO_WM_UNIT_VALUE" val="28"/>
  <p:tag name="KSO_WM_UNIT_HIGHLIGHT" val="0"/>
  <p:tag name="KSO_WM_UNIT_COMPATIBLE" val="0"/>
  <p:tag name="KSO_WM_UNIT_CLEAR" val="0"/>
  <p:tag name="KSO_WM_BEAUTIFY_FLAG" val="#wm#"/>
  <p:tag name="KSO_WM_TAG_VERSION" val="1.0"/>
  <p:tag name="KSO_WM_UNIT_PRESET_TEXT" val="请在这里输入您的主要叙述内容&#13;请在这里输入您的主要叙述内容"/>
  <p:tag name="KSO_WM_DIAGRAM_GROUP_CODE" val="m1-1"/>
  <p:tag name="KSO_WM_UNIT_ID" val="custom20184834_90*m_h_f*1_1_1"/>
  <p:tag name="KSO_WM_UNIT_TEXT_FILL_FORE_SCHEMECOLOR_INDEX" val="14"/>
  <p:tag name="KSO_WM_UNIT_TEXT_FILL_TYPE" val="1"/>
  <p:tag name="KSO_WM_UNIT_USESOURCEFORMAT_APPLY" val="1"/>
</p:tagLst>
</file>

<file path=ppt/tags/tag47.xml><?xml version="1.0" encoding="utf-8"?>
<p:tagLst xmlns:p="http://schemas.openxmlformats.org/presentationml/2006/main">
  <p:tag name="KSO_WM_TEMPLATE_CATEGORY" val="custom"/>
  <p:tag name="KSO_WM_TEMPLATE_INDEX" val="20184834"/>
  <p:tag name="KSO_WM_UNIT_TYPE" val="m_h_i"/>
  <p:tag name="KSO_WM_UNIT_INDEX" val="1_2_1"/>
  <p:tag name="KSO_WM_UNIT_LAYERLEVEL" val="1_1_1"/>
  <p:tag name="KSO_WM_BEAUTIFY_FLAG" val="#wm#"/>
  <p:tag name="KSO_WM_TAG_VERSION" val="1.0"/>
  <p:tag name="KSO_WM_DIAGRAM_GROUP_CODE" val="m1-1"/>
  <p:tag name="KSO_WM_UNIT_ID" val="custom20184834_90*m_h_i*1_2_1"/>
  <p:tag name="KSO_WM_UNIT_FILL_FORE_SCHEMECOLOR_INDEX" val="7"/>
  <p:tag name="KSO_WM_UNIT_FILL_TYPE" val="1"/>
  <p:tag name="KSO_WM_UNIT_TEXT_FILL_FORE_SCHEMECOLOR_INDEX" val="14"/>
  <p:tag name="KSO_WM_UNIT_TEXT_FILL_TYPE" val="1"/>
  <p:tag name="KSO_WM_UNIT_USESOURCEFORMAT_APPLY" val="1"/>
</p:tagLst>
</file>

<file path=ppt/tags/tag48.xml><?xml version="1.0" encoding="utf-8"?>
<p:tagLst xmlns:p="http://schemas.openxmlformats.org/presentationml/2006/main">
  <p:tag name="KSO_WM_TEMPLATE_CATEGORY" val="custom"/>
  <p:tag name="KSO_WM_TEMPLATE_INDEX" val="20184834"/>
  <p:tag name="KSO_WM_UNIT_TYPE" val="m_h_i"/>
  <p:tag name="KSO_WM_UNIT_INDEX" val="1_2_2"/>
  <p:tag name="KSO_WM_UNIT_LAYERLEVEL" val="1_1_1"/>
  <p:tag name="KSO_WM_BEAUTIFY_FLAG" val="#wm#"/>
  <p:tag name="KSO_WM_TAG_VERSION" val="1.0"/>
  <p:tag name="KSO_WM_DIAGRAM_GROUP_CODE" val="m1-1"/>
  <p:tag name="KSO_WM_UNIT_ID" val="custom20184834_90*m_h_i*1_2_2"/>
  <p:tag name="KSO_WM_UNIT_TEXT_FILL_FORE_SCHEMECOLOR_INDEX" val="14"/>
  <p:tag name="KSO_WM_UNIT_TEXT_FILL_TYPE" val="1"/>
  <p:tag name="KSO_WM_UNIT_USESOURCEFORMAT_APPLY" val="1"/>
</p:tagLst>
</file>

<file path=ppt/tags/tag49.xml><?xml version="1.0" encoding="utf-8"?>
<p:tagLst xmlns:p="http://schemas.openxmlformats.org/presentationml/2006/main">
  <p:tag name="KSO_WM_TEMPLATE_CATEGORY" val="custom"/>
  <p:tag name="KSO_WM_TEMPLATE_INDEX" val="20184834"/>
  <p:tag name="KSO_WM_UNIT_TYPE" val="m_h_a"/>
  <p:tag name="KSO_WM_UNIT_INDEX" val="1_2_1"/>
  <p:tag name="KSO_WM_UNIT_LAYERLEVEL" val="1_1_1"/>
  <p:tag name="KSO_WM_UNIT_VALUE" val="8"/>
  <p:tag name="KSO_WM_UNIT_HIGHLIGHT" val="0"/>
  <p:tag name="KSO_WM_UNIT_COMPATIBLE" val="0"/>
  <p:tag name="KSO_WM_UNIT_CLEAR" val="0"/>
  <p:tag name="KSO_WM_BEAUTIFY_FLAG" val="#wm#"/>
  <p:tag name="KSO_WM_TAG_VERSION" val="1.0"/>
  <p:tag name="KSO_WM_UNIT_PRESET_TEXT" val="单击此处添加文字"/>
  <p:tag name="KSO_WM_DIAGRAM_GROUP_CODE" val="m1-1"/>
  <p:tag name="KSO_WM_UNIT_ID" val="custom20184834_90*m_h_a*1_2_1"/>
  <p:tag name="KSO_WM_UNIT_TEXT_FILL_FORE_SCHEMECOLOR_INDEX" val="14"/>
  <p:tag name="KSO_WM_UNIT_TEXT_FILL_TYPE" val="1"/>
  <p:tag name="KSO_WM_UNIT_USESOURCEFORMAT_APPLY" val="1"/>
</p:tagLst>
</file>

<file path=ppt/tags/tag5.xml><?xml version="1.0" encoding="utf-8"?>
<p:tagLst xmlns:p="http://schemas.openxmlformats.org/presentationml/2006/main">
  <p:tag name="KSO_WM_TAG_VERSION" val="1.0"/>
  <p:tag name="KSO_WM_TEMPLATE_CATEGORY" val="custom"/>
  <p:tag name="KSO_WM_TEMPLATE_INDEX" val="20184739"/>
</p:tagLst>
</file>

<file path=ppt/tags/tag50.xml><?xml version="1.0" encoding="utf-8"?>
<p:tagLst xmlns:p="http://schemas.openxmlformats.org/presentationml/2006/main">
  <p:tag name="KSO_WM_TEMPLATE_CATEGORY" val="custom"/>
  <p:tag name="KSO_WM_TEMPLATE_INDEX" val="20184834"/>
  <p:tag name="KSO_WM_UNIT_TYPE" val="m_h_f"/>
  <p:tag name="KSO_WM_UNIT_INDEX" val="1_2_1"/>
  <p:tag name="KSO_WM_UNIT_LAYERLEVEL" val="1_1_1"/>
  <p:tag name="KSO_WM_UNIT_VALUE" val="28"/>
  <p:tag name="KSO_WM_UNIT_HIGHLIGHT" val="0"/>
  <p:tag name="KSO_WM_UNIT_COMPATIBLE" val="0"/>
  <p:tag name="KSO_WM_UNIT_CLEAR" val="0"/>
  <p:tag name="KSO_WM_BEAUTIFY_FLAG" val="#wm#"/>
  <p:tag name="KSO_WM_TAG_VERSION" val="1.0"/>
  <p:tag name="KSO_WM_UNIT_PRESET_TEXT" val="请在这里输入您的主要叙述内容&#13;请在这里输入您的主要叙述内容"/>
  <p:tag name="KSO_WM_DIAGRAM_GROUP_CODE" val="m1-1"/>
  <p:tag name="KSO_WM_UNIT_ID" val="custom20184834_90*m_h_f*1_2_1"/>
  <p:tag name="KSO_WM_UNIT_TEXT_FILL_FORE_SCHEMECOLOR_INDEX" val="14"/>
  <p:tag name="KSO_WM_UNIT_TEXT_FILL_TYPE" val="1"/>
  <p:tag name="KSO_WM_UNIT_USESOURCEFORMAT_APPLY" val="1"/>
</p:tagLst>
</file>

<file path=ppt/tags/tag51.xml><?xml version="1.0" encoding="utf-8"?>
<p:tagLst xmlns:p="http://schemas.openxmlformats.org/presentationml/2006/main">
  <p:tag name="KSO_WM_TEMPLATE_CATEGORY" val="custom"/>
  <p:tag name="KSO_WM_TEMPLATE_INDEX" val="20184834"/>
  <p:tag name="KSO_WM_UNIT_TYPE" val="m_h_i"/>
  <p:tag name="KSO_WM_UNIT_INDEX" val="1_3_1"/>
  <p:tag name="KSO_WM_UNIT_LAYERLEVEL" val="1_1_1"/>
  <p:tag name="KSO_WM_BEAUTIFY_FLAG" val="#wm#"/>
  <p:tag name="KSO_WM_TAG_VERSION" val="1.0"/>
  <p:tag name="KSO_WM_DIAGRAM_GROUP_CODE" val="m1-1"/>
  <p:tag name="KSO_WM_UNIT_ID" val="custom20184834_90*m_h_i*1_3_1"/>
  <p:tag name="KSO_WM_UNIT_FILL_FORE_SCHEMECOLOR_INDEX" val="6"/>
  <p:tag name="KSO_WM_UNIT_FILL_TYPE" val="1"/>
  <p:tag name="KSO_WM_UNIT_TEXT_FILL_FORE_SCHEMECOLOR_INDEX" val="14"/>
  <p:tag name="KSO_WM_UNIT_TEXT_FILL_TYPE" val="1"/>
  <p:tag name="KSO_WM_UNIT_USESOURCEFORMAT_APPLY" val="1"/>
</p:tagLst>
</file>

<file path=ppt/tags/tag52.xml><?xml version="1.0" encoding="utf-8"?>
<p:tagLst xmlns:p="http://schemas.openxmlformats.org/presentationml/2006/main">
  <p:tag name="KSO_WM_TEMPLATE_CATEGORY" val="custom"/>
  <p:tag name="KSO_WM_TEMPLATE_INDEX" val="20184834"/>
  <p:tag name="KSO_WM_UNIT_TYPE" val="m_h_i"/>
  <p:tag name="KSO_WM_UNIT_INDEX" val="1_3_2"/>
  <p:tag name="KSO_WM_UNIT_LAYERLEVEL" val="1_1_1"/>
  <p:tag name="KSO_WM_BEAUTIFY_FLAG" val="#wm#"/>
  <p:tag name="KSO_WM_TAG_VERSION" val="1.0"/>
  <p:tag name="KSO_WM_DIAGRAM_GROUP_CODE" val="m1-1"/>
  <p:tag name="KSO_WM_UNIT_ID" val="custom20184834_90*m_h_i*1_3_2"/>
  <p:tag name="KSO_WM_UNIT_TEXT_FILL_FORE_SCHEMECOLOR_INDEX" val="13"/>
  <p:tag name="KSO_WM_UNIT_TEXT_FILL_TYPE" val="1"/>
  <p:tag name="KSO_WM_UNIT_USESOURCEFORMAT_APPLY" val="1"/>
</p:tagLst>
</file>

<file path=ppt/tags/tag53.xml><?xml version="1.0" encoding="utf-8"?>
<p:tagLst xmlns:p="http://schemas.openxmlformats.org/presentationml/2006/main">
  <p:tag name="KSO_WM_TEMPLATE_CATEGORY" val="custom"/>
  <p:tag name="KSO_WM_TEMPLATE_INDEX" val="20184834"/>
  <p:tag name="KSO_WM_UNIT_TYPE" val="m_h_a"/>
  <p:tag name="KSO_WM_UNIT_INDEX" val="1_3_1"/>
  <p:tag name="KSO_WM_UNIT_LAYERLEVEL" val="1_1_1"/>
  <p:tag name="KSO_WM_UNIT_VALUE" val="8"/>
  <p:tag name="KSO_WM_UNIT_HIGHLIGHT" val="0"/>
  <p:tag name="KSO_WM_UNIT_COMPATIBLE" val="0"/>
  <p:tag name="KSO_WM_UNIT_CLEAR" val="0"/>
  <p:tag name="KSO_WM_BEAUTIFY_FLAG" val="#wm#"/>
  <p:tag name="KSO_WM_TAG_VERSION" val="1.0"/>
  <p:tag name="KSO_WM_UNIT_PRESET_TEXT" val="单击此处添加文字"/>
  <p:tag name="KSO_WM_DIAGRAM_GROUP_CODE" val="m1-1"/>
  <p:tag name="KSO_WM_UNIT_ID" val="custom20184834_90*m_h_a*1_3_1"/>
  <p:tag name="KSO_WM_UNIT_TEXT_FILL_FORE_SCHEMECOLOR_INDEX" val="13"/>
  <p:tag name="KSO_WM_UNIT_TEXT_FILL_TYPE" val="1"/>
  <p:tag name="KSO_WM_UNIT_USESOURCEFORMAT_APPLY" val="1"/>
</p:tagLst>
</file>

<file path=ppt/tags/tag54.xml><?xml version="1.0" encoding="utf-8"?>
<p:tagLst xmlns:p="http://schemas.openxmlformats.org/presentationml/2006/main">
  <p:tag name="KSO_WM_TEMPLATE_CATEGORY" val="custom"/>
  <p:tag name="KSO_WM_TEMPLATE_INDEX" val="20184834"/>
  <p:tag name="KSO_WM_UNIT_TYPE" val="m_h_f"/>
  <p:tag name="KSO_WM_UNIT_INDEX" val="1_3_1"/>
  <p:tag name="KSO_WM_UNIT_LAYERLEVEL" val="1_1_1"/>
  <p:tag name="KSO_WM_UNIT_VALUE" val="28"/>
  <p:tag name="KSO_WM_UNIT_HIGHLIGHT" val="0"/>
  <p:tag name="KSO_WM_UNIT_COMPATIBLE" val="0"/>
  <p:tag name="KSO_WM_UNIT_CLEAR" val="0"/>
  <p:tag name="KSO_WM_BEAUTIFY_FLAG" val="#wm#"/>
  <p:tag name="KSO_WM_TAG_VERSION" val="1.0"/>
  <p:tag name="KSO_WM_UNIT_PRESET_TEXT" val="请在这里输入您的主要叙述内容&#13;请在这里输入您的主要叙述内容"/>
  <p:tag name="KSO_WM_DIAGRAM_GROUP_CODE" val="m1-1"/>
  <p:tag name="KSO_WM_UNIT_ID" val="custom20184834_90*m_h_f*1_3_1"/>
  <p:tag name="KSO_WM_UNIT_TEXT_FILL_FORE_SCHEMECOLOR_INDEX" val="14"/>
  <p:tag name="KSO_WM_UNIT_TEXT_FILL_TYPE" val="1"/>
  <p:tag name="KSO_WM_UNIT_USESOURCEFORMAT_APPLY" val="1"/>
</p:tagLst>
</file>

<file path=ppt/tags/tag55.xml><?xml version="1.0" encoding="utf-8"?>
<p:tagLst xmlns:p="http://schemas.openxmlformats.org/presentationml/2006/main">
  <p:tag name="KSO_WM_TEMPLATE_CATEGORY" val="custom"/>
  <p:tag name="KSO_WM_TEMPLATE_INDEX" val="20184834"/>
  <p:tag name="KSO_WM_TAG_VERSION" val="1.0"/>
  <p:tag name="KSO_WM_BEAUTIFY_FLAG" val="#wm#"/>
  <p:tag name="KSO_WM_UNIT_TYPE" val="a"/>
  <p:tag name="KSO_WM_UNIT_INDEX" val="1"/>
  <p:tag name="KSO_WM_UNIT_LAYERLEVEL" val="1"/>
  <p:tag name="KSO_WM_UNIT_VALUE" val="24"/>
  <p:tag name="KSO_WM_UNIT_ISCONTENTSTITLE" val="0"/>
  <p:tag name="KSO_WM_UNIT_HIGHLIGHT" val="0"/>
  <p:tag name="KSO_WM_UNIT_COMPATIBLE" val="0"/>
  <p:tag name="KSO_WM_UNIT_CLEAR" val="0"/>
  <p:tag name="KSO_WM_UNIT_PRESET_TEXT_INDEX" val="3"/>
  <p:tag name="KSO_WM_UNIT_PRESET_TEXT_LEN" val="17"/>
  <p:tag name="KSO_WM_DIAGRAM_GROUP_CODE" val="l8_1"/>
  <p:tag name="KSO_WM_UNIT_ID" val="custom20184834_35*a*1"/>
  <p:tag name="KSO_WM_UNIT_TEXT_FILL_FORE_SCHEMECOLOR_INDEX" val="14"/>
  <p:tag name="KSO_WM_UNIT_TEXT_FILL_TYPE" val="1"/>
  <p:tag name="KSO_WM_UNIT_USESOURCEFORMAT_APPLY" val="1"/>
</p:tagLst>
</file>

<file path=ppt/tags/tag56.xml><?xml version="1.0" encoding="utf-8"?>
<p:tagLst xmlns:p="http://schemas.openxmlformats.org/presentationml/2006/main">
  <p:tag name="KSO_WM_TAG_VERSION" val="1.0"/>
  <p:tag name="KSO_WM_SLIDE_ITEM_CNT" val="1"/>
  <p:tag name="KSO_WM_SLIDE_LAYOUT" val="m"/>
  <p:tag name="KSO_WM_SLIDE_LAYOUT_CNT" val="1"/>
  <p:tag name="KSO_WM_SLIDE_TYPE" val="text"/>
  <p:tag name="KSO_WM_BEAUTIFY_FLAG" val="#wm#"/>
  <p:tag name="KSO_WM_SLIDE_POSITION" val="231*96"/>
  <p:tag name="KSO_WM_SLIDE_SIZE" val="528*326"/>
  <p:tag name="KSO_WM_COMBINE_RELATE_SLIDE_ID" val="diagram20178798_2"/>
  <p:tag name="KSO_WM_TEMPLATE_CATEGORY" val="custom"/>
  <p:tag name="KSO_WM_TEMPLATE_INDEX" val="20184834"/>
  <p:tag name="KSO_WM_SLIDE_ID" val="custom20184834_90"/>
  <p:tag name="KSO_WM_SLIDE_INDEX" val="90"/>
  <p:tag name="KSO_WM_DIAGRAM_GROUP_CODE" val="m1-1"/>
  <p:tag name="KSO_WM_TEMPLATE_RELATED_ID" val="20184739"/>
  <p:tag name="KSO_WM_TEMPLATE_SUBCATEGORY" val="subcombine"/>
</p:tagLst>
</file>

<file path=ppt/tags/tag57.xml><?xml version="1.0" encoding="utf-8"?>
<p:tagLst xmlns:p="http://schemas.openxmlformats.org/presentationml/2006/main">
  <p:tag name="KSO_WM_TEMPLATE_CATEGORY" val="custom"/>
  <p:tag name="KSO_WM_TEMPLATE_INDEX" val="20184834"/>
  <p:tag name="KSO_WM_TAG_VERSION" val="1.0"/>
  <p:tag name="KSO_WM_BEAUTIFY_FLAG" val="#wm#"/>
  <p:tag name="KSO_WM_UNIT_TYPE" val="l_i"/>
  <p:tag name="KSO_WM_UNIT_INDEX" val="1_1"/>
  <p:tag name="KSO_WM_UNIT_LAYERLEVEL" val="1_1"/>
  <p:tag name="KSO_WM_DIAGRAM_GROUP_CODE" val="l1-1"/>
  <p:tag name="KSO_WM_UNIT_ID" val="custom20184834_35*l_i*1_1"/>
  <p:tag name="KSO_WM_UNIT_FILL_FORE_SCHEMECOLOR_INDEX" val="6"/>
  <p:tag name="KSO_WM_UNIT_FILL_TYPE" val="1"/>
  <p:tag name="KSO_WM_UNIT_TEXT_FILL_FORE_SCHEMECOLOR_INDEX" val="14"/>
  <p:tag name="KSO_WM_UNIT_TEXT_FILL_TYPE" val="1"/>
  <p:tag name="KSO_WM_UNIT_USESOURCEFORMAT_APPLY" val="1"/>
</p:tagLst>
</file>

<file path=ppt/tags/tag58.xml><?xml version="1.0" encoding="utf-8"?>
<p:tagLst xmlns:p="http://schemas.openxmlformats.org/presentationml/2006/main">
  <p:tag name="KSO_WM_TEMPLATE_CATEGORY" val="custom"/>
  <p:tag name="KSO_WM_TEMPLATE_INDEX" val="20184834"/>
  <p:tag name="KSO_WM_TAG_VERSION" val="1.0"/>
  <p:tag name="KSO_WM_BEAUTIFY_FLAG" val="#wm#"/>
  <p:tag name="KSO_WM_UNIT_TYPE" val="l_i"/>
  <p:tag name="KSO_WM_UNIT_INDEX" val="1_2"/>
  <p:tag name="KSO_WM_UNIT_LAYERLEVEL" val="1_1"/>
  <p:tag name="KSO_WM_DIAGRAM_GROUP_CODE" val="l1-1"/>
  <p:tag name="KSO_WM_UNIT_ID" val="custom20184834_35*l_i*1_2"/>
  <p:tag name="KSO_WM_UNIT_FILL_FORE_SCHEMECOLOR_INDEX" val="6"/>
  <p:tag name="KSO_WM_UNIT_FILL_TYPE" val="1"/>
  <p:tag name="KSO_WM_UNIT_TEXT_FILL_FORE_SCHEMECOLOR_INDEX" val="14"/>
  <p:tag name="KSO_WM_UNIT_TEXT_FILL_TYPE" val="1"/>
  <p:tag name="KSO_WM_UNIT_USESOURCEFORMAT_APPLY" val="1"/>
</p:tagLst>
</file>

<file path=ppt/tags/tag59.xml><?xml version="1.0" encoding="utf-8"?>
<p:tagLst xmlns:p="http://schemas.openxmlformats.org/presentationml/2006/main">
  <p:tag name="KSO_WM_TEMPLATE_CATEGORY" val="custom"/>
  <p:tag name="KSO_WM_TEMPLATE_INDEX" val="20184834"/>
  <p:tag name="KSO_WM_TAG_VERSION" val="1.0"/>
  <p:tag name="KSO_WM_BEAUTIFY_FLAG" val="#wm#"/>
  <p:tag name="KSO_WM_UNIT_TYPE" val="l_h_i"/>
  <p:tag name="KSO_WM_UNIT_INDEX" val="1_6_1"/>
  <p:tag name="KSO_WM_UNIT_LAYERLEVEL" val="1_1_1"/>
  <p:tag name="KSO_WM_DIAGRAM_GROUP_CODE" val="l1-1"/>
  <p:tag name="KSO_WM_UNIT_ID" val="custom20184834_35*l_h_i*1_6_1"/>
  <p:tag name="KSO_WM_UNIT_FILL_FORE_SCHEMECOLOR_INDEX" val="6"/>
  <p:tag name="KSO_WM_UNIT_FILL_TYPE" val="1"/>
  <p:tag name="KSO_WM_UNIT_TEXT_FILL_FORE_SCHEMECOLOR_INDEX" val="14"/>
  <p:tag name="KSO_WM_UNIT_TEXT_FILL_TYPE" val="1"/>
  <p:tag name="KSO_WM_UNIT_USESOURCEFORMAT_APPLY" val="1"/>
</p:tagLst>
</file>

<file path=ppt/tags/tag6.xml><?xml version="1.0" encoding="utf-8"?>
<p:tagLst xmlns:p="http://schemas.openxmlformats.org/presentationml/2006/main">
  <p:tag name="KSO_WM_TAG_VERSION" val="1.0"/>
  <p:tag name="KSO_WM_BEAUTIFY_FLAG" val="#wm#"/>
  <p:tag name="KSO_WM_COMBINE_RELATE_SLIDE_ID" val="background20182736_1"/>
  <p:tag name="KSO_WM_TEMPLATE_CATEGORY" val="custom"/>
  <p:tag name="KSO_WM_TEMPLATE_INDEX" val="20184739"/>
  <p:tag name="KSO_WM_TEMPLATE_SUBCATEGORY" val="combine"/>
  <p:tag name="KSO_WM_TEMPLATE_THUMBS_INDEX" val="1、4、5、6、12、13、19、23、28、31、32"/>
</p:tagLst>
</file>

<file path=ppt/tags/tag60.xml><?xml version="1.0" encoding="utf-8"?>
<p:tagLst xmlns:p="http://schemas.openxmlformats.org/presentationml/2006/main">
  <p:tag name="KSO_WM_TEMPLATE_CATEGORY" val="custom"/>
  <p:tag name="KSO_WM_TEMPLATE_INDEX" val="20184834"/>
  <p:tag name="KSO_WM_TAG_VERSION" val="1.0"/>
  <p:tag name="KSO_WM_BEAUTIFY_FLAG" val="#wm#"/>
  <p:tag name="KSO_WM_UNIT_TYPE" val="l_h_i"/>
  <p:tag name="KSO_WM_UNIT_INDEX" val="1_6_2"/>
  <p:tag name="KSO_WM_UNIT_LAYERLEVEL" val="1_1_1"/>
  <p:tag name="KSO_WM_DIAGRAM_GROUP_CODE" val="l1-1"/>
  <p:tag name="KSO_WM_UNIT_ID" val="custom20184834_35*l_h_i*1_6_2"/>
  <p:tag name="KSO_WM_UNIT_FILL_FORE_SCHEMECOLOR_INDEX" val="6"/>
  <p:tag name="KSO_WM_UNIT_FILL_TYPE" val="1"/>
  <p:tag name="KSO_WM_UNIT_TEXT_FILL_FORE_SCHEMECOLOR_INDEX" val="14"/>
  <p:tag name="KSO_WM_UNIT_TEXT_FILL_TYPE" val="1"/>
  <p:tag name="KSO_WM_UNIT_USESOURCEFORMAT_APPLY" val="1"/>
</p:tagLst>
</file>

<file path=ppt/tags/tag61.xml><?xml version="1.0" encoding="utf-8"?>
<p:tagLst xmlns:p="http://schemas.openxmlformats.org/presentationml/2006/main">
  <p:tag name="KSO_WM_TEMPLATE_CATEGORY" val="custom"/>
  <p:tag name="KSO_WM_TEMPLATE_INDEX" val="20184834"/>
  <p:tag name="KSO_WM_TAG_VERSION" val="1.0"/>
  <p:tag name="KSO_WM_BEAUTIFY_FLAG" val="#wm#"/>
  <p:tag name="KSO_WM_UNIT_TYPE" val="l_h_i"/>
  <p:tag name="KSO_WM_UNIT_INDEX" val="1_5_1"/>
  <p:tag name="KSO_WM_UNIT_LAYERLEVEL" val="1_1_1"/>
  <p:tag name="KSO_WM_DIAGRAM_GROUP_CODE" val="l1-1"/>
  <p:tag name="KSO_WM_UNIT_ID" val="custom20184834_35*l_h_i*1_5_1"/>
  <p:tag name="KSO_WM_UNIT_FILL_FORE_SCHEMECOLOR_INDEX" val="6"/>
  <p:tag name="KSO_WM_UNIT_FILL_TYPE" val="1"/>
  <p:tag name="KSO_WM_UNIT_TEXT_FILL_FORE_SCHEMECOLOR_INDEX" val="14"/>
  <p:tag name="KSO_WM_UNIT_TEXT_FILL_TYPE" val="1"/>
  <p:tag name="KSO_WM_UNIT_USESOURCEFORMAT_APPLY" val="1"/>
</p:tagLst>
</file>

<file path=ppt/tags/tag62.xml><?xml version="1.0" encoding="utf-8"?>
<p:tagLst xmlns:p="http://schemas.openxmlformats.org/presentationml/2006/main">
  <p:tag name="KSO_WM_TEMPLATE_CATEGORY" val="custom"/>
  <p:tag name="KSO_WM_TEMPLATE_INDEX" val="20184834"/>
  <p:tag name="KSO_WM_TAG_VERSION" val="1.0"/>
  <p:tag name="KSO_WM_BEAUTIFY_FLAG" val="#wm#"/>
  <p:tag name="KSO_WM_UNIT_TYPE" val="l_h_i"/>
  <p:tag name="KSO_WM_UNIT_INDEX" val="1_5_2"/>
  <p:tag name="KSO_WM_UNIT_LAYERLEVEL" val="1_1_1"/>
  <p:tag name="KSO_WM_DIAGRAM_GROUP_CODE" val="l1-1"/>
  <p:tag name="KSO_WM_UNIT_ID" val="custom20184834_35*l_h_i*1_5_2"/>
  <p:tag name="KSO_WM_UNIT_FILL_FORE_SCHEMECOLOR_INDEX" val="6"/>
  <p:tag name="KSO_WM_UNIT_FILL_TYPE" val="1"/>
  <p:tag name="KSO_WM_UNIT_TEXT_FILL_FORE_SCHEMECOLOR_INDEX" val="14"/>
  <p:tag name="KSO_WM_UNIT_TEXT_FILL_TYPE" val="1"/>
  <p:tag name="KSO_WM_UNIT_USESOURCEFORMAT_APPLY" val="1"/>
</p:tagLst>
</file>

<file path=ppt/tags/tag63.xml><?xml version="1.0" encoding="utf-8"?>
<p:tagLst xmlns:p="http://schemas.openxmlformats.org/presentationml/2006/main">
  <p:tag name="KSO_WM_TEMPLATE_CATEGORY" val="custom"/>
  <p:tag name="KSO_WM_TEMPLATE_INDEX" val="20184834"/>
  <p:tag name="KSO_WM_TAG_VERSION" val="1.0"/>
  <p:tag name="KSO_WM_BEAUTIFY_FLAG" val="#wm#"/>
  <p:tag name="KSO_WM_UNIT_TYPE" val="l_h_i"/>
  <p:tag name="KSO_WM_UNIT_INDEX" val="1_2_1"/>
  <p:tag name="KSO_WM_UNIT_LAYERLEVEL" val="1_1_1"/>
  <p:tag name="KSO_WM_DIAGRAM_GROUP_CODE" val="l1-1"/>
  <p:tag name="KSO_WM_UNIT_ID" val="custom20184834_35*l_h_i*1_2_1"/>
  <p:tag name="KSO_WM_UNIT_FILL_FORE_SCHEMECOLOR_INDEX" val="6"/>
  <p:tag name="KSO_WM_UNIT_FILL_TYPE" val="1"/>
  <p:tag name="KSO_WM_UNIT_TEXT_FILL_FORE_SCHEMECOLOR_INDEX" val="14"/>
  <p:tag name="KSO_WM_UNIT_TEXT_FILL_TYPE" val="1"/>
  <p:tag name="KSO_WM_UNIT_USESOURCEFORMAT_APPLY" val="1"/>
</p:tagLst>
</file>

<file path=ppt/tags/tag64.xml><?xml version="1.0" encoding="utf-8"?>
<p:tagLst xmlns:p="http://schemas.openxmlformats.org/presentationml/2006/main">
  <p:tag name="KSO_WM_TEMPLATE_CATEGORY" val="custom"/>
  <p:tag name="KSO_WM_TEMPLATE_INDEX" val="20184834"/>
  <p:tag name="KSO_WM_TAG_VERSION" val="1.0"/>
  <p:tag name="KSO_WM_BEAUTIFY_FLAG" val="#wm#"/>
  <p:tag name="KSO_WM_UNIT_TYPE" val="l_h_i"/>
  <p:tag name="KSO_WM_UNIT_INDEX" val="1_2_2"/>
  <p:tag name="KSO_WM_UNIT_LAYERLEVEL" val="1_1_1"/>
  <p:tag name="KSO_WM_DIAGRAM_GROUP_CODE" val="l1-1"/>
  <p:tag name="KSO_WM_UNIT_ID" val="custom20184834_35*l_h_i*1_2_2"/>
  <p:tag name="KSO_WM_UNIT_FILL_FORE_SCHEMECOLOR_INDEX" val="6"/>
  <p:tag name="KSO_WM_UNIT_FILL_TYPE" val="1"/>
  <p:tag name="KSO_WM_UNIT_TEXT_FILL_FORE_SCHEMECOLOR_INDEX" val="14"/>
  <p:tag name="KSO_WM_UNIT_TEXT_FILL_TYPE" val="1"/>
  <p:tag name="KSO_WM_UNIT_USESOURCEFORMAT_APPLY" val="1"/>
</p:tagLst>
</file>

<file path=ppt/tags/tag65.xml><?xml version="1.0" encoding="utf-8"?>
<p:tagLst xmlns:p="http://schemas.openxmlformats.org/presentationml/2006/main">
  <p:tag name="KSO_WM_TEMPLATE_CATEGORY" val="custom"/>
  <p:tag name="KSO_WM_TEMPLATE_INDEX" val="20184834"/>
  <p:tag name="KSO_WM_TAG_VERSION" val="1.0"/>
  <p:tag name="KSO_WM_BEAUTIFY_FLAG" val="#wm#"/>
  <p:tag name="KSO_WM_UNIT_TYPE" val="l_h_i"/>
  <p:tag name="KSO_WM_UNIT_INDEX" val="1_1_1"/>
  <p:tag name="KSO_WM_UNIT_LAYERLEVEL" val="1_1_1"/>
  <p:tag name="KSO_WM_DIAGRAM_GROUP_CODE" val="l1-1"/>
  <p:tag name="KSO_WM_UNIT_ID" val="custom20184834_35*l_h_i*1_1_1"/>
  <p:tag name="KSO_WM_UNIT_FILL_FORE_SCHEMECOLOR_INDEX" val="6"/>
  <p:tag name="KSO_WM_UNIT_FILL_TYPE" val="1"/>
  <p:tag name="KSO_WM_UNIT_TEXT_FILL_FORE_SCHEMECOLOR_INDEX" val="14"/>
  <p:tag name="KSO_WM_UNIT_TEXT_FILL_TYPE" val="1"/>
  <p:tag name="KSO_WM_UNIT_USESOURCEFORMAT_APPLY" val="1"/>
</p:tagLst>
</file>

<file path=ppt/tags/tag66.xml><?xml version="1.0" encoding="utf-8"?>
<p:tagLst xmlns:p="http://schemas.openxmlformats.org/presentationml/2006/main">
  <p:tag name="KSO_WM_TEMPLATE_CATEGORY" val="custom"/>
  <p:tag name="KSO_WM_TEMPLATE_INDEX" val="20184834"/>
  <p:tag name="KSO_WM_TAG_VERSION" val="1.0"/>
  <p:tag name="KSO_WM_BEAUTIFY_FLAG" val="#wm#"/>
  <p:tag name="KSO_WM_UNIT_TYPE" val="l_h_i"/>
  <p:tag name="KSO_WM_UNIT_INDEX" val="1_1_2"/>
  <p:tag name="KSO_WM_UNIT_LAYERLEVEL" val="1_1_1"/>
  <p:tag name="KSO_WM_DIAGRAM_GROUP_CODE" val="l1-1"/>
  <p:tag name="KSO_WM_UNIT_ID" val="custom20184834_35*l_h_i*1_1_2"/>
  <p:tag name="KSO_WM_UNIT_FILL_FORE_SCHEMECOLOR_INDEX" val="6"/>
  <p:tag name="KSO_WM_UNIT_FILL_TYPE" val="1"/>
  <p:tag name="KSO_WM_UNIT_TEXT_FILL_FORE_SCHEMECOLOR_INDEX" val="14"/>
  <p:tag name="KSO_WM_UNIT_TEXT_FILL_TYPE" val="1"/>
  <p:tag name="KSO_WM_UNIT_USESOURCEFORMAT_APPLY" val="1"/>
</p:tagLst>
</file>

<file path=ppt/tags/tag67.xml><?xml version="1.0" encoding="utf-8"?>
<p:tagLst xmlns:p="http://schemas.openxmlformats.org/presentationml/2006/main">
  <p:tag name="KSO_WM_TEMPLATE_CATEGORY" val="custom"/>
  <p:tag name="KSO_WM_TEMPLATE_INDEX" val="20184834"/>
  <p:tag name="KSO_WM_TAG_VERSION" val="1.0"/>
  <p:tag name="KSO_WM_BEAUTIFY_FLAG" val="#wm#"/>
  <p:tag name="KSO_WM_UNIT_TYPE" val="l_h_i"/>
  <p:tag name="KSO_WM_UNIT_INDEX" val="1_3_1"/>
  <p:tag name="KSO_WM_UNIT_LAYERLEVEL" val="1_1_1"/>
  <p:tag name="KSO_WM_DIAGRAM_GROUP_CODE" val="l1-1"/>
  <p:tag name="KSO_WM_UNIT_ID" val="custom20184834_35*l_h_i*1_3_1"/>
  <p:tag name="KSO_WM_UNIT_FILL_FORE_SCHEMECOLOR_INDEX" val="6"/>
  <p:tag name="KSO_WM_UNIT_FILL_TYPE" val="1"/>
  <p:tag name="KSO_WM_UNIT_TEXT_FILL_FORE_SCHEMECOLOR_INDEX" val="14"/>
  <p:tag name="KSO_WM_UNIT_TEXT_FILL_TYPE" val="1"/>
  <p:tag name="KSO_WM_UNIT_USESOURCEFORMAT_APPLY" val="1"/>
</p:tagLst>
</file>

<file path=ppt/tags/tag68.xml><?xml version="1.0" encoding="utf-8"?>
<p:tagLst xmlns:p="http://schemas.openxmlformats.org/presentationml/2006/main">
  <p:tag name="KSO_WM_TEMPLATE_CATEGORY" val="custom"/>
  <p:tag name="KSO_WM_TEMPLATE_INDEX" val="20184834"/>
  <p:tag name="KSO_WM_TAG_VERSION" val="1.0"/>
  <p:tag name="KSO_WM_BEAUTIFY_FLAG" val="#wm#"/>
  <p:tag name="KSO_WM_UNIT_TYPE" val="l_h_i"/>
  <p:tag name="KSO_WM_UNIT_INDEX" val="1_3_2"/>
  <p:tag name="KSO_WM_UNIT_LAYERLEVEL" val="1_1_1"/>
  <p:tag name="KSO_WM_DIAGRAM_GROUP_CODE" val="l1-1"/>
  <p:tag name="KSO_WM_UNIT_ID" val="custom20184834_35*l_h_i*1_3_2"/>
  <p:tag name="KSO_WM_UNIT_FILL_FORE_SCHEMECOLOR_INDEX" val="6"/>
  <p:tag name="KSO_WM_UNIT_FILL_TYPE" val="1"/>
  <p:tag name="KSO_WM_UNIT_TEXT_FILL_FORE_SCHEMECOLOR_INDEX" val="14"/>
  <p:tag name="KSO_WM_UNIT_TEXT_FILL_TYPE" val="1"/>
  <p:tag name="KSO_WM_UNIT_USESOURCEFORMAT_APPLY" val="1"/>
</p:tagLst>
</file>

<file path=ppt/tags/tag69.xml><?xml version="1.0" encoding="utf-8"?>
<p:tagLst xmlns:p="http://schemas.openxmlformats.org/presentationml/2006/main">
  <p:tag name="KSO_WM_TEMPLATE_CATEGORY" val="custom"/>
  <p:tag name="KSO_WM_TEMPLATE_INDEX" val="20184834"/>
  <p:tag name="KSO_WM_TAG_VERSION" val="1.0"/>
  <p:tag name="KSO_WM_BEAUTIFY_FLAG" val="#wm#"/>
  <p:tag name="KSO_WM_UNIT_TYPE" val="l_h_i"/>
  <p:tag name="KSO_WM_UNIT_INDEX" val="1_4_1"/>
  <p:tag name="KSO_WM_UNIT_LAYERLEVEL" val="1_1_1"/>
  <p:tag name="KSO_WM_DIAGRAM_GROUP_CODE" val="l1-1"/>
  <p:tag name="KSO_WM_UNIT_ID" val="custom20184834_35*l_h_i*1_4_1"/>
  <p:tag name="KSO_WM_UNIT_FILL_FORE_SCHEMECOLOR_INDEX" val="6"/>
  <p:tag name="KSO_WM_UNIT_FILL_TYPE" val="1"/>
  <p:tag name="KSO_WM_UNIT_TEXT_FILL_FORE_SCHEMECOLOR_INDEX" val="14"/>
  <p:tag name="KSO_WM_UNIT_TEXT_FILL_TYPE" val="1"/>
  <p:tag name="KSO_WM_UNIT_USESOURCEFORMAT_APPLY" val="1"/>
</p:tagLst>
</file>

<file path=ppt/tags/tag7.xml><?xml version="1.0" encoding="utf-8"?>
<p:tagLst xmlns:p="http://schemas.openxmlformats.org/presentationml/2006/main">
  <p:tag name="KSO_WM_TAG_VERSION" val="1.0"/>
  <p:tag name="KSO_WM_TEMPLATE_CATEGORY" val="custom"/>
  <p:tag name="KSO_WM_TEMPLATE_INDEX" val="20184834"/>
</p:tagLst>
</file>

<file path=ppt/tags/tag70.xml><?xml version="1.0" encoding="utf-8"?>
<p:tagLst xmlns:p="http://schemas.openxmlformats.org/presentationml/2006/main">
  <p:tag name="KSO_WM_TEMPLATE_CATEGORY" val="custom"/>
  <p:tag name="KSO_WM_TEMPLATE_INDEX" val="20184834"/>
  <p:tag name="KSO_WM_TAG_VERSION" val="1.0"/>
  <p:tag name="KSO_WM_BEAUTIFY_FLAG" val="#wm#"/>
  <p:tag name="KSO_WM_UNIT_TYPE" val="l_h_i"/>
  <p:tag name="KSO_WM_UNIT_INDEX" val="1_4_2"/>
  <p:tag name="KSO_WM_UNIT_LAYERLEVEL" val="1_1_1"/>
  <p:tag name="KSO_WM_DIAGRAM_GROUP_CODE" val="l1-1"/>
  <p:tag name="KSO_WM_UNIT_ID" val="custom20184834_35*l_h_i*1_4_2"/>
  <p:tag name="KSO_WM_UNIT_FILL_FORE_SCHEMECOLOR_INDEX" val="6"/>
  <p:tag name="KSO_WM_UNIT_FILL_TYPE" val="1"/>
  <p:tag name="KSO_WM_UNIT_TEXT_FILL_FORE_SCHEMECOLOR_INDEX" val="14"/>
  <p:tag name="KSO_WM_UNIT_TEXT_FILL_TYPE" val="1"/>
  <p:tag name="KSO_WM_UNIT_USESOURCEFORMAT_APPLY" val="1"/>
</p:tagLst>
</file>

<file path=ppt/tags/tag71.xml><?xml version="1.0" encoding="utf-8"?>
<p:tagLst xmlns:p="http://schemas.openxmlformats.org/presentationml/2006/main">
  <p:tag name="KSO_WM_TEMPLATE_CATEGORY" val="custom"/>
  <p:tag name="KSO_WM_TEMPLATE_INDEX" val="20184834"/>
  <p:tag name="KSO_WM_TAG_VERSION" val="1.0"/>
  <p:tag name="KSO_WM_BEAUTIFY_FLAG" val="#wm#"/>
  <p:tag name="KSO_WM_UNIT_TYPE" val="l_h_a"/>
  <p:tag name="KSO_WM_UNIT_INDEX" val="1_2_1"/>
  <p:tag name="KSO_WM_UNIT_LAYERLEVEL" val="1_1_1"/>
  <p:tag name="KSO_WM_UNIT_VALUE" val="12"/>
  <p:tag name="KSO_WM_UNIT_HIGHLIGHT" val="0"/>
  <p:tag name="KSO_WM_UNIT_COMPATIBLE" val="0"/>
  <p:tag name="KSO_WM_UNIT_CLEAR" val="0"/>
  <p:tag name="KSO_WM_UNIT_PRESET_TEXT_INDEX" val="3"/>
  <p:tag name="KSO_WM_UNIT_PRESET_TEXT_LEN" val="12"/>
  <p:tag name="KSO_WM_DIAGRAM_GROUP_CODE" val="l1-1"/>
  <p:tag name="KSO_WM_UNIT_ID" val="custom20184834_35*l_h_a*1_2_1"/>
  <p:tag name="KSO_WM_UNIT_TEXT_FILL_FORE_SCHEMECOLOR_INDEX" val="14"/>
  <p:tag name="KSO_WM_UNIT_TEXT_FILL_TYPE" val="1"/>
  <p:tag name="KSO_WM_UNIT_USESOURCEFORMAT_APPLY" val="1"/>
</p:tagLst>
</file>

<file path=ppt/tags/tag72.xml><?xml version="1.0" encoding="utf-8"?>
<p:tagLst xmlns:p="http://schemas.openxmlformats.org/presentationml/2006/main">
  <p:tag name="KSO_WM_TEMPLATE_CATEGORY" val="custom"/>
  <p:tag name="KSO_WM_TEMPLATE_INDEX" val="20184834"/>
  <p:tag name="KSO_WM_TAG_VERSION" val="1.0"/>
  <p:tag name="KSO_WM_BEAUTIFY_FLAG" val="#wm#"/>
  <p:tag name="KSO_WM_UNIT_TYPE" val="l_h_f"/>
  <p:tag name="KSO_WM_UNIT_INDEX" val="1_2_1"/>
  <p:tag name="KSO_WM_UNIT_LAYERLEVEL" val="1_1_1"/>
  <p:tag name="KSO_WM_UNIT_VALUE" val="24"/>
  <p:tag name="KSO_WM_UNIT_HIGHLIGHT" val="0"/>
  <p:tag name="KSO_WM_UNIT_COMPATIBLE" val="0"/>
  <p:tag name="KSO_WM_UNIT_CLEAR" val="0"/>
  <p:tag name="KSO_WM_UNIT_PRESET_TEXT_INDEX" val="4"/>
  <p:tag name="KSO_WM_UNIT_PRESET_TEXT_LEN" val="26"/>
  <p:tag name="KSO_WM_DIAGRAM_GROUP_CODE" val="l1-1"/>
  <p:tag name="KSO_WM_UNIT_ID" val="custom20184834_35*l_h_f*1_2_1"/>
  <p:tag name="KSO_WM_UNIT_TEXT_FILL_FORE_SCHEMECOLOR_INDEX" val="14"/>
  <p:tag name="KSO_WM_UNIT_TEXT_FILL_TYPE" val="1"/>
  <p:tag name="KSO_WM_UNIT_USESOURCEFORMAT_APPLY" val="1"/>
</p:tagLst>
</file>

<file path=ppt/tags/tag73.xml><?xml version="1.0" encoding="utf-8"?>
<p:tagLst xmlns:p="http://schemas.openxmlformats.org/presentationml/2006/main">
  <p:tag name="KSO_WM_TEMPLATE_CATEGORY" val="custom"/>
  <p:tag name="KSO_WM_TEMPLATE_INDEX" val="20184834"/>
  <p:tag name="KSO_WM_TAG_VERSION" val="1.0"/>
  <p:tag name="KSO_WM_BEAUTIFY_FLAG" val="#wm#"/>
  <p:tag name="KSO_WM_UNIT_TYPE" val="l_h_a"/>
  <p:tag name="KSO_WM_UNIT_INDEX" val="1_4_1"/>
  <p:tag name="KSO_WM_UNIT_LAYERLEVEL" val="1_1_1"/>
  <p:tag name="KSO_WM_UNIT_VALUE" val="12"/>
  <p:tag name="KSO_WM_UNIT_HIGHLIGHT" val="0"/>
  <p:tag name="KSO_WM_UNIT_COMPATIBLE" val="0"/>
  <p:tag name="KSO_WM_UNIT_CLEAR" val="0"/>
  <p:tag name="KSO_WM_UNIT_PRESET_TEXT_INDEX" val="3"/>
  <p:tag name="KSO_WM_UNIT_PRESET_TEXT_LEN" val="12"/>
  <p:tag name="KSO_WM_DIAGRAM_GROUP_CODE" val="l1-1"/>
  <p:tag name="KSO_WM_UNIT_ID" val="custom20184834_35*l_h_a*1_4_1"/>
  <p:tag name="KSO_WM_UNIT_TEXT_FILL_FORE_SCHEMECOLOR_INDEX" val="14"/>
  <p:tag name="KSO_WM_UNIT_TEXT_FILL_TYPE" val="1"/>
  <p:tag name="KSO_WM_UNIT_USESOURCEFORMAT_APPLY" val="1"/>
</p:tagLst>
</file>

<file path=ppt/tags/tag74.xml><?xml version="1.0" encoding="utf-8"?>
<p:tagLst xmlns:p="http://schemas.openxmlformats.org/presentationml/2006/main">
  <p:tag name="KSO_WM_TEMPLATE_CATEGORY" val="custom"/>
  <p:tag name="KSO_WM_TEMPLATE_INDEX" val="20184834"/>
  <p:tag name="KSO_WM_TAG_VERSION" val="1.0"/>
  <p:tag name="KSO_WM_BEAUTIFY_FLAG" val="#wm#"/>
  <p:tag name="KSO_WM_UNIT_TYPE" val="l_h_f"/>
  <p:tag name="KSO_WM_UNIT_INDEX" val="1_4_1"/>
  <p:tag name="KSO_WM_UNIT_LAYERLEVEL" val="1_1_1"/>
  <p:tag name="KSO_WM_UNIT_VALUE" val="24"/>
  <p:tag name="KSO_WM_UNIT_HIGHLIGHT" val="0"/>
  <p:tag name="KSO_WM_UNIT_COMPATIBLE" val="0"/>
  <p:tag name="KSO_WM_UNIT_CLEAR" val="0"/>
  <p:tag name="KSO_WM_UNIT_PRESET_TEXT_INDEX" val="4"/>
  <p:tag name="KSO_WM_UNIT_PRESET_TEXT_LEN" val="26"/>
  <p:tag name="KSO_WM_DIAGRAM_GROUP_CODE" val="l1-1"/>
  <p:tag name="KSO_WM_UNIT_ID" val="custom20184834_35*l_h_f*1_4_1"/>
  <p:tag name="KSO_WM_UNIT_TEXT_FILL_FORE_SCHEMECOLOR_INDEX" val="14"/>
  <p:tag name="KSO_WM_UNIT_TEXT_FILL_TYPE" val="1"/>
  <p:tag name="KSO_WM_UNIT_USESOURCEFORMAT_APPLY" val="1"/>
</p:tagLst>
</file>

<file path=ppt/tags/tag75.xml><?xml version="1.0" encoding="utf-8"?>
<p:tagLst xmlns:p="http://schemas.openxmlformats.org/presentationml/2006/main">
  <p:tag name="KSO_WM_TEMPLATE_CATEGORY" val="custom"/>
  <p:tag name="KSO_WM_TEMPLATE_INDEX" val="20184834"/>
  <p:tag name="KSO_WM_TAG_VERSION" val="1.0"/>
  <p:tag name="KSO_WM_BEAUTIFY_FLAG" val="#wm#"/>
  <p:tag name="KSO_WM_UNIT_TYPE" val="l_h_a"/>
  <p:tag name="KSO_WM_UNIT_INDEX" val="1_6_1"/>
  <p:tag name="KSO_WM_UNIT_LAYERLEVEL" val="1_1_1"/>
  <p:tag name="KSO_WM_UNIT_VALUE" val="12"/>
  <p:tag name="KSO_WM_UNIT_HIGHLIGHT" val="0"/>
  <p:tag name="KSO_WM_UNIT_COMPATIBLE" val="0"/>
  <p:tag name="KSO_WM_UNIT_CLEAR" val="0"/>
  <p:tag name="KSO_WM_UNIT_PRESET_TEXT_INDEX" val="3"/>
  <p:tag name="KSO_WM_UNIT_PRESET_TEXT_LEN" val="12"/>
  <p:tag name="KSO_WM_DIAGRAM_GROUP_CODE" val="l1-1"/>
  <p:tag name="KSO_WM_UNIT_ID" val="custom20184834_35*l_h_a*1_6_1"/>
  <p:tag name="KSO_WM_UNIT_TEXT_FILL_FORE_SCHEMECOLOR_INDEX" val="14"/>
  <p:tag name="KSO_WM_UNIT_TEXT_FILL_TYPE" val="1"/>
  <p:tag name="KSO_WM_UNIT_USESOURCEFORMAT_APPLY" val="1"/>
</p:tagLst>
</file>

<file path=ppt/tags/tag76.xml><?xml version="1.0" encoding="utf-8"?>
<p:tagLst xmlns:p="http://schemas.openxmlformats.org/presentationml/2006/main">
  <p:tag name="KSO_WM_TEMPLATE_CATEGORY" val="custom"/>
  <p:tag name="KSO_WM_TEMPLATE_INDEX" val="20184834"/>
  <p:tag name="KSO_WM_TAG_VERSION" val="1.0"/>
  <p:tag name="KSO_WM_BEAUTIFY_FLAG" val="#wm#"/>
  <p:tag name="KSO_WM_UNIT_TYPE" val="l_h_f"/>
  <p:tag name="KSO_WM_UNIT_INDEX" val="1_6_1"/>
  <p:tag name="KSO_WM_UNIT_LAYERLEVEL" val="1_1_1"/>
  <p:tag name="KSO_WM_UNIT_VALUE" val="24"/>
  <p:tag name="KSO_WM_UNIT_HIGHLIGHT" val="0"/>
  <p:tag name="KSO_WM_UNIT_COMPATIBLE" val="0"/>
  <p:tag name="KSO_WM_UNIT_CLEAR" val="0"/>
  <p:tag name="KSO_WM_UNIT_PRESET_TEXT_INDEX" val="4"/>
  <p:tag name="KSO_WM_UNIT_PRESET_TEXT_LEN" val="26"/>
  <p:tag name="KSO_WM_DIAGRAM_GROUP_CODE" val="l1-1"/>
  <p:tag name="KSO_WM_UNIT_ID" val="custom20184834_35*l_h_f*1_6_1"/>
  <p:tag name="KSO_WM_UNIT_TEXT_FILL_FORE_SCHEMECOLOR_INDEX" val="14"/>
  <p:tag name="KSO_WM_UNIT_TEXT_FILL_TYPE" val="1"/>
  <p:tag name="KSO_WM_UNIT_USESOURCEFORMAT_APPLY" val="1"/>
</p:tagLst>
</file>

<file path=ppt/tags/tag77.xml><?xml version="1.0" encoding="utf-8"?>
<p:tagLst xmlns:p="http://schemas.openxmlformats.org/presentationml/2006/main">
  <p:tag name="KSO_WM_TEMPLATE_CATEGORY" val="custom"/>
  <p:tag name="KSO_WM_TEMPLATE_INDEX" val="20184834"/>
  <p:tag name="KSO_WM_TAG_VERSION" val="1.0"/>
  <p:tag name="KSO_WM_BEAUTIFY_FLAG" val="#wm#"/>
  <p:tag name="KSO_WM_UNIT_TYPE" val="l_h_a"/>
  <p:tag name="KSO_WM_UNIT_INDEX" val="1_1_1"/>
  <p:tag name="KSO_WM_UNIT_LAYERLEVEL" val="1_1_1"/>
  <p:tag name="KSO_WM_UNIT_VALUE" val="12"/>
  <p:tag name="KSO_WM_UNIT_HIGHLIGHT" val="0"/>
  <p:tag name="KSO_WM_UNIT_COMPATIBLE" val="0"/>
  <p:tag name="KSO_WM_UNIT_CLEAR" val="0"/>
  <p:tag name="KSO_WM_UNIT_PRESET_TEXT_INDEX" val="3"/>
  <p:tag name="KSO_WM_UNIT_PRESET_TEXT_LEN" val="12"/>
  <p:tag name="KSO_WM_DIAGRAM_GROUP_CODE" val="l1-1"/>
  <p:tag name="KSO_WM_UNIT_ID" val="custom20184834_35*l_h_a*1_1_1"/>
  <p:tag name="KSO_WM_UNIT_TEXT_FILL_FORE_SCHEMECOLOR_INDEX" val="14"/>
  <p:tag name="KSO_WM_UNIT_TEXT_FILL_TYPE" val="1"/>
  <p:tag name="KSO_WM_UNIT_USESOURCEFORMAT_APPLY" val="1"/>
</p:tagLst>
</file>

<file path=ppt/tags/tag78.xml><?xml version="1.0" encoding="utf-8"?>
<p:tagLst xmlns:p="http://schemas.openxmlformats.org/presentationml/2006/main">
  <p:tag name="KSO_WM_TEMPLATE_CATEGORY" val="custom"/>
  <p:tag name="KSO_WM_TEMPLATE_INDEX" val="20184834"/>
  <p:tag name="KSO_WM_TAG_VERSION" val="1.0"/>
  <p:tag name="KSO_WM_BEAUTIFY_FLAG" val="#wm#"/>
  <p:tag name="KSO_WM_UNIT_TYPE" val="l_h_f"/>
  <p:tag name="KSO_WM_UNIT_INDEX" val="1_1_1"/>
  <p:tag name="KSO_WM_UNIT_LAYERLEVEL" val="1_1_1"/>
  <p:tag name="KSO_WM_UNIT_VALUE" val="24"/>
  <p:tag name="KSO_WM_UNIT_HIGHLIGHT" val="0"/>
  <p:tag name="KSO_WM_UNIT_COMPATIBLE" val="0"/>
  <p:tag name="KSO_WM_UNIT_CLEAR" val="0"/>
  <p:tag name="KSO_WM_UNIT_PRESET_TEXT_INDEX" val="4"/>
  <p:tag name="KSO_WM_UNIT_PRESET_TEXT_LEN" val="26"/>
  <p:tag name="KSO_WM_DIAGRAM_GROUP_CODE" val="l1-1"/>
  <p:tag name="KSO_WM_UNIT_ID" val="custom20184834_35*l_h_f*1_1_1"/>
  <p:tag name="KSO_WM_UNIT_TEXT_FILL_FORE_SCHEMECOLOR_INDEX" val="14"/>
  <p:tag name="KSO_WM_UNIT_TEXT_FILL_TYPE" val="1"/>
  <p:tag name="KSO_WM_UNIT_USESOURCEFORMAT_APPLY" val="1"/>
</p:tagLst>
</file>

<file path=ppt/tags/tag79.xml><?xml version="1.0" encoding="utf-8"?>
<p:tagLst xmlns:p="http://schemas.openxmlformats.org/presentationml/2006/main">
  <p:tag name="KSO_WM_TEMPLATE_CATEGORY" val="custom"/>
  <p:tag name="KSO_WM_TEMPLATE_INDEX" val="20184834"/>
  <p:tag name="KSO_WM_TAG_VERSION" val="1.0"/>
  <p:tag name="KSO_WM_BEAUTIFY_FLAG" val="#wm#"/>
  <p:tag name="KSO_WM_UNIT_TYPE" val="l_h_a"/>
  <p:tag name="KSO_WM_UNIT_INDEX" val="1_3_1"/>
  <p:tag name="KSO_WM_UNIT_LAYERLEVEL" val="1_1_1"/>
  <p:tag name="KSO_WM_UNIT_VALUE" val="12"/>
  <p:tag name="KSO_WM_UNIT_HIGHLIGHT" val="0"/>
  <p:tag name="KSO_WM_UNIT_COMPATIBLE" val="0"/>
  <p:tag name="KSO_WM_UNIT_CLEAR" val="0"/>
  <p:tag name="KSO_WM_UNIT_PRESET_TEXT_INDEX" val="3"/>
  <p:tag name="KSO_WM_UNIT_PRESET_TEXT_LEN" val="12"/>
  <p:tag name="KSO_WM_DIAGRAM_GROUP_CODE" val="l1-1"/>
  <p:tag name="KSO_WM_UNIT_ID" val="custom20184834_35*l_h_a*1_3_1"/>
  <p:tag name="KSO_WM_UNIT_TEXT_FILL_FORE_SCHEMECOLOR_INDEX" val="14"/>
  <p:tag name="KSO_WM_UNIT_TEXT_FILL_TYPE" val="1"/>
  <p:tag name="KSO_WM_UNIT_USESOURCEFORMAT_APPLY" val="1"/>
</p:tagLst>
</file>

<file path=ppt/tags/tag8.xml><?xml version="1.0" encoding="utf-8"?>
<p:tagLst xmlns:p="http://schemas.openxmlformats.org/presentationml/2006/main">
  <p:tag name="KSO_WM_TAG_VERSION" val="1.0"/>
  <p:tag name="KSO_WM_TEMPLATE_CATEGORY" val="custom"/>
  <p:tag name="KSO_WM_TEMPLATE_INDEX" val="20184834"/>
</p:tagLst>
</file>

<file path=ppt/tags/tag80.xml><?xml version="1.0" encoding="utf-8"?>
<p:tagLst xmlns:p="http://schemas.openxmlformats.org/presentationml/2006/main">
  <p:tag name="KSO_WM_TEMPLATE_CATEGORY" val="custom"/>
  <p:tag name="KSO_WM_TEMPLATE_INDEX" val="20184834"/>
  <p:tag name="KSO_WM_TAG_VERSION" val="1.0"/>
  <p:tag name="KSO_WM_BEAUTIFY_FLAG" val="#wm#"/>
  <p:tag name="KSO_WM_UNIT_TYPE" val="l_h_f"/>
  <p:tag name="KSO_WM_UNIT_INDEX" val="1_3_1"/>
  <p:tag name="KSO_WM_UNIT_LAYERLEVEL" val="1_1_1"/>
  <p:tag name="KSO_WM_UNIT_VALUE" val="24"/>
  <p:tag name="KSO_WM_UNIT_HIGHLIGHT" val="0"/>
  <p:tag name="KSO_WM_UNIT_COMPATIBLE" val="0"/>
  <p:tag name="KSO_WM_UNIT_CLEAR" val="0"/>
  <p:tag name="KSO_WM_UNIT_PRESET_TEXT_INDEX" val="4"/>
  <p:tag name="KSO_WM_UNIT_PRESET_TEXT_LEN" val="26"/>
  <p:tag name="KSO_WM_DIAGRAM_GROUP_CODE" val="l1-1"/>
  <p:tag name="KSO_WM_UNIT_ID" val="custom20184834_35*l_h_f*1_3_1"/>
  <p:tag name="KSO_WM_UNIT_TEXT_FILL_FORE_SCHEMECOLOR_INDEX" val="14"/>
  <p:tag name="KSO_WM_UNIT_TEXT_FILL_TYPE" val="1"/>
  <p:tag name="KSO_WM_UNIT_USESOURCEFORMAT_APPLY" val="1"/>
</p:tagLst>
</file>

<file path=ppt/tags/tag81.xml><?xml version="1.0" encoding="utf-8"?>
<p:tagLst xmlns:p="http://schemas.openxmlformats.org/presentationml/2006/main">
  <p:tag name="KSO_WM_TEMPLATE_CATEGORY" val="custom"/>
  <p:tag name="KSO_WM_TEMPLATE_INDEX" val="20184834"/>
  <p:tag name="KSO_WM_TAG_VERSION" val="1.0"/>
  <p:tag name="KSO_WM_BEAUTIFY_FLAG" val="#wm#"/>
  <p:tag name="KSO_WM_UNIT_TYPE" val="l_h_a"/>
  <p:tag name="KSO_WM_UNIT_INDEX" val="1_5_1"/>
  <p:tag name="KSO_WM_UNIT_LAYERLEVEL" val="1_1_1"/>
  <p:tag name="KSO_WM_UNIT_VALUE" val="12"/>
  <p:tag name="KSO_WM_UNIT_HIGHLIGHT" val="0"/>
  <p:tag name="KSO_WM_UNIT_COMPATIBLE" val="0"/>
  <p:tag name="KSO_WM_UNIT_CLEAR" val="0"/>
  <p:tag name="KSO_WM_UNIT_PRESET_TEXT_INDEX" val="3"/>
  <p:tag name="KSO_WM_UNIT_PRESET_TEXT_LEN" val="12"/>
  <p:tag name="KSO_WM_DIAGRAM_GROUP_CODE" val="l1-1"/>
  <p:tag name="KSO_WM_UNIT_ID" val="custom20184834_35*l_h_a*1_5_1"/>
  <p:tag name="KSO_WM_UNIT_TEXT_FILL_FORE_SCHEMECOLOR_INDEX" val="14"/>
  <p:tag name="KSO_WM_UNIT_TEXT_FILL_TYPE" val="1"/>
  <p:tag name="KSO_WM_UNIT_USESOURCEFORMAT_APPLY" val="1"/>
</p:tagLst>
</file>

<file path=ppt/tags/tag82.xml><?xml version="1.0" encoding="utf-8"?>
<p:tagLst xmlns:p="http://schemas.openxmlformats.org/presentationml/2006/main">
  <p:tag name="KSO_WM_TEMPLATE_CATEGORY" val="custom"/>
  <p:tag name="KSO_WM_TEMPLATE_INDEX" val="20184834"/>
  <p:tag name="KSO_WM_TAG_VERSION" val="1.0"/>
  <p:tag name="KSO_WM_BEAUTIFY_FLAG" val="#wm#"/>
  <p:tag name="KSO_WM_UNIT_TYPE" val="l_h_f"/>
  <p:tag name="KSO_WM_UNIT_INDEX" val="1_5_1"/>
  <p:tag name="KSO_WM_UNIT_LAYERLEVEL" val="1_1_1"/>
  <p:tag name="KSO_WM_UNIT_VALUE" val="24"/>
  <p:tag name="KSO_WM_UNIT_HIGHLIGHT" val="0"/>
  <p:tag name="KSO_WM_UNIT_COMPATIBLE" val="0"/>
  <p:tag name="KSO_WM_UNIT_CLEAR" val="0"/>
  <p:tag name="KSO_WM_UNIT_PRESET_TEXT_INDEX" val="4"/>
  <p:tag name="KSO_WM_UNIT_PRESET_TEXT_LEN" val="26"/>
  <p:tag name="KSO_WM_DIAGRAM_GROUP_CODE" val="l1-1"/>
  <p:tag name="KSO_WM_UNIT_ID" val="custom20184834_35*l_h_f*1_5_1"/>
  <p:tag name="KSO_WM_UNIT_TEXT_FILL_FORE_SCHEMECOLOR_INDEX" val="14"/>
  <p:tag name="KSO_WM_UNIT_TEXT_FILL_TYPE" val="1"/>
  <p:tag name="KSO_WM_UNIT_USESOURCEFORMAT_APPLY" val="1"/>
</p:tagLst>
</file>

<file path=ppt/tags/tag83.xml><?xml version="1.0" encoding="utf-8"?>
<p:tagLst xmlns:p="http://schemas.openxmlformats.org/presentationml/2006/main">
  <p:tag name="KSO_WM_TEMPLATE_CATEGORY" val="custom"/>
  <p:tag name="KSO_WM_TEMPLATE_INDEX" val="20184834"/>
  <p:tag name="KSO_WM_TAG_VERSION" val="1.0"/>
  <p:tag name="KSO_WM_BEAUTIFY_FLAG" val="#wm#"/>
  <p:tag name="KSO_WM_UNIT_TYPE" val="a"/>
  <p:tag name="KSO_WM_UNIT_INDEX" val="1"/>
  <p:tag name="KSO_WM_UNIT_LAYERLEVEL" val="1"/>
  <p:tag name="KSO_WM_UNIT_VALUE" val="24"/>
  <p:tag name="KSO_WM_UNIT_ISCONTENTSTITLE" val="0"/>
  <p:tag name="KSO_WM_UNIT_HIGHLIGHT" val="0"/>
  <p:tag name="KSO_WM_UNIT_COMPATIBLE" val="0"/>
  <p:tag name="KSO_WM_UNIT_CLEAR" val="0"/>
  <p:tag name="KSO_WM_UNIT_PRESET_TEXT_INDEX" val="3"/>
  <p:tag name="KSO_WM_UNIT_PRESET_TEXT_LEN" val="17"/>
  <p:tag name="KSO_WM_DIAGRAM_GROUP_CODE" val="l8_1"/>
  <p:tag name="KSO_WM_UNIT_ID" val="custom20184834_35*a*1"/>
  <p:tag name="KSO_WM_UNIT_TEXT_FILL_FORE_SCHEMECOLOR_INDEX" val="14"/>
  <p:tag name="KSO_WM_UNIT_TEXT_FILL_TYPE" val="1"/>
  <p:tag name="KSO_WM_UNIT_USESOURCEFORMAT_APPLY" val="1"/>
</p:tagLst>
</file>

<file path=ppt/tags/tag84.xml><?xml version="1.0" encoding="utf-8"?>
<p:tagLst xmlns:p="http://schemas.openxmlformats.org/presentationml/2006/main">
  <p:tag name="KSO_WM_TEMPLATE_CATEGORY" val="custom"/>
  <p:tag name="KSO_WM_TEMPLATE_INDEX" val="20184834"/>
  <p:tag name="KSO_WM_TAG_VERSION" val="1.0"/>
  <p:tag name="KSO_WM_BEAUTIFY_FLAG" val="#wm#"/>
  <p:tag name="KSO_WM_UNIT_TYPE" val="l_i"/>
  <p:tag name="KSO_WM_UNIT_INDEX" val="1_3"/>
  <p:tag name="KSO_WM_UNIT_LAYERLEVEL" val="1_1"/>
  <p:tag name="KSO_WM_DIAGRAM_GROUP_CODE" val="l1-1"/>
  <p:tag name="KSO_WM_UNIT_ID" val="custom20184834_35*l_i*1_3"/>
  <p:tag name="KSO_WM_UNIT_FILL_FORE_SCHEMECOLOR_INDEX" val="6"/>
  <p:tag name="KSO_WM_UNIT_FILL_TYPE" val="1"/>
  <p:tag name="KSO_WM_UNIT_TEXT_FILL_FORE_SCHEMECOLOR_INDEX" val="14"/>
  <p:tag name="KSO_WM_UNIT_TEXT_FILL_TYPE" val="1"/>
  <p:tag name="KSO_WM_UNIT_USESOURCEFORMAT_APPLY" val="1"/>
</p:tagLst>
</file>

<file path=ppt/tags/tag85.xml><?xml version="1.0" encoding="utf-8"?>
<p:tagLst xmlns:p="http://schemas.openxmlformats.org/presentationml/2006/main">
  <p:tag name="KSO_WM_TEMPLATE_CATEGORY" val="custom"/>
  <p:tag name="KSO_WM_TEMPLATE_INDEX" val="20184834"/>
  <p:tag name="KSO_WM_TAG_VERSION" val="1.0"/>
  <p:tag name="KSO_WM_BEAUTIFY_FLAG" val="#wm#"/>
  <p:tag name="KSO_WM_UNIT_TYPE" val="l_i"/>
  <p:tag name="KSO_WM_UNIT_INDEX" val="1_4"/>
  <p:tag name="KSO_WM_UNIT_LAYERLEVEL" val="1_1"/>
  <p:tag name="KSO_WM_DIAGRAM_GROUP_CODE" val="l1-1"/>
  <p:tag name="KSO_WM_UNIT_ID" val="custom20184834_35*l_i*1_4"/>
  <p:tag name="KSO_WM_UNIT_FILL_FORE_SCHEMECOLOR_INDEX" val="6"/>
  <p:tag name="KSO_WM_UNIT_FILL_TYPE" val="1"/>
  <p:tag name="KSO_WM_UNIT_TEXT_FILL_FORE_SCHEMECOLOR_INDEX" val="14"/>
  <p:tag name="KSO_WM_UNIT_TEXT_FILL_TYPE" val="1"/>
  <p:tag name="KSO_WM_UNIT_USESOURCEFORMAT_APPLY" val="1"/>
</p:tagLst>
</file>

<file path=ppt/tags/tag86.xml><?xml version="1.0" encoding="utf-8"?>
<p:tagLst xmlns:p="http://schemas.openxmlformats.org/presentationml/2006/main">
  <p:tag name="KSO_WM_TAG_VERSION" val="1.0"/>
  <p:tag name="KSO_WM_SLIDE_ITEM_CNT" val="6"/>
  <p:tag name="KSO_WM_SLIDE_LAYOUT" val="a_l"/>
  <p:tag name="KSO_WM_SLIDE_LAYOUT_CNT" val="1_1"/>
  <p:tag name="KSO_WM_SLIDE_TYPE" val="text"/>
  <p:tag name="KSO_WM_BEAUTIFY_FLAG" val="#wm#"/>
  <p:tag name="KSO_WM_SLIDE_POSITION" val="36*104"/>
  <p:tag name="KSO_WM_SLIDE_SIZE" val="897*414"/>
  <p:tag name="KSO_WM_COMBINE_RELATE_SLIDE_ID" val="diagram20168766_6"/>
  <p:tag name="KSO_WM_TEMPLATE_CATEGORY" val="custom"/>
  <p:tag name="KSO_WM_TEMPLATE_INDEX" val="20184834"/>
  <p:tag name="KSO_WM_SLIDE_ID" val="custom20184834_35"/>
  <p:tag name="KSO_WM_SLIDE_INDEX" val="35"/>
  <p:tag name="KSO_WM_DIAGRAM_GROUP_CODE" val="l1-1"/>
  <p:tag name="KSO_WM_TEMPLATE_RELATED_ID" val="20184739"/>
  <p:tag name="KSO_WM_TEMPLATE_SUBCATEGORY" val="subcombine"/>
</p:tagLst>
</file>

<file path=ppt/tags/tag87.xml><?xml version="1.0" encoding="utf-8"?>
<p:tagLst xmlns:p="http://schemas.openxmlformats.org/presentationml/2006/main">
  <p:tag name="KSO_WM_TEMPLATE_CATEGORY" val="custom"/>
  <p:tag name="KSO_WM_TEMPLATE_INDEX" val="20184739"/>
  <p:tag name="KSO_WM_TAG_VERSION" val="1.0"/>
  <p:tag name="KSO_WM_BEAUTIFY_FLAG" val="#wm#"/>
  <p:tag name="KSO_WM_UNIT_PRESET_TEXT_LEN" val="17"/>
  <p:tag name="KSO_WM_UNIT_PRESET_TEXT_INDEX" val="3"/>
  <p:tag name="KSO_WM_UNIT_CLEAR" val="0"/>
  <p:tag name="KSO_WM_UNIT_COMPATIBLE" val="0"/>
  <p:tag name="KSO_WM_UNIT_HIGHLIGHT" val="0"/>
  <p:tag name="KSO_WM_UNIT_ISCONTENTSTITLE" val="0"/>
  <p:tag name="KSO_WM_UNIT_VALUE" val="44"/>
  <p:tag name="KSO_WM_UNIT_LAYERLEVEL" val="1"/>
  <p:tag name="KSO_WM_UNIT_INDEX" val="1"/>
  <p:tag name="KSO_WM_UNIT_TYPE" val="a"/>
  <p:tag name="KSO_WM_UNIT_ID" val="custom20184739_3*a*1"/>
</p:tagLst>
</file>

<file path=ppt/tags/tag88.xml><?xml version="1.0" encoding="utf-8"?>
<p:tagLst xmlns:p="http://schemas.openxmlformats.org/presentationml/2006/main">
  <p:tag name="KSO_WM_TEMPLATE_CATEGORY" val="custom"/>
  <p:tag name="KSO_WM_TEMPLATE_INDEX" val="20184739"/>
  <p:tag name="KSO_WM_TAG_VERSION" val="1.0"/>
  <p:tag name="KSO_WM_BEAUTIFY_FLAG" val="#wm#"/>
  <p:tag name="KSO_WM_UNIT_PRESET_TEXT_LEN" val="228"/>
  <p:tag name="KSO_WM_UNIT_PRESET_TEXT_INDEX" val="4"/>
  <p:tag name="KSO_WM_UNIT_CLEAR" val="0"/>
  <p:tag name="KSO_WM_UNIT_COMPATIBLE" val="0"/>
  <p:tag name="KSO_WM_UNIT_HIGHLIGHT" val="0"/>
  <p:tag name="KSO_WM_UNIT_VALUE" val="209"/>
  <p:tag name="KSO_WM_UNIT_LAYERLEVEL" val="1"/>
  <p:tag name="KSO_WM_UNIT_INDEX" val="1"/>
  <p:tag name="KSO_WM_UNIT_TYPE" val="f"/>
  <p:tag name="KSO_WM_UNIT_ID" val="custom20184739_3*f*1"/>
</p:tagLst>
</file>

<file path=ppt/tags/tag89.xml><?xml version="1.0" encoding="utf-8"?>
<p:tagLst xmlns:p="http://schemas.openxmlformats.org/presentationml/2006/main">
  <p:tag name="KSO_WM_TEMPLATE_CATEGORY" val="custom"/>
  <p:tag name="KSO_WM_TEMPLATE_INDEX" val="20184739"/>
  <p:tag name="KSO_WM_TAG_VERSION" val="1.0"/>
  <p:tag name="KSO_WM_BEAUTIFY_FLAG" val="#wm#"/>
  <p:tag name="KSO_WM_UNIT_PRESET_TEXT_LEN" val="228"/>
  <p:tag name="KSO_WM_UNIT_PRESET_TEXT_INDEX" val="4"/>
  <p:tag name="KSO_WM_UNIT_CLEAR" val="0"/>
  <p:tag name="KSO_WM_UNIT_COMPATIBLE" val="0"/>
  <p:tag name="KSO_WM_UNIT_HIGHLIGHT" val="0"/>
  <p:tag name="KSO_WM_UNIT_VALUE" val="209"/>
  <p:tag name="KSO_WM_UNIT_LAYERLEVEL" val="1"/>
  <p:tag name="KSO_WM_UNIT_INDEX" val="2"/>
  <p:tag name="KSO_WM_UNIT_TYPE" val="f"/>
  <p:tag name="KSO_WM_UNIT_ID" val="custom20184739_3*f*2"/>
</p:tagLst>
</file>

<file path=ppt/tags/tag9.xml><?xml version="1.0" encoding="utf-8"?>
<p:tagLst xmlns:p="http://schemas.openxmlformats.org/presentationml/2006/main">
  <p:tag name="KSO_WM_TEMPLATE_THUMBS_INDEX" val="1、6、4、5、7、10、11"/>
  <p:tag name="KSO_WM_TAG_VERSION" val="1.0"/>
  <p:tag name="KSO_WM_BEAUTIFY_FLAG" val="#wm#"/>
  <p:tag name="KSO_WM_COMBINE_RELATE_SLIDE_ID" val="custom20184241_6"/>
  <p:tag name="KSO_WM_TEMPLATE_CATEGORY" val="custom"/>
  <p:tag name="KSO_WM_TEMPLATE_INDEX" val="20184834"/>
  <p:tag name="KSO_WM_TEMPLATE_RELATED_ID" val="20184739"/>
  <p:tag name="KSO_WM_TEMPLATE_SUBCATEGORY" val="subcombine"/>
</p:tagLst>
</file>

<file path=ppt/tags/tag90.xml><?xml version="1.0" encoding="utf-8"?>
<p:tagLst xmlns:p="http://schemas.openxmlformats.org/presentationml/2006/main">
  <p:tag name="KSO_WM_SLIDE_SIZE" val="828*342"/>
  <p:tag name="KSO_WM_SLIDE_POSITION" val="66*143"/>
  <p:tag name="KSO_WM_SLIDE_LAYOUT_CNT" val="1_2"/>
  <p:tag name="KSO_WM_SLIDE_LAYOUT" val="a_f"/>
  <p:tag name="KSO_WM_BEAUTIFY_FLAG" val="#wm#"/>
  <p:tag name="KSO_WM_SLIDE_TYPE" val="text"/>
  <p:tag name="KSO_WM_SLIDE_ITEM_CNT" val="2"/>
  <p:tag name="KSO_WM_TAG_VERSION" val="1.0"/>
  <p:tag name="KSO_WM_COMBINE_RELATE_SLIDE_ID" val="background20182736_3"/>
  <p:tag name="KSO_WM_TEMPLATE_CATEGORY" val="custom"/>
  <p:tag name="KSO_WM_TEMPLATE_INDEX" val="20184739"/>
  <p:tag name="KSO_WM_SLIDE_ID" val="custom20184739_3"/>
  <p:tag name="KSO_WM_SLIDE_INDEX" val="3"/>
  <p:tag name="KSO_WM_TEMPLATE_SUBCATEGORY" val="combine"/>
  <p:tag name="KSO_WM_SLIDE_SUBTYPE" val="pureTxt"/>
</p:tagLst>
</file>

<file path=ppt/tags/tag91.xml><?xml version="1.0" encoding="utf-8"?>
<p:tagLst xmlns:p="http://schemas.openxmlformats.org/presentationml/2006/main">
  <p:tag name="KSO_WM_TEMPLATE_CATEGORY" val="custom"/>
  <p:tag name="KSO_WM_TEMPLATE_INDEX" val="20184739"/>
  <p:tag name="KSO_WM_UNIT_TYPE" val="e"/>
  <p:tag name="KSO_WM_UNIT_INDEX" val="1"/>
  <p:tag name="KSO_WM_UNIT_LAYERLEVEL" val="1"/>
  <p:tag name="KSO_WM_UNIT_VALUE" val="6"/>
  <p:tag name="KSO_WM_UNIT_HIGHLIGHT" val="0"/>
  <p:tag name="KSO_WM_UNIT_COMPATIBLE" val="1"/>
  <p:tag name="KSO_WM_UNIT_CLEAR" val="0"/>
  <p:tag name="KSO_WM_BEAUTIFY_FLAG" val="#wm#"/>
  <p:tag name="KSO_WM_TAG_VERSION" val="1.0"/>
  <p:tag name="KSO_WM_UNIT_ID" val="custom20184739_12*e*1"/>
  <p:tag name="KSO_WM_UNIT_PRESET_TEXT" val="第1章"/>
</p:tagLst>
</file>

<file path=ppt/tags/tag92.xml><?xml version="1.0" encoding="utf-8"?>
<p:tagLst xmlns:p="http://schemas.openxmlformats.org/presentationml/2006/main">
  <p:tag name="KSO_WM_TEMPLATE_CATEGORY" val="custom"/>
  <p:tag name="KSO_WM_TEMPLATE_INDEX" val="20184739"/>
  <p:tag name="KSO_WM_UNIT_TYPE" val="a"/>
  <p:tag name="KSO_WM_UNIT_INDEX" val="1"/>
  <p:tag name="KSO_WM_UNIT_LAYERLEVEL" val="1"/>
  <p:tag name="KSO_WM_UNIT_VALUE" val="11"/>
  <p:tag name="KSO_WM_UNIT_ISCONTENTSTITLE" val="0"/>
  <p:tag name="KSO_WM_UNIT_HIGHLIGHT" val="0"/>
  <p:tag name="KSO_WM_UNIT_COMPATIBLE" val="0"/>
  <p:tag name="KSO_WM_UNIT_CLEAR" val="0"/>
  <p:tag name="KSO_WM_BEAUTIFY_FLAG" val="#wm#"/>
  <p:tag name="KSO_WM_TAG_VERSION" val="1.0"/>
  <p:tag name="KSO_WM_UNIT_ID" val="custom20184739_12*a*1"/>
  <p:tag name="KSO_WM_UNIT_PRESET_TEXT" val="SECTION TITLE"/>
</p:tagLst>
</file>

<file path=ppt/tags/tag93.xml><?xml version="1.0" encoding="utf-8"?>
<p:tagLst xmlns:p="http://schemas.openxmlformats.org/presentationml/2006/main">
  <p:tag name="KSO_WM_TAG_VERSION" val="1.0"/>
  <p:tag name="KSO_WM_SLIDE_ITEM_CNT" val="1"/>
  <p:tag name="KSO_WM_SLIDE_LAYOUT" val="a_e"/>
  <p:tag name="KSO_WM_SLIDE_LAYOUT_CNT" val="1_1"/>
  <p:tag name="KSO_WM_SLIDE_TYPE" val="sectionTitle"/>
  <p:tag name="KSO_WM_BEAUTIFY_FLAG" val="#wm#"/>
  <p:tag name="KSO_WM_COMBINE_RELATE_SLIDE_ID" val="background20182736_6"/>
  <p:tag name="KSO_WM_TEMPLATE_CATEGORY" val="custom"/>
  <p:tag name="KSO_WM_TEMPLATE_INDEX" val="20184739"/>
  <p:tag name="KSO_WM_SLIDE_ID" val="custom20184739_12"/>
  <p:tag name="KSO_WM_SLIDE_INDEX" val="12"/>
  <p:tag name="KSO_WM_TEMPLATE_SUBCATEGORY" val="combine"/>
  <p:tag name="KSO_WM_SLIDE_SUBTYPE" val="pureTxt"/>
</p:tagLst>
</file>

<file path=ppt/tags/tag94.xml><?xml version="1.0" encoding="utf-8"?>
<p:tagLst xmlns:p="http://schemas.openxmlformats.org/presentationml/2006/main">
  <p:tag name="KSO_WM_TEMPLATE_CATEGORY" val="custom"/>
  <p:tag name="KSO_WM_TEMPLATE_INDEX" val="20184739"/>
  <p:tag name="KSO_WM_TAG_VERSION" val="1.0"/>
  <p:tag name="KSO_WM_BEAUTIFY_FLAG" val="#wm#"/>
  <p:tag name="KSO_WM_UNIT_PRESET_TEXT_LEN" val="17"/>
  <p:tag name="KSO_WM_UNIT_PRESET_TEXT_INDEX" val="3"/>
  <p:tag name="KSO_WM_UNIT_CLEAR" val="0"/>
  <p:tag name="KSO_WM_UNIT_COMPATIBLE" val="0"/>
  <p:tag name="KSO_WM_UNIT_HIGHLIGHT" val="0"/>
  <p:tag name="KSO_WM_UNIT_ISCONTENTSTITLE" val="0"/>
  <p:tag name="KSO_WM_UNIT_VALUE" val="27"/>
  <p:tag name="KSO_WM_UNIT_LAYERLEVEL" val="1"/>
  <p:tag name="KSO_WM_UNIT_INDEX" val="1"/>
  <p:tag name="KSO_WM_UNIT_TYPE" val="a"/>
  <p:tag name="KSO_WM_UNIT_ID" val="custom20184739_4*a*1"/>
</p:tagLst>
</file>

<file path=ppt/tags/tag95.xml><?xml version="1.0" encoding="utf-8"?>
<p:tagLst xmlns:p="http://schemas.openxmlformats.org/presentationml/2006/main">
  <p:tag name="KSO_WM_BEAUTIFY_FLAG" val="#wm#"/>
  <p:tag name="KSO_WM_TEMPLATE_CATEGORY" val="custom"/>
  <p:tag name="KSO_WM_TEMPLATE_INDEX" val="20184739"/>
</p:tagLst>
</file>

<file path=ppt/tags/tag96.xml><?xml version="1.0" encoding="utf-8"?>
<p:tagLst xmlns:p="http://schemas.openxmlformats.org/presentationml/2006/main">
  <p:tag name="KSO_WM_BEAUTIFY_FLAG" val="#wm#"/>
  <p:tag name="KSO_WM_TEMPLATE_CATEGORY" val="custom"/>
  <p:tag name="KSO_WM_TEMPLATE_INDEX" val="20184739"/>
</p:tagLst>
</file>

<file path=ppt/tags/tag97.xml><?xml version="1.0" encoding="utf-8"?>
<p:tagLst xmlns:p="http://schemas.openxmlformats.org/presentationml/2006/main">
  <p:tag name="KSO_WM_TEMPLATE_CATEGORY" val="custom"/>
  <p:tag name="KSO_WM_TEMPLATE_INDEX" val="20184739"/>
  <p:tag name="KSO_WM_TAG_VERSION" val="1.0"/>
  <p:tag name="KSO_WM_BEAUTIFY_FLAG" val="#wm#"/>
  <p:tag name="KSO_WM_UNIT_TYPE" val="q_h_i"/>
  <p:tag name="KSO_WM_UNIT_INDEX" val="1_2_1"/>
  <p:tag name="KSO_WM_UNIT_LAYERLEVEL" val="1_1_1"/>
  <p:tag name="KSO_WM_DIAGRAM_GROUP_CODE" val="q1-1"/>
  <p:tag name="KSO_WM_UNIT_ID" val="custom20184739_22*q_h_i*1_2_1"/>
  <p:tag name="KSO_WM_UNIT_FILL_FORE_SCHEMECOLOR_INDEX" val="7"/>
  <p:tag name="KSO_WM_UNIT_FILL_TYPE" val="1"/>
  <p:tag name="KSO_WM_UNIT_TEXT_FILL_FORE_SCHEMECOLOR_INDEX" val="14"/>
  <p:tag name="KSO_WM_UNIT_TEXT_FILL_TYPE" val="1"/>
  <p:tag name="KSO_WM_UNIT_USESOURCEFORMAT_APPLY" val="1"/>
</p:tagLst>
</file>

<file path=ppt/tags/tag98.xml><?xml version="1.0" encoding="utf-8"?>
<p:tagLst xmlns:p="http://schemas.openxmlformats.org/presentationml/2006/main">
  <p:tag name="KSO_WM_TEMPLATE_CATEGORY" val="custom"/>
  <p:tag name="KSO_WM_TEMPLATE_INDEX" val="20184739"/>
  <p:tag name="KSO_WM_TAG_VERSION" val="1.0"/>
  <p:tag name="KSO_WM_BEAUTIFY_FLAG" val="#wm#"/>
  <p:tag name="KSO_WM_UNIT_TYPE" val="q_h_i"/>
  <p:tag name="KSO_WM_UNIT_INDEX" val="1_3_1"/>
  <p:tag name="KSO_WM_UNIT_LAYERLEVEL" val="1_1_1"/>
  <p:tag name="KSO_WM_DIAGRAM_GROUP_CODE" val="q1-1"/>
  <p:tag name="KSO_WM_UNIT_ID" val="custom20184739_22*q_h_i*1_3_1"/>
  <p:tag name="KSO_WM_UNIT_FILL_FORE_SCHEMECOLOR_INDEX" val="5"/>
  <p:tag name="KSO_WM_UNIT_FILL_TYPE" val="1"/>
  <p:tag name="KSO_WM_UNIT_TEXT_FILL_FORE_SCHEMECOLOR_INDEX" val="14"/>
  <p:tag name="KSO_WM_UNIT_TEXT_FILL_TYPE" val="1"/>
  <p:tag name="KSO_WM_UNIT_USESOURCEFORMAT_APPLY" val="1"/>
</p:tagLst>
</file>

<file path=ppt/tags/tag99.xml><?xml version="1.0" encoding="utf-8"?>
<p:tagLst xmlns:p="http://schemas.openxmlformats.org/presentationml/2006/main">
  <p:tag name="KSO_WM_TEMPLATE_CATEGORY" val="custom"/>
  <p:tag name="KSO_WM_TEMPLATE_INDEX" val="20184739"/>
  <p:tag name="KSO_WM_TAG_VERSION" val="1.0"/>
  <p:tag name="KSO_WM_BEAUTIFY_FLAG" val="#wm#"/>
  <p:tag name="KSO_WM_UNIT_TYPE" val="q_h_i"/>
  <p:tag name="KSO_WM_UNIT_INDEX" val="1_1_1"/>
  <p:tag name="KSO_WM_UNIT_LAYERLEVEL" val="1_1_1"/>
  <p:tag name="KSO_WM_DIAGRAM_GROUP_CODE" val="q1-1"/>
  <p:tag name="KSO_WM_UNIT_ID" val="custom20184739_22*q_h_i*1_1_1"/>
  <p:tag name="KSO_WM_UNIT_FILL_FORE_SCHEMECOLOR_INDEX" val="5"/>
  <p:tag name="KSO_WM_UNIT_FILL_TYPE" val="1"/>
  <p:tag name="KSO_WM_UNIT_TEXT_FILL_FORE_SCHEMECOLOR_INDEX" val="14"/>
  <p:tag name="KSO_WM_UNIT_TEXT_FILL_TYPE" val="1"/>
  <p:tag name="KSO_WM_UNIT_USESOURCEFORMAT_APPLY" val="1"/>
</p:tagLst>
</file>

<file path=ppt/theme/theme1.xml><?xml version="1.0" encoding="utf-8"?>
<a:theme xmlns:a="http://schemas.openxmlformats.org/drawingml/2006/main" name="Office 主题">
  <a:themeElements>
    <a:clrScheme name="自定义 214">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120401">
      <a:dk1>
        <a:sysClr val="windowText" lastClr="000000"/>
      </a:dk1>
      <a:lt1>
        <a:sysClr val="window" lastClr="FFFFFF"/>
      </a:lt1>
      <a:dk2>
        <a:srgbClr val="44546A"/>
      </a:dk2>
      <a:lt2>
        <a:srgbClr val="E7E6E6"/>
      </a:lt2>
      <a:accent1>
        <a:srgbClr val="000000"/>
      </a:accent1>
      <a:accent2>
        <a:srgbClr val="FFFFFF"/>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120401">
      <a:dk1>
        <a:sysClr val="windowText" lastClr="000000"/>
      </a:dk1>
      <a:lt1>
        <a:sysClr val="window" lastClr="FFFFFF"/>
      </a:lt1>
      <a:dk2>
        <a:srgbClr val="44546A"/>
      </a:dk2>
      <a:lt2>
        <a:srgbClr val="E7E6E6"/>
      </a:lt2>
      <a:accent1>
        <a:srgbClr val="000000"/>
      </a:accent1>
      <a:accent2>
        <a:srgbClr val="FFFFFF"/>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1709</Words>
  <Application>WPS 演示</Application>
  <PresentationFormat>宽屏</PresentationFormat>
  <Paragraphs>366</Paragraphs>
  <Slides>21</Slides>
  <Notes>31</Notes>
  <HiddenSlides>0</HiddenSlides>
  <MMClips>0</MMClips>
  <ScaleCrop>false</ScaleCrop>
  <HeadingPairs>
    <vt:vector size="6" baseType="variant">
      <vt:variant>
        <vt:lpstr>已用的字体</vt:lpstr>
      </vt:variant>
      <vt:variant>
        <vt:i4>23</vt:i4>
      </vt:variant>
      <vt:variant>
        <vt:lpstr>主题</vt:lpstr>
      </vt:variant>
      <vt:variant>
        <vt:i4>3</vt:i4>
      </vt:variant>
      <vt:variant>
        <vt:lpstr>幻灯片标题</vt:lpstr>
      </vt:variant>
      <vt:variant>
        <vt:i4>21</vt:i4>
      </vt:variant>
    </vt:vector>
  </HeadingPairs>
  <TitlesOfParts>
    <vt:vector size="47" baseType="lpstr">
      <vt:lpstr>Arial</vt:lpstr>
      <vt:lpstr>宋体</vt:lpstr>
      <vt:lpstr>Wingdings</vt:lpstr>
      <vt:lpstr>黑体</vt:lpstr>
      <vt:lpstr>Arial</vt:lpstr>
      <vt:lpstr>Lato</vt:lpstr>
      <vt:lpstr>Calibri</vt:lpstr>
      <vt:lpstr>微软雅黑</vt:lpstr>
      <vt:lpstr>Nexa Light</vt:lpstr>
      <vt:lpstr>华康少女文字W5(P)</vt:lpstr>
      <vt:lpstr>Tempus Sans ITC</vt:lpstr>
      <vt:lpstr>幼圆</vt:lpstr>
      <vt:lpstr>新宋体</vt:lpstr>
      <vt:lpstr>Arial Unicode MS</vt:lpstr>
      <vt:lpstr>Calibri</vt:lpstr>
      <vt:lpstr>方正姚体</vt:lpstr>
      <vt:lpstr>方正铁筋隶书简体</vt:lpstr>
      <vt:lpstr>华文细黑</vt:lpstr>
      <vt:lpstr>MS PGothic</vt:lpstr>
      <vt:lpstr>Arial Narrow</vt:lpstr>
      <vt:lpstr>仿宋</vt:lpstr>
      <vt:lpstr>Segoe Print</vt:lpstr>
      <vt:lpstr>Gabriola</vt:lpstr>
      <vt:lpstr>Office 主题</vt:lpstr>
      <vt:lpstr>2_Office 主题​​</vt:lpstr>
      <vt:lpstr>1_Office 主题​​</vt:lpstr>
      <vt:lpstr> 发现幼儿歌曲创编的“秘密”</vt:lpstr>
      <vt:lpstr>学前教育专业</vt:lpstr>
      <vt:lpstr>前言</vt:lpstr>
      <vt:lpstr>PowerPoint 演示文稿</vt:lpstr>
      <vt:lpstr>课程定位</vt:lpstr>
      <vt:lpstr>PowerPoint 演示文稿</vt:lpstr>
      <vt:lpstr>PowerPoint 演示文稿</vt:lpstr>
      <vt:lpstr>课程定位</vt:lpstr>
      <vt:lpstr>课程设计</vt:lpstr>
      <vt:lpstr>PowerPoint 演示文稿</vt:lpstr>
      <vt:lpstr>PowerPoint 演示文稿</vt:lpstr>
      <vt:lpstr>PowerPoint 演示文稿</vt:lpstr>
      <vt:lpstr>课程实施</vt:lpstr>
      <vt:lpstr>PowerPoint 演示文稿</vt:lpstr>
      <vt:lpstr>PowerPoint 演示文稿</vt:lpstr>
      <vt:lpstr>PowerPoint 演示文稿</vt:lpstr>
      <vt:lpstr>PowerPoint 演示文稿</vt:lpstr>
      <vt:lpstr>课程评价</vt:lpstr>
      <vt:lpstr>PowerPoint 演示文稿</vt:lpstr>
      <vt:lpstr>PowerPoint 演示文稿</vt:lpstr>
      <vt:lpstr>感谢您的观看</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cp:lastModifiedBy>
  <cp:revision>11</cp:revision>
  <dcterms:created xsi:type="dcterms:W3CDTF">2018-03-01T02:03:00Z</dcterms:created>
  <dcterms:modified xsi:type="dcterms:W3CDTF">2018-11-17T03:49:08Z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2052-10.1.0.7668</vt:lpwstr>
  </property>
</Properties>
</file>